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4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5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6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theme/theme7.xml" ContentType="application/vnd.openxmlformats-officedocument.theme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theme/theme8.xml" ContentType="application/vnd.openxmlformats-officedocument.theme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theme/theme9.xml" ContentType="application/vnd.openxmlformats-officedocument.theme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theme/theme10.xml" ContentType="application/vnd.openxmlformats-officedocument.theme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theme/theme11.xml" ContentType="application/vnd.openxmlformats-officedocument.theme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theme/theme12.xml" ContentType="application/vnd.openxmlformats-officedocument.theme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theme/theme13.xml" ContentType="application/vnd.openxmlformats-officedocument.theme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theme/theme14.xml" ContentType="application/vnd.openxmlformats-officedocument.theme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theme/theme15.xml" ContentType="application/vnd.openxmlformats-officedocument.theme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theme/theme16.xml" ContentType="application/vnd.openxmlformats-officedocument.theme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theme/theme17.xml" ContentType="application/vnd.openxmlformats-officedocument.theme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897" r:id="rId2"/>
    <p:sldMasterId id="2147483718" r:id="rId3"/>
    <p:sldMasterId id="2147483695" r:id="rId4"/>
    <p:sldMasterId id="2147483672" r:id="rId5"/>
    <p:sldMasterId id="2147483736" r:id="rId6"/>
    <p:sldMasterId id="2147483759" r:id="rId7"/>
    <p:sldMasterId id="2147483782" r:id="rId8"/>
    <p:sldMasterId id="2147483805" r:id="rId9"/>
    <p:sldMasterId id="2147483828" r:id="rId10"/>
    <p:sldMasterId id="2147483851" r:id="rId11"/>
    <p:sldMasterId id="2147483874" r:id="rId12"/>
    <p:sldMasterId id="2147483911" r:id="rId13"/>
    <p:sldMasterId id="2147483926" r:id="rId14"/>
    <p:sldMasterId id="2147483940" r:id="rId15"/>
    <p:sldMasterId id="2147483944" r:id="rId16"/>
    <p:sldMasterId id="2147483968" r:id="rId17"/>
    <p:sldMasterId id="2147483991" r:id="rId18"/>
  </p:sldMasterIdLst>
  <p:notesMasterIdLst>
    <p:notesMasterId r:id="rId72"/>
  </p:notesMasterIdLst>
  <p:sldIdLst>
    <p:sldId id="2147482787" r:id="rId19"/>
    <p:sldId id="2147482523" r:id="rId20"/>
    <p:sldId id="257" r:id="rId21"/>
    <p:sldId id="2147482725" r:id="rId22"/>
    <p:sldId id="2147482713" r:id="rId23"/>
    <p:sldId id="2147482691" r:id="rId24"/>
    <p:sldId id="2134806141" r:id="rId25"/>
    <p:sldId id="2134806901" r:id="rId26"/>
    <p:sldId id="2147482340" r:id="rId27"/>
    <p:sldId id="2134806539" r:id="rId28"/>
    <p:sldId id="2134806904" r:id="rId29"/>
    <p:sldId id="2147482714" r:id="rId30"/>
    <p:sldId id="2134806541" r:id="rId31"/>
    <p:sldId id="2134806522" r:id="rId32"/>
    <p:sldId id="2134806543" r:id="rId33"/>
    <p:sldId id="2134806544" r:id="rId34"/>
    <p:sldId id="2134806542" r:id="rId35"/>
    <p:sldId id="2134806547" r:id="rId36"/>
    <p:sldId id="2134806548" r:id="rId37"/>
    <p:sldId id="2134806550" r:id="rId38"/>
    <p:sldId id="2147482788" r:id="rId39"/>
    <p:sldId id="2147482789" r:id="rId40"/>
    <p:sldId id="2147482790" r:id="rId41"/>
    <p:sldId id="2147482727" r:id="rId42"/>
    <p:sldId id="2134806934" r:id="rId43"/>
    <p:sldId id="2134806936" r:id="rId44"/>
    <p:sldId id="2147482737" r:id="rId45"/>
    <p:sldId id="2147482773" r:id="rId46"/>
    <p:sldId id="2147482774" r:id="rId47"/>
    <p:sldId id="2147482775" r:id="rId48"/>
    <p:sldId id="2147482780" r:id="rId49"/>
    <p:sldId id="2147482781" r:id="rId50"/>
    <p:sldId id="2147482718" r:id="rId51"/>
    <p:sldId id="2134808448" r:id="rId52"/>
    <p:sldId id="2147482726" r:id="rId53"/>
    <p:sldId id="2134808433" r:id="rId54"/>
    <p:sldId id="2147482740" r:id="rId55"/>
    <p:sldId id="2134808473" r:id="rId56"/>
    <p:sldId id="2147482783" r:id="rId57"/>
    <p:sldId id="2134806537" r:id="rId58"/>
    <p:sldId id="2147482731" r:id="rId59"/>
    <p:sldId id="2134806944" r:id="rId60"/>
    <p:sldId id="2147482754" r:id="rId61"/>
    <p:sldId id="2147482517" r:id="rId62"/>
    <p:sldId id="2147482519" r:id="rId63"/>
    <p:sldId id="2147482733" r:id="rId64"/>
    <p:sldId id="2134808494" r:id="rId65"/>
    <p:sldId id="2147482785" r:id="rId66"/>
    <p:sldId id="2147482786" r:id="rId67"/>
    <p:sldId id="2147482732" r:id="rId68"/>
    <p:sldId id="2147482499" r:id="rId69"/>
    <p:sldId id="2147482531" r:id="rId70"/>
    <p:sldId id="2147482534" r:id="rId71"/>
  </p:sldIdLst>
  <p:sldSz cx="9144000" cy="6858000" type="screen4x3"/>
  <p:notesSz cx="6858000" cy="9144000"/>
  <p:embeddedFontLst>
    <p:embeddedFont>
      <p:font typeface="Abadi" panose="020B0604020104020204" pitchFamily="34" charset="0"/>
      <p:regular r:id="rId73"/>
      <p:bold r:id="rId74"/>
      <p:italic r:id="rId75"/>
      <p:boldItalic r:id="rId76"/>
    </p:embeddedFont>
    <p:embeddedFont>
      <p:font typeface="Dosis" pitchFamily="2" charset="0"/>
      <p:regular r:id="rId77"/>
      <p:bold r:id="rId78"/>
    </p:embeddedFont>
    <p:embeddedFont>
      <p:font typeface="Dosis Medium" pitchFamily="2" charset="0"/>
      <p:regular r:id="rId79"/>
    </p:embeddedFont>
    <p:embeddedFont>
      <p:font typeface="Dosis SemiBold" pitchFamily="2" charset="0"/>
      <p:regular r:id="rId80"/>
      <p:bold r:id="rId81"/>
    </p:embeddedFont>
    <p:embeddedFont>
      <p:font typeface="Microsoft Uighur" panose="02000000000000000000" pitchFamily="2" charset="-78"/>
      <p:regular r:id="rId82"/>
      <p:bold r:id="rId83"/>
    </p:embeddedFont>
    <p:embeddedFont>
      <p:font typeface="Modern Love" panose="04090805081005020601" pitchFamily="82" charset="0"/>
      <p:regular r:id="rId84"/>
    </p:embeddedFont>
    <p:embeddedFont>
      <p:font typeface="Noto Sans Symbols" panose="020B0604020202020204" charset="0"/>
      <p:regular r:id="rId85"/>
      <p:bold r:id="rId8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626" userDrawn="1">
          <p15:clr>
            <a:srgbClr val="A4A3A4"/>
          </p15:clr>
        </p15:guide>
        <p15:guide id="2" orient="horz" pos="709" userDrawn="1">
          <p15:clr>
            <a:srgbClr val="A4A3A4"/>
          </p15:clr>
        </p15:guide>
        <p15:guide id="3" pos="3674" userDrawn="1">
          <p15:clr>
            <a:srgbClr val="A4A3A4"/>
          </p15:clr>
        </p15:guide>
        <p15:guide id="4" orient="horz" pos="2205" userDrawn="1">
          <p15:clr>
            <a:srgbClr val="A4A3A4"/>
          </p15:clr>
        </p15:guide>
        <p15:guide id="5" pos="3288" userDrawn="1">
          <p15:clr>
            <a:srgbClr val="A4A3A4"/>
          </p15:clr>
        </p15:guide>
        <p15:guide id="6" pos="2699" userDrawn="1">
          <p15:clr>
            <a:srgbClr val="A4A3A4"/>
          </p15:clr>
        </p15:guide>
        <p15:guide id="7" orient="horz" pos="191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B"/>
    <a:srgbClr val="00ACA4"/>
    <a:srgbClr val="FFFFFF"/>
    <a:srgbClr val="DEC8DC"/>
    <a:srgbClr val="A56CA0"/>
    <a:srgbClr val="518BC6"/>
    <a:srgbClr val="000000"/>
    <a:srgbClr val="1F4E79"/>
    <a:srgbClr val="565F88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5110" autoAdjust="0"/>
    <p:restoredTop sz="95033" autoAdjust="0"/>
  </p:normalViewPr>
  <p:slideViewPr>
    <p:cSldViewPr snapToGrid="0">
      <p:cViewPr varScale="1">
        <p:scale>
          <a:sx n="69" d="100"/>
          <a:sy n="69" d="100"/>
        </p:scale>
        <p:origin x="1026" y="60"/>
      </p:cViewPr>
      <p:guideLst>
        <p:guide pos="4626"/>
        <p:guide orient="horz" pos="709"/>
        <p:guide pos="3674"/>
        <p:guide orient="horz" pos="2205"/>
        <p:guide pos="3288"/>
        <p:guide pos="2699"/>
        <p:guide orient="horz" pos="191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8.xml"/><Relationship Id="rId21" Type="http://schemas.openxmlformats.org/officeDocument/2006/relationships/slide" Target="slides/slide3.xml"/><Relationship Id="rId42" Type="http://schemas.openxmlformats.org/officeDocument/2006/relationships/slide" Target="slides/slide24.xml"/><Relationship Id="rId47" Type="http://schemas.openxmlformats.org/officeDocument/2006/relationships/slide" Target="slides/slide29.xml"/><Relationship Id="rId63" Type="http://schemas.openxmlformats.org/officeDocument/2006/relationships/slide" Target="slides/slide45.xml"/><Relationship Id="rId68" Type="http://schemas.openxmlformats.org/officeDocument/2006/relationships/slide" Target="slides/slide50.xml"/><Relationship Id="rId84" Type="http://schemas.openxmlformats.org/officeDocument/2006/relationships/font" Target="fonts/font12.fntdata"/><Relationship Id="rId89" Type="http://schemas.openxmlformats.org/officeDocument/2006/relationships/theme" Target="theme/theme1.xml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4.xml"/><Relationship Id="rId37" Type="http://schemas.openxmlformats.org/officeDocument/2006/relationships/slide" Target="slides/slide19.xml"/><Relationship Id="rId53" Type="http://schemas.openxmlformats.org/officeDocument/2006/relationships/slide" Target="slides/slide35.xml"/><Relationship Id="rId58" Type="http://schemas.openxmlformats.org/officeDocument/2006/relationships/slide" Target="slides/slide40.xml"/><Relationship Id="rId74" Type="http://schemas.openxmlformats.org/officeDocument/2006/relationships/font" Target="fonts/font2.fntdata"/><Relationship Id="rId79" Type="http://schemas.openxmlformats.org/officeDocument/2006/relationships/font" Target="fonts/font7.fntdata"/><Relationship Id="rId5" Type="http://schemas.openxmlformats.org/officeDocument/2006/relationships/slideMaster" Target="slideMasters/slideMaster5.xml"/><Relationship Id="rId90" Type="http://schemas.openxmlformats.org/officeDocument/2006/relationships/tableStyles" Target="tableStyles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30" Type="http://schemas.openxmlformats.org/officeDocument/2006/relationships/slide" Target="slides/slide12.xml"/><Relationship Id="rId35" Type="http://schemas.openxmlformats.org/officeDocument/2006/relationships/slide" Target="slides/slide17.xml"/><Relationship Id="rId43" Type="http://schemas.openxmlformats.org/officeDocument/2006/relationships/slide" Target="slides/slide25.xml"/><Relationship Id="rId48" Type="http://schemas.openxmlformats.org/officeDocument/2006/relationships/slide" Target="slides/slide30.xml"/><Relationship Id="rId56" Type="http://schemas.openxmlformats.org/officeDocument/2006/relationships/slide" Target="slides/slide38.xml"/><Relationship Id="rId64" Type="http://schemas.openxmlformats.org/officeDocument/2006/relationships/slide" Target="slides/slide46.xml"/><Relationship Id="rId69" Type="http://schemas.openxmlformats.org/officeDocument/2006/relationships/slide" Target="slides/slide51.xml"/><Relationship Id="rId77" Type="http://schemas.openxmlformats.org/officeDocument/2006/relationships/font" Target="fonts/font5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3.xml"/><Relationship Id="rId72" Type="http://schemas.openxmlformats.org/officeDocument/2006/relationships/notesMaster" Target="notesMasters/notesMaster1.xml"/><Relationship Id="rId80" Type="http://schemas.openxmlformats.org/officeDocument/2006/relationships/font" Target="fonts/font8.fntdata"/><Relationship Id="rId85" Type="http://schemas.openxmlformats.org/officeDocument/2006/relationships/font" Target="fonts/font13.fntdata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7.xml"/><Relationship Id="rId33" Type="http://schemas.openxmlformats.org/officeDocument/2006/relationships/slide" Target="slides/slide15.xml"/><Relationship Id="rId38" Type="http://schemas.openxmlformats.org/officeDocument/2006/relationships/slide" Target="slides/slide20.xml"/><Relationship Id="rId46" Type="http://schemas.openxmlformats.org/officeDocument/2006/relationships/slide" Target="slides/slide28.xml"/><Relationship Id="rId59" Type="http://schemas.openxmlformats.org/officeDocument/2006/relationships/slide" Target="slides/slide41.xml"/><Relationship Id="rId67" Type="http://schemas.openxmlformats.org/officeDocument/2006/relationships/slide" Target="slides/slide49.xml"/><Relationship Id="rId20" Type="http://schemas.openxmlformats.org/officeDocument/2006/relationships/slide" Target="slides/slide2.xml"/><Relationship Id="rId41" Type="http://schemas.openxmlformats.org/officeDocument/2006/relationships/slide" Target="slides/slide23.xml"/><Relationship Id="rId54" Type="http://schemas.openxmlformats.org/officeDocument/2006/relationships/slide" Target="slides/slide36.xml"/><Relationship Id="rId62" Type="http://schemas.openxmlformats.org/officeDocument/2006/relationships/slide" Target="slides/slide44.xml"/><Relationship Id="rId70" Type="http://schemas.openxmlformats.org/officeDocument/2006/relationships/slide" Target="slides/slide52.xml"/><Relationship Id="rId75" Type="http://schemas.openxmlformats.org/officeDocument/2006/relationships/font" Target="fonts/font3.fntdata"/><Relationship Id="rId83" Type="http://schemas.openxmlformats.org/officeDocument/2006/relationships/font" Target="fonts/font11.fntdata"/><Relationship Id="rId88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slide" Target="slides/slide18.xml"/><Relationship Id="rId49" Type="http://schemas.openxmlformats.org/officeDocument/2006/relationships/slide" Target="slides/slide31.xml"/><Relationship Id="rId57" Type="http://schemas.openxmlformats.org/officeDocument/2006/relationships/slide" Target="slides/slide39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3.xml"/><Relationship Id="rId44" Type="http://schemas.openxmlformats.org/officeDocument/2006/relationships/slide" Target="slides/slide26.xml"/><Relationship Id="rId52" Type="http://schemas.openxmlformats.org/officeDocument/2006/relationships/slide" Target="slides/slide34.xml"/><Relationship Id="rId60" Type="http://schemas.openxmlformats.org/officeDocument/2006/relationships/slide" Target="slides/slide42.xml"/><Relationship Id="rId65" Type="http://schemas.openxmlformats.org/officeDocument/2006/relationships/slide" Target="slides/slide47.xml"/><Relationship Id="rId73" Type="http://schemas.openxmlformats.org/officeDocument/2006/relationships/font" Target="fonts/font1.fntdata"/><Relationship Id="rId78" Type="http://schemas.openxmlformats.org/officeDocument/2006/relationships/font" Target="fonts/font6.fntdata"/><Relationship Id="rId81" Type="http://schemas.openxmlformats.org/officeDocument/2006/relationships/font" Target="fonts/font9.fntdata"/><Relationship Id="rId86" Type="http://schemas.openxmlformats.org/officeDocument/2006/relationships/font" Target="fonts/font14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21.xml"/><Relationship Id="rId34" Type="http://schemas.openxmlformats.org/officeDocument/2006/relationships/slide" Target="slides/slide16.xml"/><Relationship Id="rId50" Type="http://schemas.openxmlformats.org/officeDocument/2006/relationships/slide" Target="slides/slide32.xml"/><Relationship Id="rId55" Type="http://schemas.openxmlformats.org/officeDocument/2006/relationships/slide" Target="slides/slide37.xml"/><Relationship Id="rId76" Type="http://schemas.openxmlformats.org/officeDocument/2006/relationships/font" Target="fonts/font4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3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1.xml"/><Relationship Id="rId24" Type="http://schemas.openxmlformats.org/officeDocument/2006/relationships/slide" Target="slides/slide6.xml"/><Relationship Id="rId40" Type="http://schemas.openxmlformats.org/officeDocument/2006/relationships/slide" Target="slides/slide22.xml"/><Relationship Id="rId45" Type="http://schemas.openxmlformats.org/officeDocument/2006/relationships/slide" Target="slides/slide27.xml"/><Relationship Id="rId66" Type="http://schemas.openxmlformats.org/officeDocument/2006/relationships/slide" Target="slides/slide48.xml"/><Relationship Id="rId87" Type="http://schemas.openxmlformats.org/officeDocument/2006/relationships/presProps" Target="presProps.xml"/><Relationship Id="rId61" Type="http://schemas.openxmlformats.org/officeDocument/2006/relationships/slide" Target="slides/slide43.xml"/><Relationship Id="rId82" Type="http://schemas.openxmlformats.org/officeDocument/2006/relationships/font" Target="fonts/font10.fntdata"/><Relationship Id="rId19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3" name="Google Shape;1153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154" name="Google Shape;115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61172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C0AA9B-94F5-7756-1BE1-7E5DB988F1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24346A2-2744-6EE1-1E29-5EB99CBFBF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2CCF86E-0C9C-38F6-A7DB-B56C828A80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6D71949-838E-43CA-6D3E-59B56364EC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48273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EFDB9-ABD7-7283-7621-4D6D3DE1D3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91750A1-2330-9C35-B8EE-E2BDCEC133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FACFB0D-2D56-6F49-084A-B4776BAD1F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B65CA34-0B7E-678D-4F6C-4C8B6E7820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67150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C78E88-E093-43BA-6A4A-1629D4F845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1434E51-4634-3A0C-6B2E-DDAB1E660E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D856545-1236-DE07-EE8D-7A4BD766A3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F68CEB5-3D20-B186-5B31-1D71ECD65B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29768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DDD92E-CA22-769F-DB26-9107DDC6D9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238B3D3-F7D4-B6F2-F9D3-4DD923BE3D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35A968F-022A-D9B6-C50D-D0829B6D0C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C0E695D-85BF-38E4-4F3A-CE781CAEAF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27811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FF24CE-5F5C-4F3C-FAC0-32C08E5319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C5916B4-8094-A2B2-EC4A-02C292565A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5031A2D-4FD0-FC37-13F5-E8DB68C158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55DABB0-30C7-B210-EFBC-2ADA279942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9064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82976E-1EEB-8A65-3A42-B8D93B146A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5873EE1-7799-F037-0A5B-ACDCE7F015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E3EF1B9-017A-9B23-B212-33A9C8B8FC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938FC4D-2568-A5AE-0943-BFD21E75E1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76036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0.png"/></Relationships>
</file>

<file path=ppt/slideLayouts/_rels/slideLayout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0.png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0.png"/></Relationships>
</file>

<file path=ppt/slideLayouts/_rels/slideLayout10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10.png"/></Relationships>
</file>

<file path=ppt/slideLayouts/_rels/slideLayout1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10.png"/></Relationships>
</file>

<file path=ppt/slideLayouts/_rels/slideLayout1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8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10.png"/></Relationships>
</file>

<file path=ppt/slideLayouts/_rels/slideLayout1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10.png"/></Relationships>
</file>

<file path=ppt/slideLayouts/_rels/slideLayout19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0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10.png"/></Relationships>
</file>

<file path=ppt/slideLayouts/_rels/slideLayout2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1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1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10.png"/></Relationships>
</file>

<file path=ppt/slideLayouts/_rels/slideLayout2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2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6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1.png"/><Relationship Id="rId7" Type="http://schemas.openxmlformats.org/officeDocument/2006/relationships/image" Target="../media/image18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3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5.png"/></Relationships>
</file>

<file path=ppt/slideLayouts/_rels/slideLayout247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1.png"/><Relationship Id="rId7" Type="http://schemas.openxmlformats.org/officeDocument/2006/relationships/image" Target="../media/image18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3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5.png"/></Relationships>
</file>

<file path=ppt/slideLayouts/_rels/slideLayout248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1.png"/><Relationship Id="rId7" Type="http://schemas.openxmlformats.org/officeDocument/2006/relationships/image" Target="../media/image18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3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5.png"/></Relationships>
</file>

<file path=ppt/slideLayouts/_rels/slideLayout249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1.png"/><Relationship Id="rId7" Type="http://schemas.openxmlformats.org/officeDocument/2006/relationships/image" Target="../media/image18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3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5.png"/></Relationships>
</file>

<file path=ppt/slideLayouts/_rels/slideLayout2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18.png"/><Relationship Id="rId5" Type="http://schemas.microsoft.com/office/2007/relationships/hdphoto" Target="../media/hdphoto2.wdp"/><Relationship Id="rId4" Type="http://schemas.openxmlformats.org/officeDocument/2006/relationships/image" Target="../media/image13.png"/><Relationship Id="rId9" Type="http://schemas.microsoft.com/office/2007/relationships/hdphoto" Target="../media/hdphoto3.wdp"/></Relationships>
</file>

<file path=ppt/slideLayouts/_rels/slideLayout2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18.png"/><Relationship Id="rId5" Type="http://schemas.microsoft.com/office/2007/relationships/hdphoto" Target="../media/hdphoto2.wdp"/><Relationship Id="rId4" Type="http://schemas.openxmlformats.org/officeDocument/2006/relationships/image" Target="../media/image13.png"/><Relationship Id="rId9" Type="http://schemas.microsoft.com/office/2007/relationships/hdphoto" Target="../media/hdphoto3.wdp"/></Relationships>
</file>

<file path=ppt/slideLayouts/_rels/slideLayout2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18.png"/><Relationship Id="rId5" Type="http://schemas.microsoft.com/office/2007/relationships/hdphoto" Target="../media/hdphoto2.wdp"/><Relationship Id="rId4" Type="http://schemas.openxmlformats.org/officeDocument/2006/relationships/image" Target="../media/image13.png"/><Relationship Id="rId9" Type="http://schemas.microsoft.com/office/2007/relationships/hdphoto" Target="../media/hdphoto3.wdp"/></Relationships>
</file>

<file path=ppt/slideLayouts/_rels/slideLayout2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15.png"/><Relationship Id="rId5" Type="http://schemas.microsoft.com/office/2007/relationships/hdphoto" Target="../media/hdphoto4.wdp"/><Relationship Id="rId4" Type="http://schemas.openxmlformats.org/officeDocument/2006/relationships/image" Target="../media/image18.png"/><Relationship Id="rId9" Type="http://schemas.microsoft.com/office/2007/relationships/hdphoto" Target="../media/hdphoto2.wdp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4.xml"/></Relationships>
</file>

<file path=ppt/slideLayouts/_rels/slideLayout2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5.xml"/></Relationships>
</file>

<file path=ppt/slideLayouts/_rels/slideLayout2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microsoft.com/office/2007/relationships/hdphoto" Target="../media/hdphoto3.wdp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5.xml"/><Relationship Id="rId6" Type="http://schemas.openxmlformats.org/officeDocument/2006/relationships/image" Target="../media/image21.png"/><Relationship Id="rId5" Type="http://schemas.microsoft.com/office/2007/relationships/hdphoto" Target="../media/hdphoto4.wdp"/><Relationship Id="rId4" Type="http://schemas.openxmlformats.org/officeDocument/2006/relationships/image" Target="../media/image20.png"/></Relationships>
</file>

<file path=ppt/slideLayouts/_rels/slideLayout2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5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10.png"/></Relationships>
</file>

<file path=ppt/slideLayouts/_rels/slideLayout29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6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2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6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10.png"/></Relationships>
</file>

<file path=ppt/slideLayouts/_rels/slideLayout3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7.xml"/><Relationship Id="rId6" Type="http://schemas.openxmlformats.org/officeDocument/2006/relationships/image" Target="../media/image15.png"/><Relationship Id="rId5" Type="http://schemas.openxmlformats.org/officeDocument/2006/relationships/image" Target="../media/image25.png"/><Relationship Id="rId4" Type="http://schemas.openxmlformats.org/officeDocument/2006/relationships/image" Target="../media/image13.png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8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369437-3C3B-AFE0-F19D-DD76367B1E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6918E9A-E6DE-08FB-98F6-A230FB29E2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CA"/>
              <a:t>Modifier le style des sous-titres du masque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05AA49F-91E9-8539-3BEE-560427C903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D1DF5ED-9644-1413-BED2-2A453A6742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F5D3D35-969A-09AE-523B-37D5C542C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118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517B72-38E0-C570-AAFF-48337993F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137C550-9D30-EA16-4111-92F40FA562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90AC165-311C-1560-5BFE-3281547CD9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2F86516-8AC5-8E25-DBB1-921A6173A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CB69435-0D5E-2C50-107E-0E292C723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29379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7741AF-F255-E656-4E09-FB9D07A8F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A08FC05-8386-0988-E11A-2D1259C8AF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E40091A-0BDD-7CF6-CD67-FF2085C072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69CE6FF-331D-AF54-9A16-3EE0C6552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DCEFC01-952B-36FB-D9AB-309AC3B9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66011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8E479-9394-9E5F-8AF6-76AD68AE2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55B4164-A08D-6B64-4341-AB1CF16B7E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4E64AFD-EB0B-B91C-F32F-A71FE5A6F8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1DA5480-45DD-3600-3FA5-CE94AE8FA0E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B0EEC6E-6FA7-45AA-BD6C-84E5686C0B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A15844E-7F9A-8E2F-E91B-E7E22E1D3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14116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AA4352-AD04-7161-E386-97DC3DD4A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B0B4B72-8A81-2BE9-9C67-E337A8C17C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B3E2F8F-65CC-ED56-7340-9EEDE4ADAB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6ADC7E4-7743-DC9D-DD78-F00365FB06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61D8794-1940-3F85-3BD7-862DBFC96D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2EA86C08-6DEB-1763-0643-1653C28F87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B0D90F6-4AA4-2972-45C9-0128D9EBB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19C49BF-D50A-D274-2C4D-E234DFA63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1346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41F9CF-B4CC-D445-A0F9-8EE200860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EA9000A-535C-2CBB-ED39-C699EA0668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87D865C-B810-34A2-F841-562559568A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1333848-E380-929D-B393-C57365DB6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63620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7A565CC3-C269-38F7-AADD-AC1698FAF6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C0F5AE1-C916-223D-A8E0-E818F9354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8F945AA-7EA3-286C-B696-551144EB0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9695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45B3AF-9803-0D24-48D9-A653D9D526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6DCFFD4-0852-E3C7-25EF-2B8BF6F925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6D5CBD8-F9CC-B8E9-DA73-9885AC933F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55BC9F6-07D2-79EA-E9A8-EB0DF8D4103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1217ACF-8D6B-1330-5735-89E9AC3305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2517041-213C-0554-B8D4-3489C9E7C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13107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020618-D482-CAC8-9793-4E6ABF1A9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3714C218-58E7-322A-529E-0CAA9DB52F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00575A3-1A9B-54E2-9EEF-E19949F9D1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FD81087-630B-DA10-13FC-BB02DC8E754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D9486F5-834C-6410-1EBE-49444B863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31E29FB-CA25-855A-9417-79B5536CC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47850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E9C5A0-D8C2-DF3E-054B-D15CB8FC97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32C5E4B-5F8E-A447-69EC-DABB88B08F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49F381D-CBE5-040A-170A-0CA5BB3B86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8DD1C22-3269-7A98-D454-79190D57F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3FB6B60-860C-7565-66FB-262B8C1AD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55229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D824CAF2-5A6C-2F7E-3593-21C78C97BF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62C8A75-217A-503B-4AF6-94A023CA65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A7F9054-A84C-A83D-AA40-72FE16A8C7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4EB248E-E33A-B82B-2F84-FB7E19F30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8633FE4-0F52-AF43-4805-6A83E09D8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020133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2233419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5526383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0410909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7769246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7743608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3812037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1881322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104566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9693127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2922081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2828482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8473238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6172816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778064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3466248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2880548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0004403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38811474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6582389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7780730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9431806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4445462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3099269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5527044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9210823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3827907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4087031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4293337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0584878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8749956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7762423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9029157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0185538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8779611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5380345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8310191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3328100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4934346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4345447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43959462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748184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3384631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1083359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658971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0168888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50159966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2855642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6232576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7464578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8225231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0691614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1512776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459483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4500724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1535174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917777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1744702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1592644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8809211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3338495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9284948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22226193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2100827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8154620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3662376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3815046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4683696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8264657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758093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1000220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773674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6222869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1873965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3876932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1719281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2141318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3263143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2893779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4874952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1922402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2472582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8295332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803023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3580874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5753374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9171707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8357414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2675139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2109041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8700460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8949143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7016090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6087223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8341909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6416676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9329274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7382703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3802140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9656994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407927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5977594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969228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5980007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5084442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1261093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26183532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5431916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6086046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6816137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2217003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8641539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0983261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3208872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9592801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6222470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2833052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6832941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9116463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7476712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9821816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871801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2080185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8373549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5579039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8006919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5226208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6948244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59914384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5212493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5779080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040485-EE78-0CBA-59C0-3D57A57901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052DC0E7-23C0-AEF4-99DC-2845B7EFDA2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4E7A910-6746-4C33-FFE5-3F66F04C0624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4164801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3290191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9329463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1376360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6166902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7034728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6544009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3915369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0807086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5245071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0248976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6100252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6111323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8750349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404956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9615838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1820933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613582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559634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9508835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3899428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34852841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994960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5506463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1668185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1895173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7334857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3840287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3814645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9741296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8077675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8124210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4718550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3187074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155068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3417323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6018456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2681105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5567920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8548108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3687058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0038068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1063841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8137440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2559629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02807842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3140039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3456849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0212617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7719639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093920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1595973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2191086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5693395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4457143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2553053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8662486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1832724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0867713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4363231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267090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7684978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7709783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2039730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4550610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9543806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41949417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8482134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3825878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1365142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9373110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5946430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9589448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5232926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3579428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2755864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475637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7264800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1621350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0749079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6519523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1700626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8720342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429674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437234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7308854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2946163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1188650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1222710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9870671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71201576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145388974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Microsoft Uighur" panose="02000000000000000000" pitchFamily="2" charset="-78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46604612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7295754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5695731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6233338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0814390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0698378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9346399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6115069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333835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0746965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4531781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7553752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8819965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7372714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2177038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0446712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9490471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5432820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7335029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6766913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968553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3896673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74769481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e 35">
            <a:extLst>
              <a:ext uri="{FF2B5EF4-FFF2-40B4-BE49-F238E27FC236}">
                <a16:creationId xmlns:a16="http://schemas.microsoft.com/office/drawing/2014/main" id="{96DE3F4D-38EE-A1F1-E0BB-B82E7E7AE2F9}"/>
              </a:ext>
            </a:extLst>
          </p:cNvPr>
          <p:cNvGrpSpPr/>
          <p:nvPr userDrawn="1"/>
        </p:nvGrpSpPr>
        <p:grpSpPr>
          <a:xfrm>
            <a:off x="1748749" y="5597907"/>
            <a:ext cx="5368645" cy="1013653"/>
            <a:chOff x="1748749" y="1791236"/>
            <a:chExt cx="5368645" cy="1013653"/>
          </a:xfrm>
        </p:grpSpPr>
        <p:sp>
          <p:nvSpPr>
            <p:cNvPr id="37" name="Forme libre : forme 36">
              <a:extLst>
                <a:ext uri="{FF2B5EF4-FFF2-40B4-BE49-F238E27FC236}">
                  <a16:creationId xmlns:a16="http://schemas.microsoft.com/office/drawing/2014/main" id="{5CCAC19C-6BC0-BD3C-C26B-FBD13E3DB19B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5AC45941-DA73-B721-FF09-77E57BD98349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438835" y="1719010"/>
            <a:ext cx="209022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386036" y="3003923"/>
            <a:ext cx="10246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- 02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184181" y="5519606"/>
            <a:ext cx="12869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119366" y="4268854"/>
            <a:ext cx="2371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- 03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C8B7457-BEA6-4AC9-8BA0-D7C7D26C875C}"/>
              </a:ext>
            </a:extLst>
          </p:cNvPr>
          <p:cNvSpPr/>
          <p:nvPr userDrawn="1"/>
        </p:nvSpPr>
        <p:spPr>
          <a:xfrm>
            <a:off x="3870526" y="3275112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fr-FR" sz="1400" b="1" i="0" u="none" strike="noStrike" cap="none" dirty="0">
              <a:solidFill>
                <a:srgbClr val="757575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  <a:p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99167755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B9D0C19-AD16-B884-BDCD-EA6C89EDC6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685765"/>
            <a:ext cx="744182" cy="737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675690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79963831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5667669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7775792"/>
      </p:ext>
    </p:extLst>
  </p:cSld>
  <p:clrMapOvr>
    <a:masterClrMapping/>
  </p:clrMapOvr>
  <p:transition spd="slow">
    <p:fade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6755172"/>
      </p:ext>
    </p:extLst>
  </p:cSld>
  <p:clrMapOvr>
    <a:masterClrMapping/>
  </p:clrMapOvr>
  <p:transition spd="slow">
    <p:fade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4151866"/>
      </p:ext>
    </p:extLst>
  </p:cSld>
  <p:clrMapOvr>
    <a:masterClrMapping/>
  </p:clrMapOvr>
  <p:transition spd="slow">
    <p:fade/>
  </p:transition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4720767"/>
      </p:ext>
    </p:extLst>
  </p:cSld>
  <p:clrMapOvr>
    <a:masterClrMapping/>
  </p:clrMapOvr>
  <p:transition spd="slow">
    <p:fade/>
  </p:transition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4938698"/>
      </p:ext>
    </p:extLst>
  </p:cSld>
  <p:clrMapOvr>
    <a:masterClrMapping/>
  </p:clrMapOvr>
  <p:transition spd="slow">
    <p:fade/>
  </p:transition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836783"/>
      </p:ext>
    </p:extLst>
  </p:cSld>
  <p:clrMapOvr>
    <a:masterClrMapping/>
  </p:clrMapOvr>
  <p:transition spd="slow">
    <p:fade/>
  </p:transition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3919638"/>
      </p:ext>
    </p:extLst>
  </p:cSld>
  <p:clrMapOvr>
    <a:masterClrMapping/>
  </p:clrMapOvr>
  <p:transition spd="slow">
    <p:fade/>
  </p:transition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883906"/>
      </p:ext>
    </p:extLst>
  </p:cSld>
  <p:clrMapOvr>
    <a:masterClrMapping/>
  </p:clrMapOvr>
  <p:transition spd="slow">
    <p:fade/>
  </p:transition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3077234"/>
      </p:ext>
    </p:extLst>
  </p:cSld>
  <p:clrMapOvr>
    <a:masterClrMapping/>
  </p:clrMapOvr>
  <p:transition spd="slow">
    <p:fade/>
  </p:transition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4822934"/>
      </p:ext>
    </p:extLst>
  </p:cSld>
  <p:clrMapOvr>
    <a:masterClrMapping/>
  </p:clrMapOvr>
  <p:transition spd="slow">
    <p:fade/>
  </p:transition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5757311"/>
      </p:ext>
    </p:extLst>
  </p:cSld>
  <p:clrMapOvr>
    <a:masterClrMapping/>
  </p:clrMapOvr>
  <p:transition spd="slow">
    <p:fade/>
  </p:transition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6907286"/>
      </p:ext>
    </p:extLst>
  </p:cSld>
  <p:clrMapOvr>
    <a:masterClrMapping/>
  </p:clrMapOvr>
  <p:transition spd="slow">
    <p:fade/>
  </p:transition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3458819"/>
      </p:ext>
    </p:extLst>
  </p:cSld>
  <p:clrMapOvr>
    <a:masterClrMapping/>
  </p:clrMapOvr>
  <p:transition spd="slow">
    <p:fade/>
  </p:transition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7368804"/>
      </p:ext>
    </p:extLst>
  </p:cSld>
  <p:clrMapOvr>
    <a:masterClrMapping/>
  </p:clrMapOvr>
  <p:transition spd="slow">
    <p:fade/>
  </p:transition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3894715"/>
      </p:ext>
    </p:extLst>
  </p:cSld>
  <p:clrMapOvr>
    <a:masterClrMapping/>
  </p:clrMapOvr>
  <p:transition spd="slow">
    <p:fade/>
  </p:transition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4487512"/>
      </p:ext>
    </p:extLst>
  </p:cSld>
  <p:clrMapOvr>
    <a:masterClrMapping/>
  </p:clrMapOvr>
  <p:transition spd="slow">
    <p:fade/>
  </p:transition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956249"/>
      </p:ext>
    </p:extLst>
  </p:cSld>
  <p:clrMapOvr>
    <a:masterClrMapping/>
  </p:clrMapOvr>
  <p:transition spd="slow">
    <p:fade/>
  </p:transition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9423238"/>
      </p:ext>
    </p:extLst>
  </p:cSld>
  <p:clrMapOvr>
    <a:masterClrMapping/>
  </p:clrMapOvr>
  <p:transition spd="slow">
    <p:fade/>
  </p:transition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5087187"/>
      </p:ext>
    </p:extLst>
  </p:cSld>
  <p:clrMapOvr>
    <a:masterClrMapping/>
  </p:clrMapOvr>
  <p:transition spd="slow">
    <p:fade/>
  </p:transition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6336254"/>
      </p:ext>
    </p:extLst>
  </p:cSld>
  <p:clrMapOvr>
    <a:masterClrMapping/>
  </p:clrMapOvr>
  <p:transition spd="slow">
    <p:fade/>
  </p:transition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3258007"/>
      </p:ext>
    </p:extLst>
  </p:cSld>
  <p:clrMapOvr>
    <a:masterClrMapping/>
  </p:clrMapOvr>
  <p:transition spd="slow">
    <p:fade/>
  </p:transition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Google Shape;941;p1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2" name="Google Shape;942;p110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4973280"/>
      </p:ext>
    </p:extLst>
  </p:cSld>
  <p:clrMapOvr>
    <a:masterClrMapping/>
  </p:clrMapOvr>
  <p:transition spd="slow">
    <p:fade/>
  </p:transition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" name="Google Shape;957;p13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8" name="Google Shape;958;p133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59" name="Google Shape;959;p133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99053878"/>
      </p:ext>
    </p:extLst>
  </p:cSld>
  <p:clrMapOvr>
    <a:masterClrMapping/>
  </p:clrMapOvr>
  <p:transition spd="slow">
    <p:fade/>
  </p:transition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" name="Google Shape;961;p13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62" name="Google Shape;962;p13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3" name="Google Shape;963;p13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2180102"/>
      </p:ext>
    </p:extLst>
  </p:cSld>
  <p:clrMapOvr>
    <a:masterClrMapping/>
  </p:clrMapOvr>
  <p:transition spd="slow">
    <p:fade/>
  </p:transition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" name="Google Shape;965;p13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66" name="Google Shape;966;p13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7" name="Google Shape;967;p13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8" name="Google Shape;968;p13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30567258"/>
      </p:ext>
    </p:extLst>
  </p:cSld>
  <p:clrMapOvr>
    <a:masterClrMapping/>
  </p:clrMapOvr>
  <p:transition spd="slow">
    <p:fade/>
  </p:transition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" name="Google Shape;970;p13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1" name="Google Shape;971;p136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72" name="Google Shape;972;p136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3" name="Google Shape;973;p13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71003102"/>
      </p:ext>
    </p:extLst>
  </p:cSld>
  <p:clrMapOvr>
    <a:masterClrMapping/>
  </p:clrMapOvr>
  <p:transition spd="slow">
    <p:fade/>
  </p:transition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Google Shape;975;p13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6" name="Google Shape;976;p13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7" name="Google Shape;977;p13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8" name="Google Shape;978;p13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5911144"/>
      </p:ext>
    </p:extLst>
  </p:cSld>
  <p:clrMapOvr>
    <a:masterClrMapping/>
  </p:clrMapOvr>
  <p:transition spd="slow">
    <p:fade/>
  </p:transition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0" name="Google Shape;980;p13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1" name="Google Shape;981;p13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82" name="Google Shape;982;p13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83" name="Google Shape;983;p13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61683066"/>
      </p:ext>
    </p:extLst>
  </p:cSld>
  <p:clrMapOvr>
    <a:masterClrMapping/>
  </p:clrMapOvr>
  <p:transition spd="slow">
    <p:fade/>
  </p:transition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" name="Google Shape;985;p13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6" name="Google Shape;986;p139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87" name="Google Shape;987;p139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88" name="Google Shape;988;p139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89" name="Google Shape;989;p139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0" name="Google Shape;990;p139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1" name="Google Shape;991;p139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2" name="Google Shape;992;p139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3" name="Google Shape;993;p139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4" name="Google Shape;994;p139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95" name="Google Shape;995;p139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96" name="Google Shape;996;p139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5649086"/>
      </p:ext>
    </p:extLst>
  </p:cSld>
  <p:clrMapOvr>
    <a:masterClrMapping/>
  </p:clrMapOvr>
  <p:transition spd="slow">
    <p:fade/>
  </p:transition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" name="Google Shape;998;p14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99" name="Google Shape;999;p14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0" name="Google Shape;1000;p14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1" name="Google Shape;1001;p14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2" name="Google Shape;1002;p14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3" name="Google Shape;1003;p14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7586159"/>
      </p:ext>
    </p:extLst>
  </p:cSld>
  <p:clrMapOvr>
    <a:masterClrMapping/>
  </p:clrMapOvr>
  <p:transition spd="slow">
    <p:fade/>
  </p:transition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1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" name="Google Shape;1005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6" name="Google Shape;1006;p14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7" name="Google Shape;1007;p14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8" name="Google Shape;1008;p14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09" name="Google Shape;1009;p14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10" name="Google Shape;1010;p14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1" name="Google Shape;1011;p14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2" name="Google Shape;1012;p14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3" name="Google Shape;1013;p14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4" name="Google Shape;1014;p14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61625071"/>
      </p:ext>
    </p:extLst>
  </p:cSld>
  <p:clrMapOvr>
    <a:masterClrMapping/>
  </p:clrMapOvr>
  <p:transition spd="slow">
    <p:fade/>
  </p:transition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14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17" name="Google Shape;1017;p142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18" name="Google Shape;1018;p142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19" name="Google Shape;1019;p142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20" name="Google Shape;1020;p142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1" name="Google Shape;1021;p142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2" name="Google Shape;1022;p142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3" name="Google Shape;1023;p14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3126272"/>
      </p:ext>
    </p:extLst>
  </p:cSld>
  <p:clrMapOvr>
    <a:masterClrMapping/>
  </p:clrMapOvr>
  <p:transition spd="slow">
    <p:fade/>
  </p:transition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1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Google Shape;1025;p14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26" name="Google Shape;1026;p143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27" name="Google Shape;1027;p143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28" name="Google Shape;1028;p143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29" name="Google Shape;1029;p143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30" name="Google Shape;1030;p143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1" name="Google Shape;1031;p143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2" name="Google Shape;1032;p143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3" name="Google Shape;1033;p143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4" name="Google Shape;1034;p143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34507927"/>
      </p:ext>
    </p:extLst>
  </p:cSld>
  <p:clrMapOvr>
    <a:masterClrMapping/>
  </p:clrMapOvr>
  <p:transition spd="slow">
    <p:fade/>
  </p:transition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1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Google Shape;1036;p14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37" name="Google Shape;1037;p144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38" name="Google Shape;1038;p144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39" name="Google Shape;1039;p144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40" name="Google Shape;1040;p144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41" name="Google Shape;1041;p144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2" name="Google Shape;1042;p144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3" name="Google Shape;1043;p144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4" name="Google Shape;1044;p144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5" name="Google Shape;1045;p144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46" name="Google Shape;1046;p144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7" name="Google Shape;1047;p14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2460299"/>
      </p:ext>
    </p:extLst>
  </p:cSld>
  <p:clrMapOvr>
    <a:masterClrMapping/>
  </p:clrMapOvr>
  <p:transition spd="slow">
    <p:fade/>
  </p:transition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1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Google Shape;1049;p14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50" name="Google Shape;1050;p145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1" name="Google Shape;1051;p145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2" name="Google Shape;1052;p145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3" name="Google Shape;1053;p145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4" name="Google Shape;1054;p145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5" name="Google Shape;1055;p14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5863125"/>
      </p:ext>
    </p:extLst>
  </p:cSld>
  <p:clrMapOvr>
    <a:masterClrMapping/>
  </p:clrMapOvr>
  <p:transition spd="slow">
    <p:fade/>
  </p:transition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1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" name="Google Shape;1057;p14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58" name="Google Shape;1058;p146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59" name="Google Shape;1059;p146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60" name="Google Shape;1060;p146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61" name="Google Shape;1061;p146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62" name="Google Shape;1062;p146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63" name="Google Shape;1063;p146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4" name="Google Shape;1064;p146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5" name="Google Shape;1065;p146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6" name="Google Shape;1066;p146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7" name="Google Shape;1067;p146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8" name="Google Shape;1068;p146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75109223"/>
      </p:ext>
    </p:extLst>
  </p:cSld>
  <p:clrMapOvr>
    <a:masterClrMapping/>
  </p:clrMapOvr>
  <p:transition spd="slow">
    <p:fade/>
  </p:transition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1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Google Shape;1070;p14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71" name="Google Shape;1071;p147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2" name="Google Shape;1072;p147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3" name="Google Shape;1073;p147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4" name="Google Shape;1074;p147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5" name="Google Shape;1075;p147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6" name="Google Shape;1076;p147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7" name="Google Shape;1077;p147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8" name="Google Shape;1078;p147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79" name="Google Shape;1079;p147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80" name="Google Shape;1080;p147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4220577"/>
      </p:ext>
    </p:extLst>
  </p:cSld>
  <p:clrMapOvr>
    <a:masterClrMapping/>
  </p:clrMapOvr>
  <p:transition spd="slow">
    <p:fade/>
  </p:transition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1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2" name="Google Shape;1082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83" name="Google Shape;1083;p14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4" name="Google Shape;1084;p14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5" name="Google Shape;1085;p14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6" name="Google Shape;1086;p14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7" name="Google Shape;1087;p14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8" name="Google Shape;1088;p14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89" name="Google Shape;1089;p14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90" name="Google Shape;1090;p14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91" name="Google Shape;1091;p14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092" name="Google Shape;1092;p14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56014057"/>
      </p:ext>
    </p:extLst>
  </p:cSld>
  <p:clrMapOvr>
    <a:masterClrMapping/>
  </p:clrMapOvr>
  <p:transition spd="slow">
    <p:fade/>
  </p:transition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10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4" name="Google Shape;1094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95" name="Google Shape;1095;p14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96" name="Google Shape;1096;p14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97" name="Google Shape;1097;p14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98" name="Google Shape;1098;p14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099" name="Google Shape;1099;p14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0" name="Google Shape;1100;p149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1" name="Google Shape;1101;p149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2" name="Google Shape;1102;p149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3" name="Google Shape;1103;p149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4" name="Google Shape;1104;p149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5" name="Google Shape;1105;p149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6" name="Google Shape;1106;p149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7" name="Google Shape;1107;p149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8" name="Google Shape;1108;p149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MA"/>
          </a:p>
        </p:txBody>
      </p:sp>
      <p:sp>
        <p:nvSpPr>
          <p:cNvPr id="1109" name="Google Shape;1109;p149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0" name="Google Shape;1110;p149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1" name="Google Shape;1111;p149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2" name="Google Shape;1112;p149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3" name="Google Shape;1113;p149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136686"/>
      </p:ext>
    </p:extLst>
  </p:cSld>
  <p:clrMapOvr>
    <a:masterClrMapping/>
  </p:clrMapOvr>
  <p:transition spd="slow">
    <p:fade/>
  </p:transition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1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5" name="Google Shape;1115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16" name="Google Shape;1116;p150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7" name="Google Shape;111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35675358"/>
      </p:ext>
    </p:extLst>
  </p:cSld>
  <p:clrMapOvr>
    <a:masterClrMapping/>
  </p:clrMapOvr>
  <p:transition spd="slow">
    <p:fade/>
  </p:transition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1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9" name="Google Shape;1119;p15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0" name="Google Shape;1120;p1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1" name="Google Shape;1121;p15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1122" name="Google Shape;1122;p151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23" name="Google Shape;1123;p151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4" name="Google Shape;1124;p151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25" name="Google Shape;1125;p151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6" name="Google Shape;1126;p151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27" name="Google Shape;1127;p151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8" name="Google Shape;1128;p151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29" name="Google Shape;1129;p151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36340571"/>
      </p:ext>
    </p:extLst>
  </p:cSld>
  <p:clrMapOvr>
    <a:masterClrMapping/>
  </p:clrMapOvr>
  <p:transition spd="slow">
    <p:fade/>
  </p:transition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>
  <p:cSld name="15_Disposition personnalisée">
    <p:spTree>
      <p:nvGrpSpPr>
        <p:cNvPr id="1" name="Shape 1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1" name="Google Shape;1131;p15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132" name="Google Shape;1132;p15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133" name="Google Shape;1133;p15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1134" name="Google Shape;1134;p1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135" name="Google Shape;1135;p15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6" name="Google Shape;1136;p152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37" name="Google Shape;1137;p15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8" name="Google Shape;1138;p152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39" name="Google Shape;1139;p15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1140" name="Google Shape;1140;p152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41" name="Google Shape;1141;p152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42" name="Google Shape;1142;p152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43" name="Google Shape;1143;p152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44" name="Google Shape;1144;p152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5" name="Google Shape;1145;p152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6" name="Google Shape;1146;p152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7" name="Google Shape;1147;p15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4619865"/>
      </p:ext>
    </p:extLst>
  </p:cSld>
  <p:clrMapOvr>
    <a:masterClrMapping/>
  </p:clrMapOvr>
  <p:transition spd="slow">
    <p:fade/>
  </p:transition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8475621"/>
      </p:ext>
    </p:extLst>
  </p:cSld>
  <p:clrMapOvr>
    <a:masterClrMapping/>
  </p:clrMapOvr>
  <p:transition spd="slow">
    <p:fade/>
  </p:transition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58059388"/>
      </p:ext>
    </p:extLst>
  </p:cSld>
  <p:clrMapOvr>
    <a:masterClrMapping/>
  </p:clrMapOvr>
  <p:transition spd="slow">
    <p:fade/>
  </p:transition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Diapositive de titr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3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" name="Google Shape;88;p11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89" name="Google Shape;89;p1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0" name="Google Shape;90;p1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1" name="Google Shape;91;p1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97307068"/>
      </p:ext>
    </p:extLst>
  </p:cSld>
  <p:clrMapOvr>
    <a:masterClrMapping/>
  </p:clrMapOvr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Titre et contenu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1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" name="Google Shape;94;p11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95" name="Google Shape;95;p1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6" name="Google Shape;96;p1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7" name="Google Shape;97;p1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35609730"/>
      </p:ext>
    </p:extLst>
  </p:cSld>
  <p:clrMapOvr>
    <a:masterClrMapping/>
  </p:clrMapOvr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Titre de section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" name="Google Shape;100;p11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01" name="Google Shape;101;p1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2" name="Google Shape;102;p1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3" name="Google Shape;103;p1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05777828"/>
      </p:ext>
    </p:extLst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1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7" name="Google Shape;107;p11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8" name="Google Shape;108;p1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9" name="Google Shape;109;p1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0" name="Google Shape;110;p1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75361933"/>
      </p:ext>
    </p:extLst>
  </p:cSld>
  <p:clrMapOvr>
    <a:masterClrMapping/>
  </p:clrMapOvr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Comparais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1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4" name="Google Shape;114;p11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5" name="Google Shape;115;p11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6" name="Google Shape;116;p11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7" name="Google Shape;117;p1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8" name="Google Shape;118;p1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9" name="Google Shape;119;p1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09994711"/>
      </p:ext>
    </p:extLst>
  </p:cSld>
  <p:clrMapOvr>
    <a:masterClrMapping/>
  </p:clrMapOvr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>
  <p:cSld name="Titre seul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2" name="Google Shape;122;p1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3" name="Google Shape;123;p1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4" name="Google Shape;124;p1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88218738"/>
      </p:ext>
    </p:extLst>
  </p:cSld>
  <p:clrMapOvr>
    <a:masterClrMapping/>
  </p:clrMapOvr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p11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28" name="Google Shape;128;p11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29" name="Google Shape;129;p1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0" name="Google Shape;130;p1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1" name="Google Shape;131;p1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89103316"/>
      </p:ext>
    </p:extLst>
  </p:cSld>
  <p:clrMapOvr>
    <a:masterClrMapping/>
  </p:clrMapOvr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Image avec légende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2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4" name="Google Shape;134;p12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135" name="Google Shape;135;p12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6" name="Google Shape;136;p1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7" name="Google Shape;137;p1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8" name="Google Shape;138;p1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15819878"/>
      </p:ext>
    </p:extLst>
  </p:cSld>
  <p:clrMapOvr>
    <a:masterClrMapping/>
  </p:clrMapOvr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Titre et texte vertical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1" name="Google Shape;141;p12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2" name="Google Shape;142;p1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3" name="Google Shape;143;p1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4" name="Google Shape;144;p1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4979799"/>
      </p:ext>
    </p:extLst>
  </p:cSld>
  <p:clrMapOvr>
    <a:masterClrMapping/>
  </p:clrMapOvr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Titre vertical et texte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2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7" name="Google Shape;147;p12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8" name="Google Shape;148;p1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9" name="Google Shape;149;p1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50" name="Google Shape;150;p1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047648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24" Type="http://schemas.openxmlformats.org/officeDocument/2006/relationships/image" Target="../media/image7.png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23" Type="http://schemas.openxmlformats.org/officeDocument/2006/relationships/image" Target="../media/image6.png"/><Relationship Id="rId10" Type="http://schemas.openxmlformats.org/officeDocument/2006/relationships/slideLayout" Target="../slideLayouts/slideLayout32.xml"/><Relationship Id="rId19" Type="http://schemas.openxmlformats.org/officeDocument/2006/relationships/image" Target="../media/image2.bin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Relationship Id="rId22" Type="http://schemas.openxmlformats.org/officeDocument/2006/relationships/image" Target="../media/image5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52.xml"/><Relationship Id="rId18" Type="http://schemas.openxmlformats.org/officeDocument/2006/relationships/slideLayout" Target="../slideLayouts/slideLayout57.xml"/><Relationship Id="rId26" Type="http://schemas.openxmlformats.org/officeDocument/2006/relationships/image" Target="../media/image4.png"/><Relationship Id="rId3" Type="http://schemas.openxmlformats.org/officeDocument/2006/relationships/slideLayout" Target="../slideLayouts/slideLayout42.xml"/><Relationship Id="rId21" Type="http://schemas.openxmlformats.org/officeDocument/2006/relationships/slideLayout" Target="../slideLayouts/slideLayout60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17" Type="http://schemas.openxmlformats.org/officeDocument/2006/relationships/slideLayout" Target="../slideLayouts/slideLayout56.xml"/><Relationship Id="rId25" Type="http://schemas.openxmlformats.org/officeDocument/2006/relationships/image" Target="../media/image3.png"/><Relationship Id="rId2" Type="http://schemas.openxmlformats.org/officeDocument/2006/relationships/slideLayout" Target="../slideLayouts/slideLayout41.xml"/><Relationship Id="rId16" Type="http://schemas.openxmlformats.org/officeDocument/2006/relationships/slideLayout" Target="../slideLayouts/slideLayout55.xml"/><Relationship Id="rId20" Type="http://schemas.openxmlformats.org/officeDocument/2006/relationships/slideLayout" Target="../slideLayouts/slideLayout59.xml"/><Relationship Id="rId29" Type="http://schemas.openxmlformats.org/officeDocument/2006/relationships/image" Target="../media/image7.png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44.xml"/><Relationship Id="rId15" Type="http://schemas.openxmlformats.org/officeDocument/2006/relationships/slideLayout" Target="../slideLayouts/slideLayout54.xml"/><Relationship Id="rId23" Type="http://schemas.openxmlformats.org/officeDocument/2006/relationships/theme" Target="../theme/theme4.xml"/><Relationship Id="rId28" Type="http://schemas.openxmlformats.org/officeDocument/2006/relationships/image" Target="../media/image6.png"/><Relationship Id="rId10" Type="http://schemas.openxmlformats.org/officeDocument/2006/relationships/slideLayout" Target="../slideLayouts/slideLayout49.xml"/><Relationship Id="rId19" Type="http://schemas.openxmlformats.org/officeDocument/2006/relationships/slideLayout" Target="../slideLayouts/slideLayout58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slideLayout" Target="../slideLayouts/slideLayout53.xml"/><Relationship Id="rId22" Type="http://schemas.openxmlformats.org/officeDocument/2006/relationships/slideLayout" Target="../slideLayouts/slideLayout61.xml"/><Relationship Id="rId27" Type="http://schemas.openxmlformats.org/officeDocument/2006/relationships/image" Target="../media/image5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slideLayout" Target="../slideLayouts/slideLayout74.xml"/><Relationship Id="rId18" Type="http://schemas.openxmlformats.org/officeDocument/2006/relationships/slideLayout" Target="../slideLayouts/slideLayout79.xml"/><Relationship Id="rId26" Type="http://schemas.openxmlformats.org/officeDocument/2006/relationships/image" Target="../media/image4.png"/><Relationship Id="rId3" Type="http://schemas.openxmlformats.org/officeDocument/2006/relationships/slideLayout" Target="../slideLayouts/slideLayout64.xml"/><Relationship Id="rId21" Type="http://schemas.openxmlformats.org/officeDocument/2006/relationships/slideLayout" Target="../slideLayouts/slideLayout82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17" Type="http://schemas.openxmlformats.org/officeDocument/2006/relationships/slideLayout" Target="../slideLayouts/slideLayout78.xml"/><Relationship Id="rId25" Type="http://schemas.openxmlformats.org/officeDocument/2006/relationships/image" Target="../media/image3.png"/><Relationship Id="rId2" Type="http://schemas.openxmlformats.org/officeDocument/2006/relationships/slideLayout" Target="../slideLayouts/slideLayout63.xml"/><Relationship Id="rId16" Type="http://schemas.openxmlformats.org/officeDocument/2006/relationships/slideLayout" Target="../slideLayouts/slideLayout77.xml"/><Relationship Id="rId20" Type="http://schemas.openxmlformats.org/officeDocument/2006/relationships/slideLayout" Target="../slideLayouts/slideLayout81.xml"/><Relationship Id="rId29" Type="http://schemas.openxmlformats.org/officeDocument/2006/relationships/image" Target="../media/image7.png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66.xml"/><Relationship Id="rId15" Type="http://schemas.openxmlformats.org/officeDocument/2006/relationships/slideLayout" Target="../slideLayouts/slideLayout76.xml"/><Relationship Id="rId23" Type="http://schemas.openxmlformats.org/officeDocument/2006/relationships/theme" Target="../theme/theme5.xml"/><Relationship Id="rId28" Type="http://schemas.openxmlformats.org/officeDocument/2006/relationships/image" Target="../media/image6.png"/><Relationship Id="rId10" Type="http://schemas.openxmlformats.org/officeDocument/2006/relationships/slideLayout" Target="../slideLayouts/slideLayout71.xml"/><Relationship Id="rId19" Type="http://schemas.openxmlformats.org/officeDocument/2006/relationships/slideLayout" Target="../slideLayouts/slideLayout80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slideLayout" Target="../slideLayouts/slideLayout75.xml"/><Relationship Id="rId22" Type="http://schemas.openxmlformats.org/officeDocument/2006/relationships/slideLayout" Target="../slideLayouts/slideLayout83.xml"/><Relationship Id="rId27" Type="http://schemas.openxmlformats.org/officeDocument/2006/relationships/image" Target="../media/image5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13" Type="http://schemas.openxmlformats.org/officeDocument/2006/relationships/slideLayout" Target="../slideLayouts/slideLayout96.xml"/><Relationship Id="rId18" Type="http://schemas.openxmlformats.org/officeDocument/2006/relationships/slideLayout" Target="../slideLayouts/slideLayout101.xml"/><Relationship Id="rId26" Type="http://schemas.openxmlformats.org/officeDocument/2006/relationships/image" Target="../media/image4.png"/><Relationship Id="rId3" Type="http://schemas.openxmlformats.org/officeDocument/2006/relationships/slideLayout" Target="../slideLayouts/slideLayout86.xml"/><Relationship Id="rId21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90.xml"/><Relationship Id="rId12" Type="http://schemas.openxmlformats.org/officeDocument/2006/relationships/slideLayout" Target="../slideLayouts/slideLayout95.xml"/><Relationship Id="rId17" Type="http://schemas.openxmlformats.org/officeDocument/2006/relationships/slideLayout" Target="../slideLayouts/slideLayout100.xml"/><Relationship Id="rId25" Type="http://schemas.openxmlformats.org/officeDocument/2006/relationships/image" Target="../media/image3.png"/><Relationship Id="rId2" Type="http://schemas.openxmlformats.org/officeDocument/2006/relationships/slideLayout" Target="../slideLayouts/slideLayout85.xml"/><Relationship Id="rId16" Type="http://schemas.openxmlformats.org/officeDocument/2006/relationships/slideLayout" Target="../slideLayouts/slideLayout99.xml"/><Relationship Id="rId20" Type="http://schemas.openxmlformats.org/officeDocument/2006/relationships/slideLayout" Target="../slideLayouts/slideLayout103.xml"/><Relationship Id="rId29" Type="http://schemas.openxmlformats.org/officeDocument/2006/relationships/image" Target="../media/image7.png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slideLayout" Target="../slideLayouts/slideLayout94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88.xml"/><Relationship Id="rId15" Type="http://schemas.openxmlformats.org/officeDocument/2006/relationships/slideLayout" Target="../slideLayouts/slideLayout98.xml"/><Relationship Id="rId23" Type="http://schemas.openxmlformats.org/officeDocument/2006/relationships/theme" Target="../theme/theme6.xml"/><Relationship Id="rId28" Type="http://schemas.openxmlformats.org/officeDocument/2006/relationships/image" Target="../media/image6.png"/><Relationship Id="rId10" Type="http://schemas.openxmlformats.org/officeDocument/2006/relationships/slideLayout" Target="../slideLayouts/slideLayout93.xml"/><Relationship Id="rId19" Type="http://schemas.openxmlformats.org/officeDocument/2006/relationships/slideLayout" Target="../slideLayouts/slideLayout102.xml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Relationship Id="rId14" Type="http://schemas.openxmlformats.org/officeDocument/2006/relationships/slideLayout" Target="../slideLayouts/slideLayout97.xml"/><Relationship Id="rId22" Type="http://schemas.openxmlformats.org/officeDocument/2006/relationships/slideLayout" Target="../slideLayouts/slideLayout105.xml"/><Relationship Id="rId27" Type="http://schemas.openxmlformats.org/officeDocument/2006/relationships/image" Target="../media/image5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13" Type="http://schemas.openxmlformats.org/officeDocument/2006/relationships/slideLayout" Target="../slideLayouts/slideLayout118.xml"/><Relationship Id="rId18" Type="http://schemas.openxmlformats.org/officeDocument/2006/relationships/slideLayout" Target="../slideLayouts/slideLayout123.xml"/><Relationship Id="rId26" Type="http://schemas.openxmlformats.org/officeDocument/2006/relationships/image" Target="../media/image4.png"/><Relationship Id="rId3" Type="http://schemas.openxmlformats.org/officeDocument/2006/relationships/slideLayout" Target="../slideLayouts/slideLayout108.xml"/><Relationship Id="rId21" Type="http://schemas.openxmlformats.org/officeDocument/2006/relationships/slideLayout" Target="../slideLayouts/slideLayout126.xml"/><Relationship Id="rId7" Type="http://schemas.openxmlformats.org/officeDocument/2006/relationships/slideLayout" Target="../slideLayouts/slideLayout112.xml"/><Relationship Id="rId12" Type="http://schemas.openxmlformats.org/officeDocument/2006/relationships/slideLayout" Target="../slideLayouts/slideLayout117.xml"/><Relationship Id="rId17" Type="http://schemas.openxmlformats.org/officeDocument/2006/relationships/slideLayout" Target="../slideLayouts/slideLayout122.xml"/><Relationship Id="rId25" Type="http://schemas.openxmlformats.org/officeDocument/2006/relationships/image" Target="../media/image3.png"/><Relationship Id="rId2" Type="http://schemas.openxmlformats.org/officeDocument/2006/relationships/slideLayout" Target="../slideLayouts/slideLayout107.xml"/><Relationship Id="rId16" Type="http://schemas.openxmlformats.org/officeDocument/2006/relationships/slideLayout" Target="../slideLayouts/slideLayout121.xml"/><Relationship Id="rId20" Type="http://schemas.openxmlformats.org/officeDocument/2006/relationships/slideLayout" Target="../slideLayouts/slideLayout125.xml"/><Relationship Id="rId29" Type="http://schemas.openxmlformats.org/officeDocument/2006/relationships/image" Target="../media/image7.png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slideLayout" Target="../slideLayouts/slideLayout116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10.xml"/><Relationship Id="rId15" Type="http://schemas.openxmlformats.org/officeDocument/2006/relationships/slideLayout" Target="../slideLayouts/slideLayout120.xml"/><Relationship Id="rId23" Type="http://schemas.openxmlformats.org/officeDocument/2006/relationships/theme" Target="../theme/theme7.xml"/><Relationship Id="rId28" Type="http://schemas.openxmlformats.org/officeDocument/2006/relationships/image" Target="../media/image6.png"/><Relationship Id="rId10" Type="http://schemas.openxmlformats.org/officeDocument/2006/relationships/slideLayout" Target="../slideLayouts/slideLayout115.xml"/><Relationship Id="rId19" Type="http://schemas.openxmlformats.org/officeDocument/2006/relationships/slideLayout" Target="../slideLayouts/slideLayout124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Relationship Id="rId14" Type="http://schemas.openxmlformats.org/officeDocument/2006/relationships/slideLayout" Target="../slideLayouts/slideLayout119.xml"/><Relationship Id="rId22" Type="http://schemas.openxmlformats.org/officeDocument/2006/relationships/slideLayout" Target="../slideLayouts/slideLayout127.xml"/><Relationship Id="rId27" Type="http://schemas.openxmlformats.org/officeDocument/2006/relationships/image" Target="../media/image5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5.xml"/><Relationship Id="rId13" Type="http://schemas.openxmlformats.org/officeDocument/2006/relationships/slideLayout" Target="../slideLayouts/slideLayout140.xml"/><Relationship Id="rId18" Type="http://schemas.openxmlformats.org/officeDocument/2006/relationships/slideLayout" Target="../slideLayouts/slideLayout145.xml"/><Relationship Id="rId3" Type="http://schemas.openxmlformats.org/officeDocument/2006/relationships/slideLayout" Target="../slideLayouts/slideLayout130.xml"/><Relationship Id="rId21" Type="http://schemas.openxmlformats.org/officeDocument/2006/relationships/slideLayout" Target="../slideLayouts/slideLayout148.xml"/><Relationship Id="rId7" Type="http://schemas.openxmlformats.org/officeDocument/2006/relationships/slideLayout" Target="../slideLayouts/slideLayout134.xml"/><Relationship Id="rId12" Type="http://schemas.openxmlformats.org/officeDocument/2006/relationships/slideLayout" Target="../slideLayouts/slideLayout139.xml"/><Relationship Id="rId17" Type="http://schemas.openxmlformats.org/officeDocument/2006/relationships/slideLayout" Target="../slideLayouts/slideLayout144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29.xml"/><Relationship Id="rId16" Type="http://schemas.openxmlformats.org/officeDocument/2006/relationships/slideLayout" Target="../slideLayouts/slideLayout143.xml"/><Relationship Id="rId20" Type="http://schemas.openxmlformats.org/officeDocument/2006/relationships/slideLayout" Target="../slideLayouts/slideLayout147.xml"/><Relationship Id="rId1" Type="http://schemas.openxmlformats.org/officeDocument/2006/relationships/slideLayout" Target="../slideLayouts/slideLayout128.xml"/><Relationship Id="rId6" Type="http://schemas.openxmlformats.org/officeDocument/2006/relationships/slideLayout" Target="../slideLayouts/slideLayout133.xml"/><Relationship Id="rId11" Type="http://schemas.openxmlformats.org/officeDocument/2006/relationships/slideLayout" Target="../slideLayouts/slideLayout138.xml"/><Relationship Id="rId24" Type="http://schemas.openxmlformats.org/officeDocument/2006/relationships/theme" Target="../theme/theme8.xml"/><Relationship Id="rId5" Type="http://schemas.openxmlformats.org/officeDocument/2006/relationships/slideLayout" Target="../slideLayouts/slideLayout132.xml"/><Relationship Id="rId15" Type="http://schemas.openxmlformats.org/officeDocument/2006/relationships/slideLayout" Target="../slideLayouts/slideLayout142.xml"/><Relationship Id="rId23" Type="http://schemas.openxmlformats.org/officeDocument/2006/relationships/slideLayout" Target="../slideLayouts/slideLayout150.xml"/><Relationship Id="rId10" Type="http://schemas.openxmlformats.org/officeDocument/2006/relationships/slideLayout" Target="../slideLayouts/slideLayout137.xml"/><Relationship Id="rId19" Type="http://schemas.openxmlformats.org/officeDocument/2006/relationships/slideLayout" Target="../slideLayouts/slideLayout146.xml"/><Relationship Id="rId4" Type="http://schemas.openxmlformats.org/officeDocument/2006/relationships/slideLayout" Target="../slideLayouts/slideLayout131.xml"/><Relationship Id="rId9" Type="http://schemas.openxmlformats.org/officeDocument/2006/relationships/slideLayout" Target="../slideLayouts/slideLayout136.xml"/><Relationship Id="rId14" Type="http://schemas.openxmlformats.org/officeDocument/2006/relationships/slideLayout" Target="../slideLayouts/slideLayout141.xml"/><Relationship Id="rId22" Type="http://schemas.openxmlformats.org/officeDocument/2006/relationships/slideLayout" Target="../slideLayouts/slideLayout149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8.xml"/><Relationship Id="rId13" Type="http://schemas.openxmlformats.org/officeDocument/2006/relationships/slideLayout" Target="../slideLayouts/slideLayout163.xml"/><Relationship Id="rId18" Type="http://schemas.openxmlformats.org/officeDocument/2006/relationships/slideLayout" Target="../slideLayouts/slideLayout168.xml"/><Relationship Id="rId3" Type="http://schemas.openxmlformats.org/officeDocument/2006/relationships/slideLayout" Target="../slideLayouts/slideLayout153.xml"/><Relationship Id="rId21" Type="http://schemas.openxmlformats.org/officeDocument/2006/relationships/slideLayout" Target="../slideLayouts/slideLayout171.xml"/><Relationship Id="rId7" Type="http://schemas.openxmlformats.org/officeDocument/2006/relationships/slideLayout" Target="../slideLayouts/slideLayout157.xml"/><Relationship Id="rId12" Type="http://schemas.openxmlformats.org/officeDocument/2006/relationships/slideLayout" Target="../slideLayouts/slideLayout162.xml"/><Relationship Id="rId17" Type="http://schemas.openxmlformats.org/officeDocument/2006/relationships/slideLayout" Target="../slideLayouts/slideLayout167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52.xml"/><Relationship Id="rId16" Type="http://schemas.openxmlformats.org/officeDocument/2006/relationships/slideLayout" Target="../slideLayouts/slideLayout166.xml"/><Relationship Id="rId20" Type="http://schemas.openxmlformats.org/officeDocument/2006/relationships/slideLayout" Target="../slideLayouts/slideLayout170.xml"/><Relationship Id="rId1" Type="http://schemas.openxmlformats.org/officeDocument/2006/relationships/slideLayout" Target="../slideLayouts/slideLayout151.xml"/><Relationship Id="rId6" Type="http://schemas.openxmlformats.org/officeDocument/2006/relationships/slideLayout" Target="../slideLayouts/slideLayout156.xml"/><Relationship Id="rId11" Type="http://schemas.openxmlformats.org/officeDocument/2006/relationships/slideLayout" Target="../slideLayouts/slideLayout161.xml"/><Relationship Id="rId24" Type="http://schemas.openxmlformats.org/officeDocument/2006/relationships/theme" Target="../theme/theme9.xml"/><Relationship Id="rId5" Type="http://schemas.openxmlformats.org/officeDocument/2006/relationships/slideLayout" Target="../slideLayouts/slideLayout155.xml"/><Relationship Id="rId15" Type="http://schemas.openxmlformats.org/officeDocument/2006/relationships/slideLayout" Target="../slideLayouts/slideLayout165.xml"/><Relationship Id="rId23" Type="http://schemas.openxmlformats.org/officeDocument/2006/relationships/slideLayout" Target="../slideLayouts/slideLayout173.xml"/><Relationship Id="rId10" Type="http://schemas.openxmlformats.org/officeDocument/2006/relationships/slideLayout" Target="../slideLayouts/slideLayout160.xml"/><Relationship Id="rId19" Type="http://schemas.openxmlformats.org/officeDocument/2006/relationships/slideLayout" Target="../slideLayouts/slideLayout169.xml"/><Relationship Id="rId4" Type="http://schemas.openxmlformats.org/officeDocument/2006/relationships/slideLayout" Target="../slideLayouts/slideLayout154.xml"/><Relationship Id="rId9" Type="http://schemas.openxmlformats.org/officeDocument/2006/relationships/slideLayout" Target="../slideLayouts/slideLayout159.xml"/><Relationship Id="rId14" Type="http://schemas.openxmlformats.org/officeDocument/2006/relationships/slideLayout" Target="../slideLayouts/slideLayout164.xml"/><Relationship Id="rId22" Type="http://schemas.openxmlformats.org/officeDocument/2006/relationships/slideLayout" Target="../slideLayouts/slideLayout172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1.xml"/><Relationship Id="rId13" Type="http://schemas.openxmlformats.org/officeDocument/2006/relationships/slideLayout" Target="../slideLayouts/slideLayout186.xml"/><Relationship Id="rId18" Type="http://schemas.openxmlformats.org/officeDocument/2006/relationships/slideLayout" Target="../slideLayouts/slideLayout191.xml"/><Relationship Id="rId3" Type="http://schemas.openxmlformats.org/officeDocument/2006/relationships/slideLayout" Target="../slideLayouts/slideLayout176.xml"/><Relationship Id="rId21" Type="http://schemas.openxmlformats.org/officeDocument/2006/relationships/slideLayout" Target="../slideLayouts/slideLayout194.xml"/><Relationship Id="rId7" Type="http://schemas.openxmlformats.org/officeDocument/2006/relationships/slideLayout" Target="../slideLayouts/slideLayout180.xml"/><Relationship Id="rId12" Type="http://schemas.openxmlformats.org/officeDocument/2006/relationships/slideLayout" Target="../slideLayouts/slideLayout185.xml"/><Relationship Id="rId17" Type="http://schemas.openxmlformats.org/officeDocument/2006/relationships/slideLayout" Target="../slideLayouts/slideLayout190.xml"/><Relationship Id="rId2" Type="http://schemas.openxmlformats.org/officeDocument/2006/relationships/slideLayout" Target="../slideLayouts/slideLayout175.xml"/><Relationship Id="rId16" Type="http://schemas.openxmlformats.org/officeDocument/2006/relationships/slideLayout" Target="../slideLayouts/slideLayout189.xml"/><Relationship Id="rId20" Type="http://schemas.openxmlformats.org/officeDocument/2006/relationships/slideLayout" Target="../slideLayouts/slideLayout193.xml"/><Relationship Id="rId1" Type="http://schemas.openxmlformats.org/officeDocument/2006/relationships/slideLayout" Target="../slideLayouts/slideLayout174.xml"/><Relationship Id="rId6" Type="http://schemas.openxmlformats.org/officeDocument/2006/relationships/slideLayout" Target="../slideLayouts/slideLayout179.xml"/><Relationship Id="rId11" Type="http://schemas.openxmlformats.org/officeDocument/2006/relationships/slideLayout" Target="../slideLayouts/slideLayout184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78.xml"/><Relationship Id="rId15" Type="http://schemas.openxmlformats.org/officeDocument/2006/relationships/slideLayout" Target="../slideLayouts/slideLayout188.xml"/><Relationship Id="rId23" Type="http://schemas.openxmlformats.org/officeDocument/2006/relationships/theme" Target="../theme/theme10.xml"/><Relationship Id="rId10" Type="http://schemas.openxmlformats.org/officeDocument/2006/relationships/slideLayout" Target="../slideLayouts/slideLayout183.xml"/><Relationship Id="rId19" Type="http://schemas.openxmlformats.org/officeDocument/2006/relationships/slideLayout" Target="../slideLayouts/slideLayout192.xml"/><Relationship Id="rId4" Type="http://schemas.openxmlformats.org/officeDocument/2006/relationships/slideLayout" Target="../slideLayouts/slideLayout177.xml"/><Relationship Id="rId9" Type="http://schemas.openxmlformats.org/officeDocument/2006/relationships/slideLayout" Target="../slideLayouts/slideLayout182.xml"/><Relationship Id="rId14" Type="http://schemas.openxmlformats.org/officeDocument/2006/relationships/slideLayout" Target="../slideLayouts/slideLayout187.xml"/><Relationship Id="rId22" Type="http://schemas.openxmlformats.org/officeDocument/2006/relationships/slideLayout" Target="../slideLayouts/slideLayout195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3.xml"/><Relationship Id="rId13" Type="http://schemas.openxmlformats.org/officeDocument/2006/relationships/slideLayout" Target="../slideLayouts/slideLayout208.xml"/><Relationship Id="rId18" Type="http://schemas.openxmlformats.org/officeDocument/2006/relationships/slideLayout" Target="../slideLayouts/slideLayout213.xml"/><Relationship Id="rId3" Type="http://schemas.openxmlformats.org/officeDocument/2006/relationships/slideLayout" Target="../slideLayouts/slideLayout198.xml"/><Relationship Id="rId21" Type="http://schemas.openxmlformats.org/officeDocument/2006/relationships/slideLayout" Target="../slideLayouts/slideLayout216.xml"/><Relationship Id="rId7" Type="http://schemas.openxmlformats.org/officeDocument/2006/relationships/slideLayout" Target="../slideLayouts/slideLayout202.xml"/><Relationship Id="rId12" Type="http://schemas.openxmlformats.org/officeDocument/2006/relationships/slideLayout" Target="../slideLayouts/slideLayout207.xml"/><Relationship Id="rId17" Type="http://schemas.openxmlformats.org/officeDocument/2006/relationships/slideLayout" Target="../slideLayouts/slideLayout212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97.xml"/><Relationship Id="rId16" Type="http://schemas.openxmlformats.org/officeDocument/2006/relationships/slideLayout" Target="../slideLayouts/slideLayout211.xml"/><Relationship Id="rId20" Type="http://schemas.openxmlformats.org/officeDocument/2006/relationships/slideLayout" Target="../slideLayouts/slideLayout215.xml"/><Relationship Id="rId1" Type="http://schemas.openxmlformats.org/officeDocument/2006/relationships/slideLayout" Target="../slideLayouts/slideLayout196.xml"/><Relationship Id="rId6" Type="http://schemas.openxmlformats.org/officeDocument/2006/relationships/slideLayout" Target="../slideLayouts/slideLayout201.xml"/><Relationship Id="rId11" Type="http://schemas.openxmlformats.org/officeDocument/2006/relationships/slideLayout" Target="../slideLayouts/slideLayout206.xml"/><Relationship Id="rId24" Type="http://schemas.openxmlformats.org/officeDocument/2006/relationships/theme" Target="../theme/theme11.xml"/><Relationship Id="rId5" Type="http://schemas.openxmlformats.org/officeDocument/2006/relationships/slideLayout" Target="../slideLayouts/slideLayout200.xml"/><Relationship Id="rId15" Type="http://schemas.openxmlformats.org/officeDocument/2006/relationships/slideLayout" Target="../slideLayouts/slideLayout210.xml"/><Relationship Id="rId23" Type="http://schemas.openxmlformats.org/officeDocument/2006/relationships/slideLayout" Target="../slideLayouts/slideLayout218.xml"/><Relationship Id="rId10" Type="http://schemas.openxmlformats.org/officeDocument/2006/relationships/slideLayout" Target="../slideLayouts/slideLayout205.xml"/><Relationship Id="rId19" Type="http://schemas.openxmlformats.org/officeDocument/2006/relationships/slideLayout" Target="../slideLayouts/slideLayout214.xml"/><Relationship Id="rId4" Type="http://schemas.openxmlformats.org/officeDocument/2006/relationships/slideLayout" Target="../slideLayouts/slideLayout199.xml"/><Relationship Id="rId9" Type="http://schemas.openxmlformats.org/officeDocument/2006/relationships/slideLayout" Target="../slideLayouts/slideLayout204.xml"/><Relationship Id="rId14" Type="http://schemas.openxmlformats.org/officeDocument/2006/relationships/slideLayout" Target="../slideLayouts/slideLayout209.xml"/><Relationship Id="rId22" Type="http://schemas.openxmlformats.org/officeDocument/2006/relationships/slideLayout" Target="../slideLayouts/slideLayout217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6.xml"/><Relationship Id="rId13" Type="http://schemas.openxmlformats.org/officeDocument/2006/relationships/slideLayout" Target="../slideLayouts/slideLayout231.xml"/><Relationship Id="rId18" Type="http://schemas.openxmlformats.org/officeDocument/2006/relationships/slideLayout" Target="../slideLayouts/slideLayout236.xml"/><Relationship Id="rId3" Type="http://schemas.openxmlformats.org/officeDocument/2006/relationships/slideLayout" Target="../slideLayouts/slideLayout221.xml"/><Relationship Id="rId21" Type="http://schemas.openxmlformats.org/officeDocument/2006/relationships/slideLayout" Target="../slideLayouts/slideLayout239.xml"/><Relationship Id="rId7" Type="http://schemas.openxmlformats.org/officeDocument/2006/relationships/slideLayout" Target="../slideLayouts/slideLayout225.xml"/><Relationship Id="rId12" Type="http://schemas.openxmlformats.org/officeDocument/2006/relationships/slideLayout" Target="../slideLayouts/slideLayout230.xml"/><Relationship Id="rId17" Type="http://schemas.openxmlformats.org/officeDocument/2006/relationships/slideLayout" Target="../slideLayouts/slideLayout235.xml"/><Relationship Id="rId2" Type="http://schemas.openxmlformats.org/officeDocument/2006/relationships/slideLayout" Target="../slideLayouts/slideLayout220.xml"/><Relationship Id="rId16" Type="http://schemas.openxmlformats.org/officeDocument/2006/relationships/slideLayout" Target="../slideLayouts/slideLayout234.xml"/><Relationship Id="rId20" Type="http://schemas.openxmlformats.org/officeDocument/2006/relationships/slideLayout" Target="../slideLayouts/slideLayout238.xml"/><Relationship Id="rId1" Type="http://schemas.openxmlformats.org/officeDocument/2006/relationships/slideLayout" Target="../slideLayouts/slideLayout219.xml"/><Relationship Id="rId6" Type="http://schemas.openxmlformats.org/officeDocument/2006/relationships/slideLayout" Target="../slideLayouts/slideLayout224.xml"/><Relationship Id="rId11" Type="http://schemas.openxmlformats.org/officeDocument/2006/relationships/slideLayout" Target="../slideLayouts/slideLayout229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223.xml"/><Relationship Id="rId15" Type="http://schemas.openxmlformats.org/officeDocument/2006/relationships/slideLayout" Target="../slideLayouts/slideLayout233.xml"/><Relationship Id="rId23" Type="http://schemas.openxmlformats.org/officeDocument/2006/relationships/theme" Target="../theme/theme12.xml"/><Relationship Id="rId10" Type="http://schemas.openxmlformats.org/officeDocument/2006/relationships/slideLayout" Target="../slideLayouts/slideLayout228.xml"/><Relationship Id="rId19" Type="http://schemas.openxmlformats.org/officeDocument/2006/relationships/slideLayout" Target="../slideLayouts/slideLayout237.xml"/><Relationship Id="rId4" Type="http://schemas.openxmlformats.org/officeDocument/2006/relationships/slideLayout" Target="../slideLayouts/slideLayout222.xml"/><Relationship Id="rId9" Type="http://schemas.openxmlformats.org/officeDocument/2006/relationships/slideLayout" Target="../slideLayouts/slideLayout227.xml"/><Relationship Id="rId14" Type="http://schemas.openxmlformats.org/officeDocument/2006/relationships/slideLayout" Target="../slideLayouts/slideLayout232.xml"/><Relationship Id="rId22" Type="http://schemas.openxmlformats.org/officeDocument/2006/relationships/slideLayout" Target="../slideLayouts/slideLayout24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8.xml"/><Relationship Id="rId13" Type="http://schemas.openxmlformats.org/officeDocument/2006/relationships/slideLayout" Target="../slideLayouts/slideLayout253.xml"/><Relationship Id="rId3" Type="http://schemas.openxmlformats.org/officeDocument/2006/relationships/slideLayout" Target="../slideLayouts/slideLayout243.xml"/><Relationship Id="rId7" Type="http://schemas.openxmlformats.org/officeDocument/2006/relationships/slideLayout" Target="../slideLayouts/slideLayout247.xml"/><Relationship Id="rId12" Type="http://schemas.openxmlformats.org/officeDocument/2006/relationships/slideLayout" Target="../slideLayouts/slideLayout252.xml"/><Relationship Id="rId2" Type="http://schemas.openxmlformats.org/officeDocument/2006/relationships/slideLayout" Target="../slideLayouts/slideLayout242.xml"/><Relationship Id="rId16" Type="http://schemas.openxmlformats.org/officeDocument/2006/relationships/image" Target="../media/image16.jpg"/><Relationship Id="rId1" Type="http://schemas.openxmlformats.org/officeDocument/2006/relationships/slideLayout" Target="../slideLayouts/slideLayout241.xml"/><Relationship Id="rId6" Type="http://schemas.openxmlformats.org/officeDocument/2006/relationships/slideLayout" Target="../slideLayouts/slideLayout246.xml"/><Relationship Id="rId11" Type="http://schemas.openxmlformats.org/officeDocument/2006/relationships/slideLayout" Target="../slideLayouts/slideLayout251.xml"/><Relationship Id="rId5" Type="http://schemas.openxmlformats.org/officeDocument/2006/relationships/slideLayout" Target="../slideLayouts/slideLayout245.xml"/><Relationship Id="rId15" Type="http://schemas.openxmlformats.org/officeDocument/2006/relationships/theme" Target="../theme/theme13.xml"/><Relationship Id="rId10" Type="http://schemas.openxmlformats.org/officeDocument/2006/relationships/slideLayout" Target="../slideLayouts/slideLayout250.xml"/><Relationship Id="rId4" Type="http://schemas.openxmlformats.org/officeDocument/2006/relationships/slideLayout" Target="../slideLayouts/slideLayout244.xml"/><Relationship Id="rId9" Type="http://schemas.openxmlformats.org/officeDocument/2006/relationships/slideLayout" Target="../slideLayouts/slideLayout249.xml"/><Relationship Id="rId14" Type="http://schemas.openxmlformats.org/officeDocument/2006/relationships/slideLayout" Target="../slideLayouts/slideLayout254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2.xml"/><Relationship Id="rId13" Type="http://schemas.openxmlformats.org/officeDocument/2006/relationships/theme" Target="../theme/theme14.xml"/><Relationship Id="rId3" Type="http://schemas.openxmlformats.org/officeDocument/2006/relationships/slideLayout" Target="../slideLayouts/slideLayout257.xml"/><Relationship Id="rId7" Type="http://schemas.openxmlformats.org/officeDocument/2006/relationships/slideLayout" Target="../slideLayouts/slideLayout261.xml"/><Relationship Id="rId12" Type="http://schemas.openxmlformats.org/officeDocument/2006/relationships/slideLayout" Target="../slideLayouts/slideLayout266.xml"/><Relationship Id="rId2" Type="http://schemas.openxmlformats.org/officeDocument/2006/relationships/slideLayout" Target="../slideLayouts/slideLayout256.xml"/><Relationship Id="rId1" Type="http://schemas.openxmlformats.org/officeDocument/2006/relationships/slideLayout" Target="../slideLayouts/slideLayout255.xml"/><Relationship Id="rId6" Type="http://schemas.openxmlformats.org/officeDocument/2006/relationships/slideLayout" Target="../slideLayouts/slideLayout260.xml"/><Relationship Id="rId11" Type="http://schemas.openxmlformats.org/officeDocument/2006/relationships/slideLayout" Target="../slideLayouts/slideLayout265.xml"/><Relationship Id="rId5" Type="http://schemas.openxmlformats.org/officeDocument/2006/relationships/slideLayout" Target="../slideLayouts/slideLayout259.xml"/><Relationship Id="rId10" Type="http://schemas.openxmlformats.org/officeDocument/2006/relationships/slideLayout" Target="../slideLayouts/slideLayout264.xml"/><Relationship Id="rId4" Type="http://schemas.openxmlformats.org/officeDocument/2006/relationships/slideLayout" Target="../slideLayouts/slideLayout258.xml"/><Relationship Id="rId9" Type="http://schemas.openxmlformats.org/officeDocument/2006/relationships/slideLayout" Target="../slideLayouts/slideLayout263.xml"/></Relationships>
</file>

<file path=ppt/slideMasters/_rels/slideMaster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9.xml"/><Relationship Id="rId2" Type="http://schemas.openxmlformats.org/officeDocument/2006/relationships/slideLayout" Target="../slideLayouts/slideLayout268.xml"/><Relationship Id="rId1" Type="http://schemas.openxmlformats.org/officeDocument/2006/relationships/slideLayout" Target="../slideLayouts/slideLayout267.xml"/><Relationship Id="rId4" Type="http://schemas.openxmlformats.org/officeDocument/2006/relationships/theme" Target="../theme/theme15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7.xml"/><Relationship Id="rId13" Type="http://schemas.openxmlformats.org/officeDocument/2006/relationships/slideLayout" Target="../slideLayouts/slideLayout282.xml"/><Relationship Id="rId18" Type="http://schemas.openxmlformats.org/officeDocument/2006/relationships/slideLayout" Target="../slideLayouts/slideLayout287.xml"/><Relationship Id="rId3" Type="http://schemas.openxmlformats.org/officeDocument/2006/relationships/slideLayout" Target="../slideLayouts/slideLayout272.xml"/><Relationship Id="rId21" Type="http://schemas.openxmlformats.org/officeDocument/2006/relationships/slideLayout" Target="../slideLayouts/slideLayout290.xml"/><Relationship Id="rId7" Type="http://schemas.openxmlformats.org/officeDocument/2006/relationships/slideLayout" Target="../slideLayouts/slideLayout276.xml"/><Relationship Id="rId12" Type="http://schemas.openxmlformats.org/officeDocument/2006/relationships/slideLayout" Target="../slideLayouts/slideLayout281.xml"/><Relationship Id="rId17" Type="http://schemas.openxmlformats.org/officeDocument/2006/relationships/slideLayout" Target="../slideLayouts/slideLayout286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271.xml"/><Relationship Id="rId16" Type="http://schemas.openxmlformats.org/officeDocument/2006/relationships/slideLayout" Target="../slideLayouts/slideLayout285.xml"/><Relationship Id="rId20" Type="http://schemas.openxmlformats.org/officeDocument/2006/relationships/slideLayout" Target="../slideLayouts/slideLayout289.xml"/><Relationship Id="rId1" Type="http://schemas.openxmlformats.org/officeDocument/2006/relationships/slideLayout" Target="../slideLayouts/slideLayout270.xml"/><Relationship Id="rId6" Type="http://schemas.openxmlformats.org/officeDocument/2006/relationships/slideLayout" Target="../slideLayouts/slideLayout275.xml"/><Relationship Id="rId11" Type="http://schemas.openxmlformats.org/officeDocument/2006/relationships/slideLayout" Target="../slideLayouts/slideLayout280.xml"/><Relationship Id="rId24" Type="http://schemas.openxmlformats.org/officeDocument/2006/relationships/theme" Target="../theme/theme16.xml"/><Relationship Id="rId5" Type="http://schemas.openxmlformats.org/officeDocument/2006/relationships/slideLayout" Target="../slideLayouts/slideLayout274.xml"/><Relationship Id="rId15" Type="http://schemas.openxmlformats.org/officeDocument/2006/relationships/slideLayout" Target="../slideLayouts/slideLayout284.xml"/><Relationship Id="rId23" Type="http://schemas.openxmlformats.org/officeDocument/2006/relationships/slideLayout" Target="../slideLayouts/slideLayout292.xml"/><Relationship Id="rId10" Type="http://schemas.openxmlformats.org/officeDocument/2006/relationships/slideLayout" Target="../slideLayouts/slideLayout279.xml"/><Relationship Id="rId19" Type="http://schemas.openxmlformats.org/officeDocument/2006/relationships/slideLayout" Target="../slideLayouts/slideLayout288.xml"/><Relationship Id="rId4" Type="http://schemas.openxmlformats.org/officeDocument/2006/relationships/slideLayout" Target="../slideLayouts/slideLayout273.xml"/><Relationship Id="rId9" Type="http://schemas.openxmlformats.org/officeDocument/2006/relationships/slideLayout" Target="../slideLayouts/slideLayout278.xml"/><Relationship Id="rId14" Type="http://schemas.openxmlformats.org/officeDocument/2006/relationships/slideLayout" Target="../slideLayouts/slideLayout283.xml"/><Relationship Id="rId22" Type="http://schemas.openxmlformats.org/officeDocument/2006/relationships/slideLayout" Target="../slideLayouts/slideLayout291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0.xml"/><Relationship Id="rId13" Type="http://schemas.openxmlformats.org/officeDocument/2006/relationships/slideLayout" Target="../slideLayouts/slideLayout305.xml"/><Relationship Id="rId18" Type="http://schemas.openxmlformats.org/officeDocument/2006/relationships/slideLayout" Target="../slideLayouts/slideLayout310.xml"/><Relationship Id="rId3" Type="http://schemas.openxmlformats.org/officeDocument/2006/relationships/slideLayout" Target="../slideLayouts/slideLayout295.xml"/><Relationship Id="rId21" Type="http://schemas.openxmlformats.org/officeDocument/2006/relationships/slideLayout" Target="../slideLayouts/slideLayout313.xml"/><Relationship Id="rId7" Type="http://schemas.openxmlformats.org/officeDocument/2006/relationships/slideLayout" Target="../slideLayouts/slideLayout299.xml"/><Relationship Id="rId12" Type="http://schemas.openxmlformats.org/officeDocument/2006/relationships/slideLayout" Target="../slideLayouts/slideLayout304.xml"/><Relationship Id="rId17" Type="http://schemas.openxmlformats.org/officeDocument/2006/relationships/slideLayout" Target="../slideLayouts/slideLayout309.xml"/><Relationship Id="rId2" Type="http://schemas.openxmlformats.org/officeDocument/2006/relationships/slideLayout" Target="../slideLayouts/slideLayout294.xml"/><Relationship Id="rId16" Type="http://schemas.openxmlformats.org/officeDocument/2006/relationships/slideLayout" Target="../slideLayouts/slideLayout308.xml"/><Relationship Id="rId20" Type="http://schemas.openxmlformats.org/officeDocument/2006/relationships/slideLayout" Target="../slideLayouts/slideLayout312.xml"/><Relationship Id="rId1" Type="http://schemas.openxmlformats.org/officeDocument/2006/relationships/slideLayout" Target="../slideLayouts/slideLayout293.xml"/><Relationship Id="rId6" Type="http://schemas.openxmlformats.org/officeDocument/2006/relationships/slideLayout" Target="../slideLayouts/slideLayout298.xml"/><Relationship Id="rId11" Type="http://schemas.openxmlformats.org/officeDocument/2006/relationships/slideLayout" Target="../slideLayouts/slideLayout303.xml"/><Relationship Id="rId24" Type="http://schemas.openxmlformats.org/officeDocument/2006/relationships/image" Target="../media/image22.jpg"/><Relationship Id="rId5" Type="http://schemas.openxmlformats.org/officeDocument/2006/relationships/slideLayout" Target="../slideLayouts/slideLayout297.xml"/><Relationship Id="rId15" Type="http://schemas.openxmlformats.org/officeDocument/2006/relationships/slideLayout" Target="../slideLayouts/slideLayout307.xml"/><Relationship Id="rId23" Type="http://schemas.openxmlformats.org/officeDocument/2006/relationships/theme" Target="../theme/theme17.xml"/><Relationship Id="rId10" Type="http://schemas.openxmlformats.org/officeDocument/2006/relationships/slideLayout" Target="../slideLayouts/slideLayout302.xml"/><Relationship Id="rId19" Type="http://schemas.openxmlformats.org/officeDocument/2006/relationships/slideLayout" Target="../slideLayouts/slideLayout311.xml"/><Relationship Id="rId4" Type="http://schemas.openxmlformats.org/officeDocument/2006/relationships/slideLayout" Target="../slideLayouts/slideLayout296.xml"/><Relationship Id="rId9" Type="http://schemas.openxmlformats.org/officeDocument/2006/relationships/slideLayout" Target="../slideLayouts/slideLayout301.xml"/><Relationship Id="rId14" Type="http://schemas.openxmlformats.org/officeDocument/2006/relationships/slideLayout" Target="../slideLayouts/slideLayout306.xml"/><Relationship Id="rId22" Type="http://schemas.openxmlformats.org/officeDocument/2006/relationships/slideLayout" Target="../slideLayouts/slideLayout314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2.xml"/><Relationship Id="rId3" Type="http://schemas.openxmlformats.org/officeDocument/2006/relationships/slideLayout" Target="../slideLayouts/slideLayout317.xml"/><Relationship Id="rId7" Type="http://schemas.openxmlformats.org/officeDocument/2006/relationships/slideLayout" Target="../slideLayouts/slideLayout321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316.xml"/><Relationship Id="rId1" Type="http://schemas.openxmlformats.org/officeDocument/2006/relationships/slideLayout" Target="../slideLayouts/slideLayout315.xml"/><Relationship Id="rId6" Type="http://schemas.openxmlformats.org/officeDocument/2006/relationships/slideLayout" Target="../slideLayouts/slideLayout320.xml"/><Relationship Id="rId11" Type="http://schemas.openxmlformats.org/officeDocument/2006/relationships/slideLayout" Target="../slideLayouts/slideLayout325.xml"/><Relationship Id="rId5" Type="http://schemas.openxmlformats.org/officeDocument/2006/relationships/slideLayout" Target="../slideLayouts/slideLayout319.xml"/><Relationship Id="rId10" Type="http://schemas.openxmlformats.org/officeDocument/2006/relationships/slideLayout" Target="../slideLayouts/slideLayout324.xml"/><Relationship Id="rId4" Type="http://schemas.openxmlformats.org/officeDocument/2006/relationships/slideLayout" Target="../slideLayouts/slideLayout318.xml"/><Relationship Id="rId9" Type="http://schemas.openxmlformats.org/officeDocument/2006/relationships/slideLayout" Target="../slideLayouts/slideLayout3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5919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  <p:sldLayoutId id="2147483899" r:id="rId2"/>
    <p:sldLayoutId id="2147483900" r:id="rId3"/>
    <p:sldLayoutId id="2147483901" r:id="rId4"/>
    <p:sldLayoutId id="2147483902" r:id="rId5"/>
    <p:sldLayoutId id="2147483903" r:id="rId6"/>
    <p:sldLayoutId id="2147483904" r:id="rId7"/>
    <p:sldLayoutId id="2147483905" r:id="rId8"/>
    <p:sldLayoutId id="2147483906" r:id="rId9"/>
    <p:sldLayoutId id="2147483907" r:id="rId10"/>
    <p:sldLayoutId id="214748390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6952A21-0283-DA83-F4AB-FF301C68E2C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82B3F89-CC24-F876-79F8-E276036F8BCF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AB8C590-D8A3-CC27-A0EB-61D88D8F5D1A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5B19C4A-5FA5-3A8B-FAE6-9CDC0F54077D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943BB83-4617-CF64-03FC-28D26CFD831A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76D7276-9009-A3A8-85E6-E22B47CC9647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6FD65BC-A39D-B5CB-77C1-9458D2118306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B55C830-8825-E728-DDAD-878580BD100D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F5ED0BC-9F95-856F-EFDF-E256E5E4A2DE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ACF24C4-D435-9C6F-8853-4EB18B09D042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46208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730" r:id="rId12"/>
    <p:sldLayoutId id="2147483731" r:id="rId13"/>
    <p:sldLayoutId id="2147483732" r:id="rId14"/>
    <p:sldLayoutId id="2147483733" r:id="rId15"/>
    <p:sldLayoutId id="2147483734" r:id="rId16"/>
    <p:sldLayoutId id="2147483735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E132453-2975-C4B5-7BB1-F569538BC075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1D7A3C9-6E46-82CA-0508-F5F2B0179962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06813D0-A73F-3EFF-20A4-09D0F89084CC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DD00BDA-12D0-6795-97A3-E57EE9C10A13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25BF136-84C0-315E-78AE-E31E3BA5EFFB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0C5B125-1C1D-1A8B-F1D8-31803527D4F4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00FC135-4208-C654-5EB0-B8A732FC7E36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60918DD-B34F-61B5-9935-08BD00EC0FA1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FC508D6-AAE8-AB27-3DB1-FCBF69121439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3BAD090-65FE-27E2-F010-3926F59B9C7E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90596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  <p:sldLayoutId id="2147483713" r:id="rId18"/>
    <p:sldLayoutId id="2147483714" r:id="rId19"/>
    <p:sldLayoutId id="2147483715" r:id="rId20"/>
    <p:sldLayoutId id="2147483716" r:id="rId21"/>
    <p:sldLayoutId id="2147483717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1FF2608-4F6C-BB52-8A3C-04CB2DCC8000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7677C2E-1E41-0D9F-5A3C-6ED65F2768AB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DA5108C-3DCE-088D-20FE-2B1F4BBDED2F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04DD6F6-FDA1-18F6-F9B5-0C556C4339F7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36E378F-61B4-745C-429C-DB2D8C76DD4F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5EF1D0C-E184-2CC7-5850-32716F201A61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72F4AC-E23C-8D86-4FAB-CA6FCA97459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D46C98A-E5C7-8311-F654-3604E5A0DA9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25C6CEB-EB14-95A4-577B-94B6A55E1E09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BF6CE9F-8B86-6CBF-1FEA-673E4688F292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973366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73E8B77-5DDB-0FA7-5389-56E6AEF08A58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07D569B-33B2-3605-ACF4-1397DF750642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17BE8A8-C44E-0BF9-0570-8A5B9B5DDA25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34BC359-4ECF-8101-9460-50CD56E6DD8B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A4B9D66-C155-41A3-9D86-C5CA610ECADD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2FD513DF-5A1C-A7C8-19E7-11B7D157E7F0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A9DE639-1A62-5BC9-354A-312172DAE917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31750D4B-C681-9B97-7EB9-6D5DDF0A4D1F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099BC93-26AD-66F3-0A08-8DFB73D0E432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288066B-3982-B310-AE2B-DDD0CC88DE00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4718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  <p:sldLayoutId id="214748375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E132453-2975-C4B5-7BB1-F569538BC075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1D7A3C9-6E46-82CA-0508-F5F2B0179962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06813D0-A73F-3EFF-20A4-09D0F89084CC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DD00BDA-12D0-6795-97A3-E57EE9C10A13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25BF136-84C0-315E-78AE-E31E3BA5EFFB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0C5B125-1C1D-1A8B-F1D8-31803527D4F4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00FC135-4208-C654-5EB0-B8A732FC7E36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60918DD-B34F-61B5-9935-08BD00EC0FA1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FC508D6-AAE8-AB27-3DB1-FCBF69121439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3BAD090-65FE-27E2-F010-3926F59B9C7E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12754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2" r:id="rId13"/>
    <p:sldLayoutId id="2147483773" r:id="rId14"/>
    <p:sldLayoutId id="2147483774" r:id="rId15"/>
    <p:sldLayoutId id="2147483775" r:id="rId16"/>
    <p:sldLayoutId id="2147483776" r:id="rId17"/>
    <p:sldLayoutId id="2147483777" r:id="rId18"/>
    <p:sldLayoutId id="2147483778" r:id="rId19"/>
    <p:sldLayoutId id="2147483779" r:id="rId20"/>
    <p:sldLayoutId id="2147483780" r:id="rId21"/>
    <p:sldLayoutId id="2147483781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431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  <p:sldLayoutId id="2147483794" r:id="rId12"/>
    <p:sldLayoutId id="2147483795" r:id="rId13"/>
    <p:sldLayoutId id="2147483796" r:id="rId14"/>
    <p:sldLayoutId id="2147483797" r:id="rId15"/>
    <p:sldLayoutId id="2147483798" r:id="rId16"/>
    <p:sldLayoutId id="2147483799" r:id="rId17"/>
    <p:sldLayoutId id="2147483800" r:id="rId18"/>
    <p:sldLayoutId id="2147483801" r:id="rId19"/>
    <p:sldLayoutId id="2147483802" r:id="rId20"/>
    <p:sldLayoutId id="2147483803" r:id="rId21"/>
    <p:sldLayoutId id="2147483804" r:id="rId22"/>
    <p:sldLayoutId id="2147484003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2013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4005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  <p:sldLayoutId id="2147483820" r:id="rId16"/>
    <p:sldLayoutId id="2147483821" r:id="rId17"/>
    <p:sldLayoutId id="2147483822" r:id="rId18"/>
    <p:sldLayoutId id="2147483823" r:id="rId19"/>
    <p:sldLayoutId id="2147483824" r:id="rId20"/>
    <p:sldLayoutId id="2147483825" r:id="rId21"/>
    <p:sldLayoutId id="2147483826" r:id="rId22"/>
    <p:sldLayoutId id="2147483827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2400" b="1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578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  <p:sldLayoutId id="2147483840" r:id="rId12"/>
    <p:sldLayoutId id="2147483841" r:id="rId13"/>
    <p:sldLayoutId id="2147483842" r:id="rId14"/>
    <p:sldLayoutId id="2147483843" r:id="rId15"/>
    <p:sldLayoutId id="2147483844" r:id="rId16"/>
    <p:sldLayoutId id="2147483845" r:id="rId17"/>
    <p:sldLayoutId id="2147483846" r:id="rId18"/>
    <p:sldLayoutId id="2147483847" r:id="rId19"/>
    <p:sldLayoutId id="2147483848" r:id="rId20"/>
    <p:sldLayoutId id="2147483849" r:id="rId21"/>
    <p:sldLayoutId id="214748385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5248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53" r:id="rId2"/>
    <p:sldLayoutId id="2147483854" r:id="rId3"/>
    <p:sldLayoutId id="2147483855" r:id="rId4"/>
    <p:sldLayoutId id="2147483856" r:id="rId5"/>
    <p:sldLayoutId id="2147483857" r:id="rId6"/>
    <p:sldLayoutId id="2147483858" r:id="rId7"/>
    <p:sldLayoutId id="2147483859" r:id="rId8"/>
    <p:sldLayoutId id="2147483860" r:id="rId9"/>
    <p:sldLayoutId id="2147483861" r:id="rId10"/>
    <p:sldLayoutId id="2147483862" r:id="rId11"/>
    <p:sldLayoutId id="2147483863" r:id="rId12"/>
    <p:sldLayoutId id="2147483864" r:id="rId13"/>
    <p:sldLayoutId id="2147483865" r:id="rId14"/>
    <p:sldLayoutId id="2147483866" r:id="rId15"/>
    <p:sldLayoutId id="2147483867" r:id="rId16"/>
    <p:sldLayoutId id="2147483868" r:id="rId17"/>
    <p:sldLayoutId id="2147483869" r:id="rId18"/>
    <p:sldLayoutId id="2147483870" r:id="rId19"/>
    <p:sldLayoutId id="2147483871" r:id="rId20"/>
    <p:sldLayoutId id="2147483872" r:id="rId21"/>
    <p:sldLayoutId id="2147483873" r:id="rId22"/>
    <p:sldLayoutId id="2147484004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0624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76" r:id="rId2"/>
    <p:sldLayoutId id="2147483877" r:id="rId3"/>
    <p:sldLayoutId id="2147483878" r:id="rId4"/>
    <p:sldLayoutId id="2147483879" r:id="rId5"/>
    <p:sldLayoutId id="2147483880" r:id="rId6"/>
    <p:sldLayoutId id="2147483881" r:id="rId7"/>
    <p:sldLayoutId id="2147483882" r:id="rId8"/>
    <p:sldLayoutId id="2147483883" r:id="rId9"/>
    <p:sldLayoutId id="2147483884" r:id="rId10"/>
    <p:sldLayoutId id="2147483885" r:id="rId11"/>
    <p:sldLayoutId id="2147483886" r:id="rId12"/>
    <p:sldLayoutId id="2147483887" r:id="rId13"/>
    <p:sldLayoutId id="2147483888" r:id="rId14"/>
    <p:sldLayoutId id="2147483889" r:id="rId15"/>
    <p:sldLayoutId id="2147483890" r:id="rId16"/>
    <p:sldLayoutId id="2147483891" r:id="rId17"/>
    <p:sldLayoutId id="2147483892" r:id="rId18"/>
    <p:sldLayoutId id="2147483893" r:id="rId19"/>
    <p:sldLayoutId id="2147483894" r:id="rId20"/>
    <p:sldLayoutId id="2147483895" r:id="rId21"/>
    <p:sldLayoutId id="214748389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5225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2" r:id="rId1"/>
    <p:sldLayoutId id="2147483913" r:id="rId2"/>
    <p:sldLayoutId id="2147483914" r:id="rId3"/>
    <p:sldLayoutId id="2147483915" r:id="rId4"/>
    <p:sldLayoutId id="2147483916" r:id="rId5"/>
    <p:sldLayoutId id="2147483917" r:id="rId6"/>
    <p:sldLayoutId id="2147483918" r:id="rId7"/>
    <p:sldLayoutId id="2147483919" r:id="rId8"/>
    <p:sldLayoutId id="2147483920" r:id="rId9"/>
    <p:sldLayoutId id="2147483921" r:id="rId10"/>
    <p:sldLayoutId id="2147483922" r:id="rId11"/>
    <p:sldLayoutId id="2147483923" r:id="rId12"/>
    <p:sldLayoutId id="2147483924" r:id="rId13"/>
    <p:sldLayoutId id="2147483925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8443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7" r:id="rId1"/>
    <p:sldLayoutId id="2147483928" r:id="rId2"/>
    <p:sldLayoutId id="2147483929" r:id="rId3"/>
    <p:sldLayoutId id="2147483930" r:id="rId4"/>
    <p:sldLayoutId id="2147483931" r:id="rId5"/>
    <p:sldLayoutId id="2147483932" r:id="rId6"/>
    <p:sldLayoutId id="2147483933" r:id="rId7"/>
    <p:sldLayoutId id="2147483934" r:id="rId8"/>
    <p:sldLayoutId id="2147483935" r:id="rId9"/>
    <p:sldLayoutId id="2147483936" r:id="rId10"/>
    <p:sldLayoutId id="2147483937" r:id="rId11"/>
    <p:sldLayoutId id="214748393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89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76" name="Google Shape;76;p89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7" name="Google Shape;77;p8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78" name="Google Shape;78;p8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79" name="Google Shape;79;p8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6219484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41" r:id="rId1"/>
    <p:sldLayoutId id="2147483942" r:id="rId2"/>
    <p:sldLayoutId id="2147483943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8812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5" r:id="rId1"/>
    <p:sldLayoutId id="2147483946" r:id="rId2"/>
    <p:sldLayoutId id="2147483947" r:id="rId3"/>
    <p:sldLayoutId id="2147483948" r:id="rId4"/>
    <p:sldLayoutId id="2147483949" r:id="rId5"/>
    <p:sldLayoutId id="2147483950" r:id="rId6"/>
    <p:sldLayoutId id="2147483951" r:id="rId7"/>
    <p:sldLayoutId id="2147483952" r:id="rId8"/>
    <p:sldLayoutId id="2147483953" r:id="rId9"/>
    <p:sldLayoutId id="2147483954" r:id="rId10"/>
    <p:sldLayoutId id="2147483955" r:id="rId11"/>
    <p:sldLayoutId id="2147483956" r:id="rId12"/>
    <p:sldLayoutId id="2147483957" r:id="rId13"/>
    <p:sldLayoutId id="2147483958" r:id="rId14"/>
    <p:sldLayoutId id="2147483959" r:id="rId15"/>
    <p:sldLayoutId id="2147483960" r:id="rId16"/>
    <p:sldLayoutId id="2147483961" r:id="rId17"/>
    <p:sldLayoutId id="2147483962" r:id="rId18"/>
    <p:sldLayoutId id="2147483963" r:id="rId19"/>
    <p:sldLayoutId id="2147483964" r:id="rId20"/>
    <p:sldLayoutId id="2147483965" r:id="rId21"/>
    <p:sldLayoutId id="2147483966" r:id="rId22"/>
    <p:sldLayoutId id="2147483967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" name="Google Shape;939;p1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6886619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69" r:id="rId1"/>
    <p:sldLayoutId id="2147483970" r:id="rId2"/>
    <p:sldLayoutId id="2147483971" r:id="rId3"/>
    <p:sldLayoutId id="2147483972" r:id="rId4"/>
    <p:sldLayoutId id="2147483973" r:id="rId5"/>
    <p:sldLayoutId id="2147483974" r:id="rId6"/>
    <p:sldLayoutId id="2147483975" r:id="rId7"/>
    <p:sldLayoutId id="2147483976" r:id="rId8"/>
    <p:sldLayoutId id="2147483977" r:id="rId9"/>
    <p:sldLayoutId id="2147483978" r:id="rId10"/>
    <p:sldLayoutId id="2147483979" r:id="rId11"/>
    <p:sldLayoutId id="2147483980" r:id="rId12"/>
    <p:sldLayoutId id="2147483981" r:id="rId13"/>
    <p:sldLayoutId id="2147483982" r:id="rId14"/>
    <p:sldLayoutId id="2147483983" r:id="rId15"/>
    <p:sldLayoutId id="2147483984" r:id="rId16"/>
    <p:sldLayoutId id="2147483985" r:id="rId17"/>
    <p:sldLayoutId id="2147483986" r:id="rId18"/>
    <p:sldLayoutId id="2147483987" r:id="rId19"/>
    <p:sldLayoutId id="2147483988" r:id="rId20"/>
    <p:sldLayoutId id="2147483989" r:id="rId21"/>
    <p:sldLayoutId id="2147483990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Microsoft Uighur" panose="02000000000000000000" pitchFamily="2" charset="-78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112260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92" r:id="rId1"/>
    <p:sldLayoutId id="2147483993" r:id="rId2"/>
    <p:sldLayoutId id="2147483994" r:id="rId3"/>
    <p:sldLayoutId id="2147483995" r:id="rId4"/>
    <p:sldLayoutId id="2147483996" r:id="rId5"/>
    <p:sldLayoutId id="2147483997" r:id="rId6"/>
    <p:sldLayoutId id="2147483998" r:id="rId7"/>
    <p:sldLayoutId id="2147483999" r:id="rId8"/>
    <p:sldLayoutId id="2147484000" r:id="rId9"/>
    <p:sldLayoutId id="2147484001" r:id="rId10"/>
    <p:sldLayoutId id="2147484002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gi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5.png"/><Relationship Id="rId7" Type="http://schemas.openxmlformats.org/officeDocument/2006/relationships/image" Target="../media/image37.pn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266.xml"/><Relationship Id="rId6" Type="http://schemas.microsoft.com/office/2007/relationships/hdphoto" Target="../media/hdphoto3.wdp"/><Relationship Id="rId5" Type="http://schemas.openxmlformats.org/officeDocument/2006/relationships/image" Target="../media/image36.png"/><Relationship Id="rId10" Type="http://schemas.openxmlformats.org/officeDocument/2006/relationships/image" Target="../media/image40.png"/><Relationship Id="rId4" Type="http://schemas.openxmlformats.org/officeDocument/2006/relationships/image" Target="../media/image14.png"/><Relationship Id="rId9" Type="http://schemas.openxmlformats.org/officeDocument/2006/relationships/image" Target="../media/image3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6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15.xml"/><Relationship Id="rId5" Type="http://schemas.openxmlformats.org/officeDocument/2006/relationships/image" Target="../media/image43.png"/><Relationship Id="rId4" Type="http://schemas.openxmlformats.org/officeDocument/2006/relationships/image" Target="../media/image3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44.png"/><Relationship Id="rId3" Type="http://schemas.microsoft.com/office/2007/relationships/media" Target="../media/media2.mp4"/><Relationship Id="rId7" Type="http://schemas.openxmlformats.org/officeDocument/2006/relationships/image" Target="../media/image4.png"/><Relationship Id="rId12" Type="http://schemas.openxmlformats.org/officeDocument/2006/relationships/image" Target="../media/image2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11" Type="http://schemas.openxmlformats.org/officeDocument/2006/relationships/image" Target="../media/image32.gif"/><Relationship Id="rId5" Type="http://schemas.openxmlformats.org/officeDocument/2006/relationships/slideLayout" Target="../slideLayouts/slideLayout146.xml"/><Relationship Id="rId10" Type="http://schemas.openxmlformats.org/officeDocument/2006/relationships/image" Target="../media/image7.png"/><Relationship Id="rId4" Type="http://schemas.openxmlformats.org/officeDocument/2006/relationships/video" Target="../media/media2.mp4"/><Relationship Id="rId9" Type="http://schemas.openxmlformats.org/officeDocument/2006/relationships/image" Target="../media/image6.png"/><Relationship Id="rId14" Type="http://schemas.openxmlformats.org/officeDocument/2006/relationships/image" Target="../media/image4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47.png"/><Relationship Id="rId7" Type="http://schemas.openxmlformats.org/officeDocument/2006/relationships/image" Target="../media/image5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8.png"/><Relationship Id="rId9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47.xml"/><Relationship Id="rId7" Type="http://schemas.openxmlformats.org/officeDocument/2006/relationships/image" Target="../media/image3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2.gif"/><Relationship Id="rId11" Type="http://schemas.openxmlformats.org/officeDocument/2006/relationships/image" Target="../media/image7.png"/><Relationship Id="rId5" Type="http://schemas.openxmlformats.org/officeDocument/2006/relationships/image" Target="../media/image49.png"/><Relationship Id="rId10" Type="http://schemas.openxmlformats.org/officeDocument/2006/relationships/image" Target="../media/image6.png"/><Relationship Id="rId4" Type="http://schemas.openxmlformats.org/officeDocument/2006/relationships/image" Target="../media/image48.png"/><Relationship Id="rId9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8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7.png"/><Relationship Id="rId7" Type="http://schemas.openxmlformats.org/officeDocument/2006/relationships/image" Target="../media/image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150.xml"/><Relationship Id="rId5" Type="http://schemas.openxmlformats.org/officeDocument/2006/relationships/image" Target="../media/image14.png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.png"/><Relationship Id="rId7" Type="http://schemas.openxmlformats.org/officeDocument/2006/relationships/image" Target="../media/image2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7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54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7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54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7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54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7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54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7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54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7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54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7.png"/><Relationship Id="rId7" Type="http://schemas.openxmlformats.org/officeDocument/2006/relationships/image" Target="../media/image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266.xml"/><Relationship Id="rId5" Type="http://schemas.openxmlformats.org/officeDocument/2006/relationships/image" Target="../media/image5.png"/><Relationship Id="rId4" Type="http://schemas.openxmlformats.org/officeDocument/2006/relationships/image" Target="../media/image57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4.png"/><Relationship Id="rId7" Type="http://schemas.openxmlformats.org/officeDocument/2006/relationships/image" Target="../media/image2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9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59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9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60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9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61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9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62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93.xml"/><Relationship Id="rId7" Type="http://schemas.openxmlformats.org/officeDocument/2006/relationships/image" Target="../media/image5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.png"/><Relationship Id="rId11" Type="http://schemas.openxmlformats.org/officeDocument/2006/relationships/image" Target="../media/image63.png"/><Relationship Id="rId5" Type="http://schemas.openxmlformats.org/officeDocument/2006/relationships/image" Target="../media/image3.png"/><Relationship Id="rId10" Type="http://schemas.openxmlformats.org/officeDocument/2006/relationships/image" Target="../media/image32.gif"/><Relationship Id="rId4" Type="http://schemas.openxmlformats.org/officeDocument/2006/relationships/image" Target="../media/image27.png"/><Relationship Id="rId9" Type="http://schemas.openxmlformats.org/officeDocument/2006/relationships/image" Target="../media/image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266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15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4.png"/><Relationship Id="rId7" Type="http://schemas.openxmlformats.org/officeDocument/2006/relationships/image" Target="../media/image2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4.png"/><Relationship Id="rId7" Type="http://schemas.openxmlformats.org/officeDocument/2006/relationships/image" Target="../media/image6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4.png"/><Relationship Id="rId7" Type="http://schemas.openxmlformats.org/officeDocument/2006/relationships/image" Target="../media/image2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218.xml"/><Relationship Id="rId5" Type="http://schemas.openxmlformats.org/officeDocument/2006/relationships/image" Target="../media/image7.png"/><Relationship Id="rId4" Type="http://schemas.microsoft.com/office/2007/relationships/hdphoto" Target="../media/hdphoto3.wdp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28.png"/><Relationship Id="rId7" Type="http://schemas.openxmlformats.org/officeDocument/2006/relationships/image" Target="../media/image73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314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Relationship Id="rId9" Type="http://schemas.openxmlformats.org/officeDocument/2006/relationships/image" Target="../media/image75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32.gif"/><Relationship Id="rId4" Type="http://schemas.openxmlformats.org/officeDocument/2006/relationships/image" Target="../media/image76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9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6AC032A-C82F-03D3-8C66-7C4679A572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74" b="3594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3940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تعيين تلميذ(ة) للإجابة</a:t>
            </a:r>
            <a:endParaRPr lang="fr-MA" b="1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توجيهات و شرح التعليمات</a:t>
            </a:r>
            <a:r>
              <a:rPr lang="fr-FR" b="1" dirty="0"/>
              <a:t>.</a:t>
            </a:r>
            <a:endParaRPr lang="fr-MA" b="1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عرض فيديو</a:t>
            </a:r>
            <a:r>
              <a:rPr lang="fr-FR" b="1" dirty="0"/>
              <a:t>.</a:t>
            </a:r>
            <a:endParaRPr lang="fr-MA" b="1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4" y="5606678"/>
            <a:ext cx="2124551" cy="547687"/>
          </a:xfrm>
          <a:prstGeom prst="roundRect">
            <a:avLst/>
          </a:prstGeom>
        </p:spPr>
        <p:txBody>
          <a:bodyPr/>
          <a:lstStyle/>
          <a:p>
            <a:r>
              <a:rPr lang="ar-MA" b="1" dirty="0"/>
              <a:t>المرور بين الصفوف للمساعدة و تصحيح الإنجازات</a:t>
            </a:r>
            <a:r>
              <a:rPr lang="fr-FR" b="1" dirty="0"/>
              <a:t>.</a:t>
            </a:r>
            <a:endParaRPr lang="fr-MA" b="1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عمل في ثنائيات</a:t>
            </a:r>
            <a:r>
              <a:rPr lang="fr-FR" b="1" dirty="0"/>
              <a:t>.</a:t>
            </a:r>
            <a:endParaRPr lang="fr-MA" b="1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نهاية الشريط، المرور إلى الشريحة الموالية.</a:t>
            </a:r>
            <a:endParaRPr lang="fr-MA" b="1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4875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6" name="Google Shape;1156;p2"/>
          <p:cNvSpPr txBox="1">
            <a:spLocks noGrp="1"/>
          </p:cNvSpPr>
          <p:nvPr>
            <p:ph type="title"/>
          </p:nvPr>
        </p:nvSpPr>
        <p:spPr>
          <a:xfrm>
            <a:off x="637196" y="796137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</a:pPr>
            <a:r>
              <a:rPr lang="ar-MA" sz="4000" dirty="0">
                <a:solidFill>
                  <a:srgbClr val="424D7B"/>
                </a:solidFill>
              </a:rPr>
              <a:t>تنظيم حصص الأسبوع التربوي</a:t>
            </a:r>
            <a:endParaRPr sz="4000" dirty="0">
              <a:solidFill>
                <a:srgbClr val="424D7B"/>
              </a:solidFill>
            </a:endParaRPr>
          </a:p>
        </p:txBody>
      </p:sp>
      <p:pic>
        <p:nvPicPr>
          <p:cNvPr id="1157" name="Google Shape;1157;p2" descr="Une image contenant Rectangle, conception&#10;&#10;Le contenu généré par l’IA peut êtr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628651" y="1648522"/>
            <a:ext cx="3779998" cy="136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59" name="Google Shape;1159;p2"/>
          <p:cNvSpPr/>
          <p:nvPr/>
        </p:nvSpPr>
        <p:spPr>
          <a:xfrm>
            <a:off x="7069142" y="1833188"/>
            <a:ext cx="1260000" cy="360000"/>
          </a:xfrm>
          <a:prstGeom prst="flowChartTerminator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1160" name="Google Shape;1160;p2"/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161" name="Google Shape;1161;p2"/>
            <p:cNvSpPr/>
            <p:nvPr/>
          </p:nvSpPr>
          <p:spPr>
            <a:xfrm>
              <a:off x="4735350" y="5275288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62" name="Google Shape;1162;p2"/>
            <p:cNvSpPr/>
            <p:nvPr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اليوم 3 - </a:t>
              </a:r>
              <a:endParaRPr kumimoji="0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163" name="Google Shape;1163;p2"/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164" name="Google Shape;1164;p2"/>
            <p:cNvSpPr/>
            <p:nvPr/>
          </p:nvSpPr>
          <p:spPr>
            <a:xfrm>
              <a:off x="628649" y="5275288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65" name="Google Shape;1165;p2"/>
            <p:cNvSpPr/>
            <p:nvPr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اليوم 6 - </a:t>
              </a:r>
              <a:endParaRPr kumimoji="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166" name="Google Shape;1166;p2"/>
          <p:cNvGrpSpPr/>
          <p:nvPr/>
        </p:nvGrpSpPr>
        <p:grpSpPr>
          <a:xfrm flipH="1">
            <a:off x="4743896" y="3355870"/>
            <a:ext cx="3780000" cy="1567774"/>
            <a:chOff x="4735350" y="3482113"/>
            <a:chExt cx="3780000" cy="1332000"/>
          </a:xfrm>
        </p:grpSpPr>
        <p:sp>
          <p:nvSpPr>
            <p:cNvPr id="1167" name="Google Shape;1167;p2"/>
            <p:cNvSpPr/>
            <p:nvPr/>
          </p:nvSpPr>
          <p:spPr>
            <a:xfrm>
              <a:off x="4735350" y="3734113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68" name="Google Shape;1168;p2"/>
            <p:cNvSpPr/>
            <p:nvPr/>
          </p:nvSpPr>
          <p:spPr>
            <a:xfrm>
              <a:off x="4951350" y="3482113"/>
              <a:ext cx="1389003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اليوم</a:t>
              </a:r>
              <a:r>
                <a: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2</a:t>
              </a:r>
              <a:r>
                <a: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 - </a:t>
              </a:r>
              <a:endParaRPr kumimoji="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169" name="Google Shape;1169;p2"/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1170" name="Google Shape;1170;p2"/>
            <p:cNvSpPr/>
            <p:nvPr/>
          </p:nvSpPr>
          <p:spPr>
            <a:xfrm>
              <a:off x="628649" y="3734113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71" name="Google Shape;1171;p2"/>
            <p:cNvSpPr/>
            <p:nvPr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اليوم 5 -</a:t>
              </a:r>
              <a:endParaRPr kumimoji="0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sp>
        <p:nvSpPr>
          <p:cNvPr id="1172" name="Google Shape;1172;p2"/>
          <p:cNvSpPr/>
          <p:nvPr/>
        </p:nvSpPr>
        <p:spPr>
          <a:xfrm>
            <a:off x="808649" y="5477988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Révision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Lecture</a:t>
            </a: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offerte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1173" name="Google Shape;1173;p2"/>
          <p:cNvGrpSpPr/>
          <p:nvPr/>
        </p:nvGrpSpPr>
        <p:grpSpPr>
          <a:xfrm flipH="1">
            <a:off x="4729142" y="1610626"/>
            <a:ext cx="3780000" cy="1427279"/>
            <a:chOff x="310957" y="1924427"/>
            <a:chExt cx="3780000" cy="1427279"/>
          </a:xfrm>
        </p:grpSpPr>
        <p:sp>
          <p:nvSpPr>
            <p:cNvPr id="1174" name="Google Shape;1174;p2"/>
            <p:cNvSpPr/>
            <p:nvPr/>
          </p:nvSpPr>
          <p:spPr>
            <a:xfrm>
              <a:off x="310957" y="2271706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75" name="Google Shape;1175;p2"/>
            <p:cNvSpPr/>
            <p:nvPr/>
          </p:nvSpPr>
          <p:spPr>
            <a:xfrm>
              <a:off x="679956" y="1924427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endParaRPr kumimoji="0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sp>
        <p:nvSpPr>
          <p:cNvPr id="1176" name="Google Shape;1176;p2"/>
          <p:cNvSpPr/>
          <p:nvPr/>
        </p:nvSpPr>
        <p:spPr>
          <a:xfrm>
            <a:off x="4860905" y="2077285"/>
            <a:ext cx="3516474" cy="89803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77" name="Google Shape;1177;p2"/>
          <p:cNvSpPr/>
          <p:nvPr/>
        </p:nvSpPr>
        <p:spPr>
          <a:xfrm>
            <a:off x="800611" y="3936813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457200" rtl="1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أنشطة اعتيادية.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الاستماع والتحدث : إعادة الإنتاج.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قراءة: استخلاص العبرة،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تعبير كتابي،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إملاء 2/2 ،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78" name="Google Shape;1178;p2"/>
          <p:cNvSpPr/>
          <p:nvPr/>
        </p:nvSpPr>
        <p:spPr>
          <a:xfrm>
            <a:off x="4909142" y="3936813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72000" tIns="45700" rIns="91425" bIns="45700" anchor="ctr" anchorCtr="0">
            <a:noAutofit/>
          </a:bodyPr>
          <a:lstStyle/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أنشطة اعتيادية.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الاستماع والتحدث : عناصر الحكاية.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القراءة استراتيجية المفردات.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خط ونقل.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79" name="Google Shape;1179;p2"/>
          <p:cNvSpPr/>
          <p:nvPr/>
        </p:nvSpPr>
        <p:spPr>
          <a:xfrm>
            <a:off x="800611" y="5474576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أنشطة اعتيادية.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الطلاقة: توليف ودعم.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توليف ودعم.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 إثرائية.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80" name="Google Shape;1180;p2"/>
          <p:cNvSpPr/>
          <p:nvPr/>
        </p:nvSpPr>
        <p:spPr>
          <a:xfrm>
            <a:off x="4909142" y="5474576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أنشطة اعتيادية.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  <a:p>
            <a:pPr marL="266700" lvl="0" indent="-266700" algn="r" rtl="1"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الاستماع والتحدث : البنية السردية / </a:t>
            </a:r>
            <a:r>
              <a:rPr lang="ar-MA" sz="1400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الوضعية التواصلية.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قراءة: استراتيجية الفهم. 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إملاء ½:.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0398B9F-F914-DF20-AD08-5BBE7590E4E3}"/>
              </a:ext>
            </a:extLst>
          </p:cNvPr>
          <p:cNvSpPr txBox="1"/>
          <p:nvPr/>
        </p:nvSpPr>
        <p:spPr>
          <a:xfrm>
            <a:off x="2851361" y="1648522"/>
            <a:ext cx="15572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اليوم 4 -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6A67674-31FE-33B2-D3D7-8193CB56469A}"/>
              </a:ext>
            </a:extLst>
          </p:cNvPr>
          <p:cNvSpPr txBox="1"/>
          <p:nvPr/>
        </p:nvSpPr>
        <p:spPr>
          <a:xfrm>
            <a:off x="1787293" y="2049247"/>
            <a:ext cx="229071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000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أنشطة اعتيادية&gt; 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180000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 : استثمار النص. 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180000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الاستماع والتحدث : الإنتاج. 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180000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تمارين كتابية: البنيات اللغوية.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B8A85FB-DE0A-4432-94FE-8B9AF08603B8}"/>
              </a:ext>
            </a:extLst>
          </p:cNvPr>
          <p:cNvSpPr txBox="1"/>
          <p:nvPr/>
        </p:nvSpPr>
        <p:spPr>
          <a:xfrm>
            <a:off x="6880143" y="1559793"/>
            <a:ext cx="10540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Dosis ExtraBold"/>
              </a:rPr>
              <a:t>اليوم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1 - </a:t>
            </a:r>
          </a:p>
        </p:txBody>
      </p:sp>
      <p:sp>
        <p:nvSpPr>
          <p:cNvPr id="1158" name="Google Shape;1158;p2"/>
          <p:cNvSpPr/>
          <p:nvPr/>
        </p:nvSpPr>
        <p:spPr>
          <a:xfrm>
            <a:off x="5881502" y="2299847"/>
            <a:ext cx="2426394" cy="497232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Dosis SemiBold"/>
              </a:rPr>
              <a:t>أنشطة اعتيادية</a:t>
            </a:r>
            <a:r>
              <a:rPr lang="ar-SA" sz="14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SemiBold"/>
              </a:rPr>
              <a:t>.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Dosis SemiBold"/>
              </a:rPr>
              <a:t>معجم.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Dosis SemiBold"/>
              </a:rPr>
              <a:t>الاستماع والتحدث.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Dosis SemiBold"/>
              </a:rPr>
              <a:t>الطلاقة. 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هيكلة حصة اليوم</a:t>
            </a:r>
            <a:endParaRPr lang="fr-MA" sz="40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387611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79637E10-A6BE-35D4-94AB-E96D6899E147}"/>
              </a:ext>
            </a:extLst>
          </p:cNvPr>
          <p:cNvSpPr txBox="1">
            <a:spLocks/>
          </p:cNvSpPr>
          <p:nvPr/>
        </p:nvSpPr>
        <p:spPr>
          <a:xfrm>
            <a:off x="2160599" y="187119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1600" b="1" dirty="0">
                <a:ea typeface="Dosis SemiBold"/>
                <a:cs typeface="Microsoft Uighur" panose="02000000000000000000" pitchFamily="2" charset="-78"/>
                <a:sym typeface="Dosis SemiBold"/>
              </a:rPr>
              <a:t>تحدي الطلاقة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1600" b="1" dirty="0">
                <a:ea typeface="Dosis SemiBold"/>
                <a:cs typeface="Microsoft Uighur" panose="02000000000000000000" pitchFamily="2" charset="-78"/>
                <a:sym typeface="Dosis SemiBold"/>
              </a:rPr>
              <a:t>إملاء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5573878" y="1518537"/>
            <a:ext cx="1175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-01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47594" y="1681677"/>
            <a:ext cx="544953" cy="54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2653644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8E471C0-3675-DD8A-C83A-068D36ACF7AC}"/>
              </a:ext>
            </a:extLst>
          </p:cNvPr>
          <p:cNvSpPr txBox="1">
            <a:spLocks/>
          </p:cNvSpPr>
          <p:nvPr/>
        </p:nvSpPr>
        <p:spPr>
          <a:xfrm>
            <a:off x="2102784" y="31540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ar-MA" dirty="0">
                <a:cs typeface="Microsoft Uighur" panose="02000000000000000000" pitchFamily="2" charset="-78"/>
              </a:rPr>
              <a:t>تنمية الطلاقةــــ استثمار النص.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751901" y="2922543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935168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128466EE-63AD-46EB-7958-FD3F8C049CB4}"/>
              </a:ext>
            </a:extLst>
          </p:cNvPr>
          <p:cNvSpPr txBox="1">
            <a:spLocks/>
          </p:cNvSpPr>
          <p:nvPr/>
        </p:nvSpPr>
        <p:spPr>
          <a:xfrm>
            <a:off x="2160599" y="442717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Tx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التحدث:  استعمال أساليب التعبير عن الهواية المفضلة في وضعيات جديدة.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5902058" y="2775422"/>
            <a:ext cx="758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fontAlgn="auto" latinLnBrk="0" hangingPunct="1">
              <a:buSzTx/>
              <a:buNone/>
              <a:tabLst/>
              <a:defRPr kumimoji="0" sz="1600" b="1" kern="0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lvl="0" algn="r" rtl="1">
              <a:defRPr/>
            </a:pPr>
            <a:r>
              <a:rPr lang="fr-MA" sz="1800" kern="1200" dirty="0">
                <a:solidFill>
                  <a:srgbClr val="424D7B"/>
                </a:solidFill>
              </a:rPr>
              <a:t> - 02</a:t>
            </a:r>
            <a:r>
              <a:rPr lang="ar-MA" sz="1800" kern="1200" dirty="0">
                <a:solidFill>
                  <a:srgbClr val="424D7B"/>
                </a:solidFill>
              </a:rPr>
              <a:t>قراءة</a:t>
            </a:r>
          </a:p>
        </p:txBody>
      </p:sp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03AA56-50B8-065F-D9BA-CAD6CEC111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5228860"/>
            <a:ext cx="5525521" cy="1415180"/>
          </a:xfrm>
          <a:prstGeom prst="rect">
            <a:avLst/>
          </a:prstGeom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209C787F-5920-F19F-12AD-A3BC0F7B02AD}"/>
              </a:ext>
            </a:extLst>
          </p:cNvPr>
          <p:cNvSpPr txBox="1">
            <a:spLocks/>
          </p:cNvSpPr>
          <p:nvPr/>
        </p:nvSpPr>
        <p:spPr>
          <a:xfrm>
            <a:off x="2218275" y="572292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ar-MA" dirty="0">
                <a:cs typeface="Microsoft Uighur" panose="02000000000000000000" pitchFamily="2" charset="-78"/>
              </a:rPr>
              <a:t>تمارين تطبيقية حول النص +  تحويلات وتركيب جمل (القرار النحوي).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C74676B-272E-ABCF-30C7-4CE7181DC6E1}"/>
              </a:ext>
            </a:extLst>
          </p:cNvPr>
          <p:cNvSpPr txBox="1"/>
          <p:nvPr/>
        </p:nvSpPr>
        <p:spPr>
          <a:xfrm>
            <a:off x="5427143" y="5398600"/>
            <a:ext cx="1223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r" defTabSz="914400" rtl="1" eaLnBrk="1" fontAlgn="auto" latinLnBrk="0" hangingPunct="1">
              <a:buSzTx/>
              <a:buNone/>
              <a:tabLst/>
              <a:defRPr kumimoji="0" sz="1600" b="1" kern="0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lvl="0"/>
            <a:r>
              <a:rPr lang="fr-MA" sz="1800" dirty="0">
                <a:solidFill>
                  <a:srgbClr val="424D7B"/>
                </a:solidFill>
              </a:rPr>
              <a:t> - 04</a:t>
            </a:r>
            <a:r>
              <a:rPr lang="ar-MA" sz="1800" dirty="0">
                <a:solidFill>
                  <a:srgbClr val="424D7B"/>
                </a:solidFill>
              </a:rPr>
              <a:t>تمارين كتابية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DA67D40-C90E-94FF-DAED-44F6ED4EB14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512" b="-14512"/>
          <a:stretch>
            <a:fillRect/>
          </a:stretch>
        </p:blipFill>
        <p:spPr>
          <a:xfrm>
            <a:off x="6750070" y="5561120"/>
            <a:ext cx="540000" cy="540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E464A46-993C-303A-5808-5A3BD496E95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07696" y="4340354"/>
            <a:ext cx="424748" cy="540000"/>
          </a:xfrm>
          <a:prstGeom prst="rect">
            <a:avLst/>
          </a:prstGeom>
        </p:spPr>
      </p:pic>
      <p:pic>
        <p:nvPicPr>
          <p:cNvPr id="16" name="Espace réservé pour une image  20">
            <a:extLst>
              <a:ext uri="{FF2B5EF4-FFF2-40B4-BE49-F238E27FC236}">
                <a16:creationId xmlns:a16="http://schemas.microsoft.com/office/drawing/2014/main" id="{ABA42F46-3B06-0CFC-B786-1D9AC4084479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463" r="-7463"/>
          <a:stretch>
            <a:fillRect/>
          </a:stretch>
        </p:blipFill>
        <p:spPr>
          <a:xfrm>
            <a:off x="1705621" y="1400886"/>
            <a:ext cx="468000" cy="46800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5508517" y="4057271"/>
            <a:ext cx="13163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fontAlgn="auto" latinLnBrk="0" hangingPunct="1">
              <a:buSzTx/>
              <a:buNone/>
              <a:tabLst/>
              <a:defRPr kumimoji="0" sz="1600" b="1" kern="0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lvl="0" algn="r" rtl="1">
              <a:defRPr/>
            </a:pPr>
            <a:r>
              <a:rPr lang="fr-MA" sz="1800" b="0" kern="1200" dirty="0">
                <a:solidFill>
                  <a:srgbClr val="424D7B"/>
                </a:solidFill>
                <a:ea typeface="Arial"/>
                <a:sym typeface="Arial"/>
              </a:rPr>
              <a:t> </a:t>
            </a:r>
            <a:r>
              <a:rPr lang="fr-MA" sz="1800" kern="1200" dirty="0">
                <a:solidFill>
                  <a:srgbClr val="424D7B"/>
                </a:solidFill>
                <a:ea typeface="Arial"/>
                <a:sym typeface="Arial"/>
              </a:rPr>
              <a:t>- 03</a:t>
            </a:r>
            <a:r>
              <a:rPr lang="ar-MA" sz="1800" kern="1200" dirty="0">
                <a:solidFill>
                  <a:srgbClr val="424D7B"/>
                </a:solidFill>
              </a:rPr>
              <a:t>استماع وتحدث</a:t>
            </a:r>
          </a:p>
        </p:txBody>
      </p:sp>
      <p:pic>
        <p:nvPicPr>
          <p:cNvPr id="14" name="Google Shape;1234;p4">
            <a:extLst>
              <a:ext uri="{FF2B5EF4-FFF2-40B4-BE49-F238E27FC236}">
                <a16:creationId xmlns:a16="http://schemas.microsoft.com/office/drawing/2014/main" id="{086FDD06-25D6-CD6C-86C2-C8196D89B29B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9"/>
          <a:srcRect l="-7365" r="-7365"/>
          <a:stretch>
            <a:fillRect/>
          </a:stretch>
        </p:blipFill>
        <p:spPr>
          <a:xfrm>
            <a:off x="1726560" y="2672888"/>
            <a:ext cx="466725" cy="468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Espace réservé pour une image  25">
            <a:extLst>
              <a:ext uri="{FF2B5EF4-FFF2-40B4-BE49-F238E27FC236}">
                <a16:creationId xmlns:a16="http://schemas.microsoft.com/office/drawing/2014/main" id="{BB9204D0-CF91-1689-99FA-E10BA069331D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/>
          <a:stretch>
            <a:fillRect/>
          </a:stretch>
        </p:blipFill>
        <p:spPr>
          <a:xfrm>
            <a:off x="1752944" y="3934680"/>
            <a:ext cx="406805" cy="468313"/>
          </a:xfrm>
          <a:prstGeom prst="rect">
            <a:avLst/>
          </a:prstGeom>
        </p:spPr>
      </p:pic>
      <p:pic>
        <p:nvPicPr>
          <p:cNvPr id="19" name="Google Shape;1234;p4">
            <a:extLst>
              <a:ext uri="{FF2B5EF4-FFF2-40B4-BE49-F238E27FC236}">
                <a16:creationId xmlns:a16="http://schemas.microsoft.com/office/drawing/2014/main" id="{13042567-AB7D-44C9-1711-5022671BF6C6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9"/>
          <a:srcRect l="-7365" r="-7365"/>
          <a:stretch>
            <a:fillRect/>
          </a:stretch>
        </p:blipFill>
        <p:spPr>
          <a:xfrm>
            <a:off x="1703706" y="5254612"/>
            <a:ext cx="466725" cy="4683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13" grpId="0"/>
      <p:bldP spid="15" grpId="0"/>
      <p:bldP spid="10" grpId="0"/>
      <p:bldP spid="11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ECC37C-3158-361E-2AA8-45D7336CF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63BEA88-F0C7-3F70-8B2D-FDCADCFC75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9428"/>
            <a:ext cx="7886700" cy="720000"/>
          </a:xfrm>
        </p:spPr>
        <p:txBody>
          <a:bodyPr>
            <a:no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عند نهاية الحصة</a:t>
            </a:r>
            <a:endParaRPr lang="fr-MA" sz="4000" dirty="0">
              <a:solidFill>
                <a:srgbClr val="424D7B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DA7BD85-1D03-9407-BCF2-8A7250D8E11B}"/>
              </a:ext>
            </a:extLst>
          </p:cNvPr>
          <p:cNvSpPr txBox="1"/>
          <p:nvPr/>
        </p:nvSpPr>
        <p:spPr>
          <a:xfrm>
            <a:off x="1549400" y="2038175"/>
            <a:ext cx="60452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على الأقل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80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%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سيكونون قادرين على: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3E6D0D11-ABCC-44AF-8E57-D7B0BE1B14FC}"/>
              </a:ext>
            </a:extLst>
          </p:cNvPr>
          <p:cNvGrpSpPr/>
          <p:nvPr/>
        </p:nvGrpSpPr>
        <p:grpSpPr>
          <a:xfrm>
            <a:off x="1342577" y="2851205"/>
            <a:ext cx="6696000" cy="890781"/>
            <a:chOff x="1331545" y="2851205"/>
            <a:chExt cx="6696000" cy="890781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047F5EE4-5198-4F58-A3DF-B631812D3318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44BFCDE-C1B4-43BE-9CCF-A64599526A56}"/>
                </a:ext>
              </a:extLst>
            </p:cNvPr>
            <p:cNvSpPr/>
            <p:nvPr/>
          </p:nvSpPr>
          <p:spPr>
            <a:xfrm>
              <a:off x="1479176" y="3166310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R="0" lvl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 فقرات بطلاقة في حدود 45 كلمة.</a:t>
              </a: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1B100709-F2A3-476F-940B-BAF21D51C6F4}"/>
              </a:ext>
            </a:extLst>
          </p:cNvPr>
          <p:cNvGrpSpPr/>
          <p:nvPr/>
        </p:nvGrpSpPr>
        <p:grpSpPr>
          <a:xfrm>
            <a:off x="1320513" y="3714578"/>
            <a:ext cx="6707032" cy="890781"/>
            <a:chOff x="1320513" y="2851205"/>
            <a:chExt cx="6707032" cy="890781"/>
          </a:xfrm>
        </p:grpSpPr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E0A70951-3AF4-4951-AB58-24F7F0D807DA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5DEA2E9D-0B9B-4E08-8F60-D0C0A65B792C}"/>
                </a:ext>
              </a:extLst>
            </p:cNvPr>
            <p:cNvSpPr/>
            <p:nvPr/>
          </p:nvSpPr>
          <p:spPr>
            <a:xfrm>
              <a:off x="1320513" y="3138901"/>
              <a:ext cx="508384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>
                <a:defRPr/>
              </a:pPr>
              <a:r>
                <a:rPr lang="ar-MA" sz="2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استعمال أساليب التعبير عن الهواية المفضلة في وضعيات جديدة.</a:t>
              </a: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931E7A9F-5FD3-44DE-9722-01496831C287}"/>
              </a:ext>
            </a:extLst>
          </p:cNvPr>
          <p:cNvGrpSpPr/>
          <p:nvPr/>
        </p:nvGrpSpPr>
        <p:grpSpPr>
          <a:xfrm>
            <a:off x="1353608" y="4577950"/>
            <a:ext cx="6696000" cy="890781"/>
            <a:chOff x="1331545" y="2851205"/>
            <a:chExt cx="6696000" cy="890781"/>
          </a:xfrm>
        </p:grpSpPr>
        <p:pic>
          <p:nvPicPr>
            <p:cNvPr id="40" name="Image 39">
              <a:extLst>
                <a:ext uri="{FF2B5EF4-FFF2-40B4-BE49-F238E27FC236}">
                  <a16:creationId xmlns:a16="http://schemas.microsoft.com/office/drawing/2014/main" id="{97B2DB42-37F7-4F31-9BB9-66375F651408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AFF69D78-B1E7-4BAF-89BB-5CBADA0AC0C3}"/>
                </a:ext>
              </a:extLst>
            </p:cNvPr>
            <p:cNvSpPr/>
            <p:nvPr/>
          </p:nvSpPr>
          <p:spPr>
            <a:xfrm>
              <a:off x="1538168" y="3166310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rtl="1">
                <a:defRPr/>
              </a:pP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التدرب على التحويلات + تركيب جمل بترتيب كلمات.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89491936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>
                <a:solidFill>
                  <a:srgbClr val="424D7B"/>
                </a:solidFill>
              </a:rPr>
              <a:t>  </a:t>
            </a:r>
            <a:r>
              <a:rPr lang="ar-MA" sz="4000" dirty="0">
                <a:solidFill>
                  <a:srgbClr val="424D7B"/>
                </a:solidFill>
              </a:rPr>
              <a:t>افتتاح الحصة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41694" y="1042134"/>
            <a:ext cx="396000" cy="396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ct val="500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الترحيب وتدبير السلوك.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ct val="500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الأنشطة الاعتيادية: تحدي الطلاقة/ إملاء.</a:t>
            </a:r>
          </a:p>
        </p:txBody>
      </p:sp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345CDB8B-1C43-BC46-BBA1-FE7CE8DC3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مرحبا بكم . سننطلق في حصة اللغة العربية 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FD5AAE6-4336-2482-ED5F-6E47B9CE7670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427B167-4BBC-A6DC-9CE7-0EB2453954A0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0C79D79-C443-0BE8-001C-65799A836DBE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E13D199-1BBF-8C43-0139-13E9DA10642A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7E87A5D-AFA7-7404-9F76-56D8E63C2E51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7B33B34-E13E-6CAF-9015-D42E586B5E0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8416DE5-1617-0FB4-48A5-98ED57321BC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93AAB4E-2716-3622-9212-8D9052AA2A4C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3180522-94C6-B2DE-043C-8E2263DCA91A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97BC8B-057C-F64B-C9E9-71D98606C4A0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9488933-0170-CB56-E824-BBD37F617D8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6" name="Espace réservé pour une image  2">
            <a:extLst>
              <a:ext uri="{FF2B5EF4-FFF2-40B4-BE49-F238E27FC236}">
                <a16:creationId xmlns:a16="http://schemas.microsoft.com/office/drawing/2014/main" id="{56056330-1B34-BC3C-2242-10D2F011964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2"/>
          <a:srcRect/>
          <a:stretch/>
        </p:blipFill>
        <p:spPr>
          <a:xfrm>
            <a:off x="7939935" y="674381"/>
            <a:ext cx="828000" cy="827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7DD110EC-85A5-C0FD-AFE6-4182486B93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572000" y="2123550"/>
            <a:ext cx="2329640" cy="3720469"/>
          </a:xfrm>
          <a:prstGeom prst="rect">
            <a:avLst/>
          </a:prstGeom>
        </p:spPr>
      </p:pic>
      <p:pic>
        <p:nvPicPr>
          <p:cNvPr id="17" name="majd_wave">
            <a:hlinkClick r:id="" action="ppaction://media"/>
            <a:extLst>
              <a:ext uri="{FF2B5EF4-FFF2-40B4-BE49-F238E27FC236}">
                <a16:creationId xmlns:a16="http://schemas.microsoft.com/office/drawing/2014/main" id="{866382E2-B863-47B4-D9FB-39BA5F9C1F0B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2351137" y="2051155"/>
            <a:ext cx="2139091" cy="3802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2353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9CC74E-E7F8-BD6F-AE84-9B21291EBC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0D3877C0-FF6B-764E-A52A-98A3EE60F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قبل أن نبدأ حصة اليوم سأخبركم عن شروط الحصول على نجمة التميز.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1" descr="Une image contenant dessin humoristique, sourire, jouet, Animation&#10;&#10;Le contenu généré par l’IA peut être incorrect.">
            <a:extLst>
              <a:ext uri="{FF2B5EF4-FFF2-40B4-BE49-F238E27FC236}">
                <a16:creationId xmlns:a16="http://schemas.microsoft.com/office/drawing/2014/main" id="{D2108030-982B-E210-22E9-B9D0BEEDCC1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6037698" y="4115884"/>
            <a:ext cx="1800000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Espace réservé pour une image  17" descr="Une image contenant Dessin animé, Animation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E0A091F9-647A-2933-FC5B-CC8D3868358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6024803" y="1873189"/>
            <a:ext cx="1800000" cy="1800000"/>
          </a:xfrm>
          <a:prstGeom prst="roundRect">
            <a:avLst>
              <a:gd name="adj" fmla="val 16667"/>
            </a:avLst>
          </a:prstGeom>
        </p:spPr>
      </p:pic>
      <p:sp>
        <p:nvSpPr>
          <p:cNvPr id="19" name="Google Shape;1333;p8">
            <a:extLst>
              <a:ext uri="{FF2B5EF4-FFF2-40B4-BE49-F238E27FC236}">
                <a16:creationId xmlns:a16="http://schemas.microsoft.com/office/drawing/2014/main" id="{3FEDB29A-3264-9486-4BCF-4D911951D84D}"/>
              </a:ext>
            </a:extLst>
          </p:cNvPr>
          <p:cNvSpPr txBox="1"/>
          <p:nvPr/>
        </p:nvSpPr>
        <p:spPr>
          <a:xfrm>
            <a:off x="1287629" y="5108401"/>
            <a:ext cx="4633732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 typeface="Arial"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دونَ أَن أَقِف، أَرْفَعُ أُصْبُعي لِلْإجابَةِ. </a:t>
            </a:r>
          </a:p>
        </p:txBody>
      </p:sp>
      <p:sp>
        <p:nvSpPr>
          <p:cNvPr id="20" name="Espace réservé du texte 2">
            <a:extLst>
              <a:ext uri="{FF2B5EF4-FFF2-40B4-BE49-F238E27FC236}">
                <a16:creationId xmlns:a16="http://schemas.microsoft.com/office/drawing/2014/main" id="{8ABBD03F-7F89-F624-6C1E-8DC06795704C}"/>
              </a:ext>
            </a:extLst>
          </p:cNvPr>
          <p:cNvSpPr txBox="1">
            <a:spLocks/>
          </p:cNvSpPr>
          <p:nvPr/>
        </p:nvSpPr>
        <p:spPr>
          <a:xfrm>
            <a:off x="1818948" y="2632322"/>
            <a:ext cx="4151010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أُنْصِتُ وأَنْتَبِهُ جَيِّداً لِلدَّرْسِ. </a:t>
            </a:r>
          </a:p>
        </p:txBody>
      </p:sp>
      <p:pic>
        <p:nvPicPr>
          <p:cNvPr id="8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6E6566D-C2B1-06A7-C503-FE01A305035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/>
        </p:blipFill>
        <p:spPr>
          <a:xfrm>
            <a:off x="7939936" y="675832"/>
            <a:ext cx="828001" cy="82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A0B0F89-96EA-0CF4-2B97-7271F9FA5A51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98A5FDF-F264-A71D-9FBC-E4689A80445F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08FFEB9-5D04-F982-6930-F87F0D567370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064F99E-8D86-7D5B-1E32-2724860BD0BD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E7598A4-09F0-1EB6-6857-F8551585D80A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7AC9F633-3D34-C7DD-C1AB-E34B541B36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EC13048-6496-21E8-DA45-B5696EC4EB3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AB59567A-9FB1-E784-2FE0-CFBBCF3D26C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9BF4549-F61F-97EB-6C03-27747105E93E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C018F8D-77F4-E415-2DB7-FCAB45BC2DF4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60883481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9EE24-1198-28EE-35B0-58198BB64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25">
            <a:extLst>
              <a:ext uri="{FF2B5EF4-FFF2-40B4-BE49-F238E27FC236}">
                <a16:creationId xmlns:a16="http://schemas.microsoft.com/office/drawing/2014/main" id="{F7121FF3-9596-9343-B0EC-52DF6F449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27">
            <a:extLst>
              <a:ext uri="{FF2B5EF4-FFF2-40B4-BE49-F238E27FC236}">
                <a16:creationId xmlns:a16="http://schemas.microsoft.com/office/drawing/2014/main" id="{87AC21A9-2D49-3145-76FC-B20A2D877E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599" y="718523"/>
            <a:ext cx="828000" cy="827999"/>
          </a:xfrm>
        </p:spPr>
      </p:pic>
      <p:pic>
        <p:nvPicPr>
          <p:cNvPr id="3" name="Class AR_NV_02_1">
            <a:hlinkClick r:id="" action="ppaction://media"/>
            <a:extLst>
              <a:ext uri="{FF2B5EF4-FFF2-40B4-BE49-F238E27FC236}">
                <a16:creationId xmlns:a16="http://schemas.microsoft.com/office/drawing/2014/main" id="{EF2B8967-222A-FF5E-3B8E-B01DA39DC83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72000" y="1896442"/>
            <a:ext cx="6399999" cy="36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Image 1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88EA42B-5E93-A79A-9142-ABCB235D956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87AB6D67-9199-9478-3E82-96A9A796E3A0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26EC838-8CB7-F414-B582-B64F6C570472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F7F2E12-7494-E035-8FC5-653C294F94BD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B393786-2CFA-19A5-9C6D-6C1B244451AF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894313D-6349-F909-72C2-B3E1C5306DE4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28BC7818-4934-0962-E4C6-4687C175952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6D841DC-CFB6-A8E2-4EA4-E10F3C4887B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95952A1-F508-AE08-4747-D7EBEBF18CE6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938D21E-D217-5D4C-14E4-FD591BEB9DCA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312F90A-5F34-32C8-6143-29D394165F76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690925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07469-8AE3-6385-0F55-C710E8610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9E163822-D313-F548-B932-6A7D65E4C7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سنبدأ تحدي الطلاقة.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سيقوم منكم 5 تلاميذ لقراءة فقرة بدقة واسترسال.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9389635-CE8E-81CF-DE6F-92C725F5D4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104" y="684213"/>
            <a:ext cx="828001" cy="82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F4314B8-3448-DFAE-7B82-C8D6962E2F94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C3BFB27-C0B5-02AF-6738-29FE8024C943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54C1A71-C6C0-9B0F-DB00-CD8239B16196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A4F7F39-BB38-8C57-E447-CAE7395EDE9F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DDA7551-9EA4-B60F-7227-F355FB18B23E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9A72B3D8-6F71-732A-B42E-9C9D35BECA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F8BE344-AC3F-D73D-070C-89CF3EFB72D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FDC8E28-9577-4323-2FFC-A1BD122372C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B21D1D71-B825-F8B7-B379-5FCEBFD560F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C660709-351A-2516-3A79-BBAB5E038840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FF1F598-D9CF-83D7-BCE0-68E94B8F6785}"/>
              </a:ext>
            </a:extLst>
          </p:cNvPr>
          <p:cNvSpPr txBox="1"/>
          <p:nvPr/>
        </p:nvSpPr>
        <p:spPr>
          <a:xfrm>
            <a:off x="289249" y="1902145"/>
            <a:ext cx="8468856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حَزِنَتْ فَرَحُ كَثيراً لِغِيابِ أُمِّها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وَلَكِنَّها فَكَّرَتْ في هِوايَتِها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لْمُفَضَّلَ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فَفَتَحَتْ دِفْتَرَها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وَأَمْسَكَتْ قَلَمَها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وَبَدَأَتْ تَكْتُبُ قِصَّةَ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فارِسِ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ٱلشُّجاعِ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ٱلَّتي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كانَتْ أُمُّها تَحْكيها لَها كُلَّ مَسا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ء</a:t>
            </a:r>
            <a:r>
              <a:rPr lang="fr-FR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4800" b="1" dirty="0">
              <a:solidFill>
                <a:srgbClr val="00ACA4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r" rtl="1"/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ُلَّما كَتَبَتْ كَلِمَةً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أَحَسَّتْ بِأَنَّ أُمَّها بِجانِبِها</a:t>
            </a:r>
            <a:r>
              <a:rPr lang="fr-FR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فَٱبْتَسَمَتْ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فَرَحُ وَهِيَ تَقْرَأُ مَا كَتَبَتْ وَقالَتْ</a:t>
            </a:r>
            <a:r>
              <a:rPr lang="ar-M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ما أَجْمَلَ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ٱلْكِتابَةَ</a:t>
            </a:r>
            <a:r>
              <a:rPr lang="fr-M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</a:t>
            </a:r>
            <a:r>
              <a:rPr lang="f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20546062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F4241-3D19-952E-CFF7-3ECBBA596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78B91560-B66F-B34D-A5E5-768F4C5764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أمامكم  دقيقة واحدة لقراءة صامتة للفقرة.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3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E2E83E4-6234-E7C9-29F9-D7245009429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104" y="684214"/>
            <a:ext cx="828000" cy="827999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48F7EF88-3F33-D18B-F618-B6067A70734D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EE18F76-8347-EB6E-E172-A79BE7F8F518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20DEEE7-0DC1-4C14-20A8-B188E5CF2A40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E9AC9F6-56F3-1ABA-E7DA-6936B50758C9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FE0C181-B7B5-05EA-8BD5-9818FC45FA91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B47ABAA-5086-C865-372A-F227E17D22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CE36D4C-EC5F-F8FC-4263-1EE4B72ACCE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BE17539-503D-EAA8-18B6-D7D497D420C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E4E8BDC-FF04-8CF9-1F61-B3F3D6E22E9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CACBE57-0095-7227-7EFE-9966B129374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 descr="Une image contenant horloge, cercle, Horloge murale&#10;&#10;Le contenu généré par l’IA peut être incorrect.">
            <a:extLst>
              <a:ext uri="{FF2B5EF4-FFF2-40B4-BE49-F238E27FC236}">
                <a16:creationId xmlns:a16="http://schemas.microsoft.com/office/drawing/2014/main" id="{86B253CE-2BA5-D3D0-844D-067C3CA979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843" y="1512213"/>
            <a:ext cx="782030" cy="900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CBD2E3B-8414-04AC-9902-3B12FC9612B8}"/>
              </a:ext>
            </a:extLst>
          </p:cNvPr>
          <p:cNvSpPr txBox="1"/>
          <p:nvPr/>
        </p:nvSpPr>
        <p:spPr>
          <a:xfrm>
            <a:off x="289248" y="2183630"/>
            <a:ext cx="8468856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حَزِنَتْ فَرَحُ كَثيراً لِغِيابِ أُمِّها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وَلَكِنَّها فَكَّرَتْ في هِوايَتِها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لْمُفَضَّلَ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فَفَتَحَتْ دِفْتَرَها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وَأَمْسَكَتْ قَلَمَها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وَبَدَأَتْ تَكْتُبُ قِصَّةَ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فارِسِ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ٱلشُّجاعِ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ٱلَّتي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كانَتْ أُمُّها تَحْكيها لَها كُلَّ مَسا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ء</a:t>
            </a:r>
            <a:r>
              <a:rPr lang="fr-FR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4800" b="1" dirty="0">
              <a:solidFill>
                <a:srgbClr val="00ACA4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r" rtl="1"/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ُلَّما كَتَبَتْ كَلِمَةً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أَحَسَّتْ بِأَنَّ أُمَّها بِجانِبِها</a:t>
            </a:r>
            <a:r>
              <a:rPr lang="fr-FR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فَٱبْتَسَمَتْ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فَرَحُ وَهِيَ تَقْرَأُ مَا كَتَبَتْ وَقالَتْ</a:t>
            </a:r>
            <a:r>
              <a:rPr lang="ar-M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ما أَجْمَلَ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ٱلْكِتابَةَ</a:t>
            </a:r>
            <a:r>
              <a:rPr lang="fr-M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</a:t>
            </a:r>
            <a:r>
              <a:rPr lang="f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13856476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F8B4F4-3AA8-C1E9-BD04-7EC9EBAB6B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2872B977-8530-2660-051E-5120E373D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يسجل الأستاذ على سجل الطلاقة.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7351739-5FEB-11C8-8C04-1913B20A5D1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84213"/>
            <a:ext cx="828001" cy="82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077A82B-4D52-FD1E-034D-29A966934809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8CEDB0C-D4F8-9EF3-18BC-35FB02D285A7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5026C7B-7546-99B5-07EC-3D922E32DD3E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4343B7C-351A-2E0A-434E-E1F3A31FCB8A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2807856-67BB-268A-5F22-B3275FD6FE4B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F84434A2-985F-7B37-2B4E-51034C2EFB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5E9FF71-EA59-A0E6-C270-51DF9D32E17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E286E36-A7FC-09FF-2C1F-22843382E47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1158C4C0-8BD9-7812-C170-BEDDBEC1143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FE6E7F0-723C-D339-EEBE-5C88F705104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2FDEE4C-D8E6-A58C-9257-0D1962F771CA}"/>
              </a:ext>
            </a:extLst>
          </p:cNvPr>
          <p:cNvSpPr txBox="1"/>
          <p:nvPr/>
        </p:nvSpPr>
        <p:spPr>
          <a:xfrm>
            <a:off x="289249" y="1902145"/>
            <a:ext cx="8468856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حَزِنَتْ فَرَحُ كَثيراً لِغِيابِ أُمِّها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وَلَكِنَّها فَكَّرَتْ في هِوايَتِها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لْمُفَضَّلَ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فَفَتَحَتْ دِفْتَرَها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وَأَمْسَكَتْ قَلَمَها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وَبَدَأَتْ تَكْتُبُ قِصَّةَ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فارِسِ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ٱلشُّجاعِ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ٱلَّتي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كانَتْ أُمُّها تَحْكيها لَها كُلَّ مَسا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ء</a:t>
            </a:r>
            <a:r>
              <a:rPr lang="fr-FR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4800" b="1" dirty="0">
              <a:solidFill>
                <a:srgbClr val="00ACA4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algn="r" rtl="1"/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ُلَّما كَتَبَتْ كَلِمَةً</a:t>
            </a:r>
            <a:r>
              <a:rPr lang="ar-S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أَحَسَّتْ بِأَنَّ أُمَّها بِجانِبِها</a:t>
            </a:r>
            <a:r>
              <a:rPr lang="fr-FR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فَٱبْتَسَمَتْ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فَرَحُ وَهِيَ تَقْرَأُ مَا كَتَبَتْ وَقالَتْ</a:t>
            </a:r>
            <a:r>
              <a:rPr lang="ar-M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ما أَجْمَلَ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ٱلْكِتابَةَ</a:t>
            </a:r>
            <a:r>
              <a:rPr lang="fr-MA" sz="4800" b="1" dirty="0">
                <a:solidFill>
                  <a:srgbClr val="00ACA4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</a:t>
            </a:r>
            <a:r>
              <a:rPr lang="f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68070785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C431B-6428-ADBD-0530-343EA51B1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179A1D-94CD-7E4E-96C6-4420AA8DA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 سأملي عليكم كلمات.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B7C7E32-12F3-BD08-E26A-7CD9874554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84213"/>
            <a:ext cx="828001" cy="82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A13223B-A994-57DC-A09A-101CD6553075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54A0657-1F9E-3432-DAB0-C25ACBBB171F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727D6E0-6EFC-BA4A-9F5C-3B95E4BB0C9C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8716543-E49B-E3FB-8A82-59AF861F8BCB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8647501-0D01-2E85-7D08-4CF45FF6B11D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D4C1BDD-651E-EF5B-2905-2C49973A1E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CA438B4-B377-C0F2-F771-8362ABE405F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BB08132-AE7B-953F-0405-2C3919EEA00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6A379D8-FF2C-85EA-F2C3-9F4D2F5B5EF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0F9AF8E-B72E-25B1-348C-3B77763D67B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Google Shape;1379;p12">
            <a:extLst>
              <a:ext uri="{FF2B5EF4-FFF2-40B4-BE49-F238E27FC236}">
                <a16:creationId xmlns:a16="http://schemas.microsoft.com/office/drawing/2014/main" id="{1C43D4A9-727D-0AE0-50D2-B9C216A0D5B1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8606133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C6C5B-AA2B-866E-7545-20CBD7DCC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71;p201">
            <a:extLst>
              <a:ext uri="{FF2B5EF4-FFF2-40B4-BE49-F238E27FC236}">
                <a16:creationId xmlns:a16="http://schemas.microsoft.com/office/drawing/2014/main" id="{06E7E1BF-C022-32BC-8794-51436F5B3594}"/>
              </a:ext>
            </a:extLst>
          </p:cNvPr>
          <p:cNvSpPr/>
          <p:nvPr/>
        </p:nvSpPr>
        <p:spPr>
          <a:xfrm>
            <a:off x="5948676" y="3429000"/>
            <a:ext cx="2032896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6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</a:t>
            </a:r>
            <a:r>
              <a:rPr lang="ar-MA" sz="6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مْسَ</a:t>
            </a:r>
            <a:r>
              <a:rPr lang="ar-MA" sz="66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كَت</a:t>
            </a:r>
            <a:r>
              <a:rPr lang="ar-MA" sz="6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ْ</a:t>
            </a:r>
          </a:p>
        </p:txBody>
      </p:sp>
      <p:sp>
        <p:nvSpPr>
          <p:cNvPr id="9" name="Google Shape;1671;p201">
            <a:extLst>
              <a:ext uri="{FF2B5EF4-FFF2-40B4-BE49-F238E27FC236}">
                <a16:creationId xmlns:a16="http://schemas.microsoft.com/office/drawing/2014/main" id="{B16C23C8-E560-5AC0-E447-8E07EF3F3EC2}"/>
              </a:ext>
            </a:extLst>
          </p:cNvPr>
          <p:cNvSpPr/>
          <p:nvPr/>
        </p:nvSpPr>
        <p:spPr>
          <a:xfrm>
            <a:off x="1076787" y="3429000"/>
            <a:ext cx="1995574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6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أُ</a:t>
            </a:r>
            <a:r>
              <a:rPr lang="ar-MA" sz="6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مّ</a:t>
            </a:r>
            <a:r>
              <a:rPr lang="ar-MA" sz="6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ٌ</a:t>
            </a:r>
          </a:p>
        </p:txBody>
      </p:sp>
      <p:sp>
        <p:nvSpPr>
          <p:cNvPr id="16" name="Titre 15">
            <a:extLst>
              <a:ext uri="{FF2B5EF4-FFF2-40B4-BE49-F238E27FC236}">
                <a16:creationId xmlns:a16="http://schemas.microsoft.com/office/drawing/2014/main" id="{41FC0875-382F-EE46-B341-74765C83B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الكلمات أولا.  من يقرأ 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52E2924-4211-978A-DA63-0B2678A1300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84213"/>
            <a:ext cx="828001" cy="82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1B3EE6D-1753-5992-53C9-91250D78D15B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D793EAF-6604-332C-1612-1CD1497CA6FD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29295ED-7F50-383B-3861-884D1F26DC10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5255BF5-A9AA-0A44-095B-55CD560B6794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81F24D5-BE02-BD5C-2369-FD923A6FFC5E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0700F4B4-35D9-3A2C-B4ED-9CE58DC38B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FA586F6-4B6C-B7E9-69C2-B2BC765636F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AA657D1-814F-3CD5-526F-80B930BD7FD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239E650-37D7-5642-300E-57397DF6E75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002A153-CBED-6EA5-84C0-B6E3658DA34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Google Shape;1671;p201">
            <a:extLst>
              <a:ext uri="{FF2B5EF4-FFF2-40B4-BE49-F238E27FC236}">
                <a16:creationId xmlns:a16="http://schemas.microsoft.com/office/drawing/2014/main" id="{1AF806F5-DBBE-0201-69D8-3B610E5549EE}"/>
              </a:ext>
            </a:extLst>
          </p:cNvPr>
          <p:cNvSpPr/>
          <p:nvPr/>
        </p:nvSpPr>
        <p:spPr>
          <a:xfrm>
            <a:off x="3524930" y="3429000"/>
            <a:ext cx="2032896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6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إِ</a:t>
            </a:r>
            <a:r>
              <a:rPr lang="ar-MA" sz="6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لى</a:t>
            </a:r>
          </a:p>
        </p:txBody>
      </p:sp>
    </p:spTree>
    <p:extLst>
      <p:ext uri="{BB962C8B-B14F-4D97-AF65-F5344CB8AC3E}">
        <p14:creationId xmlns:p14="http://schemas.microsoft.com/office/powerpoint/2010/main" val="3661000693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DA406D-9436-2F36-D31C-F383ED6F4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671;p201">
            <a:extLst>
              <a:ext uri="{FF2B5EF4-FFF2-40B4-BE49-F238E27FC236}">
                <a16:creationId xmlns:a16="http://schemas.microsoft.com/office/drawing/2014/main" id="{FF028C74-BBBD-B50C-08E6-1000763C4A34}"/>
              </a:ext>
            </a:extLst>
          </p:cNvPr>
          <p:cNvSpPr/>
          <p:nvPr/>
        </p:nvSpPr>
        <p:spPr>
          <a:xfrm>
            <a:off x="3309911" y="3085521"/>
            <a:ext cx="3026661" cy="877229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7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</a:t>
            </a:r>
            <a:r>
              <a:rPr lang="ar-MA" sz="7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مْسَ</a:t>
            </a:r>
            <a:r>
              <a:rPr lang="ar-MA" sz="72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كَت</a:t>
            </a:r>
            <a:r>
              <a:rPr lang="ar-MA" sz="7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ْ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718DF527-3F54-9140-A2AE-57DA8AB28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9247A27-AB50-0E40-0F80-2D631266C6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84000"/>
            <a:ext cx="828000" cy="82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1F2BA22-D63B-D427-6E68-05522C7E03C2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5DBBE3B-9190-AAF2-DC44-ACFA54E528B4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78E2999-EE3F-AF63-9A68-E38EE3A23AC1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5698214-A73C-7451-5CED-01031101922A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2A4F7DB-79C6-D0E9-823C-53B86508D695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3A242973-40B8-9DA1-16B8-7B3CA5F951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6EFFF45-78C4-EDC8-9FBF-CB54DEB3153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53ECC0C-F2C8-974D-7D1B-595FBD7D641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E339A7D-2752-5E3C-53EF-6DC16ED4188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C534DD7D-2619-9891-474D-402ABE90CA3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48468935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1C38D-AEDC-7F31-D9A8-448794D40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20B1C4E7-86B4-9249-8F5D-1E11F5609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اكتبوا: ينطق الأستاذ الكلمة.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929F41E-3448-A8E9-2B1C-B51B57C8BB2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84214"/>
            <a:ext cx="828000" cy="827999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E12953A-C610-55BD-BE70-FBA6B9680783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CF3629F-0FA6-C88F-80C1-8365B51F076B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AB4FBAB-D239-58DF-8978-7D1C8AA68F7C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3B13BCB-21C0-F0FC-761D-322C8BAC14A0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E75447F-B91A-5B7D-1D12-925C3B72BDC4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6CFD365B-BD1F-975D-BF5C-8A0542E24C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83A8935-3F38-814F-B486-2F2A672BF21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34A3757-887A-5285-18ED-E111DE01E09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8F2030F-820D-66C5-112D-1928DE346C2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072D763-E59E-471D-57A1-FACF6429904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01A71897-94D8-023B-4F1F-3F2DCB25AB4A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02639790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DEE63-4A28-6A44-583A-B996310CA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9ECC63AF-E837-4CC2-C8B6-C9200DB232A7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 l="761" t="13526" r="-800" b="14953"/>
          <a:stretch/>
        </p:blipFill>
        <p:spPr>
          <a:xfrm>
            <a:off x="2873100" y="2100728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E5A0C872-2BA1-9698-4DDC-57D0A567E0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6097" y="2739647"/>
            <a:ext cx="3174301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7200" b="1" kern="0" dirty="0">
                <a:solidFill>
                  <a:srgbClr val="FFFFFF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أَمْسَكَتْ</a:t>
            </a:r>
          </a:p>
        </p:txBody>
      </p:sp>
      <p:sp>
        <p:nvSpPr>
          <p:cNvPr id="28" name="Titre 27">
            <a:extLst>
              <a:ext uri="{FF2B5EF4-FFF2-40B4-BE49-F238E27FC236}">
                <a16:creationId xmlns:a16="http://schemas.microsoft.com/office/drawing/2014/main" id="{4BA5371D-3035-6545-B741-5734F8427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50A7BC6-89BF-F1E0-7AE2-60946A95936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7" y="684213"/>
            <a:ext cx="828000" cy="82799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89197351-B504-77BE-ED72-A341FA2C30EA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316E026-1239-6285-9A5C-B3CE8242B661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67830CB-5FBC-B20B-4A9B-CF652043E501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584F3F3-6ACE-12CE-590B-22CE644428A7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8CE48AC-744E-6432-830A-E7043175051C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396773C3-D842-61B9-C283-DB7EA2C173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E066538-14E8-80A6-93FF-17D7A655B78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BF2088F-43D6-BEA5-A453-BC9D92778D4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4E36A440-A91C-CA45-8F29-3477094E7DA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6000E76-9E2A-34CF-A8CF-233AE69C175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05030755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984C2-E5DA-2D1D-AC7C-0607412A9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671;p201">
            <a:extLst>
              <a:ext uri="{FF2B5EF4-FFF2-40B4-BE49-F238E27FC236}">
                <a16:creationId xmlns:a16="http://schemas.microsoft.com/office/drawing/2014/main" id="{E237B7DE-3C3F-C9B9-FFBE-3B8FFEC38349}"/>
              </a:ext>
            </a:extLst>
          </p:cNvPr>
          <p:cNvSpPr/>
          <p:nvPr/>
        </p:nvSpPr>
        <p:spPr>
          <a:xfrm>
            <a:off x="1882543" y="3032140"/>
            <a:ext cx="5174530" cy="1122641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9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إِ</a:t>
            </a:r>
            <a:r>
              <a:rPr lang="ar-MA" sz="9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لى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35234B1A-58EB-014D-AE68-AAD7695548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95DB46A-A0F0-F7E0-2C9F-6F817D3347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9935" y="684213"/>
            <a:ext cx="828000" cy="82799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18A72A3-35D2-7546-B4D8-0CEECCF56FFF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322E6F7-6920-EFA7-DFA1-D925BD409C7C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9890E53-A9DC-3F8B-C73C-599B0683F3A9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0191503-E0F3-DCE4-021B-E97FC610E6BA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EBDE952-23AA-AABD-465F-1707433EE165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E3D58D2B-ED10-37FB-DD58-B052D99297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551DDAF-FB20-93A4-2692-4D60CDAAFF7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289E4DA-DF21-1CE1-0A68-A2ACF94D793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55EE4F9-D2C3-ECF6-87B2-A5982142C90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9B3972F-A275-017D-90BC-E58F0E18B87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51821524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BB18CE-F087-7D8A-E1EC-053BE7E993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C236148D-9E05-5844-8223-9D479B247C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اكتبوا: ينطق الأستاذ الكلمة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1B04603-0255-1B3A-55BD-69BCB626808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4CBBF7C-7746-AD0A-2263-0F6592E5FDAA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2BE309F-53F5-B1EB-7886-5107D1E075FE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351E25C-8985-00E6-4D96-4EA802D9EBF4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60B73F-1936-F3AC-86DA-76D62DAAD0B9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A8FA175-910F-8973-BBA9-4EEC0DF6AF92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F2FE361A-6AA1-CCEC-2D20-F455F28F35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85E3DC1-D985-5290-660B-CC98FADAF4E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56A5EB9-50B1-F5D2-D328-BD05861FFFE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ABAABC8-B2DD-4610-ED9C-A2A5F006DDC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8B7AB4E-5F2E-0F3E-30BE-ED51EFC091E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4794C88A-D8C2-F8C7-1EA7-0D2C60A01F0B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873100" y="2100728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81578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B2707-C537-4D3A-A188-6AB8BFCAE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F67ACA1E-BB12-BBDB-B28F-6A2637DE6D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83153" y="4596355"/>
            <a:ext cx="2429011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rtl="1">
              <a:buClr>
                <a:schemeClr val="lt1"/>
              </a:buClr>
              <a:buSzPts val="13800"/>
              <a:buFont typeface="Arial"/>
            </a:pPr>
            <a:r>
              <a:rPr lang="ar-MA" altLang="fr-FR" sz="5400" b="1" dirty="0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تَرْحيبٌ</a:t>
            </a:r>
            <a:endParaRPr lang="ar-MA" altLang="fr-FR" sz="6000" b="1" dirty="0">
              <a:solidFill>
                <a:schemeClr val="lt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0014B4AA-5F31-EB43-AC43-17FC52ABD8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A40DE89-4D5E-5443-0BCF-7C657535E3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0272" y="685664"/>
            <a:ext cx="828000" cy="82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9CCC027-CDA5-0D0B-688C-258A00F3CA7B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77E6B96-7595-EFE4-4B3F-F6E0D63F937F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35A3DD5-7626-4270-311B-4B041363C8C7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89DA92E-A5E1-2AD7-6C0E-B1A6B870C2CD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996BE02-0232-EC50-92FF-948BC955F8B8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A5559300-81D7-1CBA-D3B1-404026556C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85759FF-896F-8166-50AE-BEBD817810F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4996EB6-D673-D47D-3437-21E1157C31E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4EAAC128-FF98-34F9-8CE5-1F123DEEAE9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3EC6050-10E9-F395-BCBC-1E16508C744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Google Shape;1379;p12">
            <a:extLst>
              <a:ext uri="{FF2B5EF4-FFF2-40B4-BE49-F238E27FC236}">
                <a16:creationId xmlns:a16="http://schemas.microsoft.com/office/drawing/2014/main" id="{D8C247B4-6299-BF3E-4092-0C5769319081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612207" y="2381688"/>
            <a:ext cx="3919586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D234A315-D261-79E6-D95D-0CF11010C6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4849" y="3121022"/>
            <a:ext cx="3174301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altLang="fr-FR" sz="5400" b="1" kern="0" dirty="0">
                <a:solidFill>
                  <a:srgbClr val="FFFFFF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إِلى</a:t>
            </a:r>
            <a:endParaRPr lang="ar-MA" sz="5400" b="1" kern="0" dirty="0">
              <a:solidFill>
                <a:srgbClr val="FFFFFF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58294340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CD19C0-3F9F-815B-F2BF-381B6D72F0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671;p201">
            <a:extLst>
              <a:ext uri="{FF2B5EF4-FFF2-40B4-BE49-F238E27FC236}">
                <a16:creationId xmlns:a16="http://schemas.microsoft.com/office/drawing/2014/main" id="{BDA49661-7B11-CCF3-865D-157CB51765C0}"/>
              </a:ext>
            </a:extLst>
          </p:cNvPr>
          <p:cNvSpPr/>
          <p:nvPr/>
        </p:nvSpPr>
        <p:spPr>
          <a:xfrm>
            <a:off x="1882543" y="3032140"/>
            <a:ext cx="5174530" cy="1122641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9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أُ</a:t>
            </a:r>
            <a:r>
              <a:rPr lang="ar-MA" sz="9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مّ</a:t>
            </a:r>
            <a:r>
              <a:rPr lang="ar-MA" sz="9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ٌ</a:t>
            </a:r>
            <a:endParaRPr lang="ar-MA" sz="9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D9BAFD39-C70C-686B-C3BB-13EBFAA5A3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51D7E7C-6300-9782-1F93-302FF3D6D56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9935" y="684213"/>
            <a:ext cx="828000" cy="82799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DE68261-40AD-4F3F-F49F-1FA22CA0DBC3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6030DFD-EB83-3E80-E4EE-0266E0439413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651A458-7435-3C7A-6FB9-4FCA78DADE04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D85F6C6-44AE-3187-D526-075189ACB587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85F5843-DD0E-5482-9B2E-5C87877A332A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5DF4F3A5-C2EE-37C9-91B3-34E7F36237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A214FA3-6C9A-AEA2-675E-0DFE41A94DA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467077B-DE39-0756-03AE-D45D98BF422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AD146EC-F6C0-7AB8-FD55-5A81A1021AF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6E8A02B-3F8A-7DB0-2821-6F6A111105F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09023401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86ED5C-8520-BBE9-6979-0A8C2DC527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87A0E39E-316D-81CA-9420-B8446CD0A6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اكتبوا: ينطق الأستاذ الكلمة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470585E-ED5A-7AAA-9079-D6B9F82F683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E088E2BF-5107-4B6A-6DA0-57C116C89DEA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51AD851-6547-BDF9-A411-B5EB29F39219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5DEFAFE-4098-80F6-B74A-CD07C5A07AA8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57FAD98-0D50-E34C-9AE3-30D180E88AFC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02B53EB-D12A-8CE1-D2FA-879E485C7B66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D309D3E8-BA2B-760D-5B09-8C50D50193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0F56CE9-BC07-F77E-4B59-BDA41EADB3C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1F2F8B32-7072-6197-22D7-99698F07375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4A61CF7-6B18-6AD9-AB19-85B36CFF341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25D83DA4-8864-8266-2504-CE5BA69BC4A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9F6A797B-7FB9-19CE-464B-856B4E8CB3A6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873100" y="2100728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49333371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57E849-AD39-B077-4910-1411FC98A3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332FD6D4-9A34-833E-EAE5-3DBED20A9B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83153" y="4596355"/>
            <a:ext cx="2429011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rtl="1">
              <a:buClr>
                <a:schemeClr val="lt1"/>
              </a:buClr>
              <a:buSzPts val="13800"/>
              <a:buFont typeface="Arial"/>
            </a:pPr>
            <a:r>
              <a:rPr lang="ar-MA" altLang="fr-FR" sz="5400" b="1" dirty="0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تَرْحيبٌ</a:t>
            </a:r>
            <a:endParaRPr lang="ar-MA" altLang="fr-FR" sz="6000" b="1" dirty="0">
              <a:solidFill>
                <a:schemeClr val="lt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46385800-0B57-96B4-1BDB-2F32ECA85A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B97DFB1-3A4E-9849-1F12-1DE9E55C4B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0272" y="685664"/>
            <a:ext cx="828000" cy="82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78793BF-2E0E-C163-7262-E0BEE1F02AE5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AF61CB5-00BE-70C8-D362-E45ADFD48BD9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668D9CE-16D7-95CD-5607-98F2D07FC485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3CFB111-51B4-260D-AB32-840C811E93DA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350A231-4ACD-EBCA-BD33-92B599726BA5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024E1473-3B4C-59F2-0EA9-231676F268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BC603A7-8C35-39E1-1BE8-6BAAAF79E49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5D9B56B-7BB0-3893-D503-8598313816E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3311B2E1-A5C1-F9F7-378A-E126775D554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F09BFE96-CF87-B65F-EF85-7CDBCEB9A93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Google Shape;1379;p12">
            <a:extLst>
              <a:ext uri="{FF2B5EF4-FFF2-40B4-BE49-F238E27FC236}">
                <a16:creationId xmlns:a16="http://schemas.microsoft.com/office/drawing/2014/main" id="{6932CA1F-2C8C-2ABF-9612-A57B9833F15C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612207" y="2381688"/>
            <a:ext cx="3919586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AA291C72-C05C-0F32-160A-0D848D5490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4849" y="2290025"/>
            <a:ext cx="3174301" cy="2585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defTabSz="914400" rtl="1">
              <a:buClr>
                <a:srgbClr val="000000"/>
              </a:buClr>
            </a:pPr>
            <a:endParaRPr lang="ar-MA" sz="5400" b="1" kern="0" dirty="0">
              <a:solidFill>
                <a:srgbClr val="FFFFFF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  <a:p>
            <a:pPr algn="ctr" defTabSz="914400" rtl="1">
              <a:buClr>
                <a:srgbClr val="000000"/>
              </a:buClr>
            </a:pPr>
            <a:r>
              <a:rPr lang="ar-MA" sz="5400" b="1" kern="0" dirty="0">
                <a:solidFill>
                  <a:srgbClr val="FFFFFF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أُمٌّ</a:t>
            </a:r>
          </a:p>
          <a:p>
            <a:pPr algn="ctr" defTabSz="914400" rtl="1">
              <a:buClr>
                <a:srgbClr val="000000"/>
              </a:buClr>
            </a:pPr>
            <a:endParaRPr lang="ar-MA" sz="5400" b="1" kern="0" dirty="0">
              <a:solidFill>
                <a:srgbClr val="FFFFFF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39411214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B920EE-7FAD-72B2-9981-0ADC9791D7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C06C9356-C9E3-5858-6D9B-B2F63965E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>
                <a:solidFill>
                  <a:srgbClr val="424D7B"/>
                </a:solidFill>
              </a:rPr>
              <a:t>قراءة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06767D02-2EBA-D1CC-55F8-A772C39D7C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A9145AAF-939D-FE9D-79A1-0506BC7E844C}"/>
              </a:ext>
            </a:extLst>
          </p:cNvPr>
          <p:cNvSpPr txBox="1"/>
          <p:nvPr/>
        </p:nvSpPr>
        <p:spPr>
          <a:xfrm>
            <a:off x="6419087" y="1777877"/>
            <a:ext cx="7521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5BD977B3-28EC-64F8-3C7B-1DED1F236EAD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ct val="500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تنمية الطلاقة ــــ استثمار النص.</a:t>
            </a:r>
          </a:p>
        </p:txBody>
      </p:sp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026C0207-B2A5-E68F-885F-0167A69EFF1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964670" y="1777877"/>
            <a:ext cx="540000" cy="54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85FC394-0CF6-2938-CB3D-F181C9810D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76319" y="1011253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17D5BE-640F-99DA-FE8E-7401FA359CF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171216" y="2042050"/>
            <a:ext cx="822386" cy="8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902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878E4C-3547-EDDF-A30A-5B0572CFD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63CDDB-8044-0F47-B9AF-CADBAE23F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بعنوان النص الذي قرأناه؟  عم يتحدث هذا النص؟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1665F47-146C-0D59-EE42-3884B52E0D0C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33E9D29-73E5-6486-BFE9-CB2239266DED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DC89D8B-7B2E-25B0-1EF9-A26C364EE99B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1600A40-4A57-E97F-6803-C559FA04FBD8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5BA19E3-0C15-BC3D-5721-D983DDBF2431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612E5B2-E759-8EE5-0E42-4AC4956D91C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097A9D4-4DC7-AC00-E60F-EF32C3314A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939AA37-C98D-422D-3ECD-15B2A221857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DF3A0BB-3C22-0E9B-2C4F-D339AF29B7B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7EC45BD-938E-14C7-A698-C9451B62B5F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FB93BA4-8C56-A228-66A4-A120E94C8C8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1" name="Espace réservé pour une image  7">
            <a:extLst>
              <a:ext uri="{FF2B5EF4-FFF2-40B4-BE49-F238E27FC236}">
                <a16:creationId xmlns:a16="http://schemas.microsoft.com/office/drawing/2014/main" id="{A6854E2A-051E-434E-BF64-4EC0D400666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20" b="10720"/>
          <a:stretch/>
        </p:blipFill>
        <p:spPr>
          <a:xfrm>
            <a:off x="792163" y="2160588"/>
            <a:ext cx="7559675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95699318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B6F6AC-2C61-88BA-1EFA-B7FFACC461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A6F46628-ACAC-5847-A0FA-95100C827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من يتابع؟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3470A61-49FB-71BF-1842-E546F754766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DA32FBF-A75D-AEA0-733D-88BE83A95C6D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4A6C0C5-6199-9197-0591-9675D720163C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5458776-933D-F553-BB12-2BA75AA8761D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57C57D8-C037-4D53-CC89-58CD0A33A94E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57CB662-B7DF-7CEF-CFDC-0E9FF0F6CBE7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42E27505-B4DC-0D84-D63D-22A60D70E5E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939CE4C-DA68-0E9E-7D27-F1983FA4B2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0002C75-461C-7C87-E49C-4EFC2CDBA1A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19F4A81D-448A-2846-C2A8-5929F4BE9B2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D05C6D6-E0A2-5DD9-3527-70523A8EF55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063CE4C-F650-528F-7618-1334B1FD6EF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2663" y="1599310"/>
            <a:ext cx="3236802" cy="5174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101089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DCB320-9892-3819-24C2-89E884C80B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702A4915-77BA-7CCA-2A53-682A650CC1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السؤال؟ من يجيب؟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6C8796E-2FFC-6193-9D8D-1BEF77D2490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2D340257-8628-3353-4B99-AE51977E1015}"/>
              </a:ext>
            </a:extLst>
          </p:cNvPr>
          <p:cNvSpPr txBox="1"/>
          <p:nvPr/>
        </p:nvSpPr>
        <p:spPr>
          <a:xfrm>
            <a:off x="1572357" y="2555419"/>
            <a:ext cx="5765718" cy="783193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وَجَدَ يوسُفُ تَحْتَ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لدُّرْجِ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ذاتَ يَوْمٍ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4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AD1F316-B545-B2F3-0FC2-6A5114E4EA64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EAA00CE-4B43-4F19-B8E3-B7013A60EF27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4D4E270-5E30-43B8-F2D5-97F3796A0DF1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A1E39C4-8897-6DEF-3F1E-A7A357A62835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8EDBBE0-B880-7C76-5191-F782CE57EA67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301815E5-868E-CC36-B1BE-C74D8755221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86DC606-C9B2-3D6C-4E3C-8A40256C37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D4272B5-077C-8938-9910-F2535C0A36B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767565F1-97EF-A3A4-A401-B0A83D062EC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8E373D8-F705-CEBA-6336-F4B474A3A97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22BDBBA3-628A-373A-6BA3-E18D9ABE957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1688" y="4048326"/>
            <a:ext cx="4445228" cy="106050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5F23169-9A2D-B4CB-452E-713CC79714DC}"/>
              </a:ext>
            </a:extLst>
          </p:cNvPr>
          <p:cNvSpPr txBox="1"/>
          <p:nvPr/>
        </p:nvSpPr>
        <p:spPr>
          <a:xfrm>
            <a:off x="2416098" y="4218029"/>
            <a:ext cx="429693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...........................................</a:t>
            </a:r>
            <a:endParaRPr lang="fr-MA" sz="12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8904079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84AE46-42DD-43C7-D0BC-7AF81E77EB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3CB606C7-8D22-0B93-3245-482885D1E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 الجواب؟ أين وجدتم الجواب في النص؟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9812DE1-4E33-86B1-D7F9-A29674F3552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3B2A98F-5833-3BEF-DB11-70569FB8192D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D3503E-2CE7-1B15-6BED-16D467EB0056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5A231F6-7511-6510-7ACB-741F02E270FF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D8D9F7E-404C-C964-3BDB-0919DA8BBB52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32176DF-E6C4-6C78-81B4-FADE35FCD71D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678D973E-448B-FC50-2ECB-AC8057783BE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7D6840B-1D0A-F768-8C4D-5840428DCD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CB6173AB-4CF7-D73A-D189-9232740EE1A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B3A8710F-EFD2-19A6-6217-EC9A130FBEC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2AE2D42-868E-E88C-9081-B206159BC0A7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EEF561F4-B47F-81F3-B2E0-5937FA17274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2082" y="4014458"/>
            <a:ext cx="4445228" cy="1060505"/>
          </a:xfrm>
          <a:prstGeom prst="rect">
            <a:avLst/>
          </a:prstGeom>
        </p:spPr>
      </p:pic>
      <p:pic>
        <p:nvPicPr>
          <p:cNvPr id="5" name="Image 4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B20A690E-209A-B7F8-6B9C-F03065F724E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552"/>
          <a:stretch>
            <a:fillRect/>
          </a:stretch>
        </p:blipFill>
        <p:spPr>
          <a:xfrm>
            <a:off x="750321" y="4014458"/>
            <a:ext cx="2820411" cy="106050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C32B77E-9392-ED66-0889-C7759BC15F5D}"/>
              </a:ext>
            </a:extLst>
          </p:cNvPr>
          <p:cNvSpPr txBox="1"/>
          <p:nvPr/>
        </p:nvSpPr>
        <p:spPr>
          <a:xfrm>
            <a:off x="1039220" y="3876863"/>
            <a:ext cx="6655788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وَجَدَ يوسُفُ تَحْتَ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ﭐلدُّرْجِ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صُنْدوقاً قَديماً.</a:t>
            </a:r>
            <a:endParaRPr lang="fr-MA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75C7604-C45E-1B70-43A6-E72850B0E5B2}"/>
              </a:ext>
            </a:extLst>
          </p:cNvPr>
          <p:cNvSpPr txBox="1"/>
          <p:nvPr/>
        </p:nvSpPr>
        <p:spPr>
          <a:xfrm>
            <a:off x="1572357" y="2555419"/>
            <a:ext cx="5765718" cy="783193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وَجَدَ يوسُفُ تَحْتَ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لدُّرْجِ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ذاتَ يَوْمٍ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4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79719314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12678B-0F74-84EB-1D76-A17B40F9E3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A57AA8D5-CC3B-8F92-D5C1-C2E1BBA4D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السؤال؟ من يجيب؟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C6DEC5C-57C4-46CA-7549-2FB4520B7D7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C4A42722-87C7-9253-3A24-6A3E375F0E50}"/>
              </a:ext>
            </a:extLst>
          </p:cNvPr>
          <p:cNvSpPr txBox="1"/>
          <p:nvPr/>
        </p:nvSpPr>
        <p:spPr>
          <a:xfrm>
            <a:off x="788742" y="2645807"/>
            <a:ext cx="7336537" cy="783193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كانَ يَحْتَوي 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ﭐلصُّنْدوقُ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ﭐلْعَتيقُ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MA" sz="40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EEC1ADE-A0DE-49F8-D8C5-014FF09330FB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29C4E9E-6710-D224-CC33-686E8435DB7D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AF05CA6-F2B6-782E-3977-E5C35F0F6B94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D630122-5CCA-7A2F-11D9-DF1E251F6AFA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C8A7BCC-A076-B717-B720-C7D02CB9E140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9336DD91-8683-B1F6-132F-D18A3890DDC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68C2F5A-0D1F-6B09-9752-544C9BE60B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406DE58-BD18-8BEB-F3AC-DFE4CD78DE3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23BB0A9B-412D-24BE-0EB9-376029F9447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FC70CAB6-4201-D7B3-DD54-C9B5000CB307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307BE01B-AF9F-1BA6-B0E2-C84EC461BE3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1688" y="4048326"/>
            <a:ext cx="4445228" cy="106050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1A74877-708A-D46E-8231-6D19AC72616D}"/>
              </a:ext>
            </a:extLst>
          </p:cNvPr>
          <p:cNvSpPr txBox="1"/>
          <p:nvPr/>
        </p:nvSpPr>
        <p:spPr>
          <a:xfrm>
            <a:off x="2416098" y="4218029"/>
            <a:ext cx="429693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...........................................</a:t>
            </a:r>
            <a:endParaRPr lang="fr-MA" sz="12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4336410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D14B8A-8AFA-34EC-DD6B-4BCA759331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366E1067-4792-31DA-7AA0-299204FB8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 الجواب؟ انقلوا الجواب على كراساتكم.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2DF3177-D610-C367-EF82-194F16B9F2C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309DDE2-B2A3-C4D1-C408-7468965EB61E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180622C-07F2-1DCF-EB98-6E1EC560CF19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4BA95D0-8AA9-5D69-461C-F1C111E0E99F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71142DF-D714-F05F-E2F2-A14C660E4C03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750FBB5-DCCA-1B9A-6F77-F5727376BB23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A85BDDB7-FC1B-7552-9565-083FB74A930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3443FE4-157A-0A30-2D8D-0467FD1FA6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0E11760-DDCD-015E-BA58-4E132EF0916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0C2AEC7-5918-8F48-1013-BE0EBF22304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D0011DAF-81D9-7A1F-E20E-EFAE959A94B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69216DFF-3899-70B2-E16A-DEDFEA2810B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2082" y="4014458"/>
            <a:ext cx="4445228" cy="1060505"/>
          </a:xfrm>
          <a:prstGeom prst="rect">
            <a:avLst/>
          </a:prstGeom>
        </p:spPr>
      </p:pic>
      <p:pic>
        <p:nvPicPr>
          <p:cNvPr id="5" name="Image 4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65DD33F5-3C54-7BEB-427D-F1A7251899A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552"/>
          <a:stretch>
            <a:fillRect/>
          </a:stretch>
        </p:blipFill>
        <p:spPr>
          <a:xfrm>
            <a:off x="750321" y="4014458"/>
            <a:ext cx="2820411" cy="106050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8830EFB-6B1F-AD91-B569-54617284DB69}"/>
              </a:ext>
            </a:extLst>
          </p:cNvPr>
          <p:cNvSpPr txBox="1"/>
          <p:nvPr/>
        </p:nvSpPr>
        <p:spPr>
          <a:xfrm>
            <a:off x="633138" y="4168503"/>
            <a:ext cx="728358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يَحْتَوي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ﭐلصُّنْدوقُ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قِطَعاً مِنَ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ﭐلْخَشَبِ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وَخُيوطاً مُلَوَّنَةً.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363C6DF-4355-5E12-699E-BB28FD3E7BC9}"/>
              </a:ext>
            </a:extLst>
          </p:cNvPr>
          <p:cNvSpPr txBox="1"/>
          <p:nvPr/>
        </p:nvSpPr>
        <p:spPr>
          <a:xfrm>
            <a:off x="788742" y="2645807"/>
            <a:ext cx="7336537" cy="783193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كانَ يَحْتَوي 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ﭐلصُّنْدوقُ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ﭐلْعَتيقُ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MA" sz="40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6472581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B7318C-98B3-F0B7-9886-A81C526651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04C2AC8D-E4C3-E4E8-0694-6270EEDEDC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السؤال؟ من يجيب؟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D27B651-66C9-7625-D65B-700C37F7C84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D236C650-C18E-0329-699F-622717F2FEB3}"/>
              </a:ext>
            </a:extLst>
          </p:cNvPr>
          <p:cNvSpPr txBox="1"/>
          <p:nvPr/>
        </p:nvSpPr>
        <p:spPr>
          <a:xfrm>
            <a:off x="825986" y="2788685"/>
            <a:ext cx="6840000" cy="783193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فَعَلَ يوسُفُ عِنْدَما 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ﭐنْتَهى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مِنْ صُنْعِ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ﭐلْحِصانِ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MA" sz="40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6137E01-DDD0-CBAF-5EDC-56831296797A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BBDA5FE-42DC-EB9B-D649-19BB33BD19BD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D4E6F9F-A752-A72C-AD50-33F273D8DDC4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387D8E9-0600-A831-709E-18B3D05A7B5E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9FA78DC-7B58-A788-3A2C-C5DF2683C7D3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F432FA6F-B1B8-5A8B-C73E-85EB3BF4ECD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45EE399-7524-975D-7060-EB16E589E1A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DC49AD55-97DE-C0B9-7C32-1A7A5FEC0CE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5DA1D6BF-A6DA-197F-F00D-4A1B3CC1D6F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EE1BB1DE-7B3F-B15F-DF7D-D549328CEDAC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D47D82E0-2B7E-6CA3-1EDD-BFF0B0A293A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4048326"/>
            <a:ext cx="5492506" cy="106050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42AE963-0758-FE95-47A7-F7E31B642011}"/>
              </a:ext>
            </a:extLst>
          </p:cNvPr>
          <p:cNvSpPr txBox="1"/>
          <p:nvPr/>
        </p:nvSpPr>
        <p:spPr>
          <a:xfrm>
            <a:off x="1910945" y="4224635"/>
            <a:ext cx="524988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وَضَعَ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يوسُفُ </a:t>
            </a:r>
            <a:r>
              <a:rPr lang="ar-MA" sz="40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ﭐلْحِصانَ</a:t>
            </a:r>
            <a:r>
              <a:rPr lang="ar-MA" sz="40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في غُرْفَةِ </a:t>
            </a:r>
            <a:r>
              <a:rPr lang="ar-MA" sz="4000" b="1" dirty="0" err="1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ﭐلْجُلوسِ</a:t>
            </a:r>
            <a:r>
              <a:rPr lang="ar-MA" sz="40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000" b="1" dirty="0">
              <a:solidFill>
                <a:srgbClr val="C00000"/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4726203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457A-FF05-4D79-7122-2D2368725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0C5488D0-1417-F4CA-5473-D7A6CF13EF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 الجواب؟ انقلوا الجواب على كراساتكم.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5684F4-7DB9-2B17-D102-DD55CB54DC1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EA6AC29-9A04-B20C-BB49-09F085434302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1869885-B2FA-E7CD-DE02-5695850401B7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3FBDDE0-6AB0-9854-C4D8-A54C88EB803D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131EF13-AA1A-6A32-A018-8310C8FC646D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C3C5643-F6E0-4491-19B9-6FA2F029F1F7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4C64EE00-2BBB-093A-47F8-B8E87964D4F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83BE41E-0009-6D74-EE12-E5E578072F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CDFFE35B-A4F5-D196-14AE-988AE45D95A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C024F7F8-84CE-426E-32A8-037A2C4732B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0437499-7031-144D-9B43-6A9113A357F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1CAB3BBD-A728-FC80-69E4-BC903D2C3F7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332" y="3986467"/>
            <a:ext cx="4445228" cy="1060505"/>
          </a:xfrm>
          <a:prstGeom prst="rect">
            <a:avLst/>
          </a:prstGeom>
        </p:spPr>
      </p:pic>
      <p:pic>
        <p:nvPicPr>
          <p:cNvPr id="5" name="Image 4" descr="Une image contenant ligne, carré, Tracé, Rectangle&#10;&#10;Le contenu généré par l’IA peut être incorrect.">
            <a:extLst>
              <a:ext uri="{FF2B5EF4-FFF2-40B4-BE49-F238E27FC236}">
                <a16:creationId xmlns:a16="http://schemas.microsoft.com/office/drawing/2014/main" id="{51EE6446-A253-6703-7DA1-0135463C372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552"/>
          <a:stretch>
            <a:fillRect/>
          </a:stretch>
        </p:blipFill>
        <p:spPr>
          <a:xfrm>
            <a:off x="1030571" y="3986467"/>
            <a:ext cx="2820411" cy="106050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9D76D19-4603-7AEA-8669-3430BE8BAE52}"/>
              </a:ext>
            </a:extLst>
          </p:cNvPr>
          <p:cNvSpPr txBox="1"/>
          <p:nvPr/>
        </p:nvSpPr>
        <p:spPr>
          <a:xfrm>
            <a:off x="1668327" y="4124896"/>
            <a:ext cx="591550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سَيَكونُ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ﭐلْأَبُ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مُنافِسَ يوسُفَ في لُعْبَةِ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ﭐلْأَحْصِنَةِ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MA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30EC208-D73F-867A-CA3C-87B8201036BB}"/>
              </a:ext>
            </a:extLst>
          </p:cNvPr>
          <p:cNvSpPr txBox="1"/>
          <p:nvPr/>
        </p:nvSpPr>
        <p:spPr>
          <a:xfrm>
            <a:off x="1478014" y="2788685"/>
            <a:ext cx="6187972" cy="783193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مَنْ سَيَكونُ مُنافِسَ يوسُفَ في لُعْبَةِ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ﭐلْأَحْصِنَةِ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MA" sz="40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86127342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BEE011-F4C4-6DD6-F989-02CC0372A9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73678FC1-1781-8E63-5143-984336306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250" y="748083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رتبوا المشاهد بوضع الأرقام من 1 إلى 4.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0AE3202-7FA3-A60A-E8B6-BE5D394E199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4045"/>
            <a:ext cx="828001" cy="82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CC77ED5-F6F9-CA28-8BA4-896CC27A45B1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E2E16D6-072C-2EC2-37EB-2189CC0A37D1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463E810-6D3C-FDE1-7A93-7FB684C0732E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18E4271-E2B1-DE94-B198-6A6C1EB1E9FB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C155A3B-4B45-82E4-6502-35EC662B45BC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386FD9FE-12ED-8A88-849A-5320597EFFD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3530D03-7B2E-D807-FF0C-07B18047A6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FC422FE-8E92-4A94-BF00-AE9D97BACB2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789074F-9A51-1C9B-D425-1757A91450E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5D21C28-1CE3-299D-F052-DCF68C4EE14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3A9E6E9-B795-522F-11A6-88E78CEF0AE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65473" y="1667453"/>
            <a:ext cx="6492803" cy="4888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915259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33DD69-E682-35DC-19DD-7EC0A2D3BC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A7DA76F-EF05-1338-F71E-75C4397A23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5473" y="1667453"/>
            <a:ext cx="6492803" cy="4888086"/>
          </a:xfrm>
          <a:prstGeom prst="rect">
            <a:avLst/>
          </a:prstGeom>
        </p:spPr>
      </p:pic>
      <p:sp>
        <p:nvSpPr>
          <p:cNvPr id="18" name="Titre 17">
            <a:extLst>
              <a:ext uri="{FF2B5EF4-FFF2-40B4-BE49-F238E27FC236}">
                <a16:creationId xmlns:a16="http://schemas.microsoft.com/office/drawing/2014/main" id="{F0BDA906-0491-6848-956F-776FFBCCE8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2FBA47F-29C8-701C-6B61-C6B908248A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0608" y="693832"/>
            <a:ext cx="828000" cy="82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05C60DB-CE06-2063-C942-C983ECE95CD1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794AD01-1F61-07E6-CFCC-8156C06FBC99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C0E4909-E771-B7CB-AA80-6E80CD145B3E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0A28E1B-258E-46FF-2CA6-174FF8D6F9E8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FE0E5D9-67DB-3128-8310-04D53FB22E5A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73EF4352-0A53-865C-24DC-1F4D724E860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7AD70BF5-9155-3CE5-5337-F32C90C208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D5B6205-22FA-3E05-36F3-17CAC8725CE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9A6E389-98C6-A951-29B2-2D4F659709E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F59BBA0C-1417-6DCD-5741-0B6C74C4E086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Organigramme : Connecteur 4">
            <a:extLst>
              <a:ext uri="{FF2B5EF4-FFF2-40B4-BE49-F238E27FC236}">
                <a16:creationId xmlns:a16="http://schemas.microsoft.com/office/drawing/2014/main" id="{10162A73-9DFC-8F91-EC22-F2D4788FE737}"/>
              </a:ext>
            </a:extLst>
          </p:cNvPr>
          <p:cNvSpPr/>
          <p:nvPr/>
        </p:nvSpPr>
        <p:spPr>
          <a:xfrm>
            <a:off x="7183059" y="3861253"/>
            <a:ext cx="484313" cy="500486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ln>
                  <a:solidFill>
                    <a:srgbClr val="424D7C"/>
                  </a:solidFill>
                </a:ln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fr-MA" sz="2400" dirty="0">
              <a:ln>
                <a:solidFill>
                  <a:srgbClr val="424D7C"/>
                </a:solidFill>
              </a:ln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Connecteur 5">
            <a:extLst>
              <a:ext uri="{FF2B5EF4-FFF2-40B4-BE49-F238E27FC236}">
                <a16:creationId xmlns:a16="http://schemas.microsoft.com/office/drawing/2014/main" id="{E688CB55-0446-8A8E-50EB-2127FA938D13}"/>
              </a:ext>
            </a:extLst>
          </p:cNvPr>
          <p:cNvSpPr/>
          <p:nvPr/>
        </p:nvSpPr>
        <p:spPr>
          <a:xfrm>
            <a:off x="1321442" y="6055053"/>
            <a:ext cx="484313" cy="500486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ln>
                  <a:solidFill>
                    <a:srgbClr val="424D7C"/>
                  </a:solidFill>
                </a:ln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</a:t>
            </a:r>
            <a:endParaRPr lang="fr-MA" sz="2400" dirty="0">
              <a:ln>
                <a:solidFill>
                  <a:srgbClr val="424D7C"/>
                </a:solidFill>
              </a:ln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Organigramme : Connecteur 8">
            <a:extLst>
              <a:ext uri="{FF2B5EF4-FFF2-40B4-BE49-F238E27FC236}">
                <a16:creationId xmlns:a16="http://schemas.microsoft.com/office/drawing/2014/main" id="{568D240D-4382-B636-B150-C1F1543DEFB1}"/>
              </a:ext>
            </a:extLst>
          </p:cNvPr>
          <p:cNvSpPr/>
          <p:nvPr/>
        </p:nvSpPr>
        <p:spPr>
          <a:xfrm>
            <a:off x="1323048" y="3861253"/>
            <a:ext cx="484313" cy="500486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ln>
                  <a:solidFill>
                    <a:srgbClr val="424D7C"/>
                  </a:solidFill>
                </a:ln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</a:t>
            </a:r>
            <a:endParaRPr lang="fr-MA" sz="2400" dirty="0">
              <a:ln>
                <a:solidFill>
                  <a:srgbClr val="424D7C"/>
                </a:solidFill>
              </a:ln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Organigramme : Connecteur 10">
            <a:extLst>
              <a:ext uri="{FF2B5EF4-FFF2-40B4-BE49-F238E27FC236}">
                <a16:creationId xmlns:a16="http://schemas.microsoft.com/office/drawing/2014/main" id="{F0FC9EAC-D732-0489-4638-A25580F5A11A}"/>
              </a:ext>
            </a:extLst>
          </p:cNvPr>
          <p:cNvSpPr/>
          <p:nvPr/>
        </p:nvSpPr>
        <p:spPr>
          <a:xfrm>
            <a:off x="7230216" y="6055053"/>
            <a:ext cx="484313" cy="500486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ln>
                  <a:solidFill>
                    <a:srgbClr val="424D7C"/>
                  </a:solidFill>
                </a:ln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</a:t>
            </a:r>
            <a:endParaRPr lang="fr-MA" sz="2400" dirty="0">
              <a:ln>
                <a:solidFill>
                  <a:srgbClr val="424D7C"/>
                </a:solidFill>
              </a:ln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0090262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9" grpId="0" animBg="1"/>
      <p:bldP spid="11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3DF3E1-44FB-40B3-0530-246DC3BF6E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38CEF78F-E6AE-6A25-44CB-C95C54529C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>
                <a:solidFill>
                  <a:srgbClr val="424D7B"/>
                </a:solidFill>
              </a:rPr>
              <a:t> استماع وتحدث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5B7D3414-980A-09C9-46B7-C21FB61965B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C2EEAEAA-F819-C65D-E4CC-2A99A8518FAB}"/>
              </a:ext>
            </a:extLst>
          </p:cNvPr>
          <p:cNvSpPr txBox="1"/>
          <p:nvPr/>
        </p:nvSpPr>
        <p:spPr>
          <a:xfrm>
            <a:off x="5229659" y="1777877"/>
            <a:ext cx="19415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buClr>
                <a:srgbClr val="000000"/>
              </a:buClr>
              <a:defRPr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استماع وتحدث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FE3E8430-787E-ED6B-9E2D-63AFE795AB66}"/>
              </a:ext>
            </a:extLst>
          </p:cNvPr>
          <p:cNvSpPr txBox="1">
            <a:spLocks/>
          </p:cNvSpPr>
          <p:nvPr/>
        </p:nvSpPr>
        <p:spPr>
          <a:xfrm>
            <a:off x="1427369" y="2727145"/>
            <a:ext cx="5883622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ct val="500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ورشة التحدث:  استعمال أساليب التعبير عن الهواية المفضلة في وضعيات جديدة</a:t>
            </a:r>
          </a:p>
        </p:txBody>
      </p:sp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A5B6711C-629C-2BFF-5A05-328DB2099FB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463" r="-7463"/>
          <a:stretch>
            <a:fillRect/>
          </a:stretch>
        </p:blipFill>
        <p:spPr>
          <a:xfrm>
            <a:off x="887369" y="1774154"/>
            <a:ext cx="540000" cy="540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0780892-5EC4-3144-05BA-BF1C4BF6729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333532" y="2101042"/>
            <a:ext cx="622967" cy="792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3CA1AFE-3232-0CFB-808C-866C4B8DC5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29659" y="1052955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9350573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60A470-3C4F-B930-A356-6BAA62DAC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A0037A-FA4E-B642-BAB1-39B3C86A07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12" y="760065"/>
            <a:ext cx="7315210" cy="6120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والآن ستتدربون على استعمال  أساليب التعبير عن الهواية المفضلة. لنتذكر العبارات.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527AF46-EC89-4BA7-65C4-D65A441E84A6}"/>
              </a:ext>
            </a:extLst>
          </p:cNvPr>
          <p:cNvSpPr>
            <a:spLocks/>
          </p:cNvSpPr>
          <p:nvPr/>
        </p:nvSpPr>
        <p:spPr>
          <a:xfrm>
            <a:off x="6475607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6CD2386-66D4-A551-0532-64C1A3637EA5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FA653AF-188C-269F-49DC-1E6275760448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9CA17FD-5945-291B-B5C9-5F745F17FE5C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7AEBDE7-40BD-BDB6-DEB5-7FB7A28D9E7E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3C155A5-C167-D016-94D2-0658724C725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6EBA2A6-BF2A-44B1-8C06-BA9BBF56D5D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73BE1C7-2730-E246-7476-0B478D76B7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3244CA2-B103-C1E1-3360-1E271542ED5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71D7393-116E-90E8-11BA-12D9BF38F3B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3AF57E5-5156-7D49-1F94-9D6E175E3C0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9936" y="684000"/>
            <a:ext cx="828000" cy="828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34F04CD-581A-0FE4-D1FC-483CE0D0A6E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8304" y="2524479"/>
            <a:ext cx="1530815" cy="3311557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A4DA94E-49D5-72D3-9DCA-2509BDD2B5D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1089" y="2343394"/>
            <a:ext cx="1427099" cy="3492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397687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B366EB-08AB-3F2B-7729-544C282104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FA809DC3-121E-EDAC-7E25-40473C0034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إذا أردت التعبير عن هوايتك، ماذا تقول؟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7073AFD-A3B1-0951-F403-9BCE1E01A4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104" y="684000"/>
            <a:ext cx="828000" cy="82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106877D-2C92-D319-360A-284AA872652F}"/>
              </a:ext>
            </a:extLst>
          </p:cNvPr>
          <p:cNvSpPr>
            <a:spLocks/>
          </p:cNvSpPr>
          <p:nvPr/>
        </p:nvSpPr>
        <p:spPr>
          <a:xfrm>
            <a:off x="6475607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1ABA2E3-9508-849D-0B70-668570EF8748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8DBA611-8F70-0374-B2D4-93115DCC2360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C195BDE-78F4-AF44-FC5B-4D3C4DEE7302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904B083-CB2F-E37E-7EE7-C68CBCE976D4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9E919FF9-825C-1219-6D15-D3BA0E602C3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A78BB0E6-912C-BA52-D816-4787DB27E08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E5E0CC8D-31F2-639D-903F-313AEA46F1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891A7949-9D57-8AC3-B2FD-E8D9B4E651E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F7076528-5D1B-0625-382D-1AE6BB14D72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CF485444-AF94-7841-F15C-08D52167160A}"/>
              </a:ext>
            </a:extLst>
          </p:cNvPr>
          <p:cNvSpPr/>
          <p:nvPr/>
        </p:nvSpPr>
        <p:spPr>
          <a:xfrm>
            <a:off x="6015636" y="1859908"/>
            <a:ext cx="2742468" cy="1569091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rgbClr val="F9E2BF"/>
          </a:solidFill>
          <a:ln w="38100" cap="flat">
            <a:solidFill>
              <a:srgbClr val="518BC6"/>
            </a:solidFill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D3FC7E7-E450-5F79-556F-B884E608B8E9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850843" y="2619751"/>
            <a:ext cx="1427099" cy="3492641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332DDF7-EF8A-FB1E-4F47-C94B0E7C9D54}"/>
              </a:ext>
            </a:extLst>
          </p:cNvPr>
          <p:cNvSpPr txBox="1"/>
          <p:nvPr/>
        </p:nvSpPr>
        <p:spPr>
          <a:xfrm>
            <a:off x="6015636" y="2271843"/>
            <a:ext cx="28145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/>
            <a:r>
              <a:rPr lang="ar-M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أَنا..........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أَهْوى/هِوايَتي............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8BBC84B-1309-A227-B14F-E58DCE21BEC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6146" y="2644453"/>
            <a:ext cx="3069070" cy="2340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827294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922E4C-1856-DD3F-7FD9-004EA568F0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8CBC1DE-D94F-F425-BF8C-CD6FA2468B23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5DCE35CC-FBAB-0A7A-66F0-9042D59E0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يعبر  لزميله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كيف يمارس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هوايته المفضلة؟</a:t>
            </a:r>
          </a:p>
        </p:txBody>
      </p:sp>
      <p:pic>
        <p:nvPicPr>
          <p:cNvPr id="12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5CAAB89-36FA-65E2-1BEA-D69F0FDB1A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104" y="684000"/>
            <a:ext cx="828000" cy="82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EB13E82-F656-1B0B-80A6-9B940A724308}"/>
              </a:ext>
            </a:extLst>
          </p:cNvPr>
          <p:cNvSpPr>
            <a:spLocks/>
          </p:cNvSpPr>
          <p:nvPr/>
        </p:nvSpPr>
        <p:spPr>
          <a:xfrm>
            <a:off x="6475607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1B43037-CFFA-26C8-AD8B-16D53A91596F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F4F878A-AD37-6DEB-438C-E71D241E3E2A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86AB2D7-30D4-D971-C030-663E7F66E4D6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9CDC857-F15D-662A-8259-7471BD13F3E0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561B7F40-DB7B-2C46-1DC6-34010A4DF51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0F5EFA06-D519-76B1-8B51-763CE6B5E2C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EEA07306-8591-2241-5689-E996B11F9C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F36A951A-AF9D-05E9-EE57-6BB0A077404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924F1B53-C599-34F3-54B4-0196F87A76D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3B9B256-ED05-91E6-E51A-4DA251A7958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701535" y="2790443"/>
            <a:ext cx="1452881" cy="3311557"/>
          </a:xfrm>
          <a:prstGeom prst="rect">
            <a:avLst/>
          </a:prstGeom>
        </p:spPr>
      </p:pic>
      <p:sp>
        <p:nvSpPr>
          <p:cNvPr id="17" name="Forme libre : forme 16">
            <a:extLst>
              <a:ext uri="{FF2B5EF4-FFF2-40B4-BE49-F238E27FC236}">
                <a16:creationId xmlns:a16="http://schemas.microsoft.com/office/drawing/2014/main" id="{247896B3-7AF1-FA92-2402-319937DD6E13}"/>
              </a:ext>
            </a:extLst>
          </p:cNvPr>
          <p:cNvSpPr/>
          <p:nvPr/>
        </p:nvSpPr>
        <p:spPr>
          <a:xfrm flipH="1">
            <a:off x="4922581" y="1863156"/>
            <a:ext cx="2243328" cy="1239536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rgbClr val="FEFCDE"/>
          </a:solidFill>
          <a:ln w="38100" cap="flat">
            <a:solidFill>
              <a:srgbClr val="A56CA0"/>
            </a:solidFill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F01BB8D-7D96-8CB0-2CD7-6D90B85E52B8}"/>
              </a:ext>
            </a:extLst>
          </p:cNvPr>
          <p:cNvSpPr txBox="1"/>
          <p:nvPr/>
        </p:nvSpPr>
        <p:spPr>
          <a:xfrm flipH="1">
            <a:off x="4572000" y="2161598"/>
            <a:ext cx="2956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أَنا...... أَهْوى......./ هِوايَتي....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511B186-6C0D-B3F0-312E-D0B62D6EA49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3374" y="1442645"/>
            <a:ext cx="2406438" cy="5126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570294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44F6D9-29E0-CD58-825B-86D5E28267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3488A52-CF86-2EC4-CCE0-1B3FF6D585E2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329D85BF-8054-E747-470B-9A2A5779E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يأخذ الكلمة ويعبر عن هواية من اختياره؟</a:t>
            </a:r>
          </a:p>
        </p:txBody>
      </p:sp>
      <p:pic>
        <p:nvPicPr>
          <p:cNvPr id="12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DA34D2B-BE06-FBDC-AE2F-4C60D42A5C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104" y="684000"/>
            <a:ext cx="828000" cy="82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D528AB4-4CB8-C6BF-0DDE-1E4C2B9151D1}"/>
              </a:ext>
            </a:extLst>
          </p:cNvPr>
          <p:cNvSpPr>
            <a:spLocks/>
          </p:cNvSpPr>
          <p:nvPr/>
        </p:nvSpPr>
        <p:spPr>
          <a:xfrm>
            <a:off x="6475607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BE71AED-F82B-AF2E-C0D4-8250E14DAF36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E76391A-29AD-D3B3-F9B3-DE35FEDD80AF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EF04E46-700C-176B-DD36-5968DA3D4E85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405450E-E1B0-1FCE-7AD8-DE2C14344FF0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7AD90395-E0B9-B604-5327-383E360E56D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A905F412-8BC7-5D5F-40B6-2AD862D9D3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364525DF-0BD9-74C6-02B2-61D78A97FB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01001BE-6388-512C-96A2-4C87C51D6FF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120225B0-6317-AFEA-8D90-0B1FC1585D0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5C195DE6-6297-4B22-AC78-1367DDCFBEEF}"/>
              </a:ext>
            </a:extLst>
          </p:cNvPr>
          <p:cNvSpPr/>
          <p:nvPr/>
        </p:nvSpPr>
        <p:spPr>
          <a:xfrm>
            <a:off x="6015636" y="1859908"/>
            <a:ext cx="2742468" cy="1569091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rgbClr val="F9E2BF"/>
          </a:solidFill>
          <a:ln w="38100" cap="flat">
            <a:solidFill>
              <a:srgbClr val="518BC6"/>
            </a:solidFill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9252522-4157-85C0-D2DC-5D83A7DE5C4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909473" y="2793553"/>
            <a:ext cx="1427099" cy="3492641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14119C6-712C-EAB8-45ED-4B1ED72357D0}"/>
              </a:ext>
            </a:extLst>
          </p:cNvPr>
          <p:cNvSpPr txBox="1"/>
          <p:nvPr/>
        </p:nvSpPr>
        <p:spPr>
          <a:xfrm>
            <a:off x="6015636" y="2178343"/>
            <a:ext cx="28145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/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أَنا.............................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730D2DA-3B6D-1194-AA77-463BA0745D8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7559" y="1484340"/>
            <a:ext cx="2191579" cy="5042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074503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697A88-DA72-F15A-1E82-0DAE309637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CADD712D-9527-CDBA-6752-13D0225BA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أنشدوا.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0089702-D310-FF0C-4B5D-C4D7C09EB7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0272" y="693832"/>
            <a:ext cx="828000" cy="82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703BD15-39A8-7B26-219F-582E678353CA}"/>
              </a:ext>
            </a:extLst>
          </p:cNvPr>
          <p:cNvSpPr>
            <a:spLocks/>
          </p:cNvSpPr>
          <p:nvPr/>
        </p:nvSpPr>
        <p:spPr>
          <a:xfrm>
            <a:off x="6475607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B8DF9DA-0CCA-5E9C-EC1E-AF87AFE828EB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053B0E8-ADC9-3F00-0A5F-896FE694AAE1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19BF550-CA59-89BB-9A0F-53B0411FA675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BFFE7E1-8FE1-C30E-9E0F-9046AB75FB54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C050D4E9-A6DF-C8D0-E1A9-BA86BC71CA1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7319E5A-C240-18B4-3DAD-08C4A0DDA9E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D7B3B0B-3F48-4A3E-DAD7-88C524E20E6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A32A4775-5644-5B26-48E3-137E0398FC3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ABA3A78F-365A-18CB-F190-798FB623B052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C2F1B96-B410-5084-5DBA-FCAD55CAD5A4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47820" y="6127547"/>
            <a:ext cx="540000" cy="540000"/>
          </a:xfrm>
          <a:prstGeom prst="rect">
            <a:avLst/>
          </a:prstGeom>
        </p:spPr>
      </p:pic>
      <p:pic>
        <p:nvPicPr>
          <p:cNvPr id="2" name="FINALE -  اَلرَّسّامُ V1 DONE-720p-260403">
            <a:hlinkClick r:id="" action="ppaction://media"/>
            <a:extLst>
              <a:ext uri="{FF2B5EF4-FFF2-40B4-BE49-F238E27FC236}">
                <a16:creationId xmlns:a16="http://schemas.microsoft.com/office/drawing/2014/main" id="{4C0FF974-5245-DCA2-A8D5-22FD94E2516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392949" y="1987420"/>
            <a:ext cx="6643396" cy="3976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27920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6834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B920EE-7FAD-72B2-9981-0ADC9791D7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C06C9356-C9E3-5858-6D9B-B2F63965E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تمارين كتابية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06767D02-2EBA-D1CC-55F8-A772C39D7C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A9145AAF-939D-FE9D-79A1-0506BC7E844C}"/>
              </a:ext>
            </a:extLst>
          </p:cNvPr>
          <p:cNvSpPr txBox="1"/>
          <p:nvPr/>
        </p:nvSpPr>
        <p:spPr>
          <a:xfrm>
            <a:off x="5241103" y="1777877"/>
            <a:ext cx="16866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buClr>
                <a:srgbClr val="000000"/>
              </a:buClr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5BD977B3-28EC-64F8-3C7B-1DED1F236EAD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ct val="500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تمارين تطبيقية حول الجملة التعجبية</a:t>
            </a:r>
          </a:p>
        </p:txBody>
      </p:sp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7B792A90-F8F9-FA94-6991-04797B0E266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349" y="1758213"/>
            <a:ext cx="540000" cy="54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67693D0-4BC7-F689-6745-1DFAD57510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081187" y="2101042"/>
            <a:ext cx="1021875" cy="792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73D749C-DB2A-4A61-968A-F24EC07A58C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41103" y="1023459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931978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8CD70C-86F2-8ADD-641D-918057584D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B1D2FFA3-DB9C-A0C6-528A-B16BBE5E0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سنتعلم معا كيف نحول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جملا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خذوا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كراساتكم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ص99.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B96735-FDBB-5E48-8460-E6D71F397F84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0B0444-D1D2-32AB-2C06-6BF9E0EC092E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2B76D55-96E0-AADF-97F8-F68380E348A8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7B56223-FD89-A841-A56A-1BFAB8F9E533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AF798F5-F4CB-883D-5069-2FD26EA57A07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DF63E93-51E2-BD04-17B6-A41CD4A9BA7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7B5431D-C050-6FA5-B8E1-4C04D29D76E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82F0166-A1B9-8E8B-280B-C22C9BEA3BA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73E159A-F9A7-2D71-0FB3-58AB1D7035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27C1E98-4632-42C7-0FF5-EFD9DA664BE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426C573-9E2B-F7E4-6F2D-13ED5FDAE7E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0440" y="693832"/>
            <a:ext cx="828000" cy="828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D5183FC-AF7C-6F0C-DBD3-A0DD3ABBD95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0737" y="1587146"/>
            <a:ext cx="3236801" cy="4962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79521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89DE92-4083-61E7-FDE9-AC197BCEB8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DC51CB2-2F94-EFC7-4823-D38E8BE284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أقرأ؛ تابعوا معي. من يقرأ؟  </a:t>
            </a:r>
          </a:p>
        </p:txBody>
      </p:sp>
      <p:pic>
        <p:nvPicPr>
          <p:cNvPr id="3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116ADFE-E3CD-2C62-92C6-AB59930133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9936" y="674168"/>
            <a:ext cx="828000" cy="82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416C5FC-BBEC-7095-1CAC-948DCC9D54C4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2785489-0436-204F-6509-0088EB59541C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6821F8B-FB37-F37C-70CF-DBDC713D81A7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26F2EB6-4AFB-BFC4-EFA1-DED7960059B4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6309AFB-6146-D586-F6A5-F28962DD32CA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B117E2DD-FBEC-6D3C-BC72-365B5F4BACE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A9257C1-0C9A-BAD7-28A9-200B8BC0D2F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9515D0A-E606-7202-B65C-C5334494154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77653E5-78FB-D280-9E96-BE61A865A39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00C3A1F-2D6A-0261-CC7D-8F314C0B17E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A8190CD-5CA6-454E-A0B2-B7B25633CD2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76318" y="2234375"/>
            <a:ext cx="4191363" cy="3490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778071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E5CE7C-D61D-4624-D87B-08D46B990E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B09C23-88A9-B01C-654D-3C94F83FF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الآن؛ بنفس الطريقة سنحول هذه الجملة؛ من يقرأ؟  من يحول هِيَ...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F52DD4C-76D2-65A8-A647-B2E0940E6EFF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9126D2C-A0D9-3725-61C9-7E051901E8A1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9F813F3-1D8C-0D27-5B96-1CAF743B3EBD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1A74BB9-FEDA-F1BA-88E1-A72F4172A9B5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F086925-932F-289A-4F56-DBD3360ECED9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E16F299-3876-B514-3175-1818319B588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34CBC3B-FDFA-B204-41F9-C53FF272F3A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90AFDE8-28D2-64EB-BA70-92B3D96E7FB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939B0D5-9EB8-5DBF-AB21-F0BBFF8C93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8EBFB28-E77C-0AD3-5E0E-ED55A60A604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611AEB7-7E6E-5E02-F984-6EDE78D69F9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22793" y="2233381"/>
            <a:ext cx="6135483" cy="3863675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3FB2F4-858F-3989-9481-45CB5978AD1E}"/>
              </a:ext>
            </a:extLst>
          </p:cNvPr>
          <p:cNvSpPr txBox="1"/>
          <p:nvPr/>
        </p:nvSpPr>
        <p:spPr>
          <a:xfrm>
            <a:off x="1668327" y="3526911"/>
            <a:ext cx="5100451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تَأَلَّمَتْ مِنْ ضِرْسِها. 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B21589D-6FF5-4205-A0EE-D7D03311449C}"/>
              </a:ext>
            </a:extLst>
          </p:cNvPr>
          <p:cNvSpPr txBox="1"/>
          <p:nvPr/>
        </p:nvSpPr>
        <p:spPr>
          <a:xfrm>
            <a:off x="1668327" y="4392292"/>
            <a:ext cx="5171395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تَأَلَّموا مِنْ ضِرْسِهِمْ. 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9DCB127-EC3D-CD01-8B1D-81D75833A821}"/>
              </a:ext>
            </a:extLst>
          </p:cNvPr>
          <p:cNvSpPr txBox="1"/>
          <p:nvPr/>
        </p:nvSpPr>
        <p:spPr>
          <a:xfrm>
            <a:off x="1635845" y="5244674"/>
            <a:ext cx="4964268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تَأَلَّمْنا مِنْ ضِرْسِنا. 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B0166C5-F494-73F0-66F8-CF53EDAF587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0440" y="693832"/>
            <a:ext cx="828000" cy="8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35610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 animBg="1"/>
      <p:bldP spid="10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A0374A-DBF7-678B-7461-B024C2BB60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043FFED3-D35C-5B9C-D12A-F722F5187F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كيف أعبر عن إعجابي بالسباق. السباق رائع.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وأبدأ الجملة ب: ما أروع..................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6D07D6E-1719-271A-653F-4B5CD2A5CAF0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443CD8C-4900-8600-1FE2-DC7E22FBEADD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B006E23-4640-4555-2FC7-8BD19D6E8911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B5F79D4-119A-5488-9D73-0954490AD5B4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A020098-5818-80F7-6A00-CAB71FB72CB3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17062BF1-4D50-CB32-4150-9C5FC3DE360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A90C2A7-7B71-952D-87C3-CEE6B795026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2FA1151-722E-B91F-C21A-592CC2F8F5F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28F5C982-9FDA-A7E6-1EA4-E35AB7D8F4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764A7C8A-A559-75EE-34FA-2A8FF85C69F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AA15CFC-E645-7506-8236-883AFA7582D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9936" y="674168"/>
            <a:ext cx="828000" cy="828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6F45BDD-8EF5-0780-18AA-144947C90C0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84808" y="1780346"/>
            <a:ext cx="3774384" cy="2656036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189D7B78-C1C1-787F-AFBB-6740DCBAECE9}"/>
              </a:ext>
            </a:extLst>
          </p:cNvPr>
          <p:cNvGrpSpPr/>
          <p:nvPr/>
        </p:nvGrpSpPr>
        <p:grpSpPr>
          <a:xfrm>
            <a:off x="527696" y="4848728"/>
            <a:ext cx="8033974" cy="1122642"/>
            <a:chOff x="527696" y="4848728"/>
            <a:chExt cx="8033974" cy="1122642"/>
          </a:xfrm>
        </p:grpSpPr>
        <p:sp>
          <p:nvSpPr>
            <p:cNvPr id="2" name="Google Shape;1671;p201">
              <a:extLst>
                <a:ext uri="{FF2B5EF4-FFF2-40B4-BE49-F238E27FC236}">
                  <a16:creationId xmlns:a16="http://schemas.microsoft.com/office/drawing/2014/main" id="{48BA2B3A-4AAE-003A-F0EE-D38684654134}"/>
                </a:ext>
              </a:extLst>
            </p:cNvPr>
            <p:cNvSpPr/>
            <p:nvPr/>
          </p:nvSpPr>
          <p:spPr>
            <a:xfrm>
              <a:off x="5544556" y="4848729"/>
              <a:ext cx="3017114" cy="1122641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66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اَلسِّباقُ رائِعٌ.</a:t>
              </a:r>
              <a:endParaRPr lang="ar-MA" sz="6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3" name="Google Shape;1671;p201">
              <a:extLst>
                <a:ext uri="{FF2B5EF4-FFF2-40B4-BE49-F238E27FC236}">
                  <a16:creationId xmlns:a16="http://schemas.microsoft.com/office/drawing/2014/main" id="{33DE8535-903F-A846-D888-2EFA4A0C6080}"/>
                </a:ext>
              </a:extLst>
            </p:cNvPr>
            <p:cNvSpPr/>
            <p:nvPr/>
          </p:nvSpPr>
          <p:spPr>
            <a:xfrm>
              <a:off x="527696" y="4848728"/>
              <a:ext cx="3673487" cy="1122641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SA" sz="6600" b="1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م</a:t>
              </a:r>
              <a:r>
                <a:rPr lang="ar-MA" sz="6600" b="1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ا أَرْوَعَ...........</a:t>
              </a:r>
              <a:r>
                <a:rPr lang="fr-MA" sz="6600" b="1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!</a:t>
              </a:r>
              <a:endParaRPr lang="ar-MA" sz="6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cxnSp>
          <p:nvCxnSpPr>
            <p:cNvPr id="10" name="Connecteur droit avec flèche 9">
              <a:extLst>
                <a:ext uri="{FF2B5EF4-FFF2-40B4-BE49-F238E27FC236}">
                  <a16:creationId xmlns:a16="http://schemas.microsoft.com/office/drawing/2014/main" id="{2E7EA783-08A9-DD79-C21A-0331EE7ADA38}"/>
                </a:ext>
              </a:extLst>
            </p:cNvPr>
            <p:cNvCxnSpPr>
              <a:stCxn id="2" idx="1"/>
              <a:endCxn id="3" idx="3"/>
            </p:cNvCxnSpPr>
            <p:nvPr/>
          </p:nvCxnSpPr>
          <p:spPr>
            <a:xfrm flipH="1" flipV="1">
              <a:off x="4201183" y="5410049"/>
              <a:ext cx="1343373" cy="1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69776328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4FAD3B-ED83-E8C9-BCEE-34AEA3F07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8DC99AE4-767D-406A-A8B3-B8A6E15EA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ما أَرْوَعَ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............... من يكمل؟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13ED510-4D9E-738B-4ADD-9E607E6563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104" y="693832"/>
            <a:ext cx="828000" cy="82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3616110-D43E-4FE9-D1A7-09C15D63A274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B9BD73C-0750-FD11-826B-8C6068CF022A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17A81ED-7ACD-3CBB-C3DE-C58FDC6AE200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9B60297-50BF-EDAD-1302-C0218B36073F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5FD91FE-C33C-96C0-6D86-6E0596E4EA82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A37FE11F-3BE8-5B9F-2B90-9CBC36B7C05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59CF3637-05A6-EECA-A905-FF9B59A8B01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01F1D5DE-9709-EB48-7AF2-49B42D0086C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F8AD1FC4-FEC9-2142-AC1A-9910928F604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ED5BFECD-D414-38BC-0B61-F26A1875E75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B1961B8-B349-2AB6-66AC-0062398C343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84808" y="1780346"/>
            <a:ext cx="3774384" cy="2656036"/>
          </a:xfrm>
          <a:prstGeom prst="rect">
            <a:avLst/>
          </a:prstGeom>
        </p:spPr>
      </p:pic>
      <p:sp>
        <p:nvSpPr>
          <p:cNvPr id="8" name="Google Shape;1671;p201">
            <a:extLst>
              <a:ext uri="{FF2B5EF4-FFF2-40B4-BE49-F238E27FC236}">
                <a16:creationId xmlns:a16="http://schemas.microsoft.com/office/drawing/2014/main" id="{483B886B-EB5E-A959-37E6-5B1DD7357242}"/>
              </a:ext>
            </a:extLst>
          </p:cNvPr>
          <p:cNvSpPr/>
          <p:nvPr/>
        </p:nvSpPr>
        <p:spPr>
          <a:xfrm>
            <a:off x="5544556" y="4848729"/>
            <a:ext cx="3017114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6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اَلسِّباقُ رائِعٌ.</a:t>
            </a:r>
            <a:endParaRPr lang="ar-MA" sz="66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1671;p201">
            <a:extLst>
              <a:ext uri="{FF2B5EF4-FFF2-40B4-BE49-F238E27FC236}">
                <a16:creationId xmlns:a16="http://schemas.microsoft.com/office/drawing/2014/main" id="{C7FEEDF8-062C-980B-9525-DF9296D07669}"/>
              </a:ext>
            </a:extLst>
          </p:cNvPr>
          <p:cNvSpPr/>
          <p:nvPr/>
        </p:nvSpPr>
        <p:spPr>
          <a:xfrm>
            <a:off x="527696" y="4848728"/>
            <a:ext cx="3673487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SA" sz="6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</a:t>
            </a:r>
            <a:r>
              <a:rPr lang="ar-MA" sz="6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 أَرْوَعَ</a:t>
            </a:r>
            <a:r>
              <a:rPr lang="ar-SA" sz="6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6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</a:t>
            </a:r>
            <a:r>
              <a:rPr lang="ar-MA" sz="6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سِّباقَ</a:t>
            </a:r>
            <a:r>
              <a:rPr lang="fr-MA" sz="6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</a:t>
            </a:r>
            <a:endParaRPr lang="ar-MA" sz="66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05E38B3A-9DD6-0F73-B5FA-2C97564D8C13}"/>
              </a:ext>
            </a:extLst>
          </p:cNvPr>
          <p:cNvCxnSpPr>
            <a:stCxn id="8" idx="1"/>
            <a:endCxn id="9" idx="3"/>
          </p:cNvCxnSpPr>
          <p:nvPr/>
        </p:nvCxnSpPr>
        <p:spPr>
          <a:xfrm flipH="1" flipV="1">
            <a:off x="4201183" y="5410049"/>
            <a:ext cx="1343373" cy="1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763426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A0B038-A13C-EF6F-41CC-E9DA947C23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6E7A57-FFBA-7816-143F-1BDF47308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الجملة؟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Espace réservé pour une image  29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52324599-52FC-5AF4-4E2D-60C58A89951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9432" y="684000"/>
            <a:ext cx="828000" cy="8280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39B64C5-21B2-B2BD-B842-3A3C8E64E0D8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424840B-788B-8EC9-777B-257044961315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0F5CD2E-6A33-D309-F4BE-2C94E9C63C9F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3CE17DB-8B67-3F30-597D-111295BF5FE0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C2FC762-A9BC-AFE6-BCA4-EFCD6D9F86F6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EC23FF87-A617-9031-8EB1-0783F552697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AD355F61-DF7D-625B-72F1-603DF21C68D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2D5EC30D-30C7-13A8-AC97-A3632F14E17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573826E8-5227-58BC-338D-65E600889A7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A524A971-36A5-13DE-C251-00C15348E80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DF6F5C91-21B7-1B6B-57B3-F8D0C73C567A}"/>
              </a:ext>
            </a:extLst>
          </p:cNvPr>
          <p:cNvGrpSpPr/>
          <p:nvPr/>
        </p:nvGrpSpPr>
        <p:grpSpPr>
          <a:xfrm>
            <a:off x="443980" y="3429000"/>
            <a:ext cx="8033974" cy="1122642"/>
            <a:chOff x="527696" y="4848728"/>
            <a:chExt cx="8033974" cy="1122642"/>
          </a:xfrm>
        </p:grpSpPr>
        <p:sp>
          <p:nvSpPr>
            <p:cNvPr id="9" name="Google Shape;1671;p201">
              <a:extLst>
                <a:ext uri="{FF2B5EF4-FFF2-40B4-BE49-F238E27FC236}">
                  <a16:creationId xmlns:a16="http://schemas.microsoft.com/office/drawing/2014/main" id="{3A33D4C0-3B95-68E6-B91E-0BBCFD82E3D3}"/>
                </a:ext>
              </a:extLst>
            </p:cNvPr>
            <p:cNvSpPr/>
            <p:nvPr/>
          </p:nvSpPr>
          <p:spPr>
            <a:xfrm>
              <a:off x="5544556" y="4848729"/>
              <a:ext cx="3017114" cy="1122641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66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اَلسِّباقُ رائِعٌ.</a:t>
              </a:r>
              <a:endParaRPr lang="ar-MA" sz="6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0" name="Google Shape;1671;p201">
              <a:extLst>
                <a:ext uri="{FF2B5EF4-FFF2-40B4-BE49-F238E27FC236}">
                  <a16:creationId xmlns:a16="http://schemas.microsoft.com/office/drawing/2014/main" id="{72AF590C-A888-F0B6-7724-60BDA25BB412}"/>
                </a:ext>
              </a:extLst>
            </p:cNvPr>
            <p:cNvSpPr/>
            <p:nvPr/>
          </p:nvSpPr>
          <p:spPr>
            <a:xfrm>
              <a:off x="527696" y="4848728"/>
              <a:ext cx="3673487" cy="1122641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SA" sz="6600" b="1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م</a:t>
              </a:r>
              <a:r>
                <a:rPr lang="ar-MA" sz="6600" b="1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ا أَرْوَعَ</a:t>
              </a:r>
              <a:r>
                <a:rPr lang="ar-SA" sz="6600" b="1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 </a:t>
              </a:r>
              <a:r>
                <a:rPr lang="ar-SA" sz="6600" b="1" dirty="0" err="1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ٱل</a:t>
              </a:r>
              <a:r>
                <a:rPr lang="ar-MA" sz="6600" b="1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سِّباقَ</a:t>
              </a:r>
              <a:r>
                <a:rPr lang="fr-MA" sz="6600" b="1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!</a:t>
              </a:r>
              <a:endParaRPr lang="ar-MA" sz="6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cxnSp>
          <p:nvCxnSpPr>
            <p:cNvPr id="12" name="Connecteur droit avec flèche 11">
              <a:extLst>
                <a:ext uri="{FF2B5EF4-FFF2-40B4-BE49-F238E27FC236}">
                  <a16:creationId xmlns:a16="http://schemas.microsoft.com/office/drawing/2014/main" id="{5EAFF3DC-FA28-507C-EF2D-D25D693C5ED2}"/>
                </a:ext>
              </a:extLst>
            </p:cNvPr>
            <p:cNvCxnSpPr>
              <a:stCxn id="9" idx="1"/>
              <a:endCxn id="10" idx="3"/>
            </p:cNvCxnSpPr>
            <p:nvPr/>
          </p:nvCxnSpPr>
          <p:spPr>
            <a:xfrm flipH="1" flipV="1">
              <a:off x="4201183" y="5410049"/>
              <a:ext cx="1343373" cy="1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40618933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6CA16E-7F3B-9159-4F08-E1A027788A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789436CD-9D44-730F-57F7-EE64FBAA01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يحول  الجمل على غرار الجملة الأولى؟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055ABA7-8D66-1AC3-207D-1371F0DDC3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104" y="693832"/>
            <a:ext cx="828000" cy="82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E5F4D07-F732-36C9-0772-EA02730E2BB9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D52533D-5A99-049A-FA3E-F3431CE5B7D8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2F18B49-9DD4-572D-F612-AFCEC021C859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89E8EC4-BA3D-B50C-E64B-8269DE190D91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B0EB853-296A-8CAC-EBF5-54CD283299DD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58A6BBD2-8F27-9CD8-9B30-3C9677DC9B3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A05F6F8D-D511-7845-ADEA-452B87B5C4D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914E0DCB-B15B-1BCB-DF2C-ECDEEAF2B7C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6BF2CB87-EC36-D852-14ED-49B7970E9CC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DF2FD96F-DA41-49A0-E912-4ECB79EAC2A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35" name="Groupe 34">
            <a:extLst>
              <a:ext uri="{FF2B5EF4-FFF2-40B4-BE49-F238E27FC236}">
                <a16:creationId xmlns:a16="http://schemas.microsoft.com/office/drawing/2014/main" id="{13213AB0-70AB-2CA4-0390-F3743159DE47}"/>
              </a:ext>
            </a:extLst>
          </p:cNvPr>
          <p:cNvGrpSpPr/>
          <p:nvPr/>
        </p:nvGrpSpPr>
        <p:grpSpPr>
          <a:xfrm>
            <a:off x="476377" y="2021553"/>
            <a:ext cx="8112610" cy="4428966"/>
            <a:chOff x="476377" y="2021553"/>
            <a:chExt cx="8112610" cy="4428966"/>
          </a:xfrm>
        </p:grpSpPr>
        <p:grpSp>
          <p:nvGrpSpPr>
            <p:cNvPr id="2" name="Groupe 1">
              <a:extLst>
                <a:ext uri="{FF2B5EF4-FFF2-40B4-BE49-F238E27FC236}">
                  <a16:creationId xmlns:a16="http://schemas.microsoft.com/office/drawing/2014/main" id="{77E51292-5EC2-A524-8821-8F60C8D49742}"/>
                </a:ext>
              </a:extLst>
            </p:cNvPr>
            <p:cNvGrpSpPr/>
            <p:nvPr/>
          </p:nvGrpSpPr>
          <p:grpSpPr>
            <a:xfrm>
              <a:off x="476377" y="2021553"/>
              <a:ext cx="8033974" cy="1122642"/>
              <a:chOff x="527696" y="4848728"/>
              <a:chExt cx="8033974" cy="1122642"/>
            </a:xfrm>
          </p:grpSpPr>
          <p:sp>
            <p:nvSpPr>
              <p:cNvPr id="15" name="Google Shape;1671;p201">
                <a:extLst>
                  <a:ext uri="{FF2B5EF4-FFF2-40B4-BE49-F238E27FC236}">
                    <a16:creationId xmlns:a16="http://schemas.microsoft.com/office/drawing/2014/main" id="{8C97D9DC-F378-AE42-55D0-5877F7E88777}"/>
                  </a:ext>
                </a:extLst>
              </p:cNvPr>
              <p:cNvSpPr/>
              <p:nvPr/>
            </p:nvSpPr>
            <p:spPr>
              <a:xfrm>
                <a:off x="5544556" y="4848729"/>
                <a:ext cx="3017114" cy="1122641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 defTabSz="914400" rtl="1">
                  <a:buClr>
                    <a:srgbClr val="000000"/>
                  </a:buClr>
                </a:pPr>
                <a:r>
                  <a:rPr lang="ar-MA" sz="5400" b="1" kern="0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  <a:sym typeface="Arial"/>
                  </a:rPr>
                  <a:t>اَلسِّباقُ رائِعٌ.</a:t>
                </a:r>
                <a:endParaRPr lang="ar-MA" sz="54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endParaRPr>
              </a:p>
            </p:txBody>
          </p:sp>
          <p:sp>
            <p:nvSpPr>
              <p:cNvPr id="16" name="Google Shape;1671;p201">
                <a:extLst>
                  <a:ext uri="{FF2B5EF4-FFF2-40B4-BE49-F238E27FC236}">
                    <a16:creationId xmlns:a16="http://schemas.microsoft.com/office/drawing/2014/main" id="{F8D8419F-B641-BDE0-AD42-311BF258E3BE}"/>
                  </a:ext>
                </a:extLst>
              </p:cNvPr>
              <p:cNvSpPr/>
              <p:nvPr/>
            </p:nvSpPr>
            <p:spPr>
              <a:xfrm>
                <a:off x="527696" y="4848728"/>
                <a:ext cx="3673487" cy="1122641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 defTabSz="914400" rtl="1">
                  <a:buClr>
                    <a:srgbClr val="000000"/>
                  </a:buClr>
                </a:pPr>
                <a:r>
                  <a:rPr lang="ar-SA" sz="5400" b="1" dirty="0">
                    <a:solidFill>
                      <a:srgbClr val="C0000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م</a:t>
                </a:r>
                <a:r>
                  <a:rPr lang="ar-MA" sz="5400" b="1" dirty="0">
                    <a:solidFill>
                      <a:srgbClr val="C0000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 أَرْوَعَ</a:t>
                </a:r>
                <a:r>
                  <a:rPr lang="ar-SA" sz="5400" b="1" dirty="0">
                    <a:solidFill>
                      <a:srgbClr val="C0000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 </a:t>
                </a:r>
                <a:r>
                  <a:rPr lang="ar-SA" sz="5400" b="1" dirty="0" err="1">
                    <a:solidFill>
                      <a:srgbClr val="C0000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ٱل</a:t>
                </a:r>
                <a:r>
                  <a:rPr lang="ar-MA" sz="5400" b="1" dirty="0">
                    <a:solidFill>
                      <a:srgbClr val="C0000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سِّباقَ</a:t>
                </a:r>
                <a:r>
                  <a:rPr lang="fr-MA" sz="5400" b="1" dirty="0">
                    <a:solidFill>
                      <a:srgbClr val="C0000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!</a:t>
                </a:r>
                <a:endParaRPr lang="ar-MA" sz="54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endParaRPr>
              </a:p>
            </p:txBody>
          </p:sp>
          <p:cxnSp>
            <p:nvCxnSpPr>
              <p:cNvPr id="17" name="Connecteur droit avec flèche 16">
                <a:extLst>
                  <a:ext uri="{FF2B5EF4-FFF2-40B4-BE49-F238E27FC236}">
                    <a16:creationId xmlns:a16="http://schemas.microsoft.com/office/drawing/2014/main" id="{342EDD00-C87E-8D99-AA42-DE63BFFBDB8C}"/>
                  </a:ext>
                </a:extLst>
              </p:cNvPr>
              <p:cNvCxnSpPr>
                <a:stCxn id="15" idx="1"/>
                <a:endCxn id="16" idx="3"/>
              </p:cNvCxnSpPr>
              <p:nvPr/>
            </p:nvCxnSpPr>
            <p:spPr>
              <a:xfrm flipH="1" flipV="1">
                <a:off x="4201183" y="5410049"/>
                <a:ext cx="1343373" cy="1"/>
              </a:xfrm>
              <a:prstGeom prst="straightConnector1">
                <a:avLst/>
              </a:prstGeom>
              <a:ln w="3810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0B5573D2-DF29-7131-8A56-8C8A9112E555}"/>
                </a:ext>
              </a:extLst>
            </p:cNvPr>
            <p:cNvGrpSpPr/>
            <p:nvPr/>
          </p:nvGrpSpPr>
          <p:grpSpPr>
            <a:xfrm>
              <a:off x="496499" y="3643916"/>
              <a:ext cx="8033974" cy="1122642"/>
              <a:chOff x="527696" y="4848728"/>
              <a:chExt cx="8033974" cy="1122642"/>
            </a:xfrm>
          </p:grpSpPr>
          <p:sp>
            <p:nvSpPr>
              <p:cNvPr id="19" name="Google Shape;1671;p201">
                <a:extLst>
                  <a:ext uri="{FF2B5EF4-FFF2-40B4-BE49-F238E27FC236}">
                    <a16:creationId xmlns:a16="http://schemas.microsoft.com/office/drawing/2014/main" id="{E52BFF3C-6DDA-7276-3190-9DD0EA78A541}"/>
                  </a:ext>
                </a:extLst>
              </p:cNvPr>
              <p:cNvSpPr/>
              <p:nvPr/>
            </p:nvSpPr>
            <p:spPr>
              <a:xfrm>
                <a:off x="5544556" y="4848729"/>
                <a:ext cx="3017114" cy="1122641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 defTabSz="914400" rtl="1">
                  <a:buClr>
                    <a:srgbClr val="000000"/>
                  </a:buClr>
                </a:pPr>
                <a:r>
                  <a:rPr lang="ar-MA" sz="5400" b="1" kern="0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  <a:sym typeface="Arial"/>
                  </a:rPr>
                  <a:t>اَلْمِضْمارُ جَميلٌ.</a:t>
                </a:r>
                <a:endParaRPr lang="ar-MA" sz="54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endParaRPr>
              </a:p>
            </p:txBody>
          </p:sp>
          <p:sp>
            <p:nvSpPr>
              <p:cNvPr id="20" name="Google Shape;1671;p201">
                <a:extLst>
                  <a:ext uri="{FF2B5EF4-FFF2-40B4-BE49-F238E27FC236}">
                    <a16:creationId xmlns:a16="http://schemas.microsoft.com/office/drawing/2014/main" id="{8686D1EE-7B33-E2D2-03DC-0EDFEA578226}"/>
                  </a:ext>
                </a:extLst>
              </p:cNvPr>
              <p:cNvSpPr/>
              <p:nvPr/>
            </p:nvSpPr>
            <p:spPr>
              <a:xfrm>
                <a:off x="527696" y="4848728"/>
                <a:ext cx="3673487" cy="1122641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 defTabSz="914400" rtl="1">
                  <a:buClr>
                    <a:srgbClr val="000000"/>
                  </a:buClr>
                </a:pPr>
                <a:r>
                  <a:rPr lang="ar-SA" sz="5400" b="1" dirty="0">
                    <a:solidFill>
                      <a:srgbClr val="C0000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م</a:t>
                </a:r>
                <a:r>
                  <a:rPr lang="ar-MA" sz="5400" b="1" dirty="0">
                    <a:solidFill>
                      <a:srgbClr val="C0000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 ..................</a:t>
                </a:r>
                <a:r>
                  <a:rPr lang="fr-MA" sz="5400" b="1" dirty="0">
                    <a:solidFill>
                      <a:srgbClr val="C0000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!</a:t>
                </a:r>
                <a:endParaRPr lang="ar-MA" sz="54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endParaRPr>
              </a:p>
            </p:txBody>
          </p:sp>
          <p:cxnSp>
            <p:nvCxnSpPr>
              <p:cNvPr id="26" name="Connecteur droit avec flèche 25">
                <a:extLst>
                  <a:ext uri="{FF2B5EF4-FFF2-40B4-BE49-F238E27FC236}">
                    <a16:creationId xmlns:a16="http://schemas.microsoft.com/office/drawing/2014/main" id="{2873CEF5-8B57-D0D2-06A6-840790E4C923}"/>
                  </a:ext>
                </a:extLst>
              </p:cNvPr>
              <p:cNvCxnSpPr>
                <a:stCxn id="19" idx="1"/>
                <a:endCxn id="20" idx="3"/>
              </p:cNvCxnSpPr>
              <p:nvPr/>
            </p:nvCxnSpPr>
            <p:spPr>
              <a:xfrm flipH="1" flipV="1">
                <a:off x="4201183" y="5410049"/>
                <a:ext cx="1343373" cy="1"/>
              </a:xfrm>
              <a:prstGeom prst="straightConnector1">
                <a:avLst/>
              </a:prstGeom>
              <a:ln w="3810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9BF94467-B329-344C-A38D-09F9CC961EE5}"/>
                </a:ext>
              </a:extLst>
            </p:cNvPr>
            <p:cNvGrpSpPr/>
            <p:nvPr/>
          </p:nvGrpSpPr>
          <p:grpSpPr>
            <a:xfrm>
              <a:off x="555013" y="5327877"/>
              <a:ext cx="8033974" cy="1122642"/>
              <a:chOff x="527696" y="4848728"/>
              <a:chExt cx="8033974" cy="1122642"/>
            </a:xfrm>
          </p:grpSpPr>
          <p:sp>
            <p:nvSpPr>
              <p:cNvPr id="32" name="Google Shape;1671;p201">
                <a:extLst>
                  <a:ext uri="{FF2B5EF4-FFF2-40B4-BE49-F238E27FC236}">
                    <a16:creationId xmlns:a16="http://schemas.microsoft.com/office/drawing/2014/main" id="{D2AA23F7-1530-BE7C-3DC0-A8BA0DF65F4F}"/>
                  </a:ext>
                </a:extLst>
              </p:cNvPr>
              <p:cNvSpPr/>
              <p:nvPr/>
            </p:nvSpPr>
            <p:spPr>
              <a:xfrm>
                <a:off x="5544556" y="4848729"/>
                <a:ext cx="3017114" cy="1122641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 defTabSz="914400" rtl="1">
                  <a:buClr>
                    <a:srgbClr val="000000"/>
                  </a:buClr>
                </a:pPr>
                <a:r>
                  <a:rPr lang="ar-MA" sz="5400" b="1" kern="0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  <a:sym typeface="Arial"/>
                  </a:rPr>
                  <a:t>...................</a:t>
                </a:r>
                <a:endParaRPr lang="ar-MA" sz="54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endParaRPr>
              </a:p>
            </p:txBody>
          </p:sp>
          <p:sp>
            <p:nvSpPr>
              <p:cNvPr id="33" name="Google Shape;1671;p201">
                <a:extLst>
                  <a:ext uri="{FF2B5EF4-FFF2-40B4-BE49-F238E27FC236}">
                    <a16:creationId xmlns:a16="http://schemas.microsoft.com/office/drawing/2014/main" id="{835AC7AC-E66A-72BF-A027-E409C45EEBB4}"/>
                  </a:ext>
                </a:extLst>
              </p:cNvPr>
              <p:cNvSpPr/>
              <p:nvPr/>
            </p:nvSpPr>
            <p:spPr>
              <a:xfrm>
                <a:off x="527696" y="4848728"/>
                <a:ext cx="3673487" cy="1122641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 defTabSz="914400" rtl="1">
                  <a:buClr>
                    <a:srgbClr val="000000"/>
                  </a:buClr>
                </a:pPr>
                <a:r>
                  <a:rPr lang="ar-SA" sz="5400" b="1" dirty="0">
                    <a:solidFill>
                      <a:srgbClr val="C0000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م</a:t>
                </a:r>
                <a:r>
                  <a:rPr lang="ar-MA" sz="5400" b="1" dirty="0">
                    <a:solidFill>
                      <a:srgbClr val="C0000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 أَسْعَدَ يوسُفَ</a:t>
                </a:r>
                <a:r>
                  <a:rPr lang="fr-MA" sz="5400" b="1" dirty="0">
                    <a:solidFill>
                      <a:srgbClr val="C0000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!</a:t>
                </a:r>
                <a:endParaRPr lang="ar-MA" sz="54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endParaRPr>
              </a:p>
            </p:txBody>
          </p:sp>
          <p:cxnSp>
            <p:nvCxnSpPr>
              <p:cNvPr id="34" name="Connecteur droit avec flèche 33">
                <a:extLst>
                  <a:ext uri="{FF2B5EF4-FFF2-40B4-BE49-F238E27FC236}">
                    <a16:creationId xmlns:a16="http://schemas.microsoft.com/office/drawing/2014/main" id="{D0840A0A-7E1C-46CA-DEB1-84D938EFF81A}"/>
                  </a:ext>
                </a:extLst>
              </p:cNvPr>
              <p:cNvCxnSpPr>
                <a:stCxn id="32" idx="1"/>
                <a:endCxn id="33" idx="3"/>
              </p:cNvCxnSpPr>
              <p:nvPr/>
            </p:nvCxnSpPr>
            <p:spPr>
              <a:xfrm flipH="1" flipV="1">
                <a:off x="4201183" y="5410049"/>
                <a:ext cx="1343373" cy="1"/>
              </a:xfrm>
              <a:prstGeom prst="straightConnector1">
                <a:avLst/>
              </a:prstGeom>
              <a:ln w="3810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269964656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46B83A-94A5-0183-8904-AB912913EC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9D03BCBF-CA4D-D8BF-5BAA-F7BB9FF8E3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5560C9C-A1D2-37B7-D7E2-7B967AE1D1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104" y="693832"/>
            <a:ext cx="828000" cy="82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6629C0B-AAD6-18B3-FD35-81EEEDD3A9CA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585A9B3-FECD-2827-1EC4-A95E19E512FA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A1AD8D9-1E86-E751-CB6B-816B5B45358E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D74B232-FF23-9CB5-22DF-35B3EB790371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61BBA42-92C7-6A57-63EC-F135E409938B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58711C0-4138-F4AB-65BC-B079DBD7440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0C7A62FB-38D8-1192-CAB7-C0B871A9AEB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01D2315A-9BE2-7A63-CBAE-0E16DBB2BCA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0B2BACDB-C6D0-D04E-7763-F29994874EE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32950475-661F-F90E-42F3-E71D8606D64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EF6CF72E-3EA8-4266-28D3-84151E3112CD}"/>
              </a:ext>
            </a:extLst>
          </p:cNvPr>
          <p:cNvGrpSpPr/>
          <p:nvPr/>
        </p:nvGrpSpPr>
        <p:grpSpPr>
          <a:xfrm>
            <a:off x="476377" y="2021553"/>
            <a:ext cx="8112610" cy="4428966"/>
            <a:chOff x="476377" y="2021553"/>
            <a:chExt cx="8112610" cy="4428966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F0C8013E-9BC7-F986-53CF-EBFCCD74880C}"/>
                </a:ext>
              </a:extLst>
            </p:cNvPr>
            <p:cNvGrpSpPr/>
            <p:nvPr/>
          </p:nvGrpSpPr>
          <p:grpSpPr>
            <a:xfrm>
              <a:off x="476377" y="2021553"/>
              <a:ext cx="8033974" cy="1122642"/>
              <a:chOff x="527696" y="4848728"/>
              <a:chExt cx="8033974" cy="1122642"/>
            </a:xfrm>
          </p:grpSpPr>
          <p:sp>
            <p:nvSpPr>
              <p:cNvPr id="33" name="Google Shape;1671;p201">
                <a:extLst>
                  <a:ext uri="{FF2B5EF4-FFF2-40B4-BE49-F238E27FC236}">
                    <a16:creationId xmlns:a16="http://schemas.microsoft.com/office/drawing/2014/main" id="{73B761BF-3A4F-8CB4-898D-FB75524FBDEF}"/>
                  </a:ext>
                </a:extLst>
              </p:cNvPr>
              <p:cNvSpPr/>
              <p:nvPr/>
            </p:nvSpPr>
            <p:spPr>
              <a:xfrm>
                <a:off x="5544556" y="4848729"/>
                <a:ext cx="3017114" cy="1122641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 defTabSz="914400" rtl="1">
                  <a:buClr>
                    <a:srgbClr val="000000"/>
                  </a:buClr>
                </a:pPr>
                <a:r>
                  <a:rPr lang="ar-MA" sz="5400" b="1" kern="0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  <a:sym typeface="Arial"/>
                  </a:rPr>
                  <a:t>اَلسِّباقُ رائِعٌ.</a:t>
                </a:r>
                <a:endParaRPr lang="ar-MA" sz="54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endParaRPr>
              </a:p>
            </p:txBody>
          </p:sp>
          <p:sp>
            <p:nvSpPr>
              <p:cNvPr id="34" name="Google Shape;1671;p201">
                <a:extLst>
                  <a:ext uri="{FF2B5EF4-FFF2-40B4-BE49-F238E27FC236}">
                    <a16:creationId xmlns:a16="http://schemas.microsoft.com/office/drawing/2014/main" id="{2CFD6C31-0615-3886-9972-88BA7A825A6C}"/>
                  </a:ext>
                </a:extLst>
              </p:cNvPr>
              <p:cNvSpPr/>
              <p:nvPr/>
            </p:nvSpPr>
            <p:spPr>
              <a:xfrm>
                <a:off x="527696" y="4848728"/>
                <a:ext cx="3673487" cy="1122641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 defTabSz="914400" rtl="1">
                  <a:buClr>
                    <a:srgbClr val="000000"/>
                  </a:buClr>
                </a:pPr>
                <a:r>
                  <a:rPr lang="ar-SA" sz="5400" b="1" dirty="0">
                    <a:solidFill>
                      <a:srgbClr val="C0000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م</a:t>
                </a:r>
                <a:r>
                  <a:rPr lang="ar-MA" sz="5400" b="1" dirty="0">
                    <a:solidFill>
                      <a:srgbClr val="C0000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 أَرْوَعَ</a:t>
                </a:r>
                <a:r>
                  <a:rPr lang="ar-SA" sz="5400" b="1" dirty="0">
                    <a:solidFill>
                      <a:srgbClr val="C0000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 </a:t>
                </a:r>
                <a:r>
                  <a:rPr lang="ar-SA" sz="5400" b="1" dirty="0" err="1">
                    <a:solidFill>
                      <a:srgbClr val="C0000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ٱل</a:t>
                </a:r>
                <a:r>
                  <a:rPr lang="ar-MA" sz="5400" b="1" dirty="0">
                    <a:solidFill>
                      <a:srgbClr val="C0000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سِّباقَ</a:t>
                </a:r>
                <a:r>
                  <a:rPr lang="fr-MA" sz="5400" b="1" dirty="0">
                    <a:solidFill>
                      <a:srgbClr val="C0000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!</a:t>
                </a:r>
                <a:endParaRPr lang="ar-MA" sz="54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endParaRPr>
              </a:p>
            </p:txBody>
          </p:sp>
          <p:cxnSp>
            <p:nvCxnSpPr>
              <p:cNvPr id="35" name="Connecteur droit avec flèche 34">
                <a:extLst>
                  <a:ext uri="{FF2B5EF4-FFF2-40B4-BE49-F238E27FC236}">
                    <a16:creationId xmlns:a16="http://schemas.microsoft.com/office/drawing/2014/main" id="{8A3786EC-95CA-890B-53A5-0C55EBDAE4D8}"/>
                  </a:ext>
                </a:extLst>
              </p:cNvPr>
              <p:cNvCxnSpPr>
                <a:stCxn id="33" idx="1"/>
                <a:endCxn id="34" idx="3"/>
              </p:cNvCxnSpPr>
              <p:nvPr/>
            </p:nvCxnSpPr>
            <p:spPr>
              <a:xfrm flipH="1" flipV="1">
                <a:off x="4201183" y="5410049"/>
                <a:ext cx="1343373" cy="1"/>
              </a:xfrm>
              <a:prstGeom prst="straightConnector1">
                <a:avLst/>
              </a:prstGeom>
              <a:ln w="3810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E93AE347-C0BD-D1F3-4A88-A23BFBCB7E99}"/>
                </a:ext>
              </a:extLst>
            </p:cNvPr>
            <p:cNvGrpSpPr/>
            <p:nvPr/>
          </p:nvGrpSpPr>
          <p:grpSpPr>
            <a:xfrm>
              <a:off x="496499" y="3643916"/>
              <a:ext cx="8033974" cy="1122642"/>
              <a:chOff x="527696" y="4848728"/>
              <a:chExt cx="8033974" cy="1122642"/>
            </a:xfrm>
          </p:grpSpPr>
          <p:sp>
            <p:nvSpPr>
              <p:cNvPr id="26" name="Google Shape;1671;p201">
                <a:extLst>
                  <a:ext uri="{FF2B5EF4-FFF2-40B4-BE49-F238E27FC236}">
                    <a16:creationId xmlns:a16="http://schemas.microsoft.com/office/drawing/2014/main" id="{703BAED2-4A2F-ED29-1A0D-865B6240FA2B}"/>
                  </a:ext>
                </a:extLst>
              </p:cNvPr>
              <p:cNvSpPr/>
              <p:nvPr/>
            </p:nvSpPr>
            <p:spPr>
              <a:xfrm>
                <a:off x="5544556" y="4848729"/>
                <a:ext cx="3017114" cy="1122641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 defTabSz="914400" rtl="1">
                  <a:buClr>
                    <a:srgbClr val="000000"/>
                  </a:buClr>
                </a:pPr>
                <a:r>
                  <a:rPr lang="ar-MA" sz="5400" b="1" kern="0" dirty="0">
                    <a:solidFill>
                      <a:srgbClr val="424D7B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  <a:sym typeface="Arial"/>
                  </a:rPr>
                  <a:t>اَلْمِضْمارُ جَميلٌ.</a:t>
                </a:r>
                <a:endParaRPr lang="ar-MA" sz="54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endParaRPr>
              </a:p>
            </p:txBody>
          </p:sp>
          <p:sp>
            <p:nvSpPr>
              <p:cNvPr id="27" name="Google Shape;1671;p201">
                <a:extLst>
                  <a:ext uri="{FF2B5EF4-FFF2-40B4-BE49-F238E27FC236}">
                    <a16:creationId xmlns:a16="http://schemas.microsoft.com/office/drawing/2014/main" id="{8DE8C24D-67CE-9300-FFB2-879AFEEB6A27}"/>
                  </a:ext>
                </a:extLst>
              </p:cNvPr>
              <p:cNvSpPr/>
              <p:nvPr/>
            </p:nvSpPr>
            <p:spPr>
              <a:xfrm>
                <a:off x="527696" y="4848728"/>
                <a:ext cx="3673487" cy="1122641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 defTabSz="914400" rtl="1">
                  <a:buClr>
                    <a:srgbClr val="000000"/>
                  </a:buClr>
                </a:pPr>
                <a:r>
                  <a:rPr lang="ar-SA" sz="5400" b="1" dirty="0">
                    <a:solidFill>
                      <a:srgbClr val="C0000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م</a:t>
                </a:r>
                <a:r>
                  <a:rPr lang="ar-MA" sz="5400" b="1" dirty="0">
                    <a:solidFill>
                      <a:srgbClr val="C0000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 أَجْمَلَ </a:t>
                </a:r>
                <a:r>
                  <a:rPr lang="ar-SA" sz="5400" b="1" dirty="0">
                    <a:solidFill>
                      <a:srgbClr val="C0000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ٱ</a:t>
                </a:r>
                <a:r>
                  <a:rPr lang="ar-MA" sz="5400" b="1" dirty="0">
                    <a:solidFill>
                      <a:srgbClr val="C0000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لْمِضْمارَ</a:t>
                </a:r>
                <a:r>
                  <a:rPr lang="fr-MA" sz="5400" b="1" dirty="0">
                    <a:solidFill>
                      <a:srgbClr val="C0000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!</a:t>
                </a:r>
                <a:endParaRPr lang="ar-MA" sz="54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endParaRPr>
              </a:p>
            </p:txBody>
          </p:sp>
          <p:cxnSp>
            <p:nvCxnSpPr>
              <p:cNvPr id="32" name="Connecteur droit avec flèche 31">
                <a:extLst>
                  <a:ext uri="{FF2B5EF4-FFF2-40B4-BE49-F238E27FC236}">
                    <a16:creationId xmlns:a16="http://schemas.microsoft.com/office/drawing/2014/main" id="{AA71343C-9F46-3EA0-7CDD-3D3AECAC1216}"/>
                  </a:ext>
                </a:extLst>
              </p:cNvPr>
              <p:cNvCxnSpPr>
                <a:stCxn id="26" idx="1"/>
                <a:endCxn id="27" idx="3"/>
              </p:cNvCxnSpPr>
              <p:nvPr/>
            </p:nvCxnSpPr>
            <p:spPr>
              <a:xfrm flipH="1" flipV="1">
                <a:off x="4201183" y="5410049"/>
                <a:ext cx="1343373" cy="1"/>
              </a:xfrm>
              <a:prstGeom prst="straightConnector1">
                <a:avLst/>
              </a:prstGeom>
              <a:ln w="3810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09891E97-4BCD-153B-88F9-D759580971BC}"/>
                </a:ext>
              </a:extLst>
            </p:cNvPr>
            <p:cNvGrpSpPr/>
            <p:nvPr/>
          </p:nvGrpSpPr>
          <p:grpSpPr>
            <a:xfrm>
              <a:off x="555013" y="5327877"/>
              <a:ext cx="8033974" cy="1122642"/>
              <a:chOff x="527696" y="4848728"/>
              <a:chExt cx="8033974" cy="1122642"/>
            </a:xfrm>
          </p:grpSpPr>
          <p:sp>
            <p:nvSpPr>
              <p:cNvPr id="12" name="Google Shape;1671;p201">
                <a:extLst>
                  <a:ext uri="{FF2B5EF4-FFF2-40B4-BE49-F238E27FC236}">
                    <a16:creationId xmlns:a16="http://schemas.microsoft.com/office/drawing/2014/main" id="{36FDCA41-336A-C0B6-50EE-E808D5C9FF61}"/>
                  </a:ext>
                </a:extLst>
              </p:cNvPr>
              <p:cNvSpPr/>
              <p:nvPr/>
            </p:nvSpPr>
            <p:spPr>
              <a:xfrm>
                <a:off x="5544556" y="4848729"/>
                <a:ext cx="3017114" cy="1122641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 defTabSz="914400" rtl="1">
                  <a:buClr>
                    <a:srgbClr val="000000"/>
                  </a:buClr>
                </a:pPr>
                <a:r>
                  <a:rPr lang="ar-MA" sz="5400" b="1" dirty="0">
                    <a:solidFill>
                      <a:srgbClr val="C0000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  <a:sym typeface="Arial"/>
                  </a:rPr>
                  <a:t>يوسُفُ سَعيدٌ.</a:t>
                </a:r>
              </a:p>
            </p:txBody>
          </p:sp>
          <p:sp>
            <p:nvSpPr>
              <p:cNvPr id="14" name="Google Shape;1671;p201">
                <a:extLst>
                  <a:ext uri="{FF2B5EF4-FFF2-40B4-BE49-F238E27FC236}">
                    <a16:creationId xmlns:a16="http://schemas.microsoft.com/office/drawing/2014/main" id="{87837030-2046-33A4-CF0C-7C029AA6730D}"/>
                  </a:ext>
                </a:extLst>
              </p:cNvPr>
              <p:cNvSpPr/>
              <p:nvPr/>
            </p:nvSpPr>
            <p:spPr>
              <a:xfrm>
                <a:off x="527696" y="4848728"/>
                <a:ext cx="3673487" cy="1122641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 defTabSz="914400" rtl="1">
                  <a:buClr>
                    <a:srgbClr val="000000"/>
                  </a:buClr>
                </a:pPr>
                <a:r>
                  <a:rPr lang="ar-SA" sz="5400" b="1" dirty="0">
                    <a:solidFill>
                      <a:srgbClr val="C0000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م</a:t>
                </a:r>
                <a:r>
                  <a:rPr lang="ar-MA" sz="5400" b="1" dirty="0">
                    <a:solidFill>
                      <a:srgbClr val="C0000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ا أَسْعَدَ يوسُفَ</a:t>
                </a:r>
                <a:r>
                  <a:rPr lang="fr-MA" sz="5400" b="1" dirty="0">
                    <a:solidFill>
                      <a:srgbClr val="C00000"/>
                    </a:solidFill>
                    <a:latin typeface="Microsoft Uighur" panose="02000000000000000000" pitchFamily="2" charset="-78"/>
                    <a:ea typeface="Calibri" panose="020F0502020204030204" pitchFamily="34" charset="0"/>
                    <a:cs typeface="Microsoft Uighur" panose="02000000000000000000" pitchFamily="2" charset="-78"/>
                  </a:rPr>
                  <a:t>!</a:t>
                </a:r>
                <a:endParaRPr lang="ar-MA" sz="5400" b="1" kern="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endParaRPr>
              </a:p>
            </p:txBody>
          </p:sp>
          <p:cxnSp>
            <p:nvCxnSpPr>
              <p:cNvPr id="20" name="Connecteur droit avec flèche 19">
                <a:extLst>
                  <a:ext uri="{FF2B5EF4-FFF2-40B4-BE49-F238E27FC236}">
                    <a16:creationId xmlns:a16="http://schemas.microsoft.com/office/drawing/2014/main" id="{47D1724C-C72E-6B90-0A3D-386B38F56A43}"/>
                  </a:ext>
                </a:extLst>
              </p:cNvPr>
              <p:cNvCxnSpPr>
                <a:stCxn id="12" idx="1"/>
                <a:endCxn id="14" idx="3"/>
              </p:cNvCxnSpPr>
              <p:nvPr/>
            </p:nvCxnSpPr>
            <p:spPr>
              <a:xfrm flipH="1" flipV="1">
                <a:off x="4201183" y="5410049"/>
                <a:ext cx="1343373" cy="1"/>
              </a:xfrm>
              <a:prstGeom prst="straightConnector1">
                <a:avLst/>
              </a:prstGeom>
              <a:ln w="3810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202948049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09E0BD-D01D-73F1-7DE1-B9600EA9C7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878F79D0-2BD2-FEF2-F0D5-20C904270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>
                <a:solidFill>
                  <a:srgbClr val="424D7B"/>
                </a:solidFill>
              </a:rPr>
              <a:t>اختتام الحصة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CD8695AF-C04B-D3F4-E43D-2C29A885AC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639322BC-5D60-A072-1F12-BE2B360B46B3}"/>
              </a:ext>
            </a:extLst>
          </p:cNvPr>
          <p:cNvSpPr txBox="1"/>
          <p:nvPr/>
        </p:nvSpPr>
        <p:spPr>
          <a:xfrm>
            <a:off x="5412401" y="1777877"/>
            <a:ext cx="17588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buClr>
                <a:srgbClr val="000000"/>
              </a:buClr>
              <a:defRPr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اختتام الحصة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C7C3BF08-480F-5722-D1F1-040FD01C4AC4}"/>
              </a:ext>
            </a:extLst>
          </p:cNvPr>
          <p:cNvSpPr txBox="1">
            <a:spLocks/>
          </p:cNvSpPr>
          <p:nvPr/>
        </p:nvSpPr>
        <p:spPr>
          <a:xfrm>
            <a:off x="1998133" y="2690694"/>
            <a:ext cx="4823867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rtl="1">
              <a:spcBef>
                <a:spcPts val="0"/>
              </a:spcBef>
              <a:buClr>
                <a:srgbClr val="424D7B"/>
              </a:buClr>
              <a:buSzPts val="1200"/>
              <a:buNone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ماذا تعلمتم اليوم؟ </a:t>
            </a:r>
          </a:p>
          <a:p>
            <a:pPr marL="0" lvl="0" indent="0" algn="r" rtl="1">
              <a:spcBef>
                <a:spcPts val="0"/>
              </a:spcBef>
              <a:buClr>
                <a:srgbClr val="424D7B"/>
              </a:buClr>
              <a:buSzPts val="1200"/>
              <a:buNone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واجباتكم المنزلية.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58C9B60-3417-751D-07C4-10C4CE2A19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180527" y="2087568"/>
            <a:ext cx="928977" cy="720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AD8F3DE-3AD8-AEA6-B8A3-6E4F74DB2F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72805" y="1014810"/>
            <a:ext cx="396000" cy="396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0797798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B819CA-4A5B-8FB5-58EE-5AD70A7D49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BEBFD8-C8AA-5F2F-B1A3-878B3F34B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المنزل أنجزوا التمرين ص </a:t>
            </a:r>
            <a:r>
              <a:rPr lang="ar-MA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95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ارسموا علامة أمام المطلوب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endParaRPr lang="fr-US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9" descr="Une image contenant dessin humoristique, Dessin animé, poupée&#10;&#10;Le contenu généré par l’IA peut être incorrect.">
            <a:extLst>
              <a:ext uri="{FF2B5EF4-FFF2-40B4-BE49-F238E27FC236}">
                <a16:creationId xmlns:a16="http://schemas.microsoft.com/office/drawing/2014/main" id="{A955AF6B-476F-EC07-3D1D-CB7D2B2D805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1148" y="1658255"/>
            <a:ext cx="792000" cy="792000"/>
          </a:xfrm>
        </p:spPr>
      </p:pic>
      <p:pic>
        <p:nvPicPr>
          <p:cNvPr id="13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88CD697-713B-15AB-9B1D-33C1DD2A8B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9936" y="684213"/>
            <a:ext cx="828001" cy="82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AA4BFD2-5F2B-2E7D-1D67-DEBA604581A6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92A0B16-3EEA-5E9F-B0B3-9FE628819329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00DFF34-0F3A-853F-E84E-10851489BCA5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25480ED-4047-DB24-7A13-562009FFC305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EE92013-F13C-CFE8-95B8-BC83D59076EA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1" name="Google Shape;1676;p27">
            <a:extLst>
              <a:ext uri="{FF2B5EF4-FFF2-40B4-BE49-F238E27FC236}">
                <a16:creationId xmlns:a16="http://schemas.microsoft.com/office/drawing/2014/main" id="{1920C536-B646-D01B-ADBA-573B59D6952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429;p137">
            <a:extLst>
              <a:ext uri="{FF2B5EF4-FFF2-40B4-BE49-F238E27FC236}">
                <a16:creationId xmlns:a16="http://schemas.microsoft.com/office/drawing/2014/main" id="{DEF7D50F-1FE6-9F08-6A2E-6D5F1AFF6726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20677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0;p140">
            <a:extLst>
              <a:ext uri="{FF2B5EF4-FFF2-40B4-BE49-F238E27FC236}">
                <a16:creationId xmlns:a16="http://schemas.microsoft.com/office/drawing/2014/main" id="{A22C422C-6D48-2FE9-0C7C-FC8B2BED0E50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99054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79;p27">
            <a:extLst>
              <a:ext uri="{FF2B5EF4-FFF2-40B4-BE49-F238E27FC236}">
                <a16:creationId xmlns:a16="http://schemas.microsoft.com/office/drawing/2014/main" id="{18527AA2-2008-615F-A862-CD4FD9F02047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8787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680;p27">
            <a:extLst>
              <a:ext uri="{FF2B5EF4-FFF2-40B4-BE49-F238E27FC236}">
                <a16:creationId xmlns:a16="http://schemas.microsoft.com/office/drawing/2014/main" id="{01B5CABE-F955-3D1B-79EC-852985FE0096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" name="Google Shape;2778;p84">
            <a:extLst>
              <a:ext uri="{FF2B5EF4-FFF2-40B4-BE49-F238E27FC236}">
                <a16:creationId xmlns:a16="http://schemas.microsoft.com/office/drawing/2014/main" id="{DD62517A-40E5-26A6-332C-7E16FDDA6CBC}"/>
              </a:ext>
            </a:extLst>
          </p:cNvPr>
          <p:cNvGrpSpPr/>
          <p:nvPr/>
        </p:nvGrpSpPr>
        <p:grpSpPr>
          <a:xfrm>
            <a:off x="6206774" y="4085364"/>
            <a:ext cx="386011" cy="490540"/>
            <a:chOff x="6599825" y="3545249"/>
            <a:chExt cx="1844485" cy="1888130"/>
          </a:xfrm>
          <a:solidFill>
            <a:srgbClr val="C00000"/>
          </a:solidFill>
        </p:grpSpPr>
        <p:sp>
          <p:nvSpPr>
            <p:cNvPr id="22" name="Google Shape;2779;p84">
              <a:extLst>
                <a:ext uri="{FF2B5EF4-FFF2-40B4-BE49-F238E27FC236}">
                  <a16:creationId xmlns:a16="http://schemas.microsoft.com/office/drawing/2014/main" id="{73D0FD7E-FAB4-7BB7-E990-4FC340B9F73F}"/>
                </a:ext>
              </a:extLst>
            </p:cNvPr>
            <p:cNvSpPr/>
            <p:nvPr/>
          </p:nvSpPr>
          <p:spPr>
            <a:xfrm>
              <a:off x="6599825" y="3545249"/>
              <a:ext cx="1844485" cy="1547877"/>
            </a:xfrm>
            <a:custGeom>
              <a:avLst/>
              <a:gdLst/>
              <a:ahLst/>
              <a:cxnLst/>
              <a:rect l="l" t="t" r="r" b="b"/>
              <a:pathLst>
                <a:path w="1473026" h="1236152" extrusionOk="0">
                  <a:moveTo>
                    <a:pt x="1432509" y="496942"/>
                  </a:moveTo>
                  <a:cubicBezTo>
                    <a:pt x="1568492" y="307755"/>
                    <a:pt x="1329231" y="-158874"/>
                    <a:pt x="1199821" y="54880"/>
                  </a:cubicBezTo>
                  <a:cubicBezTo>
                    <a:pt x="929889" y="500698"/>
                    <a:pt x="533833" y="955435"/>
                    <a:pt x="116338" y="1158079"/>
                  </a:cubicBezTo>
                  <a:cubicBezTo>
                    <a:pt x="22292" y="1203772"/>
                    <a:pt x="-129339" y="1262453"/>
                    <a:pt x="210384" y="1223332"/>
                  </a:cubicBezTo>
                  <a:cubicBezTo>
                    <a:pt x="659488" y="1171693"/>
                    <a:pt x="1335960" y="631517"/>
                    <a:pt x="1432509" y="496942"/>
                  </a:cubicBezTo>
                  <a:close/>
                </a:path>
              </a:pathLst>
            </a:custGeom>
            <a:grpFill/>
            <a:ln>
              <a:solidFill>
                <a:srgbClr val="C00000"/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2780;p84">
              <a:extLst>
                <a:ext uri="{FF2B5EF4-FFF2-40B4-BE49-F238E27FC236}">
                  <a16:creationId xmlns:a16="http://schemas.microsoft.com/office/drawing/2014/main" id="{7D1F0473-CFCC-DB8A-4606-6115B10A6117}"/>
                </a:ext>
              </a:extLst>
            </p:cNvPr>
            <p:cNvSpPr/>
            <p:nvPr/>
          </p:nvSpPr>
          <p:spPr>
            <a:xfrm>
              <a:off x="6609337" y="3664709"/>
              <a:ext cx="1647804" cy="1768670"/>
            </a:xfrm>
            <a:custGeom>
              <a:avLst/>
              <a:gdLst/>
              <a:ahLst/>
              <a:cxnLst/>
              <a:rect l="l" t="t" r="r" b="b"/>
              <a:pathLst>
                <a:path w="1315954" h="1412480" extrusionOk="0">
                  <a:moveTo>
                    <a:pt x="485707" y="31461"/>
                  </a:moveTo>
                  <a:cubicBezTo>
                    <a:pt x="287914" y="-91534"/>
                    <a:pt x="-161815" y="177928"/>
                    <a:pt x="60076" y="292943"/>
                  </a:cubicBezTo>
                  <a:cubicBezTo>
                    <a:pt x="522794" y="532673"/>
                    <a:pt x="1002725" y="897590"/>
                    <a:pt x="1232754" y="1300844"/>
                  </a:cubicBezTo>
                  <a:cubicBezTo>
                    <a:pt x="1284549" y="1391760"/>
                    <a:pt x="1353245" y="1539010"/>
                    <a:pt x="1291591" y="1202573"/>
                  </a:cubicBezTo>
                  <a:cubicBezTo>
                    <a:pt x="1210220" y="758008"/>
                    <a:pt x="626385" y="118778"/>
                    <a:pt x="485707" y="31461"/>
                  </a:cubicBezTo>
                  <a:close/>
                </a:path>
              </a:pathLst>
            </a:custGeom>
            <a:grpFill/>
            <a:ln>
              <a:solidFill>
                <a:srgbClr val="C00000"/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8" name="Image 17">
            <a:extLst>
              <a:ext uri="{FF2B5EF4-FFF2-40B4-BE49-F238E27FC236}">
                <a16:creationId xmlns:a16="http://schemas.microsoft.com/office/drawing/2014/main" id="{CF9F46CB-6275-79A6-4A44-F1B4848820C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9224" y="1449466"/>
            <a:ext cx="3346539" cy="5271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159632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اختتام الحصة 2">
            <a:hlinkClick r:id="" action="ppaction://media"/>
            <a:extLst>
              <a:ext uri="{FF2B5EF4-FFF2-40B4-BE49-F238E27FC236}">
                <a16:creationId xmlns:a16="http://schemas.microsoft.com/office/drawing/2014/main" id="{405CA9B2-41D7-4CBE-A016-4AFB981C6B3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72000" y="1629000"/>
            <a:ext cx="6399999" cy="360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7828F0B-E51D-8BE3-4B91-475EF8EFCF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5826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556535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5- قراءة/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افتتاح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قراء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استماع وتحدث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تمارين كتابي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اختتام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2_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1_اختتام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1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3_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16049</TotalTime>
  <Words>1408</Words>
  <Application>Microsoft Office PowerPoint</Application>
  <PresentationFormat>Affichage à l'écran (4:3)</PresentationFormat>
  <Paragraphs>388</Paragraphs>
  <Slides>53</Slides>
  <Notes>8</Notes>
  <HiddenSlides>0</HiddenSlides>
  <MMClips>5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18</vt:i4>
      </vt:variant>
      <vt:variant>
        <vt:lpstr>Titres des diapositives</vt:lpstr>
      </vt:variant>
      <vt:variant>
        <vt:i4>53</vt:i4>
      </vt:variant>
    </vt:vector>
  </HeadingPairs>
  <TitlesOfParts>
    <vt:vector size="82" baseType="lpstr">
      <vt:lpstr>Dosis Medium</vt:lpstr>
      <vt:lpstr>Calibri Light</vt:lpstr>
      <vt:lpstr>Microsoft Uighur</vt:lpstr>
      <vt:lpstr>Abadi</vt:lpstr>
      <vt:lpstr>Arial</vt:lpstr>
      <vt:lpstr>Noto Sans Symbols</vt:lpstr>
      <vt:lpstr>Wingdings</vt:lpstr>
      <vt:lpstr>Dosis SemiBold</vt:lpstr>
      <vt:lpstr>Calibri</vt:lpstr>
      <vt:lpstr>Modern Love</vt:lpstr>
      <vt:lpstr>Dosis</vt:lpstr>
      <vt:lpstr>Thème Office</vt:lpstr>
      <vt:lpstr>Conception personnalisée</vt:lpstr>
      <vt:lpstr>03- استماع وتحدث</vt:lpstr>
      <vt:lpstr>05- قراءة/كتابة</vt:lpstr>
      <vt:lpstr>01- نشاط اعتيادي</vt:lpstr>
      <vt:lpstr>04- قراءة/ كتابة</vt:lpstr>
      <vt:lpstr>1_05- اختتام الحصة</vt:lpstr>
      <vt:lpstr>افتتاح الحصة nv</vt:lpstr>
      <vt:lpstr>قراءة nv</vt:lpstr>
      <vt:lpstr>استماع وتحدث nv</vt:lpstr>
      <vt:lpstr>تمارين كتابية nv</vt:lpstr>
      <vt:lpstr>اختتام الحصة nv</vt:lpstr>
      <vt:lpstr>3_Env-Enseignant</vt:lpstr>
      <vt:lpstr>1_Thème Office</vt:lpstr>
      <vt:lpstr>2_Thème Office</vt:lpstr>
      <vt:lpstr>1_اختتام الحصة nv</vt:lpstr>
      <vt:lpstr>1_04- قراءة/ كتابة</vt:lpstr>
      <vt:lpstr>3_Thème Office</vt:lpstr>
      <vt:lpstr>Présentation PowerPoint</vt:lpstr>
      <vt:lpstr>Présentation PowerPoint</vt:lpstr>
      <vt:lpstr>تنظيم حصص الأسبوع التربوي</vt:lpstr>
      <vt:lpstr>هيكلة حصة اليوم</vt:lpstr>
      <vt:lpstr>عند نهاية الحصة</vt:lpstr>
      <vt:lpstr>  افتتاح الحصة</vt:lpstr>
      <vt:lpstr> مرحبا بكم . سننطلق في حصة اللغة العربية .</vt:lpstr>
      <vt:lpstr>قبل أن نبدأ حصة اليوم سأخبركم عن شروط الحصول على نجمة التميز. </vt:lpstr>
      <vt:lpstr> ضعوا اللوحة والكراسة في القمطر.</vt:lpstr>
      <vt:lpstr>سنبدأ تحدي الطلاقة. سيقوم منكم 5 تلاميذ لقراءة فقرة بدقة واسترسال.</vt:lpstr>
      <vt:lpstr>أمامكم  دقيقة واحدة لقراءة صامتة للفقرة.</vt:lpstr>
      <vt:lpstr>من يقرأ؟ يسجل الأستاذ على سجل الطلاقة.</vt:lpstr>
      <vt:lpstr>خذوا ألواحكم سأملي عليكم كلمات.</vt:lpstr>
      <vt:lpstr>سأقرأ الكلمات أولا.  من يقرأ ؟</vt:lpstr>
      <vt:lpstr>انظروا إلى الكلمة جيدا. </vt:lpstr>
      <vt:lpstr>اكتبوا: ينطق الأستاذ الكلمة.</vt:lpstr>
      <vt:lpstr>صححوا.</vt:lpstr>
      <vt:lpstr>انظروا إلى الكلمة جيدا. </vt:lpstr>
      <vt:lpstr>اكتبوا: ينطق الأستاذ الكلمة.</vt:lpstr>
      <vt:lpstr>صححوا</vt:lpstr>
      <vt:lpstr>انظروا إلى الكلمة جيدا. </vt:lpstr>
      <vt:lpstr>اكتبوا: ينطق الأستاذ الكلمة.</vt:lpstr>
      <vt:lpstr>صححوا</vt:lpstr>
      <vt:lpstr>قراءة</vt:lpstr>
      <vt:lpstr>من يذكرنا بعنوان النص الذي قرأناه؟  عم يتحدث هذا النص؟</vt:lpstr>
      <vt:lpstr>من يقرأ؟ من يتابع؟ </vt:lpstr>
      <vt:lpstr>من يقرأ السؤال؟ من يجيب؟</vt:lpstr>
      <vt:lpstr> من يقرأ الجواب؟ أين وجدتم الجواب في النص؟ </vt:lpstr>
      <vt:lpstr>من يقرأ السؤال؟ من يجيب؟</vt:lpstr>
      <vt:lpstr> من يقرأ الجواب؟ انقلوا الجواب على كراساتكم. </vt:lpstr>
      <vt:lpstr>من يقرأ السؤال؟ من يجيب؟</vt:lpstr>
      <vt:lpstr> من يقرأ الجواب؟ انقلوا الجواب على كراساتكم. </vt:lpstr>
      <vt:lpstr>  رتبوا المشاهد بوضع الأرقام من 1 إلى 4.</vt:lpstr>
      <vt:lpstr>صححوا.</vt:lpstr>
      <vt:lpstr> استماع وتحدث</vt:lpstr>
      <vt:lpstr> والآن ستتدربون على استعمال  أساليب التعبير عن الهواية المفضلة. لنتذكر العبارات. </vt:lpstr>
      <vt:lpstr>إذا أردت التعبير عن هوايتك، ماذا تقول؟ </vt:lpstr>
      <vt:lpstr>من يعبر  لزميله كيف يمارس هوايته المفضلة؟</vt:lpstr>
      <vt:lpstr>من يأخذ الكلمة ويعبر عن هواية من اختياره؟</vt:lpstr>
      <vt:lpstr>أنشدوا.</vt:lpstr>
      <vt:lpstr>تمارين كتابية</vt:lpstr>
      <vt:lpstr>والآن سنتعلم معا كيف نحول جملا . خذوا كراساتكم ص99.</vt:lpstr>
      <vt:lpstr>أقرأ؛ تابعوا معي. من يقرأ؟  </vt:lpstr>
      <vt:lpstr>الآن؛ بنفس الطريقة سنحول هذه الجملة؛ من يقرأ؟  من يحول هِيَ... </vt:lpstr>
      <vt:lpstr>انتبهوا كيف أعبر عن إعجابي بالسباق. السباق رائع. وأبدأ الجملة ب: ما أروع..................!</vt:lpstr>
      <vt:lpstr>ما أَرْوَعَ ............... من يكمل؟ </vt:lpstr>
      <vt:lpstr>من يقرأ الجملة؟</vt:lpstr>
      <vt:lpstr>من يحول  الجمل على غرار الجملة الأولى؟ </vt:lpstr>
      <vt:lpstr>صححوا</vt:lpstr>
      <vt:lpstr>اختتام الحصة</vt:lpstr>
      <vt:lpstr>في المنزل أنجزوا التمرين ص 95. ارسموا علامة أمام المطلوب. 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BTIHAJ.ELHAMDOUNI@taalim.ma</dc:creator>
  <cp:lastModifiedBy>EL HAMDOUNI BTIHAJ</cp:lastModifiedBy>
  <cp:revision>209</cp:revision>
  <dcterms:created xsi:type="dcterms:W3CDTF">2023-09-20T21:35:22Z</dcterms:created>
  <dcterms:modified xsi:type="dcterms:W3CDTF">2026-04-05T14:59:41Z</dcterms:modified>
</cp:coreProperties>
</file>