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6"/>
  </p:notesMasterIdLst>
  <p:sldIdLst>
    <p:sldId id="2147482789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647" r:id="rId25"/>
    <p:sldId id="2134806402" r:id="rId26"/>
    <p:sldId id="2147482640" r:id="rId27"/>
    <p:sldId id="2147482706" r:id="rId28"/>
    <p:sldId id="2134806900" r:id="rId29"/>
    <p:sldId id="2134808494" r:id="rId30"/>
    <p:sldId id="2134808495" r:id="rId31"/>
    <p:sldId id="2147482637" r:id="rId32"/>
    <p:sldId id="2134806904" r:id="rId33"/>
    <p:sldId id="2147482635" r:id="rId34"/>
    <p:sldId id="2134808499" r:id="rId35"/>
    <p:sldId id="2147482720" r:id="rId36"/>
    <p:sldId id="2147482711" r:id="rId37"/>
    <p:sldId id="2147482784" r:id="rId38"/>
    <p:sldId id="2147482785" r:id="rId39"/>
    <p:sldId id="2147482791" r:id="rId40"/>
    <p:sldId id="2147482790" r:id="rId41"/>
    <p:sldId id="2147482776" r:id="rId42"/>
    <p:sldId id="2147482777" r:id="rId43"/>
    <p:sldId id="2147482775" r:id="rId44"/>
    <p:sldId id="2147482749" r:id="rId45"/>
    <p:sldId id="2147482773" r:id="rId46"/>
    <p:sldId id="2147482786" r:id="rId47"/>
    <p:sldId id="2147482705" r:id="rId48"/>
    <p:sldId id="2147482792" r:id="rId49"/>
    <p:sldId id="2147482793" r:id="rId50"/>
    <p:sldId id="2134808534" r:id="rId51"/>
    <p:sldId id="2134808527" r:id="rId52"/>
    <p:sldId id="2134808535" r:id="rId53"/>
    <p:sldId id="2134808536" r:id="rId54"/>
    <p:sldId id="2134808537" r:id="rId55"/>
    <p:sldId id="2147482730" r:id="rId56"/>
    <p:sldId id="2147482731" r:id="rId57"/>
    <p:sldId id="2147482732" r:id="rId58"/>
    <p:sldId id="2147482733" r:id="rId59"/>
    <p:sldId id="2147482798" r:id="rId60"/>
    <p:sldId id="2147482736" r:id="rId61"/>
    <p:sldId id="2147482737" r:id="rId62"/>
    <p:sldId id="2147482704" r:id="rId63"/>
    <p:sldId id="2147482639" r:id="rId64"/>
    <p:sldId id="2147482534" r:id="rId65"/>
  </p:sldIdLst>
  <p:sldSz cx="9144000" cy="6858000" type="screen4x3"/>
  <p:notesSz cx="6858000" cy="9144000"/>
  <p:embeddedFontLs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regular r:id="rId69"/>
      <p:bold r:id="rId70"/>
    </p:embeddedFont>
    <p:embeddedFont>
      <p:font typeface="Microsoft Uighur" panose="02000000000000000000" pitchFamily="2" charset="-78"/>
      <p:regular r:id="rId71"/>
      <p:bold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0" autoAdjust="0"/>
    <p:restoredTop sz="94655"/>
  </p:normalViewPr>
  <p:slideViewPr>
    <p:cSldViewPr snapToGrid="0">
      <p:cViewPr varScale="1">
        <p:scale>
          <a:sx n="71" d="100"/>
          <a:sy n="71" d="100"/>
        </p:scale>
        <p:origin x="1182" y="28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1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0.png"/><Relationship Id="rId5" Type="http://schemas.openxmlformats.org/officeDocument/2006/relationships/image" Target="../media/image34.png"/><Relationship Id="rId10" Type="http://schemas.openxmlformats.org/officeDocument/2006/relationships/image" Target="../media/image49.png"/><Relationship Id="rId4" Type="http://schemas.openxmlformats.org/officeDocument/2006/relationships/image" Target="../media/image33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65.png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11" Type="http://schemas.openxmlformats.org/officeDocument/2006/relationships/image" Target="../media/image69.png"/><Relationship Id="rId5" Type="http://schemas.openxmlformats.org/officeDocument/2006/relationships/image" Target="../media/image33.png"/><Relationship Id="rId10" Type="http://schemas.openxmlformats.org/officeDocument/2006/relationships/image" Target="../media/image68.png"/><Relationship Id="rId4" Type="http://schemas.openxmlformats.org/officeDocument/2006/relationships/image" Target="../media/image32.png"/><Relationship Id="rId9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11" Type="http://schemas.openxmlformats.org/officeDocument/2006/relationships/image" Target="../media/image69.png"/><Relationship Id="rId5" Type="http://schemas.openxmlformats.org/officeDocument/2006/relationships/image" Target="../media/image33.png"/><Relationship Id="rId10" Type="http://schemas.openxmlformats.org/officeDocument/2006/relationships/image" Target="../media/image68.png"/><Relationship Id="rId4" Type="http://schemas.openxmlformats.org/officeDocument/2006/relationships/image" Target="../media/image32.png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7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B1AE91-C074-1D73-C292-AF4822E66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" b="374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3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«وقت الراحات».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المرادف/الضد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لوحة العصفور: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47074" y="3087000"/>
            <a:ext cx="55241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«وقت الراحات»/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89125E3D-2928-B2D7-5492-F742F59024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850" y="1793039"/>
            <a:ext cx="6969353" cy="39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D31C3DE1-94FF-F239-031C-3F66D44032CD}"/>
              </a:ext>
            </a:extLst>
          </p:cNvPr>
          <p:cNvGrpSpPr/>
          <p:nvPr/>
        </p:nvGrpSpPr>
        <p:grpSpPr>
          <a:xfrm>
            <a:off x="6463055" y="342900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4" name="Google Shape;2779;p84">
              <a:extLst>
                <a:ext uri="{FF2B5EF4-FFF2-40B4-BE49-F238E27FC236}">
                  <a16:creationId xmlns:a16="http://schemas.microsoft.com/office/drawing/2014/main" id="{1F44B8FA-7D4E-895D-8CCA-6646DAA6256C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780;p84">
              <a:extLst>
                <a:ext uri="{FF2B5EF4-FFF2-40B4-BE49-F238E27FC236}">
                  <a16:creationId xmlns:a16="http://schemas.microsoft.com/office/drawing/2014/main" id="{008B9822-E278-F0C2-C603-D98343BDC044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D97B6CE-C7BA-23C7-D2FA-750CD4299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4262" y="1476213"/>
            <a:ext cx="3696020" cy="494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E89628-26DA-74AC-5AE0-82E194F969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152" y="2622710"/>
            <a:ext cx="7515613" cy="100306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7512B8D-8DBB-39DE-CC4A-9335137EE626}"/>
              </a:ext>
            </a:extLst>
          </p:cNvPr>
          <p:cNvSpPr txBox="1"/>
          <p:nvPr/>
        </p:nvSpPr>
        <p:spPr>
          <a:xfrm>
            <a:off x="448152" y="3235739"/>
            <a:ext cx="73730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حَقَّقوا أَحْلامَهُمْ وَصارَ مِنْهُمُ 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لطَّبيبُ وَ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لرَّسّامُ وَ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لْموسيقِيُّ...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534236" y="2675719"/>
            <a:ext cx="8075527" cy="2665953"/>
            <a:chOff x="1006718" y="2639753"/>
            <a:chExt cx="7720333" cy="26659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82283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يَهْوى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اَلْعَزْفُ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2914776" y="2639753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أَوْراقُ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1006718" y="2655446"/>
              <a:ext cx="168993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اَلْمَزارِعُ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851419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اِبْتَسَمَتْ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اَلسِّباحَةُ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2969919" y="430480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رَسّاماً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1006718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يَتَسَلَّلُ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BBA6F49D-D35C-A8D8-2AF4-F966B6979B42}"/>
              </a:ext>
            </a:extLst>
          </p:cNvPr>
          <p:cNvGrpSpPr/>
          <p:nvPr/>
        </p:nvGrpSpPr>
        <p:grpSpPr>
          <a:xfrm>
            <a:off x="779966" y="1920227"/>
            <a:ext cx="7257106" cy="4224206"/>
            <a:chOff x="779966" y="1920227"/>
            <a:chExt cx="7257106" cy="422420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8142E46-58DB-355B-B4D4-4C5C3E8CA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90439" y="1920227"/>
              <a:ext cx="2139421" cy="199661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9204FC7-5BE4-493C-CABA-EAFCE1944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71471" y="1934184"/>
              <a:ext cx="2315985" cy="2035756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B8E635B-E402-7C3C-4408-107D1898B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9966" y="1948141"/>
              <a:ext cx="2221421" cy="2007842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E252448-DBF5-FEC9-E9A9-1515C09D4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03178" y="4108677"/>
              <a:ext cx="2233894" cy="203575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F3317CA-0B4C-5789-7E63-7A089357C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07784" y="4108677"/>
              <a:ext cx="2120454" cy="196869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96308B6-A775-6EC6-4665-B9B1E88CC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10721" y="4163233"/>
              <a:ext cx="2190666" cy="1938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اَلصَّلْصالُ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يَتَأَمَّلُ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تَسَلَّلَ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تَمْزُجُ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اِنْبَهَرَ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شارِدَةُ </a:t>
            </a:r>
            <a:r>
              <a:rPr lang="ar-SA" sz="4800" dirty="0">
                <a:ea typeface="Calibri" panose="020F0502020204030204" pitchFamily="34" charset="0"/>
              </a:rPr>
              <a:t>ٱ</a:t>
            </a:r>
            <a:r>
              <a:rPr lang="ar-MA" sz="4800" dirty="0"/>
              <a:t>لذِّهْنِ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34BAA6-9924-8ECF-A6F6-141B2E91789F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خاصّاً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كَثيراً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أَوْقاتاً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لَدَيَّ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حَيْثُ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دائِماً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6EF7E8-1300-72EA-A05B-8BFF6B9CD207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46246AE-D9C3-A998-0171-4C076E9C601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264AFCBE-7DEA-1135-CE13-7E1915716F5B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C637FCB1-9D62-3662-2F33-C3CF31B7ED8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خاصّاً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1923B0B9-149E-59B1-C8AE-80CE6EEE109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كَثيراً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8ACE1682-7C85-FA0F-9635-90EB0E423142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أَوْقاتاً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7D147002-FF08-6A37-E5F4-E6658E22AA8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لَدَيَّ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8E5B91C8-9660-FDE5-1E2A-7875314CE74B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حَيْثُ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42F7CC1E-6BCB-F1E2-13CB-D3DA40EFDE30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6BCE157E-289D-000E-1EBD-B4CEA3F3D026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دائِماً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89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6E13CC-0C6B-5E27-E37A-0470B35B1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232" y="1476000"/>
            <a:ext cx="3363556" cy="500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BCD92-AA7A-2DEF-C3DF-BE07BF23D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52" y="1668914"/>
            <a:ext cx="6817962" cy="48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D65919-62E0-2D64-B635-B99F547013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205" y="1680418"/>
            <a:ext cx="6817962" cy="48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555" y="68421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3493553-63AE-5A5A-33EF-3B5671650108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3589C75-59F7-6E52-5FDA-24A6CB48EA13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59F4686-7202-1327-AA48-871A94C7FD11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A662527C-D90F-BA85-B6E7-32477C94E45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خاصّاً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4C461E0B-E5E7-FE0D-A830-1FC750C76F2E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كَثيراً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5437E952-8E2F-C6A5-87F0-B1F928DB6BF1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أَوْقاتاً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B990F27D-B389-B14D-C1DF-888E0B891019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لَدَيَّ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C29E1A75-17AD-ADD7-BF51-AF987764E0ED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حَيْثُ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73A45CA6-A3AC-7508-70BD-DE223CA9DF1B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0E43D88F-CEB5-4F83-BFF0-F16D87CD5FBE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دائِماً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4E1131-8E72-CB1B-CDE3-6C9F8000C8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205" y="1680418"/>
            <a:ext cx="6817962" cy="48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عودوا إلى النص للبحث عن مرادف أو ضد هذه الكلمات: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F7F34E-BC60-74D2-58B6-C6A62B2BBF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503" y="2785981"/>
            <a:ext cx="8274993" cy="228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3CCE51-C51B-6A3B-13D5-DA64E6A613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643" y="2738533"/>
            <a:ext cx="8274993" cy="228892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B512BC-889D-2C4C-1F50-83BC7361ADE3}"/>
              </a:ext>
            </a:extLst>
          </p:cNvPr>
          <p:cNvSpPr txBox="1"/>
          <p:nvPr/>
        </p:nvSpPr>
        <p:spPr>
          <a:xfrm>
            <a:off x="925699" y="3429000"/>
            <a:ext cx="1318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طَيِّعَةٍ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720934D-51DF-3C79-1024-B371E0958E07}"/>
              </a:ext>
            </a:extLst>
          </p:cNvPr>
          <p:cNvSpPr txBox="1"/>
          <p:nvPr/>
        </p:nvSpPr>
        <p:spPr>
          <a:xfrm>
            <a:off x="6181248" y="3429000"/>
            <a:ext cx="1318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أَمْزُجُ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5BF33F-1DF9-4FDE-2534-2AB771017B2F}"/>
              </a:ext>
            </a:extLst>
          </p:cNvPr>
          <p:cNvSpPr txBox="1"/>
          <p:nvPr/>
        </p:nvSpPr>
        <p:spPr>
          <a:xfrm>
            <a:off x="3426698" y="4185829"/>
            <a:ext cx="1318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بِرِفْقٍ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CC56A84-42BE-5398-A1FB-A4BCD359F99B}"/>
              </a:ext>
            </a:extLst>
          </p:cNvPr>
          <p:cNvSpPr txBox="1"/>
          <p:nvPr/>
        </p:nvSpPr>
        <p:spPr>
          <a:xfrm>
            <a:off x="925699" y="4158503"/>
            <a:ext cx="1318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مُمْتِعَةً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8B97E6-CB4F-D0B9-3FAD-07681C1C655D}"/>
              </a:ext>
            </a:extLst>
          </p:cNvPr>
          <p:cNvSpPr txBox="1"/>
          <p:nvPr/>
        </p:nvSpPr>
        <p:spPr>
          <a:xfrm>
            <a:off x="6096667" y="4198441"/>
            <a:ext cx="1318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طَيِّعَةٍ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FC225A9-151F-C821-571C-6AB1626BBA47}"/>
              </a:ext>
            </a:extLst>
          </p:cNvPr>
          <p:cNvSpPr txBox="1"/>
          <p:nvPr/>
        </p:nvSpPr>
        <p:spPr>
          <a:xfrm>
            <a:off x="3032537" y="3389062"/>
            <a:ext cx="1928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اَلصَّلْصالُ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سنطرح أو سنجيب عن أسئلة. من يقرأ الجواب 1؟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448320-4781-4676-E176-3AB431920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384" y="2915206"/>
            <a:ext cx="7104178" cy="125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E37-F1FA-FDA4-560D-6D365A85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7AFAF4B8-BD1D-C9CD-D454-E4CCD79E0D45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يطرح السؤال المناسب؟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BBCF36-7161-FBC9-FD25-D88F95DF600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D1415D-381E-2B79-B996-7A84A04EE20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D38C40-92BC-0E99-2531-B2A20D6CDC8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6607F-EC58-FEEE-A06A-6D213690D69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BCEF92-A0CD-F691-F40F-1829E29BB80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167167-94BF-46E3-1039-A1A87B8940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211D26-E842-C382-2E85-D4E7DCADA1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A89389-BAC1-ABF8-21AD-4AF2BC10E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2D75DC-2E35-FD77-625D-9EB5C78CF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816892-8BAA-F14A-220D-EB90CFBE29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2342BA-382E-FDF6-5F03-8B33B8724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905E7F-1941-FEF4-5ADF-C25FAA0330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384" y="2915206"/>
            <a:ext cx="7104178" cy="125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2298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97F29-EC1E-B89F-9F9B-14AAA51E3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6E33333-6E7C-008F-D95B-85EE79F3AD2A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2؟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0D97E-A1FD-2AEE-F258-0B87F35B0AF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735D11-A451-3C1B-09D4-B90BCB6740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CC42C4-C643-C725-7BD1-643799E3976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058B91-26C8-FA14-9FB4-AA5D6F82E60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BF7D78-F7D2-D9FA-9ED1-5A4DD2F12B3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7CDDEF1-1F9E-1357-A370-0844AA64A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F05DFD-E95A-96FA-7ADC-6AEC5EBC8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27998C-85F1-E9AF-F80B-59717873D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26A457-A225-EDB2-F36B-87B5CB013D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9B2E74-9E37-C604-97BC-44BCE5D56A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1033390-9EE3-CAFF-EEE7-45669B0862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3FCC6A-2427-F390-5247-73C2E56A9A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2942" y="2862726"/>
            <a:ext cx="6558116" cy="173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728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917471-2C59-5CA9-63D3-322025955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140104"/>
            <a:ext cx="8245496" cy="1630777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1432659" y="2776256"/>
            <a:ext cx="426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7E7DDA0D-D524-AD82-1A43-8B7228C568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2659" y="4621162"/>
            <a:ext cx="6213623" cy="147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BB458-0890-CB00-E4D7-1E3B7B55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B8175003-897C-367E-D871-4248CFBE5C12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الجواب؟ من يطرح السؤال المناسب؟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B94899-A760-0FEB-1F0D-E7FD54D057E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8D266-D361-C4C1-9B6E-C00A4E93DCC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20650-4890-6AF6-92F3-24D1B34B43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63762-C422-4332-0BC5-A66347F7433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231CE4-CC66-E8B8-1ABE-68E79D923D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FACB70-664A-5A1D-24F7-672CF3A30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6A0AA1-0341-ED43-E717-78A01F386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BB951-DC26-62AD-10D6-6FA143231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CCACBD-24EB-A313-BD7E-4C26ABFCBE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816C2D-0DE3-F722-6064-9786C26564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5A2526-36EE-DA3D-D8B5-2E6A18F84E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16C077-96CD-1236-EA09-94387C8F83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0079" y="3280611"/>
            <a:ext cx="6842050" cy="126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9165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789DBF-D228-F6FF-DEFE-05B819F9E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5722" y="1980678"/>
            <a:ext cx="4465707" cy="8382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A767A8-1F23-114A-917B-EC72AF3F18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723" y="2838696"/>
            <a:ext cx="4155277" cy="326741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6E313F3-3CDB-3537-33E0-F6947170F4DE}"/>
              </a:ext>
            </a:extLst>
          </p:cNvPr>
          <p:cNvSpPr txBox="1"/>
          <p:nvPr/>
        </p:nvSpPr>
        <p:spPr>
          <a:xfrm>
            <a:off x="416723" y="3779292"/>
            <a:ext cx="40556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يَصيرُ عَجينَةً طَيِّعَةً تَسْتَجيبُ لِخَيالِهِ.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C19B80-9F1C-29F5-C771-E85EB84348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0" y="2847679"/>
            <a:ext cx="4155277" cy="318478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4904079" y="2904030"/>
            <a:ext cx="349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يَصْنَعُ مِنَ 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صَّلْصالِ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4D23746-4401-8793-FB91-721C8BA51F36}"/>
              </a:ext>
            </a:extLst>
          </p:cNvPr>
          <p:cNvSpPr txBox="1"/>
          <p:nvPr/>
        </p:nvSpPr>
        <p:spPr>
          <a:xfrm>
            <a:off x="4472326" y="5150892"/>
            <a:ext cx="4055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يَعْرِضُ 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لْمُعَلِّمُ أَعْمالَهُ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قدموا نصائح لزملائكم ليطوروا هوايتهم المفضلة.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236FB928-9496-5E62-9245-1018C96504D7}"/>
              </a:ext>
            </a:extLst>
          </p:cNvPr>
          <p:cNvSpPr/>
          <p:nvPr/>
        </p:nvSpPr>
        <p:spPr>
          <a:xfrm>
            <a:off x="543679" y="4534667"/>
            <a:ext cx="8204322" cy="1795471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يَجِبُ عَلَيْكَ أَنْ........................................  وَ....................... وَ تَتَّبِعَ ....................وَتُشارِكَ................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7B7C902-B6E2-5A59-6F2B-DF92EADA1C32}"/>
              </a:ext>
            </a:extLst>
          </p:cNvPr>
          <p:cNvGrpSpPr/>
          <p:nvPr/>
        </p:nvGrpSpPr>
        <p:grpSpPr>
          <a:xfrm>
            <a:off x="638986" y="2032389"/>
            <a:ext cx="8013707" cy="2289829"/>
            <a:chOff x="948426" y="2026532"/>
            <a:chExt cx="7716860" cy="1646063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BAEAD23-3527-1F38-F79D-0E9790233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13755" y="2050133"/>
              <a:ext cx="1851531" cy="160033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5A4C607-0676-9AAD-6C62-391AAF840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44819" y="2041773"/>
              <a:ext cx="1851531" cy="1630822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1A74AF6-7630-4E94-B255-C12B26D02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98196" y="2026532"/>
              <a:ext cx="1829218" cy="1646063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0663EB5-EEE7-E600-3904-583A27003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8426" y="2026532"/>
              <a:ext cx="1829218" cy="1623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84B593F5-5AE6-7E88-8AF4-36403C3B3A2C}"/>
              </a:ext>
            </a:extLst>
          </p:cNvPr>
          <p:cNvSpPr/>
          <p:nvPr/>
        </p:nvSpPr>
        <p:spPr>
          <a:xfrm>
            <a:off x="543679" y="4510604"/>
            <a:ext cx="8204322" cy="204660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يَجِبُ عَلَيْكَ أَنْ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تَتَدَرَّبَ بِٱنْتِظامٍ عَلى رُكوبِ ٱلْخَيْلِ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تَتَعَلَّمَ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تَعْتَني بِحِصانِكَ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وَتَتَّبِعَ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نَصائِحَ مُدَرِّبِكَ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وَتُشارِكَ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مُسابَقاتِ ٱلْقَفْزِ عَلى ٱلْحَواجِزِ.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6037592-A3F4-501D-AE28-1C609BA9FC58}"/>
              </a:ext>
            </a:extLst>
          </p:cNvPr>
          <p:cNvGrpSpPr/>
          <p:nvPr/>
        </p:nvGrpSpPr>
        <p:grpSpPr>
          <a:xfrm>
            <a:off x="638986" y="2032389"/>
            <a:ext cx="8013707" cy="2289829"/>
            <a:chOff x="948426" y="2026532"/>
            <a:chExt cx="7716860" cy="164606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052C284-4833-2C04-B961-8156DBFBD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13755" y="2050133"/>
              <a:ext cx="1851531" cy="16003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65CBB1-18AB-675A-D546-8B42263E3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44819" y="2041773"/>
              <a:ext cx="1851531" cy="163082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F50F6B5-3AFF-C1EB-3DC1-732731400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98196" y="2026532"/>
              <a:ext cx="1829218" cy="164606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CDAEF49-C79A-004D-2E0D-08988AB49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8426" y="2026532"/>
              <a:ext cx="1829218" cy="1623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72EFC-56B4-6904-1278-43441203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2C164FEA-5457-6458-5E52-4419CA16F6D1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27DB0B-F19D-03FB-3B7B-7434A18EB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ED6494-8C56-822C-E46B-B1233F255F8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C3D3F4-417D-078A-65D1-C41C6A597E2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2EC89B-7211-B07C-16FA-02C7B614608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4B801A-704C-09EB-CF1A-F72436C4A55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04FDAA-7967-EDEB-0995-B9911800DA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1DFEA19-AE01-A1FD-1306-323E2C8713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FAA510-0FCD-2185-2AF8-242ECF9E49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20F3CDC-43F3-F017-30CF-90B5F8158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3E65689-8E30-5DCC-ED9A-A36F7F6415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E6A26C-9FAD-30C7-DAE7-98BA9B9814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92881F2C-ADA9-C1D7-23A4-F9CC387823F9}"/>
              </a:ext>
            </a:extLst>
          </p:cNvPr>
          <p:cNvSpPr/>
          <p:nvPr/>
        </p:nvSpPr>
        <p:spPr>
          <a:xfrm>
            <a:off x="534803" y="2259016"/>
            <a:ext cx="8074393" cy="3208863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يَجِبُ عَلَيْكَ أَنْ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تَتَدَرَّبَ بِٱنْتِظامٍ عَلى رُكوبِ ٱلْخَيْلِ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تَتَعَلَّمَ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تَعْتَني بِحِصانِكَ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وَتَتَّبِعَ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نَصائِحَ مُدَرِّبِكَ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وَتُشارِكَ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مُسابَقاتِ ٱلْقَفْزِ عَلى ٱلْحَواجِزِ.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953552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لوحة العصفور: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D92280A-A653-A6C3-30C4-ED421BD068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6641" r="6641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لوحة العصفور".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9B1A0D-3F54-7EF3-658F-120CC42D5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020" y="2270062"/>
            <a:ext cx="6264183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6B35ED-949A-7F00-A929-85510FB45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06" y="1746834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A1BF7D-23B8-E922-062A-85A24D47C0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0815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5BCCD7-CF3E-6645-5BB3-524AC21D7C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08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974A8A-0571-FA9D-DA6C-7F9E42D1E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817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2F5173-1623-25D8-BAA6-F80597821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5242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مثنى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B81FC1-D31B-A07E-E89E-A013F785E3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0957C5-B931-824D-6888-167B25535D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E8405B-5D52-EB30-0323-C2E1888A6B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3828D0-F52A-7437-E8FB-87A490A189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فَعَلَ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ٱلرَّسّامُ في ٱلْبِدايَةِ؟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825910" y="824176"/>
            <a:ext cx="6553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ٱلَّذي ج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َعَلَ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عُصْفورَ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يَرْتَجِفُ وَيَ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تَأَلَّمُ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فَهِمَ ٱلرَّسّامُ عِنْدَما رَأى حُزْنَ ٱلْعُصْفورِ؟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16062</TotalTime>
  <Words>1245</Words>
  <Application>Microsoft Office PowerPoint</Application>
  <PresentationFormat>Affichage à l'écran (4:3)</PresentationFormat>
  <Paragraphs>389</Paragraphs>
  <Slides>54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54</vt:i4>
      </vt:variant>
    </vt:vector>
  </HeadingPairs>
  <TitlesOfParts>
    <vt:vector size="72" baseType="lpstr">
      <vt:lpstr>Dosis SemiBold</vt:lpstr>
      <vt:lpstr>Wingdings</vt:lpstr>
      <vt:lpstr>Dosis Medium</vt:lpstr>
      <vt:lpstr>Microsoft Uighur</vt:lpstr>
      <vt:lpstr>Arial</vt:lpstr>
      <vt:lpstr>Calibri</vt:lpstr>
      <vt:lpstr>Dosis ExtraBold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206</cp:revision>
  <dcterms:created xsi:type="dcterms:W3CDTF">2023-09-20T21:35:22Z</dcterms:created>
  <dcterms:modified xsi:type="dcterms:W3CDTF">2026-04-03T14:41:37Z</dcterms:modified>
</cp:coreProperties>
</file>