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9.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0.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3.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14.xml" ContentType="application/vnd.openxmlformats-officedocument.theme+xml"/>
  <Override PartName="/ppt/slideLayouts/slideLayout201.xml" ContentType="application/vnd.openxmlformats-officedocument.presentationml.slideLayout+xml"/>
  <Override PartName="/ppt/theme/theme15.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6.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52" r:id="rId11"/>
    <p:sldMasterId id="2147484065" r:id="rId12"/>
    <p:sldMasterId id="2147484068" r:id="rId13"/>
    <p:sldMasterId id="2147484099" r:id="rId14"/>
    <p:sldMasterId id="2147484114" r:id="rId15"/>
    <p:sldMasterId id="2147484116" r:id="rId16"/>
    <p:sldMasterId id="2147484139" r:id="rId17"/>
  </p:sldMasterIdLst>
  <p:notesMasterIdLst>
    <p:notesMasterId r:id="rId92"/>
  </p:notesMasterIdLst>
  <p:sldIdLst>
    <p:sldId id="2147482973" r:id="rId18"/>
    <p:sldId id="2147482588" r:id="rId19"/>
    <p:sldId id="2147482472" r:id="rId20"/>
    <p:sldId id="2147482894" r:id="rId21"/>
    <p:sldId id="2147482895" r:id="rId22"/>
    <p:sldId id="2147482896" r:id="rId23"/>
    <p:sldId id="2147482897" r:id="rId24"/>
    <p:sldId id="2147482898" r:id="rId25"/>
    <p:sldId id="2147482899" r:id="rId26"/>
    <p:sldId id="2147482902" r:id="rId27"/>
    <p:sldId id="2147482903" r:id="rId28"/>
    <p:sldId id="2147482904" r:id="rId29"/>
    <p:sldId id="2147482905" r:id="rId30"/>
    <p:sldId id="2147482969" r:id="rId31"/>
    <p:sldId id="2147482975" r:id="rId32"/>
    <p:sldId id="2147482968" r:id="rId33"/>
    <p:sldId id="2147482974" r:id="rId34"/>
    <p:sldId id="2147482910" r:id="rId35"/>
    <p:sldId id="2147482970" r:id="rId36"/>
    <p:sldId id="2147482912" r:id="rId37"/>
    <p:sldId id="2147482733" r:id="rId38"/>
    <p:sldId id="2147482976" r:id="rId39"/>
    <p:sldId id="2147482734" r:id="rId40"/>
    <p:sldId id="2147482735" r:id="rId41"/>
    <p:sldId id="2147482736" r:id="rId42"/>
    <p:sldId id="2147482737" r:id="rId43"/>
    <p:sldId id="2147482738" r:id="rId44"/>
    <p:sldId id="2147482777" r:id="rId45"/>
    <p:sldId id="2147482801" r:id="rId46"/>
    <p:sldId id="2147482802" r:id="rId47"/>
    <p:sldId id="2147482810" r:id="rId48"/>
    <p:sldId id="2147482914" r:id="rId49"/>
    <p:sldId id="2147482915" r:id="rId50"/>
    <p:sldId id="2147482916" r:id="rId51"/>
    <p:sldId id="2147482917" r:id="rId52"/>
    <p:sldId id="2147482918" r:id="rId53"/>
    <p:sldId id="2147482919" r:id="rId54"/>
    <p:sldId id="2147482920" r:id="rId55"/>
    <p:sldId id="2147482921" r:id="rId56"/>
    <p:sldId id="2147482923" r:id="rId57"/>
    <p:sldId id="2147482924" r:id="rId58"/>
    <p:sldId id="2147482925" r:id="rId59"/>
    <p:sldId id="2147482926" r:id="rId60"/>
    <p:sldId id="2147482927" r:id="rId61"/>
    <p:sldId id="2147482928" r:id="rId62"/>
    <p:sldId id="2147482929" r:id="rId63"/>
    <p:sldId id="2147482930" r:id="rId64"/>
    <p:sldId id="2147482931" r:id="rId65"/>
    <p:sldId id="2147482932" r:id="rId66"/>
    <p:sldId id="2147482933" r:id="rId67"/>
    <p:sldId id="2147482934" r:id="rId68"/>
    <p:sldId id="2147482935" r:id="rId69"/>
    <p:sldId id="2147482936" r:id="rId70"/>
    <p:sldId id="2147482937" r:id="rId71"/>
    <p:sldId id="2147482938" r:id="rId72"/>
    <p:sldId id="2147482939" r:id="rId73"/>
    <p:sldId id="2147482940" r:id="rId74"/>
    <p:sldId id="2147482941" r:id="rId75"/>
    <p:sldId id="2147482942" r:id="rId76"/>
    <p:sldId id="2147482943" r:id="rId77"/>
    <p:sldId id="2147482944" r:id="rId78"/>
    <p:sldId id="2147482945" r:id="rId79"/>
    <p:sldId id="2147482946" r:id="rId80"/>
    <p:sldId id="2147482947" r:id="rId81"/>
    <p:sldId id="2147482948" r:id="rId82"/>
    <p:sldId id="2147482891" r:id="rId83"/>
    <p:sldId id="2147482892" r:id="rId84"/>
    <p:sldId id="2147482949" r:id="rId85"/>
    <p:sldId id="2147482950" r:id="rId86"/>
    <p:sldId id="2147482951" r:id="rId87"/>
    <p:sldId id="2147482952" r:id="rId88"/>
    <p:sldId id="2147482953" r:id="rId89"/>
    <p:sldId id="2147482694" r:id="rId90"/>
    <p:sldId id="2134806325" r:id="rId91"/>
  </p:sldIdLst>
  <p:sldSz cx="9144000" cy="6858000" type="screen4x3"/>
  <p:notesSz cx="6858000" cy="9144000"/>
  <p:embeddedFontLst>
    <p:embeddedFont>
      <p:font typeface="Dosis" pitchFamily="2" charset="0"/>
      <p:regular r:id="rId93"/>
      <p:bold r:id="rId94"/>
    </p:embeddedFont>
    <p:embeddedFont>
      <p:font typeface="Dosis ExtraBold" pitchFamily="2" charset="0"/>
      <p:bold r:id="rId95"/>
    </p:embeddedFont>
    <p:embeddedFont>
      <p:font typeface="Dosis Medium" pitchFamily="2" charset="0"/>
      <p:regular r:id="rId96"/>
      <p:bold r:id="rId97"/>
    </p:embeddedFont>
    <p:embeddedFont>
      <p:font typeface="Dosis SemiBold" pitchFamily="2" charset="0"/>
      <p:regular r:id="rId98"/>
      <p:bold r:id="rId99"/>
    </p:embeddedFont>
    <p:embeddedFont>
      <p:font typeface="Microsoft Uighur" panose="02000000000000000000" pitchFamily="2" charset="-78"/>
      <p:regular r:id="rId100"/>
      <p:bold r:id="rId101"/>
    </p:embeddedFont>
    <p:embeddedFont>
      <p:font typeface="Modern Love" panose="04090805081005020601" pitchFamily="82" charset="0"/>
      <p:regular r:id="rId102"/>
    </p:embeddedFont>
    <p:embeddedFont>
      <p:font typeface="Noto Sans Symbols" panose="020B0604020202020204" charset="0"/>
      <p:regular r:id="rId103"/>
      <p:bold r:id="rId10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434E7B"/>
    <a:srgbClr val="ECF8FB"/>
    <a:srgbClr val="00ABA3"/>
    <a:srgbClr val="A1A6BC"/>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718" autoAdjust="0"/>
  </p:normalViewPr>
  <p:slideViewPr>
    <p:cSldViewPr snapToGrid="0">
      <p:cViewPr varScale="1">
        <p:scale>
          <a:sx n="70" d="100"/>
          <a:sy n="70" d="100"/>
        </p:scale>
        <p:origin x="1068" y="52"/>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font" Target="fonts/font10.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font" Target="fonts/font3.fntdata"/><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font" Target="fonts/font11.fntdata"/><Relationship Id="rId54" Type="http://schemas.openxmlformats.org/officeDocument/2006/relationships/slide" Target="slides/slide37.xml"/><Relationship Id="rId70" Type="http://schemas.openxmlformats.org/officeDocument/2006/relationships/slide" Target="slides/slide53.xml"/><Relationship Id="rId75" Type="http://schemas.openxmlformats.org/officeDocument/2006/relationships/slide" Target="slides/slide58.xml"/><Relationship Id="rId91" Type="http://schemas.openxmlformats.org/officeDocument/2006/relationships/slide" Target="slides/slide74.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font" Target="fonts/font2.fntdata"/><Relationship Id="rId99" Type="http://schemas.openxmlformats.org/officeDocument/2006/relationships/font" Target="fonts/font7.fntdata"/><Relationship Id="rId101" Type="http://schemas.openxmlformats.org/officeDocument/2006/relationships/font" Target="fonts/font9.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font" Target="fonts/font5.fntdata"/><Relationship Id="rId104" Type="http://schemas.openxmlformats.org/officeDocument/2006/relationships/font" Target="fonts/font12.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font" Target="fonts/font8.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Master" Target="slideMasters/slideMaster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62" Type="http://schemas.openxmlformats.org/officeDocument/2006/relationships/slide" Target="slides/slide45.xml"/><Relationship Id="rId83" Type="http://schemas.openxmlformats.org/officeDocument/2006/relationships/slide" Target="slides/slide66.xml"/><Relationship Id="rId88" Type="http://schemas.openxmlformats.org/officeDocument/2006/relationships/slide" Target="slides/slide7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045B210-CBEB-9113-B99E-153101B8EB8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E779F4-9E24-30F8-B272-C0253487D3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0B187E9-83CF-CEB7-3090-549DD5C4741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35464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1946924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39421912"/>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6444010"/>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30330692"/>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640489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5300017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836575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163521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206290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6707925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14164847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67885616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0721683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6129778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531639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67170781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9555235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470591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100998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26385721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24210923"/>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1966626970"/>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7270359"/>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774092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1_Vide">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7880791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63505631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image" Target="../media/image12.jpg"/><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theme" Target="../theme/theme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image" Target="../media/image6.bin"/><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theme" Target="../theme/theme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2" Type="http://schemas.openxmlformats.org/officeDocument/2006/relationships/slideLayout" Target="../slideLayouts/slideLayout99.xml"/><Relationship Id="rId16" Type="http://schemas.openxmlformats.org/officeDocument/2006/relationships/image" Target="../media/image13.jpg"/><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theme" Target="../theme/theme7.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theme" Target="../theme/theme8.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slideLayout" Target="../slideLayouts/slideLayout141.xml"/><Relationship Id="rId3" Type="http://schemas.openxmlformats.org/officeDocument/2006/relationships/slideLayout" Target="../slideLayouts/slideLayout126.xml"/><Relationship Id="rId21" Type="http://schemas.openxmlformats.org/officeDocument/2006/relationships/image" Target="../media/image6.bin"/><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20" Type="http://schemas.openxmlformats.org/officeDocument/2006/relationships/theme" Target="../theme/theme9.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10" Type="http://schemas.openxmlformats.org/officeDocument/2006/relationships/slideLayout" Target="../slideLayouts/slideLayout133.xml"/><Relationship Id="rId19" Type="http://schemas.openxmlformats.org/officeDocument/2006/relationships/slideLayout" Target="../slideLayouts/slideLayout142.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theme" Target="../theme/theme1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10" Type="http://schemas.openxmlformats.org/officeDocument/2006/relationships/slideLayout" Target="../slideLayouts/slideLayout152.xml"/><Relationship Id="rId19" Type="http://schemas.openxmlformats.org/officeDocument/2006/relationships/image" Target="../media/image6.bin"/><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image" Target="../media/image12.jpg"/><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theme" Target="../theme/theme11.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s>
</file>

<file path=ppt/slideMasters/_rels/slideMaster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18" Type="http://schemas.openxmlformats.org/officeDocument/2006/relationships/image" Target="../media/image13.jpg"/><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theme" Target="../theme/theme13.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slideLayout" Target="../slideLayouts/slideLayout199.xml"/><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slideLayout" Target="../slideLayouts/slideLayout198.xml"/><Relationship Id="rId2" Type="http://schemas.openxmlformats.org/officeDocument/2006/relationships/slideLayout" Target="../slideLayouts/slideLayout188.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5" Type="http://schemas.openxmlformats.org/officeDocument/2006/relationships/theme" Target="../theme/theme14.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 Id="rId14" Type="http://schemas.openxmlformats.org/officeDocument/2006/relationships/slideLayout" Target="../slideLayouts/slideLayout200.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5.xml"/><Relationship Id="rId1" Type="http://schemas.openxmlformats.org/officeDocument/2006/relationships/slideLayout" Target="../slideLayouts/slideLayout201.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203.xml"/><Relationship Id="rId1" Type="http://schemas.openxmlformats.org/officeDocument/2006/relationships/slideLayout" Target="../slideLayouts/slideLayout202.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206.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5" Type="http://schemas.openxmlformats.org/officeDocument/2006/relationships/image" Target="../media/image18.jpg"/><Relationship Id="rId4" Type="http://schemas.openxmlformats.org/officeDocument/2006/relationships/theme" Target="../theme/theme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19" r:id="rId24"/>
    <p:sldLayoutId id="2147484121" r:id="rId25"/>
    <p:sldLayoutId id="2147484122" r:id="rId26"/>
    <p:sldLayoutId id="214748412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2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5"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 id="2147484123"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43814987"/>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258894"/>
      </p:ext>
    </p:extLst>
  </p:cSld>
  <p:clrMap bg1="lt1" tx1="dk1" bg2="lt2" tx2="dk2" accent1="accent1" accent2="accent2" accent3="accent3" accent4="accent4" accent5="accent5" accent6="accent6" hlink="hlink" folHlink="folHlink"/>
  <p:sldLayoutIdLst>
    <p:sldLayoutId id="2147484115"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533733035"/>
      </p:ext>
    </p:extLst>
  </p:cSld>
  <p:clrMap bg1="lt1" tx1="dk1" bg2="dk2" tx2="lt2" accent1="accent1" accent2="accent2" accent3="accent3" accent4="accent4" accent5="accent5" accent6="accent6" hlink="hlink" folHlink="folHlink"/>
  <p:sldLayoutIdLst>
    <p:sldLayoutId id="2147484117" r:id="rId1"/>
    <p:sldLayoutId id="214748411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195255"/>
      </p:ext>
    </p:extLst>
  </p:cSld>
  <p:clrMap bg1="lt1" tx1="dk1" bg2="lt2" tx2="dk2" accent1="accent1" accent2="accent2" accent3="accent3" accent4="accent4" accent5="accent5" accent6="accent6" hlink="hlink" folHlink="folHlink"/>
  <p:sldLayoutIdLst>
    <p:sldLayoutId id="2147484140" r:id="rId1"/>
    <p:sldLayoutId id="2147484141" r:id="rId2"/>
    <p:sldLayoutId id="214748414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5.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06.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86.xml"/><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8.xm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201.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2.png"/><Relationship Id="rId5" Type="http://schemas.openxmlformats.org/officeDocument/2006/relationships/slideLayout" Target="../slideLayouts/slideLayout45.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5.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203.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1.png"/><Relationship Id="rId2" Type="http://schemas.openxmlformats.org/officeDocument/2006/relationships/image" Target="../media/image42.sv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0.png"/><Relationship Id="rId2" Type="http://schemas.openxmlformats.org/officeDocument/2006/relationships/image" Target="../media/image42.sv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1.png"/><Relationship Id="rId2" Type="http://schemas.openxmlformats.org/officeDocument/2006/relationships/image" Target="../media/image42.sv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0.png"/><Relationship Id="rId2" Type="http://schemas.openxmlformats.org/officeDocument/2006/relationships/image" Target="../media/image42.sv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0.png"/><Relationship Id="rId2" Type="http://schemas.openxmlformats.org/officeDocument/2006/relationships/image" Target="../media/image42.sv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5.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43.png"/><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7.png"/><Relationship Id="rId7" Type="http://schemas.openxmlformats.org/officeDocument/2006/relationships/image" Target="../media/image38.png"/><Relationship Id="rId2" Type="http://schemas.openxmlformats.org/officeDocument/2006/relationships/image" Target="../media/image46.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38.png"/><Relationship Id="rId2" Type="http://schemas.openxmlformats.org/officeDocument/2006/relationships/image" Target="../media/image46.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9.png"/><Relationship Id="rId7" Type="http://schemas.openxmlformats.org/officeDocument/2006/relationships/image" Target="../media/image38.png"/><Relationship Id="rId2" Type="http://schemas.openxmlformats.org/officeDocument/2006/relationships/image" Target="../media/image46.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8.png"/><Relationship Id="rId2" Type="http://schemas.openxmlformats.org/officeDocument/2006/relationships/image" Target="../media/image46.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38.png"/><Relationship Id="rId2" Type="http://schemas.openxmlformats.org/officeDocument/2006/relationships/image" Target="../media/image46.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1.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2.png"/><Relationship Id="rId7"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3.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2.png"/><Relationship Id="rId7"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2.png"/><Relationship Id="rId7" Type="http://schemas.openxmlformats.org/officeDocument/2006/relationships/image" Target="../media/image53.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5.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43.png"/><Relationship Id="rId9" Type="http://schemas.openxmlformats.org/officeDocument/2006/relationships/image" Target="../media/image37.png"/></Relationships>
</file>

<file path=ppt/slides/_rels/slide3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4.xml"/><Relationship Id="rId7" Type="http://schemas.openxmlformats.org/officeDocument/2006/relationships/image" Target="../media/image5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5.gif"/><Relationship Id="rId10" Type="http://schemas.openxmlformats.org/officeDocument/2006/relationships/image" Target="../media/image37.png"/><Relationship Id="rId4" Type="http://schemas.openxmlformats.org/officeDocument/2006/relationships/notesSlide" Target="../notesSlides/notesSlide5.xml"/><Relationship Id="rId9"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9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97.xml"/><Relationship Id="rId4" Type="http://schemas.microsoft.com/office/2007/relationships/hdphoto" Target="../media/hdphoto4.wdp"/></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58.png"/></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6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3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6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8.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42.sv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image" Target="../media/image6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5.xml"/><Relationship Id="rId4" Type="http://schemas.openxmlformats.org/officeDocument/2006/relationships/image" Target="../media/image42.sv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8.xml"/></Relationships>
</file>

<file path=ppt/slides/_rels/slide7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9.xml"/><Relationship Id="rId7" Type="http://schemas.openxmlformats.org/officeDocument/2006/relationships/image" Target="../media/image3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2.png"/><Relationship Id="rId5" Type="http://schemas.openxmlformats.org/officeDocument/2006/relationships/image" Target="../media/image69.png"/><Relationship Id="rId4" Type="http://schemas.openxmlformats.org/officeDocument/2006/relationships/image" Target="../media/image21.png"/></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gif"/><Relationship Id="rId1" Type="http://schemas.openxmlformats.org/officeDocument/2006/relationships/slideLayout" Target="../slideLayouts/slideLayout50.xml"/></Relationships>
</file>

<file path=ppt/slides/_rels/slide7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70.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D6BEB5E5-DCC7-3FAC-07ED-7E78A0DFF907}"/>
              </a:ext>
            </a:extLst>
          </p:cNvPr>
          <p:cNvPicPr>
            <a:picLocks noChangeAspect="1"/>
          </p:cNvPicPr>
          <p:nvPr/>
        </p:nvPicPr>
        <p:blipFill>
          <a:blip r:embed="rId2"/>
          <a:srcRect b="19"/>
          <a:stretch>
            <a:fillRect/>
          </a:stretch>
        </p:blipFill>
        <p:spPr>
          <a:xfrm>
            <a:off x="20" y="1282"/>
            <a:ext cx="9143980" cy="6856718"/>
          </a:xfrm>
          <a:prstGeom prst="rect">
            <a:avLst/>
          </a:prstGeom>
        </p:spPr>
      </p:pic>
    </p:spTree>
    <p:extLst>
      <p:ext uri="{BB962C8B-B14F-4D97-AF65-F5344CB8AC3E}">
        <p14:creationId xmlns:p14="http://schemas.microsoft.com/office/powerpoint/2010/main" val="782533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4CE41-FEEC-9491-0DA5-71307BCDD65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457611A-7320-684C-F81A-1AE5EA58895B}"/>
              </a:ext>
            </a:extLst>
          </p:cNvPr>
          <p:cNvSpPr>
            <a:spLocks noGrp="1"/>
          </p:cNvSpPr>
          <p:nvPr>
            <p:ph type="title"/>
          </p:nvPr>
        </p:nvSpPr>
        <p:spPr>
          <a:xfrm>
            <a:off x="637196" y="1008000"/>
            <a:ext cx="7886700" cy="720000"/>
          </a:xfrm>
        </p:spPr>
        <p:txBody>
          <a:bodyPr/>
          <a:lstStyle/>
          <a:p>
            <a:r>
              <a:rPr lang="ar-MA" sz="4400" dirty="0">
                <a:latin typeface="Microsoft Uighur" panose="02000000000000000000" pitchFamily="2" charset="-78"/>
                <a:cs typeface="Microsoft Uighur" panose="02000000000000000000" pitchFamily="2" charset="-78"/>
              </a:rPr>
              <a:t>تنظيم حصص الأسبوع</a:t>
            </a:r>
            <a:endParaRPr lang="fr-MA" sz="4400" dirty="0">
              <a:latin typeface="Microsoft Uighur" panose="02000000000000000000" pitchFamily="2" charset="-78"/>
              <a:cs typeface="Microsoft Uighur" panose="02000000000000000000" pitchFamily="2" charset="-78"/>
            </a:endParaRPr>
          </a:p>
        </p:txBody>
      </p:sp>
      <p:grpSp>
        <p:nvGrpSpPr>
          <p:cNvPr id="11" name="Groupe 10">
            <a:extLst>
              <a:ext uri="{FF2B5EF4-FFF2-40B4-BE49-F238E27FC236}">
                <a16:creationId xmlns:a16="http://schemas.microsoft.com/office/drawing/2014/main" id="{57CE2658-CA21-E83E-5252-F002239D073E}"/>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3BB743F-C8AB-23D6-06EE-344CFF115A5F}"/>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552710A4-5C08-F139-B434-DCB40E406389}"/>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17" name="Groupe 16">
            <a:extLst>
              <a:ext uri="{FF2B5EF4-FFF2-40B4-BE49-F238E27FC236}">
                <a16:creationId xmlns:a16="http://schemas.microsoft.com/office/drawing/2014/main" id="{591666A1-FD43-165C-4D4D-2AB1E5289646}"/>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B9037693-DB46-89FF-2955-B70DAC6A1724}"/>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39FEDF2F-9A91-9E1F-CE58-3A773D210A9A}"/>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0B9A4D98-C7AB-CFDC-8C5F-3CF6D60447B2}"/>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FB9D134F-B08A-AD59-ADF8-20CF6643F52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A3E44CB0-0E44-3BF9-6CAD-42FB6CCC82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9E3A479A-EEFB-F915-EA6D-0DD2483EFFC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88207185-0779-F740-8062-E613F545AF8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D1A78702-1C85-B8FA-B6E7-487DC548638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grpSp>
        <p:nvGrpSpPr>
          <p:cNvPr id="27" name="Groupe 26">
            <a:extLst>
              <a:ext uri="{FF2B5EF4-FFF2-40B4-BE49-F238E27FC236}">
                <a16:creationId xmlns:a16="http://schemas.microsoft.com/office/drawing/2014/main" id="{EF2217A3-3DCE-8FA8-DC5D-88309677DB8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C6B37890-08DD-96EB-59EC-CFAE5575D3E5}"/>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Organigramme : Terminateur 28">
              <a:extLst>
                <a:ext uri="{FF2B5EF4-FFF2-40B4-BE49-F238E27FC236}">
                  <a16:creationId xmlns:a16="http://schemas.microsoft.com/office/drawing/2014/main" id="{B87D9F6C-1632-01E4-480B-407F5A63DD4A}"/>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ECA8D43B-AB0F-7528-D9B6-BC3E1FED1511}"/>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r>
              <a:rPr kumimoji="0" lang="fr-FR"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توليف ر – ز – ص – ض – ط - ظ</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كتابة : رسم الحروف وإكمال كلمات -   نقل .</a:t>
            </a:r>
          </a:p>
        </p:txBody>
      </p:sp>
      <p:sp>
        <p:nvSpPr>
          <p:cNvPr id="31" name="Espace réservé du texte 25">
            <a:extLst>
              <a:ext uri="{FF2B5EF4-FFF2-40B4-BE49-F238E27FC236}">
                <a16:creationId xmlns:a16="http://schemas.microsoft.com/office/drawing/2014/main" id="{2A11E91D-DD7F-4D68-6766-CCE041A224AC}"/>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معجم</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استماع وتحدث</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rPr>
              <a:t>قراءة : توليف: ب ت ن ث ي</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rPr>
              <a:t>خط : رسم الحروف وإكمال كلمات</a:t>
            </a:r>
          </a:p>
        </p:txBody>
      </p:sp>
      <p:sp>
        <p:nvSpPr>
          <p:cNvPr id="32" name="Espace réservé du texte 25">
            <a:extLst>
              <a:ext uri="{FF2B5EF4-FFF2-40B4-BE49-F238E27FC236}">
                <a16:creationId xmlns:a16="http://schemas.microsoft.com/office/drawing/2014/main" id="{AAFE7851-E2D3-68F1-0F59-D7AEBD4371E4}"/>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 : مراجعة</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التقويم الفردي للمجموعة الخامسة</a:t>
            </a:r>
          </a:p>
        </p:txBody>
      </p:sp>
      <p:sp>
        <p:nvSpPr>
          <p:cNvPr id="33" name="Espace réservé du texte 25">
            <a:extLst>
              <a:ext uri="{FF2B5EF4-FFF2-40B4-BE49-F238E27FC236}">
                <a16:creationId xmlns:a16="http://schemas.microsoft.com/office/drawing/2014/main" id="{F995977D-D080-F8DC-1765-C92BA2C1448F}"/>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معجم: مراجعة</a:t>
            </a:r>
          </a:p>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قراءة/ كتابة : مراجعة</a:t>
            </a:r>
          </a:p>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التقويم الفردي للمجموعة الثانية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5" name="Espace réservé du texte 25">
            <a:extLst>
              <a:ext uri="{FF2B5EF4-FFF2-40B4-BE49-F238E27FC236}">
                <a16:creationId xmlns:a16="http://schemas.microsoft.com/office/drawing/2014/main" id="{3EF57EB2-92EA-D577-5182-804203EE8AEF}"/>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معجم: مراجعة</a:t>
            </a:r>
          </a:p>
          <a:p>
            <a:pPr marL="266700" indent="-266700">
              <a:lnSpc>
                <a:spcPct val="100000"/>
              </a:lnSpc>
              <a:spcBef>
                <a:spcPts val="0"/>
              </a:spcBef>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كتابة : مراجعة</a:t>
            </a:r>
          </a:p>
          <a:p>
            <a:pPr marL="266700" indent="-266700">
              <a:lnSpc>
                <a:spcPct val="100000"/>
              </a:lnSpc>
              <a:spcBef>
                <a:spcPts val="0"/>
              </a:spcBef>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التقويم الفردي للمجموعة الثالثة</a:t>
            </a:r>
            <a:endParaRPr kumimoji="0" lang="ar-MA" sz="1400" b="1" i="0" u="none" strike="noStrike" kern="1200" cap="none" spc="0" normalizeH="0" baseline="0" noProof="0" dirty="0">
              <a:ln>
                <a:noFill/>
              </a:ln>
              <a:solidFill>
                <a:srgbClr val="757575"/>
              </a:solidFill>
              <a:effectLst/>
              <a:uLnTx/>
              <a:uFillTx/>
              <a:latin typeface="Arial" panose="020B0604020202020204" pitchFamily="34" charset="0"/>
              <a:ea typeface="+mn-ea"/>
              <a:cs typeface="Microsoft Uighur" panose="02000000000000000000" pitchFamily="2" charset="-78"/>
            </a:endParaRPr>
          </a:p>
        </p:txBody>
      </p:sp>
      <p:pic>
        <p:nvPicPr>
          <p:cNvPr id="2" name="Image 1" descr="Une image contenant Rectangle, conception&#10;&#10;Le contenu généré par l’IA peut être incorrect.">
            <a:extLst>
              <a:ext uri="{FF2B5EF4-FFF2-40B4-BE49-F238E27FC236}">
                <a16:creationId xmlns:a16="http://schemas.microsoft.com/office/drawing/2014/main" id="{B394A7D7-EDA0-D582-42DC-F0D1DB6E2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4993276"/>
            <a:ext cx="3831420" cy="1362012"/>
          </a:xfrm>
          <a:prstGeom prst="rect">
            <a:avLst/>
          </a:prstGeom>
        </p:spPr>
      </p:pic>
      <p:sp>
        <p:nvSpPr>
          <p:cNvPr id="3" name="Espace réservé du texte 5">
            <a:extLst>
              <a:ext uri="{FF2B5EF4-FFF2-40B4-BE49-F238E27FC236}">
                <a16:creationId xmlns:a16="http://schemas.microsoft.com/office/drawing/2014/main" id="{BA90E6FB-8CC9-826B-0174-4723655A6D27}"/>
              </a:ext>
            </a:extLst>
          </p:cNvPr>
          <p:cNvSpPr txBox="1">
            <a:spLocks/>
          </p:cNvSpPr>
          <p:nvPr/>
        </p:nvSpPr>
        <p:spPr>
          <a:xfrm>
            <a:off x="757652"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sz="1600" dirty="0">
                <a:solidFill>
                  <a:srgbClr val="424D7B"/>
                </a:solidFill>
                <a:latin typeface="Microsoft Uighur" panose="02000000000000000000" pitchFamily="2" charset="-78"/>
                <a:cs typeface="Microsoft Uighur" panose="02000000000000000000" pitchFamily="2" charset="-78"/>
              </a:rPr>
              <a:t>قراءة/ كتابة : مراجعة</a:t>
            </a:r>
          </a:p>
          <a:p>
            <a:pPr lvl="0" algn="r" rtl="1">
              <a:spcBef>
                <a:spcPts val="0"/>
              </a:spcBef>
              <a:buClr>
                <a:srgbClr val="424D7B"/>
              </a:buClr>
            </a:pPr>
            <a:r>
              <a:rPr lang="ar-MA" sz="1600" dirty="0">
                <a:solidFill>
                  <a:srgbClr val="424D7B"/>
                </a:solidFill>
                <a:latin typeface="Microsoft Uighur" panose="02000000000000000000" pitchFamily="2" charset="-78"/>
                <a:cs typeface="Microsoft Uighur" panose="02000000000000000000" pitchFamily="2" charset="-78"/>
              </a:rPr>
              <a:t>التقويم الفردي للمجموعة السادسة</a:t>
            </a:r>
          </a:p>
        </p:txBody>
      </p:sp>
      <p:sp>
        <p:nvSpPr>
          <p:cNvPr id="4" name="Organigramme : Terminateur 3">
            <a:extLst>
              <a:ext uri="{FF2B5EF4-FFF2-40B4-BE49-F238E27FC236}">
                <a16:creationId xmlns:a16="http://schemas.microsoft.com/office/drawing/2014/main" id="{427005E6-B6B9-7A50-B0EB-9D0ED6690F1B}"/>
              </a:ext>
            </a:extLst>
          </p:cNvPr>
          <p:cNvSpPr/>
          <p:nvPr/>
        </p:nvSpPr>
        <p:spPr>
          <a:xfrm>
            <a:off x="2917910"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253150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3" y="386402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 وجمل</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إملاء – إنتاج كتابي</a:t>
            </a:r>
          </a:p>
          <a:p>
            <a:pPr marL="0" indent="0" algn="r" rtl="1">
              <a:lnSpc>
                <a:spcPct val="100000"/>
              </a:lnSpc>
              <a:spcBef>
                <a:spcPts val="300"/>
              </a:spcBef>
              <a:buClr>
                <a:srgbClr val="424D7B"/>
              </a:buClr>
              <a:buSzPct val="50000"/>
              <a:buNone/>
            </a:pPr>
            <a:endParaRPr lang="ar-MA" sz="2200" b="1" dirty="0">
              <a:solidFill>
                <a:srgbClr val="424D7B"/>
              </a:solidFill>
              <a:latin typeface="Dosis SemiBold" pitchFamily="2" charset="0"/>
              <a:cs typeface="Microsoft Uighur" panose="02000000000000000000" pitchFamily="2" charset="-78"/>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كتابة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50</a:t>
            </a:r>
            <a:endParaRPr lang="fr-MA" sz="1000" b="1" dirty="0">
              <a:solidFill>
                <a:schemeClr val="tx1"/>
              </a:solidFil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1999931" y="202582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11" name="Organigramme : Connecteur 10">
            <a:extLst>
              <a:ext uri="{FF2B5EF4-FFF2-40B4-BE49-F238E27FC236}">
                <a16:creationId xmlns:a16="http://schemas.microsoft.com/office/drawing/2014/main" id="{21754D58-8D69-AC02-9B28-653218EE9F72}"/>
              </a:ext>
            </a:extLst>
          </p:cNvPr>
          <p:cNvSpPr/>
          <p:nvPr/>
        </p:nvSpPr>
        <p:spPr>
          <a:xfrm>
            <a:off x="1562866" y="1655607"/>
            <a:ext cx="544953" cy="484091"/>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05</a:t>
            </a:r>
            <a:endParaRPr lang="fr-MA" sz="1200" b="1" dirty="0">
              <a:solidFill>
                <a:schemeClr val="tx1"/>
              </a:solidFill>
            </a:endParaRPr>
          </a:p>
        </p:txBody>
      </p:sp>
      <p:sp>
        <p:nvSpPr>
          <p:cNvPr id="13" name="Organigramme : Connecteur 12">
            <a:extLst>
              <a:ext uri="{FF2B5EF4-FFF2-40B4-BE49-F238E27FC236}">
                <a16:creationId xmlns:a16="http://schemas.microsoft.com/office/drawing/2014/main" id="{361F3770-3687-3B95-F57E-D2A702CE4B55}"/>
              </a:ext>
            </a:extLst>
          </p:cNvPr>
          <p:cNvSpPr/>
          <p:nvPr/>
        </p:nvSpPr>
        <p:spPr>
          <a:xfrm>
            <a:off x="1562866" y="2874768"/>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45</a:t>
            </a:r>
            <a:endParaRPr lang="fr-MA" sz="1000" b="1" dirty="0">
              <a:solidFill>
                <a:schemeClr val="tx1"/>
              </a:solidFill>
            </a:endParaRPr>
          </a:p>
        </p:txBody>
      </p:sp>
    </p:spTree>
    <p:extLst>
      <p:ext uri="{BB962C8B-B14F-4D97-AF65-F5344CB8AC3E}">
        <p14:creationId xmlns:p14="http://schemas.microsoft.com/office/powerpoint/2010/main" val="5076975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الرابعة.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373685048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 name="Groupe 1">
            <a:extLst>
              <a:ext uri="{FF2B5EF4-FFF2-40B4-BE49-F238E27FC236}">
                <a16:creationId xmlns:a16="http://schemas.microsoft.com/office/drawing/2014/main" id="{6418F3CE-5F36-6FDD-615E-D2A2A1C071EC}"/>
              </a:ext>
            </a:extLst>
          </p:cNvPr>
          <p:cNvGrpSpPr/>
          <p:nvPr/>
        </p:nvGrpSpPr>
        <p:grpSpPr>
          <a:xfrm>
            <a:off x="1224000" y="2983609"/>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تسمية الحروف وقراءة مقاطع وكلمات وجمل تتضمن الحروف المقدمة.</a:t>
              </a:r>
            </a:p>
          </p:txBody>
        </p:sp>
      </p:grpSp>
      <p:grpSp>
        <p:nvGrpSpPr>
          <p:cNvPr id="6" name="Groupe 5">
            <a:extLst>
              <a:ext uri="{FF2B5EF4-FFF2-40B4-BE49-F238E27FC236}">
                <a16:creationId xmlns:a16="http://schemas.microsoft.com/office/drawing/2014/main" id="{5414131E-1B53-6BBB-BE98-ECBC5C2415ED}"/>
              </a:ext>
            </a:extLst>
          </p:cNvPr>
          <p:cNvGrpSpPr/>
          <p:nvPr/>
        </p:nvGrpSpPr>
        <p:grpSpPr>
          <a:xfrm>
            <a:off x="1224000" y="4266668"/>
            <a:ext cx="6696000" cy="890781"/>
            <a:chOff x="1331545" y="2851205"/>
            <a:chExt cx="6696000" cy="890781"/>
          </a:xfrm>
        </p:grpSpPr>
        <p:pic>
          <p:nvPicPr>
            <p:cNvPr id="7" name="Image 6">
              <a:extLst>
                <a:ext uri="{FF2B5EF4-FFF2-40B4-BE49-F238E27FC236}">
                  <a16:creationId xmlns:a16="http://schemas.microsoft.com/office/drawing/2014/main" id="{E6C0F7BA-3FD3-9073-CC80-53AFE187289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9" name="Rectangle 8">
              <a:extLst>
                <a:ext uri="{FF2B5EF4-FFF2-40B4-BE49-F238E27FC236}">
                  <a16:creationId xmlns:a16="http://schemas.microsoft.com/office/drawing/2014/main" id="{96B77B95-DD22-B625-FFBB-004D16185FBD}"/>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كتابة كلمات مملاة ووصف صورة بجملة مفيدة.</a:t>
              </a:r>
            </a:p>
          </p:txBody>
        </p:sp>
      </p:grpSp>
    </p:spTree>
    <p:extLst>
      <p:ext uri="{BB962C8B-B14F-4D97-AF65-F5344CB8AC3E}">
        <p14:creationId xmlns:p14="http://schemas.microsoft.com/office/powerpoint/2010/main" val="301653293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877191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04315"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مراجعة الحروف وقراءة كلمات وجمل.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كلمات مملاة.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جملة مفيدة لوصف صورة.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543846" y="1777877"/>
            <a:ext cx="1627370"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45</a:t>
            </a:r>
            <a:endParaRPr kumimoji="0" lang="fr-MA" sz="10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1560236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 يتم تدريب المتعلمين على قراءة الجمل باسترسال (بدقة ودون التوقف بين الكلمات).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21792203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31C3850D-3B98-7B07-5778-F14E8F301450}"/>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214751469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5007417-FCE7-9819-B506-1D4D8C148E7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69AAF56-F5FE-D516-9E3A-C75AA6662F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4E2B8CCC-154F-64F3-0B2E-D587B8A64F16}"/>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5" name="Tableau 4">
            <a:extLst>
              <a:ext uri="{FF2B5EF4-FFF2-40B4-BE49-F238E27FC236}">
                <a16:creationId xmlns:a16="http://schemas.microsoft.com/office/drawing/2014/main" id="{5F02AD80-B19D-F7C1-15ED-BDEF21DAC12F}"/>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DF0330B0-907D-6283-61C5-3E9F13BAA523}"/>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D311BF63-06F4-2437-7D0A-5B944E0D2FB0}"/>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D58DFEC1-A7A8-4444-4103-AF285EE0A654}"/>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4" name="Image 13">
            <a:extLst>
              <a:ext uri="{FF2B5EF4-FFF2-40B4-BE49-F238E27FC236}">
                <a16:creationId xmlns:a16="http://schemas.microsoft.com/office/drawing/2014/main" id="{768A2E26-A031-AE2A-D82C-7E36902873A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DCB6CF2-DAFA-8C31-1DAE-306BB3520D0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0A7C630D-38A0-6650-C42D-D9CF2110F81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E2B3DC6C-FC14-6832-B6F7-E0A06D0CFA9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AF9F1DC-2B28-74B9-F12C-C149EEB02EE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318CE3A-682E-5FBA-7079-AD88FBDCA0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1" name="Rectangle 20">
            <a:extLst>
              <a:ext uri="{FF2B5EF4-FFF2-40B4-BE49-F238E27FC236}">
                <a16:creationId xmlns:a16="http://schemas.microsoft.com/office/drawing/2014/main" id="{CED85FE1-CEB5-6009-63AF-E736069047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61633645-44CD-C6D2-1137-89B7F942E5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73199790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9FB8-791F-6E51-2609-75B2A1F05A6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8E69FEC-3CBF-BAF4-BB6C-1ACC6F30500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13CDB789-996E-34C5-3FC5-633ACB9D6DD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34DF9DE-3915-2D8F-362D-A434A65D3308}"/>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0511A4C4-B828-59D9-4405-28B810BC67F9}"/>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ظَـ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ــريــ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ــف</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B83D82EC-AE11-3D82-EF5D-08A6D8251FCA}"/>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را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عِــ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ــياً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8E5BD2B5-CE2D-230A-41EC-FBA9E415CDEF}"/>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وِ</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لا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يَــ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8F14A3F6-2405-D539-D046-D05F58E5881F}"/>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ظَريف</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08C26B7C-196C-EE59-0B7C-CDD6847B95E5}"/>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424D7B"/>
                </a:solidFill>
                <a:latin typeface="Microsoft Uighur" panose="02000000000000000000" pitchFamily="2" charset="-78"/>
                <a:cs typeface="Microsoft Uighur" panose="020B0604020202020204" charset="-78"/>
              </a:rPr>
              <a:t>راعِياً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052509CE-15B8-48FB-DFFB-0D859B77EC25}"/>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وِلايَة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35D4BD59-28C6-71FC-C60D-39F607798475}"/>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A0AC0DDC-EDAB-86FD-D3F2-EAD4ECB776A1}"/>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87DFEDE7-9E01-8B9B-D8C3-24C29B908F15}"/>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E5DEBE69-F6CE-168D-7999-9134A635CC2A}"/>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47D99099-9372-69C2-7238-B5E26EEC5E5A}"/>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F2DC883F-09F8-AEA4-CEDD-2EC119A8CB13}"/>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سَـطْـ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08FBF168-FAF0-D62D-0568-B7325ECC6EA6}"/>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سَطْو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F62A25DF-62B3-47B4-D30B-09AEEDBCCD91}"/>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أَخْبَرَتْ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B0D8DACE-4CF5-ECC3-35D7-ECF55813F396}"/>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أَخْـ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ـبَ</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ــرَتْ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00A1B2FA-154F-CCA3-7C63-23F279726CB3}"/>
              </a:ext>
            </a:extLst>
          </p:cNvPr>
          <p:cNvGrpSpPr/>
          <p:nvPr/>
        </p:nvGrpSpPr>
        <p:grpSpPr>
          <a:xfrm>
            <a:off x="5536031" y="304706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4355D760-7FA5-BFC2-0E9D-5BA92A3EEC9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51D9408A-C8B9-397B-B0C3-58DDD326799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42540967-8EFC-D5EB-6155-A4EBFD294D30}"/>
              </a:ext>
            </a:extLst>
          </p:cNvPr>
          <p:cNvGrpSpPr/>
          <p:nvPr/>
        </p:nvGrpSpPr>
        <p:grpSpPr>
          <a:xfrm>
            <a:off x="2353052" y="3042194"/>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C8C42177-F827-6AAF-9E19-8674B31213F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CF071E83-2A96-501E-F76D-20EB63E7A3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BCDEE559-E28D-6981-4DDF-8BB8E18F8803}"/>
              </a:ext>
            </a:extLst>
          </p:cNvPr>
          <p:cNvGrpSpPr/>
          <p:nvPr/>
        </p:nvGrpSpPr>
        <p:grpSpPr>
          <a:xfrm>
            <a:off x="2398130" y="5365552"/>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0AFD601B-A4D1-30BC-0738-5260689D0BE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27570AB2-4D65-BD14-3EEA-A6E964B196E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1DD71C95-E1C6-3711-B8BA-E494683A95A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F4060131-B3FC-297B-88DC-BDE45757720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26861FB6-BDE0-DC67-29C9-746EAC5135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B78494E8-AC0D-C631-7F35-278F1B4B837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DC7E66D0-3CE6-0A72-77B2-EDB401B626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92FBE441-7466-7EA7-6580-F9723D8FE0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EEEAAD9D-F043-BA67-1E0B-F41A7161B3B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C59A6B10-E8F5-711E-D90B-EB800E357D3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10" name="Groupe 9">
            <a:extLst>
              <a:ext uri="{FF2B5EF4-FFF2-40B4-BE49-F238E27FC236}">
                <a16:creationId xmlns:a16="http://schemas.microsoft.com/office/drawing/2014/main" id="{4650A49A-808C-BD93-78AD-46DA14BF60A3}"/>
              </a:ext>
            </a:extLst>
          </p:cNvPr>
          <p:cNvGrpSpPr/>
          <p:nvPr/>
        </p:nvGrpSpPr>
        <p:grpSpPr>
          <a:xfrm>
            <a:off x="5258416" y="5378715"/>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123629B1-1C16-9E29-9B3A-0DAD71349D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C2B3402C-CCEC-C49E-E03C-471FEE09E0F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5" name="Groupe 4">
            <a:extLst>
              <a:ext uri="{FF2B5EF4-FFF2-40B4-BE49-F238E27FC236}">
                <a16:creationId xmlns:a16="http://schemas.microsoft.com/office/drawing/2014/main" id="{3103C62B-CDC0-C1F3-7186-0B99A72B42DA}"/>
              </a:ext>
            </a:extLst>
          </p:cNvPr>
          <p:cNvGrpSpPr/>
          <p:nvPr/>
        </p:nvGrpSpPr>
        <p:grpSpPr>
          <a:xfrm>
            <a:off x="2498403" y="3775643"/>
            <a:ext cx="177140" cy="130051"/>
            <a:chOff x="7831964" y="3929121"/>
            <a:chExt cx="594306" cy="428930"/>
          </a:xfrm>
          <a:solidFill>
            <a:srgbClr val="ECF8FB"/>
          </a:solidFill>
        </p:grpSpPr>
        <p:pic>
          <p:nvPicPr>
            <p:cNvPr id="6" name="Graphique 5">
              <a:extLst>
                <a:ext uri="{FF2B5EF4-FFF2-40B4-BE49-F238E27FC236}">
                  <a16:creationId xmlns:a16="http://schemas.microsoft.com/office/drawing/2014/main" id="{B932A1EB-2BF3-1036-1A98-68D528294AD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7" name="Graphique 6">
              <a:extLst>
                <a:ext uri="{FF2B5EF4-FFF2-40B4-BE49-F238E27FC236}">
                  <a16:creationId xmlns:a16="http://schemas.microsoft.com/office/drawing/2014/main" id="{04DBEA46-12A0-FB80-5ABB-E07B73D51C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8" name="Groupe 7">
            <a:extLst>
              <a:ext uri="{FF2B5EF4-FFF2-40B4-BE49-F238E27FC236}">
                <a16:creationId xmlns:a16="http://schemas.microsoft.com/office/drawing/2014/main" id="{A158333D-672C-D36F-FF89-235FAD04DAA2}"/>
              </a:ext>
            </a:extLst>
          </p:cNvPr>
          <p:cNvGrpSpPr/>
          <p:nvPr/>
        </p:nvGrpSpPr>
        <p:grpSpPr>
          <a:xfrm>
            <a:off x="5435556" y="3728871"/>
            <a:ext cx="177140" cy="130051"/>
            <a:chOff x="7831964" y="3929121"/>
            <a:chExt cx="594306" cy="428930"/>
          </a:xfrm>
          <a:solidFill>
            <a:srgbClr val="ECF8FB"/>
          </a:solidFill>
        </p:grpSpPr>
        <p:pic>
          <p:nvPicPr>
            <p:cNvPr id="9" name="Graphique 8">
              <a:extLst>
                <a:ext uri="{FF2B5EF4-FFF2-40B4-BE49-F238E27FC236}">
                  <a16:creationId xmlns:a16="http://schemas.microsoft.com/office/drawing/2014/main" id="{51DBC7AB-0E4E-A6C7-2454-7A696337531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8" name="Graphique 37">
              <a:extLst>
                <a:ext uri="{FF2B5EF4-FFF2-40B4-BE49-F238E27FC236}">
                  <a16:creationId xmlns:a16="http://schemas.microsoft.com/office/drawing/2014/main" id="{6945FB99-6A8E-5A78-2231-2EA67CE2F9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52" name="Espace réservé pour une image  51">
            <a:extLst>
              <a:ext uri="{FF2B5EF4-FFF2-40B4-BE49-F238E27FC236}">
                <a16:creationId xmlns:a16="http://schemas.microsoft.com/office/drawing/2014/main" id="{271955AC-FCC5-4E3C-3F00-9A5FFFD75B03}"/>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105001735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B54CE-7743-98CE-4345-540F26588A7C}"/>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375A974-3D6B-3F94-74C4-856657639EF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F825CAD3-DF5C-B649-5E42-86C8D2B5678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6A57D6EF-8EA9-146B-8299-B764246B97EE}"/>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C646B691-E708-B1F2-0D26-1AD544FFB592}"/>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ظَـ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ــريــ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ــف</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335C37B3-9A6A-BF5A-61F4-14C88B2017B7}"/>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را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عِــ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ــياً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D858503F-C0CD-28BE-B8B8-9A3AECFECCD6}"/>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وِ</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لا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يَــ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EC4A64D7-FD95-8568-1F43-7EA7AF91CED3}"/>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ظَريف</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7C3D3AC3-08E9-95C8-360D-3386759A5C1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424D7B"/>
                </a:solidFill>
                <a:latin typeface="Microsoft Uighur" panose="02000000000000000000" pitchFamily="2" charset="-78"/>
                <a:cs typeface="Microsoft Uighur" panose="020B0604020202020204" charset="-78"/>
              </a:rPr>
              <a:t>راعِياً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1F0BB7D4-2DE0-8F59-7EFA-30016D130D9E}"/>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وِلايَة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AA1A7B3A-B1AF-C389-0F3F-89E709758947}"/>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16E82223-FBCD-8E36-5E5B-5F5AD52AFA59}"/>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89CA21F9-787B-CE99-760C-D4EBD61E4853}"/>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73B8CC9-A02D-6A45-E2E4-A4A0EE67F34F}"/>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147D514B-8A3F-AAAA-6D88-A969054BA5D3}"/>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C94D80E-4F04-1AC6-FBB4-EF01A3E5581D}"/>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سَـطْـ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2122B6DE-DAC2-17D4-C4D8-AF3AB7D46383}"/>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سَطْو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62BB0D18-0CCD-BAAB-2222-407169BB5889}"/>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أَخْبَرَتْ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984A07C3-433F-2F70-73B5-A363D5EA4E3F}"/>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أَخْـ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ـبَ</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ــرَتْ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7F6881F3-4DED-BA31-5185-067570E9FA42}"/>
              </a:ext>
            </a:extLst>
          </p:cNvPr>
          <p:cNvGrpSpPr/>
          <p:nvPr/>
        </p:nvGrpSpPr>
        <p:grpSpPr>
          <a:xfrm>
            <a:off x="5536031" y="304706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9BED3BA8-E89F-3236-4578-A065DC73F37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F0FD0322-D3A2-07BD-4261-0711F0130C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817A938D-D3C0-1775-E13F-A408F9459799}"/>
              </a:ext>
            </a:extLst>
          </p:cNvPr>
          <p:cNvGrpSpPr/>
          <p:nvPr/>
        </p:nvGrpSpPr>
        <p:grpSpPr>
          <a:xfrm>
            <a:off x="2353052" y="3042194"/>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EACCD9B5-47E4-D219-2CCE-FD4BE053A99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EA97A66-1A95-5311-6C59-6F2F64FCA2E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0FCCE1B4-7B64-2FF2-1C97-BD3A4EDF10F8}"/>
              </a:ext>
            </a:extLst>
          </p:cNvPr>
          <p:cNvGrpSpPr/>
          <p:nvPr/>
        </p:nvGrpSpPr>
        <p:grpSpPr>
          <a:xfrm>
            <a:off x="2398130" y="5365552"/>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9CC4B895-B214-DE83-80F0-AA2C0EF1BB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9BDDEC15-85DD-F15C-714B-374FEEE4C53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6C789E35-D5A9-B3D9-F16C-8A8AE590B28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46F46F0A-3F3C-360C-A840-B36D8E10BC8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49F871BD-9E92-59C2-AFA0-F58BE8878E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461FEFD7-D907-0914-684D-84C69E5929F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01C98E40-0DF7-6CC8-1EAE-8E304706885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39AFE458-1120-9D4A-6BD2-CFDB4E7F90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187E1BF5-2DB4-DE7D-BBDC-D47121D41CC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E2DC7F3F-02B8-A211-03A9-544FE1ED112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10" name="Groupe 9">
            <a:extLst>
              <a:ext uri="{FF2B5EF4-FFF2-40B4-BE49-F238E27FC236}">
                <a16:creationId xmlns:a16="http://schemas.microsoft.com/office/drawing/2014/main" id="{F016829E-CBDB-D414-8667-9519C9EB7086}"/>
              </a:ext>
            </a:extLst>
          </p:cNvPr>
          <p:cNvGrpSpPr/>
          <p:nvPr/>
        </p:nvGrpSpPr>
        <p:grpSpPr>
          <a:xfrm>
            <a:off x="5258416" y="5378715"/>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B8074A23-C6D2-B271-0666-E9D795818CC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46506FB5-594F-DD4A-52BC-2CBD39D3C6D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581CB0AC-4159-BB7A-6DA3-9432578E1856}"/>
              </a:ext>
            </a:extLst>
          </p:cNvPr>
          <p:cNvPicPr>
            <a:picLocks noGrp="1" noChangeAspect="1"/>
          </p:cNvPicPr>
          <p:nvPr>
            <p:ph type="pic" sz="quarter" idx="12"/>
          </p:nvPr>
        </p:nvPicPr>
        <p:blipFill>
          <a:blip r:embed="rId7"/>
          <a:srcRect/>
          <a:stretch>
            <a:fillRect/>
          </a:stretch>
        </p:blipFill>
        <p:spPr>
          <a:prstGeom prst="rect">
            <a:avLst/>
          </a:prstGeom>
        </p:spPr>
      </p:pic>
      <p:grpSp>
        <p:nvGrpSpPr>
          <p:cNvPr id="5" name="Groupe 4">
            <a:extLst>
              <a:ext uri="{FF2B5EF4-FFF2-40B4-BE49-F238E27FC236}">
                <a16:creationId xmlns:a16="http://schemas.microsoft.com/office/drawing/2014/main" id="{F0944EEF-441E-DE8A-4321-A90AD36A0594}"/>
              </a:ext>
            </a:extLst>
          </p:cNvPr>
          <p:cNvGrpSpPr/>
          <p:nvPr/>
        </p:nvGrpSpPr>
        <p:grpSpPr>
          <a:xfrm>
            <a:off x="2498403" y="3775643"/>
            <a:ext cx="177140" cy="130051"/>
            <a:chOff x="7831964" y="3929121"/>
            <a:chExt cx="594306" cy="428930"/>
          </a:xfrm>
          <a:solidFill>
            <a:srgbClr val="ECF8FB"/>
          </a:solidFill>
        </p:grpSpPr>
        <p:pic>
          <p:nvPicPr>
            <p:cNvPr id="6" name="Graphique 5">
              <a:extLst>
                <a:ext uri="{FF2B5EF4-FFF2-40B4-BE49-F238E27FC236}">
                  <a16:creationId xmlns:a16="http://schemas.microsoft.com/office/drawing/2014/main" id="{53E6FECE-906F-ED86-E9AC-98F9CEFBCD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7" name="Graphique 6">
              <a:extLst>
                <a:ext uri="{FF2B5EF4-FFF2-40B4-BE49-F238E27FC236}">
                  <a16:creationId xmlns:a16="http://schemas.microsoft.com/office/drawing/2014/main" id="{2A80405B-15E8-7E4F-093E-CE1EFF9EB9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8" name="Groupe 7">
            <a:extLst>
              <a:ext uri="{FF2B5EF4-FFF2-40B4-BE49-F238E27FC236}">
                <a16:creationId xmlns:a16="http://schemas.microsoft.com/office/drawing/2014/main" id="{CD9C869B-6FF2-0254-1CA9-F7A81B67CEBD}"/>
              </a:ext>
            </a:extLst>
          </p:cNvPr>
          <p:cNvGrpSpPr/>
          <p:nvPr/>
        </p:nvGrpSpPr>
        <p:grpSpPr>
          <a:xfrm>
            <a:off x="5435556" y="3728871"/>
            <a:ext cx="177140" cy="130051"/>
            <a:chOff x="7831964" y="3929121"/>
            <a:chExt cx="594306" cy="428930"/>
          </a:xfrm>
          <a:solidFill>
            <a:srgbClr val="ECF8FB"/>
          </a:solidFill>
        </p:grpSpPr>
        <p:pic>
          <p:nvPicPr>
            <p:cNvPr id="9" name="Graphique 8">
              <a:extLst>
                <a:ext uri="{FF2B5EF4-FFF2-40B4-BE49-F238E27FC236}">
                  <a16:creationId xmlns:a16="http://schemas.microsoft.com/office/drawing/2014/main" id="{178F9FF1-2535-C8ED-2214-53013D3ECB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8" name="Graphique 37">
              <a:extLst>
                <a:ext uri="{FF2B5EF4-FFF2-40B4-BE49-F238E27FC236}">
                  <a16:creationId xmlns:a16="http://schemas.microsoft.com/office/drawing/2014/main" id="{A45A3E22-E32E-F853-EFFB-EF3144E3920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01955829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F95A2-9A10-634E-447A-6C6BEE94640C}"/>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745396F6-4D43-1BB8-7845-1B2D4CB87B1E}"/>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أقرأ. رددوا بعدي.</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5" name="Google Shape;2403;p107">
            <a:extLst>
              <a:ext uri="{FF2B5EF4-FFF2-40B4-BE49-F238E27FC236}">
                <a16:creationId xmlns:a16="http://schemas.microsoft.com/office/drawing/2014/main" id="{703CA3E2-CCB6-CCD5-73E0-AF2D4684BA15}"/>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وَرْدَةً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94B49C44-E794-1733-69B2-740F23971FE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ظَريف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83960F8-026D-BE65-D585-8ED2C5B5D5B6}"/>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قاضِياً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61881E15-104E-F638-AF68-22C802BA2189}"/>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سَطْو</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B64AB73A-40BD-1FE5-FD71-C7AE353E4CB8}"/>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أَخْبَرَتْ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77A77A3B-609C-E4F7-16F3-E11E31232A73}"/>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نَجَحْتُ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34DBDC59-BF4B-3679-FA8F-0FD475582FAB}"/>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وِزْرَتي</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202E826-1473-D63B-9F2C-AEB7B2DC94DF}"/>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وِلايَة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C4AA1A98-816A-B07B-1DB7-2570440908DE}"/>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راعِـياً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23CD3E09-2A2D-3FBC-4B8A-E10CD3962353}"/>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أَشْجاراً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A7F0E1FE-68CF-357A-59EC-1D6AF454BC65}"/>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ثِياب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D102DC64-3E8C-3BA1-EDAD-C6CFF0CCCCFD}"/>
              </a:ext>
            </a:extLst>
          </p:cNvPr>
          <p:cNvSpPr/>
          <p:nvPr/>
        </p:nvSpPr>
        <p:spPr>
          <a:xfrm>
            <a:off x="7211739" y="4379388"/>
            <a:ext cx="131688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شِفاء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A00443E3-3EE2-518D-7EC1-B262AC1FCBA8}"/>
              </a:ext>
            </a:extLst>
          </p:cNvPr>
          <p:cNvGrpSpPr/>
          <p:nvPr/>
        </p:nvGrpSpPr>
        <p:grpSpPr>
          <a:xfrm>
            <a:off x="4713194" y="350602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23835ECB-A22D-5431-8A2C-9CBE0E6402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CBD473B0-2DD2-CD3F-3BE4-E0CA73FFA88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7D318C90-6327-7E3D-40B0-45A0C653A050}"/>
              </a:ext>
            </a:extLst>
          </p:cNvPr>
          <p:cNvGrpSpPr/>
          <p:nvPr/>
        </p:nvGrpSpPr>
        <p:grpSpPr>
          <a:xfrm>
            <a:off x="7509202" y="4710956"/>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6C055D9C-5277-51A3-4050-379E28A12C2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EAEEF756-5B5D-5F8B-2979-A012853A489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4FFC3F0A-5BB3-E281-5CD6-2842CE1E3E76}"/>
              </a:ext>
            </a:extLst>
          </p:cNvPr>
          <p:cNvGrpSpPr/>
          <p:nvPr/>
        </p:nvGrpSpPr>
        <p:grpSpPr>
          <a:xfrm>
            <a:off x="2246593" y="4514222"/>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13375B59-BBEA-647B-2F6B-D76A621209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E376924E-8402-A136-2B47-97A18C2C2FE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B42DDDD7-134D-8CCA-724E-6D37415D1FA6}"/>
              </a:ext>
            </a:extLst>
          </p:cNvPr>
          <p:cNvGrpSpPr/>
          <p:nvPr/>
        </p:nvGrpSpPr>
        <p:grpSpPr>
          <a:xfrm>
            <a:off x="6235445" y="4672929"/>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B275CB16-E669-B6B1-8D63-CEA3DF5216B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343BD253-666B-7408-3680-304574226EB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F3A8AD89-D95B-D228-FAEC-C3D0ECED15ED}"/>
              </a:ext>
            </a:extLst>
          </p:cNvPr>
          <p:cNvGrpSpPr/>
          <p:nvPr/>
        </p:nvGrpSpPr>
        <p:grpSpPr>
          <a:xfrm>
            <a:off x="2298875" y="3379726"/>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B787A4F4-B15D-33EE-C143-B0CBB54BD8E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AA20E369-FC75-2C70-7EBD-FE1D66A5476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3053A1CA-D7E4-275A-24F0-C839E4C7C22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614A2B5E-8859-53FA-50E7-4567851FDF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F2E197F9-95A1-1CD1-EDA0-D9DA3AE106C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EEE89B4D-D0D1-0BB6-2117-77C6BF9E70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0FE0866D-AB90-5179-DEF1-53907B57F1C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848D041-298D-29DF-354D-50302EEA19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92878CBE-EC4A-F52D-9EA7-82CD61FF2E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A592B080-2DB2-7427-A882-3D8E58A8A94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46F0183A-A536-815D-A46C-C9FA530D9A84}"/>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4265153562"/>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31D4C-07E6-9A72-787C-3C62679D808B}"/>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058AC608-8501-4634-02A7-DF0A095F4AF4}"/>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يقرأ؟ ستمرون كلكم للقراءة. ( يشير الأستاذ في كل مرة إلى 5 كلمات مختلفة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5" name="Google Shape;2403;p107">
            <a:extLst>
              <a:ext uri="{FF2B5EF4-FFF2-40B4-BE49-F238E27FC236}">
                <a16:creationId xmlns:a16="http://schemas.microsoft.com/office/drawing/2014/main" id="{311A0E60-DCFA-037A-5105-407D3DD3EDCC}"/>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وَرْدَةً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7DF896A6-DD65-101B-D091-7C61319479A5}"/>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ظَريف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FA4C1836-A19C-BC5E-0549-F1B14216C822}"/>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قاضِياً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9AEC67D8-CB9D-B4F5-6ACE-41BB38A93C2E}"/>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سَطْو</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72C85C56-95B4-DE81-3C6A-4D6508012E63}"/>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أَخْبَرَتْ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13B6F68E-DDFC-0013-7860-58F0EAADA86A}"/>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نَجَحْتُ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52B74D2F-7F22-7CD1-5CB2-17F821F43EF5}"/>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وِزْرَتي</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F07F23E0-85EA-32C5-E108-888BFE3F39CB}"/>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وِلايَة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ED7850D1-8C58-48FF-C659-A201DCDBE38F}"/>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راعِـياً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B8F92D64-547B-A135-3C5C-C1BD132229D2}"/>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أَشْجاراً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B035F0DD-CC61-40DB-9BC3-563C4252A451}"/>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ثِياب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933FB844-45A6-99B8-417B-292F35B8287E}"/>
              </a:ext>
            </a:extLst>
          </p:cNvPr>
          <p:cNvSpPr/>
          <p:nvPr/>
        </p:nvSpPr>
        <p:spPr>
          <a:xfrm>
            <a:off x="7211739" y="4379388"/>
            <a:ext cx="131688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شِفاء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299AD0A4-5D64-E0D4-2308-2ABD3E9BD31C}"/>
              </a:ext>
            </a:extLst>
          </p:cNvPr>
          <p:cNvGrpSpPr/>
          <p:nvPr/>
        </p:nvGrpSpPr>
        <p:grpSpPr>
          <a:xfrm>
            <a:off x="4713194" y="350602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A02568B1-48E4-6A39-1526-713144DF3DC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D71840BB-7C4E-C8F7-D565-7F9E831C6A7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2860E492-FF85-387B-93FA-1847617D0065}"/>
              </a:ext>
            </a:extLst>
          </p:cNvPr>
          <p:cNvGrpSpPr/>
          <p:nvPr/>
        </p:nvGrpSpPr>
        <p:grpSpPr>
          <a:xfrm>
            <a:off x="7509202" y="4710956"/>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4745F857-B340-8174-CEEE-F756D335CE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C12E493B-9722-95A5-96A6-2467D731D8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775B9B8B-89E8-2D56-37CC-3F3B0AE2E496}"/>
              </a:ext>
            </a:extLst>
          </p:cNvPr>
          <p:cNvGrpSpPr/>
          <p:nvPr/>
        </p:nvGrpSpPr>
        <p:grpSpPr>
          <a:xfrm>
            <a:off x="2246593" y="4514222"/>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58301CFC-16F9-7A1E-9C96-D1B4F2E797C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429F5CB0-0653-AD4A-368F-D82E24AFB79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3F80334C-5B35-4B03-41F9-4D27B66D8B81}"/>
              </a:ext>
            </a:extLst>
          </p:cNvPr>
          <p:cNvGrpSpPr/>
          <p:nvPr/>
        </p:nvGrpSpPr>
        <p:grpSpPr>
          <a:xfrm>
            <a:off x="6235445" y="4672929"/>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EE9D310-E3D0-9B1F-DF0B-1BAA083B9E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59F8CD3A-2A4C-8958-68F6-9FA492533DF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ABC06BD8-853E-0066-0817-4DFCEC5828DB}"/>
              </a:ext>
            </a:extLst>
          </p:cNvPr>
          <p:cNvGrpSpPr/>
          <p:nvPr/>
        </p:nvGrpSpPr>
        <p:grpSpPr>
          <a:xfrm>
            <a:off x="2298875" y="3379726"/>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5AC4821C-6AD3-5944-FE93-0742BC2FD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B19C5F28-FF6C-645B-2633-1AAA438DE6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0924658D-C40A-D07A-1130-E8A695DAD3A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4C978BDB-B9C9-BE47-1FBB-B18EC933240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E638C17B-2DFD-3FD8-430C-DC8350CCC0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BD131528-CB4B-30C4-45D8-3AA150B7C5D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320090B5-201E-AF0B-E973-7008B0F6F49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AFA6F3EC-1677-7A04-62B0-8BFE1506F66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D424CE10-1844-9511-5722-E5A9C9EB4C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9DF0EEFA-ABF2-A1CE-E913-F0C058898C4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7" name="Espace réservé pour une image  16">
            <a:extLst>
              <a:ext uri="{FF2B5EF4-FFF2-40B4-BE49-F238E27FC236}">
                <a16:creationId xmlns:a16="http://schemas.microsoft.com/office/drawing/2014/main" id="{03AA61C3-708C-7CC6-F8FA-A1CDD8410FC3}"/>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151035859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F93C4-B84B-720E-6AFD-444044EC30D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21915067-1472-94A9-CDAB-AE9328DB9B6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الجمل بدقة واسترسال: بدون أخطاء أو توقف بين الكلمات.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C00B6118-4FE7-3E36-C5AC-018F5A7A8FFC}"/>
              </a:ext>
            </a:extLst>
          </p:cNvPr>
          <p:cNvPicPr>
            <a:picLocks noGrp="1" noChangeAspect="1"/>
          </p:cNvPicPr>
          <p:nvPr>
            <p:ph type="pic" sz="quarter" idx="12"/>
          </p:nvPr>
        </p:nvPicPr>
        <p:blipFill>
          <a:blip r:embed="rId2"/>
          <a:srcRect/>
          <a:stretch>
            <a:fillRect/>
          </a:stretch>
        </p:blipFill>
        <p:spPr/>
      </p:pic>
      <p:grpSp>
        <p:nvGrpSpPr>
          <p:cNvPr id="40" name="Groupe 39">
            <a:extLst>
              <a:ext uri="{FF2B5EF4-FFF2-40B4-BE49-F238E27FC236}">
                <a16:creationId xmlns:a16="http://schemas.microsoft.com/office/drawing/2014/main" id="{028BD494-760C-B7E1-7DB9-548D29B63E2A}"/>
              </a:ext>
            </a:extLst>
          </p:cNvPr>
          <p:cNvGrpSpPr/>
          <p:nvPr/>
        </p:nvGrpSpPr>
        <p:grpSpPr>
          <a:xfrm>
            <a:off x="3272189" y="2540611"/>
            <a:ext cx="230537" cy="169513"/>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A234AFD7-22EA-2AC5-8D71-4B2F65B786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8E8A0C5E-0C72-B3E2-EC57-E105268A28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3B089D24-9359-5B2E-2A46-1DD8B1F0DAB3}"/>
              </a:ext>
            </a:extLst>
          </p:cNvPr>
          <p:cNvSpPr txBox="1"/>
          <p:nvPr/>
        </p:nvSpPr>
        <p:spPr>
          <a:xfrm>
            <a:off x="2244305" y="2540611"/>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وِزْرَتي </a:t>
            </a:r>
            <a:r>
              <a:rPr lang="ar-MA" sz="4800" kern="1200" dirty="0">
                <a:solidFill>
                  <a:srgbClr val="434E7B"/>
                </a:solidFill>
              </a:rPr>
              <a:t>جَ</a:t>
            </a:r>
            <a:r>
              <a:rPr kumimoji="0" lang="ar-MA" sz="4800" b="0" i="0" u="none" strike="noStrike" kern="1200" cap="none" spc="0" normalizeH="0" baseline="0" noProof="0" dirty="0" err="1">
                <a:ln>
                  <a:noFill/>
                </a:ln>
                <a:solidFill>
                  <a:srgbClr val="434E7B"/>
                </a:solidFill>
                <a:effectLst/>
                <a:uLnTx/>
                <a:uFillTx/>
                <a:latin typeface="Arial"/>
                <a:cs typeface="Arial"/>
                <a:sym typeface="Arial"/>
              </a:rPr>
              <a:t>ديدَة</a:t>
            </a:r>
            <a:r>
              <a:rPr kumimoji="0" lang="ar-MA" sz="4800" b="0" i="0" u="none" strike="noStrike" kern="1200" cap="none" spc="0" normalizeH="0" baseline="0" noProof="0" dirty="0">
                <a:ln>
                  <a:noFill/>
                </a:ln>
                <a:solidFill>
                  <a:srgbClr val="434E7B"/>
                </a:solidFill>
                <a:effectLst/>
                <a:uLnTx/>
                <a:uFillTx/>
                <a:latin typeface="Arial"/>
                <a:cs typeface="Arial"/>
                <a:sym typeface="Arial"/>
              </a:rPr>
              <a:t>.</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1A33A7AC-C37C-2C76-0F64-37B765A544FF}"/>
              </a:ext>
            </a:extLst>
          </p:cNvPr>
          <p:cNvSpPr txBox="1"/>
          <p:nvPr/>
        </p:nvSpPr>
        <p:spPr>
          <a:xfrm>
            <a:off x="2178126" y="4966877"/>
            <a:ext cx="480231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800" kern="1200" dirty="0">
                <a:solidFill>
                  <a:srgbClr val="434E7B"/>
                </a:solidFill>
              </a:rPr>
              <a:t>تَشْرَبُ</a:t>
            </a:r>
            <a:r>
              <a:rPr kumimoji="0" lang="ar-MA" sz="4800" b="0" i="0" u="none" strike="noStrike" kern="1200" cap="none" spc="0" normalizeH="0" baseline="0" noProof="0" dirty="0">
                <a:ln>
                  <a:noFill/>
                </a:ln>
                <a:solidFill>
                  <a:srgbClr val="434E7B"/>
                </a:solidFill>
                <a:effectLst/>
                <a:uLnTx/>
                <a:uFillTx/>
                <a:latin typeface="Arial"/>
                <a:cs typeface="Arial"/>
                <a:sym typeface="Arial"/>
              </a:rPr>
              <a:t> زَيْنَبُ شاياً.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1428C9FC-DABA-984D-5F00-27EDC48F80ED}"/>
              </a:ext>
            </a:extLst>
          </p:cNvPr>
          <p:cNvSpPr txBox="1"/>
          <p:nvPr/>
        </p:nvSpPr>
        <p:spPr>
          <a:xfrm>
            <a:off x="2251587" y="378244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يَرْسُمُ أَمْجَدُ تُفّاحَةً.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E91F9A1C-9736-0FC8-0CB8-FA731BAB6B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7663B0-8E5A-5635-8F1E-F107313C80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BD222B49-0FA3-2609-4875-A9A846C5C0D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8AACF25-BBCF-800F-F4C2-C0081BC6C9F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FFEF97E8-D33D-A22A-0128-D1B4CFD0C0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67D3B0DC-4BEB-2CBB-1BE8-F6AD268B4E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4AA43F01-39CC-C368-3DFE-E5BB0C28B90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1A18B2D8-02FC-E6EB-4672-ED6E26C4DC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77553168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36543-EECA-D44C-D23B-3FAB4C588E1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61F66A45-73D3-F6A3-7A06-4D3CBEB5506F}"/>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من يقرأ.  سأعين 6 منكم لقيادة القراءة.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40" name="Groupe 39">
            <a:extLst>
              <a:ext uri="{FF2B5EF4-FFF2-40B4-BE49-F238E27FC236}">
                <a16:creationId xmlns:a16="http://schemas.microsoft.com/office/drawing/2014/main" id="{4C52EC48-5E11-58F7-384D-5BC19B79ADA0}"/>
              </a:ext>
            </a:extLst>
          </p:cNvPr>
          <p:cNvGrpSpPr/>
          <p:nvPr/>
        </p:nvGrpSpPr>
        <p:grpSpPr>
          <a:xfrm>
            <a:off x="3146558" y="2616972"/>
            <a:ext cx="230537" cy="169513"/>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73319594-CEA8-F22D-2B7B-474086EE3B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07737AA6-080F-441B-6D3E-16D2BCA6193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47B2FD4A-900B-EC16-72B1-0F754B1624BA}"/>
              </a:ext>
            </a:extLst>
          </p:cNvPr>
          <p:cNvSpPr txBox="1"/>
          <p:nvPr/>
        </p:nvSpPr>
        <p:spPr>
          <a:xfrm>
            <a:off x="2244305" y="2598003"/>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مَدْرَسَتي كَبيرَة.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3179B262-6C4C-B2AE-D1EA-484F99878C40}"/>
              </a:ext>
            </a:extLst>
          </p:cNvPr>
          <p:cNvSpPr txBox="1"/>
          <p:nvPr/>
        </p:nvSpPr>
        <p:spPr>
          <a:xfrm>
            <a:off x="2178126" y="4966877"/>
            <a:ext cx="480231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رَأَتْ سَلْمى ثُعْباناً.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DF05E913-30BA-EC64-04A2-B6A3F726B0C2}"/>
              </a:ext>
            </a:extLst>
          </p:cNvPr>
          <p:cNvSpPr txBox="1"/>
          <p:nvPr/>
        </p:nvSpPr>
        <p:spPr>
          <a:xfrm>
            <a:off x="2251587" y="378244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أَكَلَتْ فاطِمَةُ كَعْكَةً.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61F79F41-46B7-FB05-53FC-F3949EB4B5C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E67C5097-284D-E212-CECC-3D96573A4B0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C3F4411-7AE0-3CD3-66B3-E4AECEB54D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E45F5E97-C7BA-FC6C-4D62-77857C7F789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00AE5ADA-CD48-E51B-54A5-967BFE5A1F9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688CF41D-F49A-79D8-2A6D-2F93CB5625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69BEA493-788D-8D85-1149-FD10216BC53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2B27019D-3FA2-DAAE-6F31-2656403B73D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4EEBF621-7640-9040-17E9-E74936BA6A69}"/>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319261280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BA239-2C44-DAD0-F08A-BB5DA6D6EC3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9529C49-54F8-3998-7BDD-BCA1455C1BE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a:extLst>
              <a:ext uri="{FF2B5EF4-FFF2-40B4-BE49-F238E27FC236}">
                <a16:creationId xmlns:a16="http://schemas.microsoft.com/office/drawing/2014/main" id="{32F0E0D2-3754-23AE-829E-6F47AEEC6BB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B436F35F-C57E-A82C-16CA-1D923892C9DD}"/>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9E2E7E60-256C-25F2-D7C3-77C9178CAB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A6F93472-5BA4-2079-89F8-71348AC3FCF1}"/>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5D457AC3-6117-937D-1D98-5D363CA78E4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CDDF0BD-BF2A-97EB-1DA5-DA41FE0B3EC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8A84C36-C293-8D4F-62C9-B155D34543F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E36BDD2-FF50-7DD3-1672-4542256D652D}"/>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FFD297A-9F51-DB45-5800-9C5292162CE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0B3949D-62D5-0BBD-889F-33030037C4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E26A722C-3EA2-04FD-14FD-05E2505D44C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238C306-7188-7B6C-2749-9AD38C404D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91935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را</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عِـ</a:t>
            </a:r>
            <a:r>
              <a:rPr lang="ar-MA" sz="9600" kern="1200" dirty="0">
                <a:solidFill>
                  <a:srgbClr val="C00000"/>
                </a:solidFill>
                <a:latin typeface="Microsoft Uighur" panose="02000000000000000000" pitchFamily="2" charset="-78"/>
                <a:ea typeface="+mn-ea"/>
                <a:cs typeface="Microsoft Uighur" panose="02000000000000000000" pitchFamily="2" charset="-78"/>
                <a:sym typeface="Calibri"/>
              </a:rPr>
              <a:t>ـيـاً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920803"/>
            <a:ext cx="2402875" cy="1674714"/>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غِـ</a:t>
            </a:r>
            <a:r>
              <a:rPr lang="ar-MA" sz="8800" kern="1200" dirty="0">
                <a:solidFill>
                  <a:srgbClr val="106585"/>
                </a:solidFill>
                <a:latin typeface="Microsoft Uighur" panose="02000000000000000000" pitchFamily="2" charset="-78"/>
                <a:cs typeface="Microsoft Uighur" panose="02000000000000000000" pitchFamily="2" charset="-78"/>
                <a:sym typeface="Calibri"/>
              </a:rPr>
              <a:t>ـ</a:t>
            </a:r>
            <a:r>
              <a:rPr lang="ar-MA" sz="8800" kern="1200" dirty="0" err="1">
                <a:solidFill>
                  <a:srgbClr val="106585"/>
                </a:solidFill>
                <a:latin typeface="Microsoft Uighur" panose="02000000000000000000" pitchFamily="2" charset="-78"/>
                <a:cs typeface="Microsoft Uighur" panose="02000000000000000000" pitchFamily="2" charset="-78"/>
                <a:sym typeface="Calibri"/>
              </a:rPr>
              <a:t>يا</a:t>
            </a:r>
            <a:r>
              <a:rPr lang="ar-MA" sz="8800" kern="1200" dirty="0" err="1">
                <a:solidFill>
                  <a:srgbClr val="C00000"/>
                </a:solidFill>
                <a:latin typeface="Microsoft Uighur" panose="02000000000000000000" pitchFamily="2" charset="-78"/>
                <a:cs typeface="Microsoft Uighur" panose="02000000000000000000" pitchFamily="2" charset="-78"/>
                <a:sym typeface="Calibri"/>
              </a:rPr>
              <a:t>ب</a:t>
            </a:r>
            <a:endParaRPr lang="ar-MA" sz="8800" kern="1200" dirty="0">
              <a:solidFill>
                <a:srgbClr val="106585"/>
              </a:solidFill>
              <a:latin typeface="Microsoft Uighur" panose="02000000000000000000" pitchFamily="2" charset="-78"/>
              <a:cs typeface="Microsoft Uighur" panose="02000000000000000000" pitchFamily="2" charset="-78"/>
              <a:sym typeface="Calibri"/>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E75DF2F8-34F1-D1C1-401F-5355AA898AB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8642ABE7-0975-5971-2A03-6D1614F2FD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5B2359FE-AB4D-A29E-026D-B86FF70C8F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3A3432D-62A3-12F2-8A9F-8A6CD7276A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3FC50842-6FAD-15D5-8E27-69CF4FF77F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3D700F43-798C-A05F-233E-543FA8C74A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9679FF48-0C78-B18F-B5DE-C123AEF35C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1F9CBD38-D637-9C9D-0EFA-764A276DB8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8" name="Groupe 7">
            <a:extLst>
              <a:ext uri="{FF2B5EF4-FFF2-40B4-BE49-F238E27FC236}">
                <a16:creationId xmlns:a16="http://schemas.microsoft.com/office/drawing/2014/main" id="{6CE53E81-E815-1387-FB34-DE08163B511E}"/>
              </a:ext>
            </a:extLst>
          </p:cNvPr>
          <p:cNvGrpSpPr/>
          <p:nvPr/>
        </p:nvGrpSpPr>
        <p:grpSpPr>
          <a:xfrm>
            <a:off x="5471274" y="3223572"/>
            <a:ext cx="268541" cy="205428"/>
            <a:chOff x="7831964" y="3929121"/>
            <a:chExt cx="594306" cy="428930"/>
          </a:xfrm>
          <a:solidFill>
            <a:srgbClr val="C00000"/>
          </a:solidFill>
        </p:grpSpPr>
        <p:pic>
          <p:nvPicPr>
            <p:cNvPr id="9" name="Graphique 8">
              <a:extLst>
                <a:ext uri="{FF2B5EF4-FFF2-40B4-BE49-F238E27FC236}">
                  <a16:creationId xmlns:a16="http://schemas.microsoft.com/office/drawing/2014/main" id="{CE184418-4659-F8DC-0D5E-61B56ACAFA9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DBB88101-B9A7-94DA-2311-05CE84A1D3B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79166183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C37F5-AA0E-1BD9-7AAA-4CEBC859EDF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7BC41E-80AE-CA23-6F51-49371D2E1C3B}"/>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31D6C77B-C2D0-A851-D79D-79E51528EA34}"/>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را</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عِـ</a:t>
            </a:r>
            <a:r>
              <a:rPr lang="ar-MA" sz="9600" kern="1200" dirty="0">
                <a:solidFill>
                  <a:srgbClr val="C00000"/>
                </a:solidFill>
                <a:latin typeface="Microsoft Uighur" panose="02000000000000000000" pitchFamily="2" charset="-78"/>
                <a:ea typeface="+mn-ea"/>
                <a:cs typeface="Microsoft Uighur" panose="02000000000000000000" pitchFamily="2" charset="-78"/>
                <a:sym typeface="Calibri"/>
              </a:rPr>
              <a:t>ـيـاً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809812F4-A2EB-581B-5849-ADE8C145D468}"/>
              </a:ext>
            </a:extLst>
          </p:cNvPr>
          <p:cNvSpPr/>
          <p:nvPr/>
        </p:nvSpPr>
        <p:spPr>
          <a:xfrm>
            <a:off x="4971319" y="2920803"/>
            <a:ext cx="2402875" cy="1674714"/>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غِـ</a:t>
            </a:r>
            <a:r>
              <a:rPr lang="ar-MA" sz="8800" kern="1200" dirty="0">
                <a:solidFill>
                  <a:srgbClr val="106585"/>
                </a:solidFill>
                <a:latin typeface="Microsoft Uighur" panose="02000000000000000000" pitchFamily="2" charset="-78"/>
                <a:cs typeface="Microsoft Uighur" panose="02000000000000000000" pitchFamily="2" charset="-78"/>
                <a:sym typeface="Calibri"/>
              </a:rPr>
              <a:t>ـ</a:t>
            </a:r>
            <a:r>
              <a:rPr lang="ar-MA" sz="8800" kern="1200" dirty="0" err="1">
                <a:solidFill>
                  <a:srgbClr val="106585"/>
                </a:solidFill>
                <a:latin typeface="Microsoft Uighur" panose="02000000000000000000" pitchFamily="2" charset="-78"/>
                <a:cs typeface="Microsoft Uighur" panose="02000000000000000000" pitchFamily="2" charset="-78"/>
                <a:sym typeface="Calibri"/>
              </a:rPr>
              <a:t>يا</a:t>
            </a:r>
            <a:r>
              <a:rPr lang="ar-MA" sz="8800" kern="1200" dirty="0" err="1">
                <a:solidFill>
                  <a:srgbClr val="C00000"/>
                </a:solidFill>
                <a:latin typeface="Microsoft Uighur" panose="02000000000000000000" pitchFamily="2" charset="-78"/>
                <a:cs typeface="Microsoft Uighur" panose="02000000000000000000" pitchFamily="2" charset="-78"/>
                <a:sym typeface="Calibri"/>
              </a:rPr>
              <a:t>ب</a:t>
            </a:r>
            <a:endParaRPr lang="ar-MA" sz="8800" kern="1200" dirty="0">
              <a:solidFill>
                <a:srgbClr val="106585"/>
              </a:solidFill>
              <a:latin typeface="Microsoft Uighur" panose="02000000000000000000" pitchFamily="2" charset="-78"/>
              <a:cs typeface="Microsoft Uighur" panose="02000000000000000000" pitchFamily="2" charset="-78"/>
              <a:sym typeface="Calibri"/>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447C073B-E02B-A1CA-93F9-127D017B067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703FFDB9-2D20-64D4-AF38-C671A26ED0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9765BE16-BE41-9342-7E29-BE24C2EC52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E40347C3-3907-7E57-CDE1-42FE4F8065E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A7DF5DCD-928C-EF36-D06C-E9FFD4AE7A7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D9D9AEF2-F7EB-CA1F-8D18-1B2CC830594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69F43B22-E94A-2DC7-662E-F8C3E4AB409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C60E278-62A8-6C50-F466-1789123DD0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71BCA87C-772C-2C3E-5BA8-CE67082F471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8" name="Groupe 7">
            <a:extLst>
              <a:ext uri="{FF2B5EF4-FFF2-40B4-BE49-F238E27FC236}">
                <a16:creationId xmlns:a16="http://schemas.microsoft.com/office/drawing/2014/main" id="{0891BB6C-62AE-CBFD-D4FF-62A58EDC9B9F}"/>
              </a:ext>
            </a:extLst>
          </p:cNvPr>
          <p:cNvGrpSpPr/>
          <p:nvPr/>
        </p:nvGrpSpPr>
        <p:grpSpPr>
          <a:xfrm>
            <a:off x="5471274" y="3223572"/>
            <a:ext cx="268541" cy="205428"/>
            <a:chOff x="7831964" y="3929121"/>
            <a:chExt cx="594306" cy="428930"/>
          </a:xfrm>
          <a:solidFill>
            <a:srgbClr val="C00000"/>
          </a:solidFill>
        </p:grpSpPr>
        <p:pic>
          <p:nvPicPr>
            <p:cNvPr id="9" name="Graphique 8">
              <a:extLst>
                <a:ext uri="{FF2B5EF4-FFF2-40B4-BE49-F238E27FC236}">
                  <a16:creationId xmlns:a16="http://schemas.microsoft.com/office/drawing/2014/main" id="{19C798A5-3EF6-57BF-269C-B3D9DC0A619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C5F97BCA-B189-C444-329F-19B3A38C049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00636665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غياب تتكون من 3 مقاطع: غِـ – ـيا - بٌ</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lvl="0" algn="ctr" defTabSz="457200" rtl="1">
              <a:buClrTx/>
              <a:defRPr/>
            </a:pPr>
            <a:r>
              <a:rPr lang="ar-MA" sz="9600" kern="1200" dirty="0">
                <a:solidFill>
                  <a:srgbClr val="106585"/>
                </a:solidFill>
                <a:latin typeface="Microsoft Uighur" panose="02000000000000000000" pitchFamily="2" charset="-78"/>
                <a:ea typeface="+mn-ea"/>
                <a:cs typeface="Microsoft Uighur" panose="02000000000000000000" pitchFamily="2" charset="-78"/>
              </a:rPr>
              <a:t>غِـ</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Arial"/>
              </a:rPr>
              <a:t>/ </a:t>
            </a:r>
            <a:r>
              <a:rPr lang="ar-MA" sz="9600" kern="1200" dirty="0">
                <a:solidFill>
                  <a:srgbClr val="106585"/>
                </a:solidFill>
                <a:latin typeface="Microsoft Uighur" panose="02000000000000000000" pitchFamily="2" charset="-78"/>
                <a:ea typeface="+mn-ea"/>
                <a:cs typeface="Microsoft Uighur" panose="02000000000000000000" pitchFamily="2" charset="-78"/>
              </a:rPr>
              <a:t>ـيـا</a:t>
            </a:r>
            <a:r>
              <a:rPr lang="ar-MA" sz="9600" kern="1200" dirty="0">
                <a:solidFill>
                  <a:srgbClr val="00B050"/>
                </a:solidFill>
                <a:latin typeface="Microsoft Uighur" panose="02000000000000000000" pitchFamily="2" charset="-78"/>
                <a:cs typeface="Microsoft Uighur" panose="02000000000000000000" pitchFamily="2" charset="-78"/>
              </a:rPr>
              <a:t>/</a:t>
            </a:r>
            <a:r>
              <a:rPr lang="ar-MA" sz="9600" kern="1200" dirty="0">
                <a:solidFill>
                  <a:srgbClr val="106585"/>
                </a:solidFill>
                <a:latin typeface="Microsoft Uighur" panose="02000000000000000000" pitchFamily="2" charset="-78"/>
                <a:cs typeface="Microsoft Uighur" panose="02000000000000000000" pitchFamily="2" charset="-78"/>
              </a:rPr>
              <a:t>ب</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D1EC973-B061-D785-FE8A-4EFFA08DCE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2A576C19-EB99-D71A-655D-28CD39D75E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533F0E83-4F38-A0E2-7A18-D571D9A6B45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CAFB819-B51A-5568-1CF5-523A54BEE4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0259AA9-E870-0365-9212-18DEC0D85D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95F6C83-359D-C405-6C2C-C16539DE56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479E845-9586-95F6-0633-B8B9DFAA63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23617F90-8CAC-24F0-2250-28CB120C581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5" name="Groupe 4">
            <a:extLst>
              <a:ext uri="{FF2B5EF4-FFF2-40B4-BE49-F238E27FC236}">
                <a16:creationId xmlns:a16="http://schemas.microsoft.com/office/drawing/2014/main" id="{302E7BC0-9E6E-2E01-A29F-BC9CB70ADB5A}"/>
              </a:ext>
            </a:extLst>
          </p:cNvPr>
          <p:cNvGrpSpPr/>
          <p:nvPr/>
        </p:nvGrpSpPr>
        <p:grpSpPr>
          <a:xfrm>
            <a:off x="3632641" y="3592490"/>
            <a:ext cx="268541" cy="205428"/>
            <a:chOff x="7831964" y="3929121"/>
            <a:chExt cx="594306" cy="428930"/>
          </a:xfrm>
          <a:solidFill>
            <a:srgbClr val="424D7B"/>
          </a:solidFill>
        </p:grpSpPr>
        <p:pic>
          <p:nvPicPr>
            <p:cNvPr id="6" name="Graphique 5">
              <a:extLst>
                <a:ext uri="{FF2B5EF4-FFF2-40B4-BE49-F238E27FC236}">
                  <a16:creationId xmlns:a16="http://schemas.microsoft.com/office/drawing/2014/main" id="{2C88B085-F7F7-348C-4AA9-6CA0C29831A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7ABF9889-F11C-B422-CC91-DF2C21EE314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51759053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12" name="Image 11">
            <a:extLst>
              <a:ext uri="{FF2B5EF4-FFF2-40B4-BE49-F238E27FC236}">
                <a16:creationId xmlns:a16="http://schemas.microsoft.com/office/drawing/2014/main" id="{508C468D-5EA0-9A0A-8049-A7311800C7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AEEB2B5-D8C3-5F23-8F39-5BA756C132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97D4056-8B92-3E3C-41AB-4841D7B0F06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A3EE7B9-F18B-4538-6E8D-7A9A1A97C7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B19889EC-2AA8-3E1C-BDA8-62FC28A6E7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70009F77-6A10-841C-119D-BBADC5CEA1A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306AFE56-C05A-1517-CC32-43AD6DE6A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A1487D61-BFB2-6580-C82B-904FF9F9DB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ارفعوا الألواح - صححوا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sp>
        <p:nvSpPr>
          <p:cNvPr id="2" name="ZoneTexte 1">
            <a:extLst>
              <a:ext uri="{FF2B5EF4-FFF2-40B4-BE49-F238E27FC236}">
                <a16:creationId xmlns:a16="http://schemas.microsoft.com/office/drawing/2014/main" id="{D4D2CB55-E6EA-6A9E-5EEE-844F9E6AC25C}"/>
              </a:ext>
            </a:extLst>
          </p:cNvPr>
          <p:cNvSpPr txBox="1"/>
          <p:nvPr/>
        </p:nvSpPr>
        <p:spPr>
          <a:xfrm>
            <a:off x="3331163" y="3252020"/>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Arial"/>
              </a:rPr>
              <a:t>غِـيـاب</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02C93E76-6BEC-9AB5-9F2D-986D56E018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2186DB7-3715-8653-EC4A-9837AC885A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9E9FAA0-19D0-4135-46EE-55DC3AE043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861805F-82E7-AFB2-3167-B566554C53C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C2E4414-6A1B-375D-3B82-F1BA955A90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5DEBE7E1-3B51-7CF5-E593-3EF8DEAA2FA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BD63653-DAA8-A077-4207-0FFC8C18D1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C697EB8-90E0-95A3-7450-2B832A3B882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6" name="Groupe 5">
            <a:extLst>
              <a:ext uri="{FF2B5EF4-FFF2-40B4-BE49-F238E27FC236}">
                <a16:creationId xmlns:a16="http://schemas.microsoft.com/office/drawing/2014/main" id="{F387763E-EDAC-679C-5415-ED3B0E7A6605}"/>
              </a:ext>
            </a:extLst>
          </p:cNvPr>
          <p:cNvGrpSpPr/>
          <p:nvPr/>
        </p:nvGrpSpPr>
        <p:grpSpPr>
          <a:xfrm>
            <a:off x="3918102" y="3737909"/>
            <a:ext cx="268541" cy="205428"/>
            <a:chOff x="7831964" y="3929121"/>
            <a:chExt cx="594306" cy="428930"/>
          </a:xfrm>
          <a:solidFill>
            <a:srgbClr val="424D7B"/>
          </a:solidFill>
        </p:grpSpPr>
        <p:pic>
          <p:nvPicPr>
            <p:cNvPr id="7" name="Graphique 6">
              <a:extLst>
                <a:ext uri="{FF2B5EF4-FFF2-40B4-BE49-F238E27FC236}">
                  <a16:creationId xmlns:a16="http://schemas.microsoft.com/office/drawing/2014/main" id="{18B0D4CB-8B26-D86E-73CD-02ABD596626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8" name="Graphique 7">
              <a:extLst>
                <a:ext uri="{FF2B5EF4-FFF2-40B4-BE49-F238E27FC236}">
                  <a16:creationId xmlns:a16="http://schemas.microsoft.com/office/drawing/2014/main" id="{85400298-8E34-7CFE-2987-FD1F50AFC7A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26703892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راعياً: تتكون الكلمة من 3 مقاطع: را – عِـ - ـياً</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275976" y="2431315"/>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575072" y="3347145"/>
            <a:ext cx="3993853" cy="1569660"/>
          </a:xfrm>
          <a:prstGeom prst="rect">
            <a:avLst/>
          </a:prstGeom>
          <a:noFill/>
        </p:spPr>
        <p:txBody>
          <a:bodyPr wrap="square" rtlCol="0">
            <a:spAutoFit/>
          </a:bodyPr>
          <a:lstStyle/>
          <a:p>
            <a:pPr lvl="0" algn="ctr" defTabSz="457200" rtl="1">
              <a:buClrTx/>
              <a:defRPr/>
            </a:pP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را</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ea typeface="+mn-ea"/>
                <a:cs typeface="Microsoft Uighur" panose="02000000000000000000" pitchFamily="2" charset="-78"/>
                <a:sym typeface="Calibri"/>
              </a:rPr>
              <a:t>/ </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عِــ</a:t>
            </a:r>
            <a:r>
              <a:rPr lang="ar-MA" sz="9600" kern="1200" dirty="0">
                <a:solidFill>
                  <a:srgbClr val="00B050"/>
                </a:solidFill>
                <a:latin typeface="Microsoft Uighur" panose="02000000000000000000" pitchFamily="2" charset="-78"/>
                <a:cs typeface="Microsoft Uighur" panose="02000000000000000000" pitchFamily="2" charset="-78"/>
                <a:sym typeface="Calibri"/>
              </a:rPr>
              <a:t>/</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 ــيـاً</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Image 16">
            <a:extLst>
              <a:ext uri="{FF2B5EF4-FFF2-40B4-BE49-F238E27FC236}">
                <a16:creationId xmlns:a16="http://schemas.microsoft.com/office/drawing/2014/main" id="{84FE22F7-7B90-AED9-B371-6BE3155DCA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6C76B877-77B6-8C43-4D5F-CCCF1E3F4F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A513BBB6-32CF-BF7F-0504-A2A6C75AE9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F7E008B-EE96-074F-D31D-8E2D21CF7E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B4A010D9-3FCC-CFD2-4DFC-2BB6748EB9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536E6FFB-1533-7A0A-D66A-CB7142CEBA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E811E0F-1822-DC48-96AD-66CB7738A9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EB010BB7-920F-EFD7-E29A-2CA4B584602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16216370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1" name="Image 10">
            <a:extLst>
              <a:ext uri="{FF2B5EF4-FFF2-40B4-BE49-F238E27FC236}">
                <a16:creationId xmlns:a16="http://schemas.microsoft.com/office/drawing/2014/main" id="{C3D0543E-E205-505D-3342-059CBC968FE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B518034-004D-230E-7097-751958A85D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FD9B4BF7-2718-4244-7966-747F65BB807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67C38B-BDEC-4DD1-6A89-0B9660186B5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AA6F1AD-2E5D-106C-4177-1091CF8EAF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E88D3D42-0C3A-C21A-4FFC-8860EA84D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28607973-B42D-42C6-255F-966BE35F17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B7AE38F7-CAB5-844E-276B-64A06D3153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prstClr val="white">
                  <a:lumMod val="50000"/>
                </a:prstClr>
              </a:solidFill>
              <a:effectLst/>
              <a:uLnTx/>
              <a:uFillTx/>
              <a:latin typeface="Dosis Medium" pitchFamily="2" charset="0"/>
              <a:ea typeface="+mn-ea"/>
              <a:cs typeface="Microsoft Uighur" panose="02000000000000000000" pitchFamily="2" charset="-78"/>
              <a:sym typeface="Arial"/>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665061" y="2400070"/>
            <a:ext cx="4029075" cy="3257550"/>
          </a:xfrm>
          <a:prstGeom prst="rect">
            <a:avLst/>
          </a:prstGeom>
        </p:spPr>
      </p:pic>
      <p:sp>
        <p:nvSpPr>
          <p:cNvPr id="2" name="ZoneTexte 1">
            <a:extLst>
              <a:ext uri="{FF2B5EF4-FFF2-40B4-BE49-F238E27FC236}">
                <a16:creationId xmlns:a16="http://schemas.microsoft.com/office/drawing/2014/main" id="{202EA992-7E5C-A0EF-4F19-FD1C68B06112}"/>
              </a:ext>
            </a:extLst>
          </p:cNvPr>
          <p:cNvSpPr txBox="1"/>
          <p:nvPr/>
        </p:nvSpPr>
        <p:spPr>
          <a:xfrm>
            <a:off x="2959508" y="3097821"/>
            <a:ext cx="3229695"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11500" kern="1200" dirty="0">
                <a:solidFill>
                  <a:srgbClr val="4472C4">
                    <a:lumMod val="50000"/>
                  </a:srgbClr>
                </a:solidFill>
                <a:latin typeface="Microsoft Uighur" panose="02000000000000000000" pitchFamily="2" charset="-78"/>
                <a:ea typeface="+mn-ea"/>
                <a:cs typeface="Microsoft Uighur" panose="02000000000000000000" pitchFamily="2" charset="-78"/>
                <a:sym typeface="Calibri"/>
              </a:rPr>
              <a:t>راعِــيــاً</a:t>
            </a:r>
            <a:endParaRPr kumimoji="0" lang="ar-MA" sz="115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8" name="Image 7">
            <a:extLst>
              <a:ext uri="{FF2B5EF4-FFF2-40B4-BE49-F238E27FC236}">
                <a16:creationId xmlns:a16="http://schemas.microsoft.com/office/drawing/2014/main" id="{68EC716D-69C3-6C36-CCF0-A3A3A206E16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ABCB7AAC-5820-452E-FE2C-C6F296E7D7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1A0B8718-E4EA-B6B5-315B-D1B73E798B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CF28B09C-AD9A-5584-C507-521FD014597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F173FEBC-248A-729B-348A-E3971ADF01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C1F47392-0AE3-5E5A-45AA-25212A3B2FD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0FBDB6F-DC6F-D96F-3BB2-11B88D4ECDE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DF19543B-F602-AF90-465C-F6B87E787FB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386290482"/>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إلى الإنتاج الكتابي. خذوا كراساتكم ص 121</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5F6F8F9-1D43-0A30-0371-1F725432BE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6770414-D91E-6978-8C66-079831D0FE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7C536750-3FD7-EC3B-239B-FEBC9E51B1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FBFE8291-D590-BB20-55E1-1A39BA76E1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E8CC1CFF-FA88-283F-1AF2-4AB132A05F1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ED538CD7-9503-086E-0FB1-6D7605AF223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129FE3E-B3C7-A577-E1C0-5F9935A6EC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801C682F-0169-3516-8ABF-A61525AB162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C772FA24-3D90-BF9B-E6C3-4D51CDCBF6D6}"/>
              </a:ext>
            </a:extLst>
          </p:cNvPr>
          <p:cNvPicPr>
            <a:picLocks noChangeAspect="1"/>
          </p:cNvPicPr>
          <p:nvPr/>
        </p:nvPicPr>
        <p:blipFill>
          <a:blip r:embed="rId7"/>
          <a:stretch>
            <a:fillRect/>
          </a:stretch>
        </p:blipFill>
        <p:spPr>
          <a:xfrm>
            <a:off x="2870775" y="1709193"/>
            <a:ext cx="3087423" cy="4499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Google Shape;2581;p126">
            <a:extLst>
              <a:ext uri="{FF2B5EF4-FFF2-40B4-BE49-F238E27FC236}">
                <a16:creationId xmlns:a16="http://schemas.microsoft.com/office/drawing/2014/main" id="{496AD817-4E38-240B-C7A5-69D9A421368E}"/>
              </a:ext>
            </a:extLst>
          </p:cNvPr>
          <p:cNvSpPr/>
          <p:nvPr/>
        </p:nvSpPr>
        <p:spPr>
          <a:xfrm>
            <a:off x="2578089" y="4748981"/>
            <a:ext cx="3750149" cy="1290729"/>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96761313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لاحظوا الصورة، ما الذي لا يحبه الولد؟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169D9071-0676-B7D1-0BAB-84E4E0AD74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31F54477-2859-3B71-8D52-9C988255FC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5750401-8F6E-3FDC-057E-36E630F1F84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C1DC0A3-412A-7854-BC4C-8CF2580BB6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7447FC8-BE03-06E1-B1E5-B326483AFE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38E8AC1F-B4AB-75A8-27CD-592FAA1C86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51D44D0-AEC2-A0FF-28DF-1E49F172B5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0C27E95E-C20D-030C-4E4E-366B5475D39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244077E8-EE4B-EED0-B9E7-F05C7E16C117}"/>
              </a:ext>
            </a:extLst>
          </p:cNvPr>
          <p:cNvPicPr>
            <a:picLocks noChangeAspect="1"/>
          </p:cNvPicPr>
          <p:nvPr/>
        </p:nvPicPr>
        <p:blipFill>
          <a:blip r:embed="rId7"/>
          <a:stretch>
            <a:fillRect/>
          </a:stretch>
        </p:blipFill>
        <p:spPr>
          <a:xfrm>
            <a:off x="3238144" y="2115569"/>
            <a:ext cx="2946346" cy="2626862"/>
          </a:xfrm>
          <a:prstGeom prst="rect">
            <a:avLst/>
          </a:prstGeom>
        </p:spPr>
      </p:pic>
      <p:sp>
        <p:nvSpPr>
          <p:cNvPr id="6" name="ZoneTexte 5">
            <a:extLst>
              <a:ext uri="{FF2B5EF4-FFF2-40B4-BE49-F238E27FC236}">
                <a16:creationId xmlns:a16="http://schemas.microsoft.com/office/drawing/2014/main" id="{31F5DF93-3693-BBCD-0AC8-7C05021945B3}"/>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defTabSz="457200" rtl="1">
              <a:buClrTx/>
              <a:defRPr/>
            </a:pPr>
            <a:r>
              <a:rPr lang="ar-MA" sz="3200" b="1" kern="1200" dirty="0">
                <a:solidFill>
                  <a:srgbClr val="C00000"/>
                </a:solidFill>
                <a:latin typeface="Calibri" panose="020F0502020204030204"/>
                <a:cs typeface="Arial" panose="020B0604020202020204" pitchFamily="34" charset="0"/>
              </a:rPr>
              <a:t>... .......  ........  .......</a:t>
            </a:r>
            <a:r>
              <a:rPr lang="ar-MA" sz="3200" b="1" kern="1200" dirty="0">
                <a:solidFill>
                  <a:srgbClr val="5B9BD5">
                    <a:lumMod val="50000"/>
                  </a:srgbClr>
                </a:solidFill>
                <a:latin typeface="Calibri" panose="020F0502020204030204"/>
                <a:cs typeface="Arial" panose="020B0604020202020204" pitchFamily="34" charset="0"/>
              </a:rPr>
              <a:t>.</a:t>
            </a:r>
            <a:endParaRPr lang="fr-MA" sz="3200" b="1" kern="1200" dirty="0">
              <a:solidFill>
                <a:srgbClr val="106585"/>
              </a:solidFill>
              <a:latin typeface="Calibri" panose="020F0502020204030204"/>
            </a:endParaRPr>
          </a:p>
        </p:txBody>
      </p:sp>
    </p:spTree>
    <p:extLst>
      <p:ext uri="{BB962C8B-B14F-4D97-AF65-F5344CB8AC3E}">
        <p14:creationId xmlns:p14="http://schemas.microsoft.com/office/powerpoint/2010/main" val="111783078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لا يحب الولد السلطة. اكتبوا الجملة في كراساتكم.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4629D926-7D78-A4D7-ADC9-5B8EE23861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5253D97-7EB8-C340-5151-C781665B793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1178AEE-34AE-A409-205A-45AB641ECE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B382C5E-4114-2C83-D329-5DB3895C59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5D2B110-268A-0809-5572-7710EBD22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62E9E8AB-7988-3D74-E3F3-E272BE45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ADC5953-5DC5-0E22-BAC5-F4FD1DE5D34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B2EC7D11-6EC5-B8BF-B9AA-83C8A4CCF6D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C8F96CE9-9DE0-180C-7D6A-0FFB555F8A14}"/>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2" name="Image 1">
            <a:extLst>
              <a:ext uri="{FF2B5EF4-FFF2-40B4-BE49-F238E27FC236}">
                <a16:creationId xmlns:a16="http://schemas.microsoft.com/office/drawing/2014/main" id="{A90E8779-71A1-AC25-E7C1-95C1BFA36F26}"/>
              </a:ext>
            </a:extLst>
          </p:cNvPr>
          <p:cNvPicPr>
            <a:picLocks noChangeAspect="1"/>
          </p:cNvPicPr>
          <p:nvPr/>
        </p:nvPicPr>
        <p:blipFill>
          <a:blip r:embed="rId8"/>
          <a:stretch>
            <a:fillRect/>
          </a:stretch>
        </p:blipFill>
        <p:spPr>
          <a:xfrm>
            <a:off x="3238144" y="2115569"/>
            <a:ext cx="2946346" cy="2626862"/>
          </a:xfrm>
          <a:prstGeom prst="rect">
            <a:avLst/>
          </a:prstGeom>
        </p:spPr>
      </p:pic>
      <p:sp>
        <p:nvSpPr>
          <p:cNvPr id="6" name="ZoneTexte 5">
            <a:extLst>
              <a:ext uri="{FF2B5EF4-FFF2-40B4-BE49-F238E27FC236}">
                <a16:creationId xmlns:a16="http://schemas.microsoft.com/office/drawing/2014/main" id="{943E31D2-07AF-DD91-27C5-D04A1453334F}"/>
              </a:ext>
            </a:extLst>
          </p:cNvPr>
          <p:cNvSpPr txBox="1"/>
          <p:nvPr/>
        </p:nvSpPr>
        <p:spPr>
          <a:xfrm>
            <a:off x="2143160" y="5091335"/>
            <a:ext cx="5136314" cy="584775"/>
          </a:xfrm>
          <a:prstGeom prst="rect">
            <a:avLst/>
          </a:prstGeom>
          <a:noFill/>
          <a:ln w="28575">
            <a:solidFill>
              <a:schemeClr val="tx1"/>
            </a:solidFill>
          </a:ln>
        </p:spPr>
        <p:txBody>
          <a:bodyPr wrap="square" rtlCol="0">
            <a:spAutoFit/>
          </a:bodyPr>
          <a:lstStyle/>
          <a:p>
            <a:pPr lvl="0" algn="ctr" defTabSz="457200" rtl="1">
              <a:buClrTx/>
              <a:defRPr/>
            </a:pPr>
            <a:r>
              <a:rPr lang="ar-MA" sz="3200" b="1" kern="1200" dirty="0">
                <a:solidFill>
                  <a:srgbClr val="C00000"/>
                </a:solidFill>
                <a:latin typeface="Calibri" panose="020F0502020204030204"/>
                <a:cs typeface="Arial" panose="020B0604020202020204" pitchFamily="34" charset="0"/>
              </a:rPr>
              <a:t>... .......  ........  .......</a:t>
            </a:r>
            <a:r>
              <a:rPr lang="ar-MA" sz="3200" b="1" kern="1200" dirty="0">
                <a:solidFill>
                  <a:srgbClr val="5B9BD5">
                    <a:lumMod val="50000"/>
                  </a:srgbClr>
                </a:solidFill>
                <a:latin typeface="Calibri" panose="020F0502020204030204"/>
                <a:cs typeface="Arial" panose="020B0604020202020204" pitchFamily="34" charset="0"/>
              </a:rPr>
              <a:t>.</a:t>
            </a:r>
            <a:endParaRPr lang="fr-MA" sz="3200" b="1" kern="1200" dirty="0">
              <a:solidFill>
                <a:srgbClr val="106585"/>
              </a:solidFill>
              <a:latin typeface="Calibri" panose="020F0502020204030204"/>
            </a:endParaRPr>
          </a:p>
        </p:txBody>
      </p:sp>
    </p:spTree>
    <p:extLst>
      <p:ext uri="{BB962C8B-B14F-4D97-AF65-F5344CB8AC3E}">
        <p14:creationId xmlns:p14="http://schemas.microsoft.com/office/powerpoint/2010/main" val="36365627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D97-EB97-C78D-3644-F3769CC38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28B9B18-FEF9-244B-B70A-16F0326E7A3E}"/>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لاحظوا الصورة الثانية. ما الذي يحبه الولد؟  </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7354E50-3734-0697-A012-047EA20CEB3E}"/>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88F30CD2-EB24-C699-18A3-117608FA09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396166-2747-F187-1AE1-2808913288C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54776C8-985B-FC79-73B4-4C641462BB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4CFF1D2-7A1D-C481-86EF-EA48AC9A89D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BF9B406-CEAF-D1A0-7DC8-694CEDFD7E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C7A5E63B-70F3-5868-4117-C5CF57C488E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E21EA81-0DBB-CA30-54D7-AAEECC14E5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7612EC4E-AF8A-4D3D-3B07-A98163EF3B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A65A3592-3493-CF44-D904-56ECAA06AD58}"/>
              </a:ext>
            </a:extLst>
          </p:cNvPr>
          <p:cNvPicPr>
            <a:picLocks noChangeAspect="1"/>
          </p:cNvPicPr>
          <p:nvPr/>
        </p:nvPicPr>
        <p:blipFill>
          <a:blip r:embed="rId7"/>
          <a:stretch>
            <a:fillRect/>
          </a:stretch>
        </p:blipFill>
        <p:spPr>
          <a:xfrm>
            <a:off x="3042081" y="2136097"/>
            <a:ext cx="2813707" cy="2585806"/>
          </a:xfrm>
          <a:prstGeom prst="rect">
            <a:avLst/>
          </a:prstGeom>
        </p:spPr>
      </p:pic>
      <p:sp>
        <p:nvSpPr>
          <p:cNvPr id="6" name="ZoneTexte 5">
            <a:extLst>
              <a:ext uri="{FF2B5EF4-FFF2-40B4-BE49-F238E27FC236}">
                <a16:creationId xmlns:a16="http://schemas.microsoft.com/office/drawing/2014/main" id="{7B07958D-4993-B029-9B5C-E3BAB2B1F17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10282722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1D1D-458E-6D45-3F77-DBDD8C63EEA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3B88D2D-5467-8A04-7C49-0FDD64DC85CB}"/>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يحب الولد الفواكه. اكتبوا الجملة في كراساتكم.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9239F638-CA6C-98D1-95AE-D489FED1204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A8CB1481-04C7-A1D6-FCCA-6DBF1C9B28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FDBE415-9652-7F83-D388-2B47394D84D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62FF83C-D36E-E6F2-E65E-9549B614634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46459DC-DC1B-67FC-01C4-86343C43148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D8C14E9-C02F-E571-9BD3-1BC2F1A0EC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16F25EC-5919-DE31-C908-B1E5C442F1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62FDFBE3-76E3-BBC3-5110-7CECFD0B28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50D58C90-91C5-75D7-96E2-3EA75C0E77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68B2B1C7-1334-A5B8-69FB-6EA286F32411}"/>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2" name="Image 1">
            <a:extLst>
              <a:ext uri="{FF2B5EF4-FFF2-40B4-BE49-F238E27FC236}">
                <a16:creationId xmlns:a16="http://schemas.microsoft.com/office/drawing/2014/main" id="{CA0CA450-6815-559D-43BB-FAA531D27F82}"/>
              </a:ext>
            </a:extLst>
          </p:cNvPr>
          <p:cNvPicPr>
            <a:picLocks noChangeAspect="1"/>
          </p:cNvPicPr>
          <p:nvPr/>
        </p:nvPicPr>
        <p:blipFill>
          <a:blip r:embed="rId8"/>
          <a:stretch>
            <a:fillRect/>
          </a:stretch>
        </p:blipFill>
        <p:spPr>
          <a:xfrm>
            <a:off x="3042081" y="2136097"/>
            <a:ext cx="2813707" cy="2585806"/>
          </a:xfrm>
          <a:prstGeom prst="rect">
            <a:avLst/>
          </a:prstGeom>
        </p:spPr>
      </p:pic>
      <p:sp>
        <p:nvSpPr>
          <p:cNvPr id="5" name="ZoneTexte 4">
            <a:extLst>
              <a:ext uri="{FF2B5EF4-FFF2-40B4-BE49-F238E27FC236}">
                <a16:creationId xmlns:a16="http://schemas.microsoft.com/office/drawing/2014/main" id="{138BC849-D723-8C0F-3F70-B3ED2092FFA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48185165"/>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صححوا في كراساتكم. </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00D34784-0092-5D41-95C1-DA20E11C735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447DAA8-8B6C-371F-C354-56F3713C40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EAFEC72-BB2B-E784-B487-D23A4AA1FD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BCF5E3E-6692-0271-AC47-E7CE473E074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8F14A5E-BD1F-1CCB-EB73-615FBE551B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4DEFC69A-48BF-7D46-09CE-892909DC20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32B5B6D-6888-488B-EF6D-E30A2CB615C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6FF1F31F-6FAC-E0E0-8E9D-97831BCB0B0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6FF518D9-803C-1B56-6AE1-35E1B1202AF4}"/>
              </a:ext>
            </a:extLst>
          </p:cNvPr>
          <p:cNvSpPr txBox="1"/>
          <p:nvPr/>
        </p:nvSpPr>
        <p:spPr>
          <a:xfrm>
            <a:off x="4805556" y="4691105"/>
            <a:ext cx="3630399" cy="584775"/>
          </a:xfrm>
          <a:prstGeom prst="rect">
            <a:avLst/>
          </a:prstGeom>
          <a:noFill/>
          <a:ln w="9525">
            <a:solidFill>
              <a:schemeClr val="tx1"/>
            </a:solidFill>
          </a:ln>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 </a:t>
            </a:r>
            <a:r>
              <a:rPr kumimoji="0" lang="ar-MA" sz="2800" b="1" i="0" u="none" strike="noStrike" kern="0" cap="none" spc="0" normalizeH="0" baseline="0" noProof="0" dirty="0">
                <a:ln>
                  <a:noFill/>
                </a:ln>
                <a:solidFill>
                  <a:srgbClr val="002060"/>
                </a:solidFill>
                <a:effectLst/>
                <a:uLnTx/>
                <a:uFillTx/>
                <a:latin typeface="Calibri" panose="020F0502020204030204"/>
                <a:cs typeface="Arial" panose="020B0604020202020204" pitchFamily="34" charset="0"/>
                <a:sym typeface="Arial"/>
              </a:rPr>
              <a:t>لا </a:t>
            </a:r>
            <a:r>
              <a:rPr lang="ar-MA" sz="2800" b="1" dirty="0">
                <a:solidFill>
                  <a:srgbClr val="002060"/>
                </a:solidFill>
                <a:latin typeface="Calibri" panose="020F0502020204030204"/>
                <a:cs typeface="Arial" panose="020B0604020202020204" pitchFamily="34" charset="0"/>
              </a:rPr>
              <a:t>يُ</a:t>
            </a:r>
            <a:r>
              <a:rPr kumimoji="0" lang="ar-MA" sz="2800" b="1" i="0" u="none" strike="noStrike" kern="0" cap="none" spc="0" normalizeH="0" baseline="0" noProof="0" dirty="0">
                <a:ln>
                  <a:noFill/>
                </a:ln>
                <a:solidFill>
                  <a:srgbClr val="002060"/>
                </a:solidFill>
                <a:effectLst/>
                <a:uLnTx/>
                <a:uFillTx/>
                <a:latin typeface="Calibri" panose="020F0502020204030204"/>
                <a:cs typeface="Arial" panose="020B0604020202020204" pitchFamily="34" charset="0"/>
                <a:sym typeface="Arial"/>
              </a:rPr>
              <a:t>ـحِـبُّ</a:t>
            </a:r>
            <a:r>
              <a:rPr kumimoji="0" lang="ar-MA" sz="2800" b="1"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sym typeface="Arial"/>
              </a:rPr>
              <a:t> </a:t>
            </a:r>
            <a:r>
              <a:rPr kumimoji="0" lang="ar-MA" sz="2800" b="1" i="0" u="none" strike="noStrike" kern="1200" cap="none" spc="0" normalizeH="0" baseline="0" noProof="0" dirty="0">
                <a:ln>
                  <a:noFill/>
                </a:ln>
                <a:solidFill>
                  <a:srgbClr val="002060"/>
                </a:solidFill>
                <a:effectLst/>
                <a:uLnTx/>
                <a:uFillTx/>
                <a:latin typeface="Arial"/>
                <a:ea typeface="+mn-ea"/>
                <a:cs typeface="Arial" panose="020B0604020202020204" pitchFamily="34" charset="0"/>
                <a:sym typeface="Arial"/>
              </a:rPr>
              <a:t> </a:t>
            </a:r>
            <a:r>
              <a:rPr kumimoji="0" lang="ar-MA" sz="2800" b="1"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sym typeface="Arial"/>
              </a:rPr>
              <a:t>ﭐلْـوَلَـدُ  </a:t>
            </a:r>
            <a:r>
              <a:rPr kumimoji="0" lang="ar-MA" sz="2800" b="1" i="0" u="none" strike="noStrike" kern="1200" cap="none" spc="0" normalizeH="0" baseline="0" noProof="0" dirty="0" err="1">
                <a:ln>
                  <a:noFill/>
                </a:ln>
                <a:solidFill>
                  <a:srgbClr val="002060"/>
                </a:solidFill>
                <a:effectLst/>
                <a:uLnTx/>
                <a:uFillTx/>
                <a:latin typeface="Calibri" panose="020F0502020204030204"/>
                <a:ea typeface="+mn-ea"/>
                <a:cs typeface="Arial" panose="020B0604020202020204" pitchFamily="34" charset="0"/>
                <a:sym typeface="Arial"/>
              </a:rPr>
              <a:t>ﭐلـسَّـلَـطَـةَ</a:t>
            </a:r>
            <a:r>
              <a:rPr kumimoji="0" lang="ar-MA" sz="28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sp>
        <p:nvSpPr>
          <p:cNvPr id="6" name="ZoneTexte 5">
            <a:extLst>
              <a:ext uri="{FF2B5EF4-FFF2-40B4-BE49-F238E27FC236}">
                <a16:creationId xmlns:a16="http://schemas.microsoft.com/office/drawing/2014/main" id="{07A5FDE8-55AC-A066-F01A-C10BF2BFCF67}"/>
              </a:ext>
            </a:extLst>
          </p:cNvPr>
          <p:cNvSpPr txBox="1"/>
          <p:nvPr/>
        </p:nvSpPr>
        <p:spPr>
          <a:xfrm>
            <a:off x="864682" y="4722623"/>
            <a:ext cx="3310769" cy="584775"/>
          </a:xfrm>
          <a:prstGeom prst="rect">
            <a:avLst/>
          </a:prstGeom>
          <a:noFill/>
          <a:ln w="9525">
            <a:solidFill>
              <a:schemeClr val="tx1"/>
            </a:solidFill>
          </a:ln>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  </a:t>
            </a:r>
            <a:r>
              <a:rPr lang="ar-MA" sz="2800" b="1" dirty="0">
                <a:solidFill>
                  <a:srgbClr val="002060"/>
                </a:solidFill>
                <a:latin typeface="Calibri" panose="020F0502020204030204"/>
                <a:cs typeface="Arial" panose="020B0604020202020204" pitchFamily="34" charset="0"/>
              </a:rPr>
              <a:t>يُـحِـبُّ  ﭐلْـوَلَـدُ  ﭐلْـفَـواكِـهَ</a:t>
            </a:r>
            <a:r>
              <a:rPr kumimoji="0" lang="ar-MA" sz="28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7" name="Image 6">
            <a:extLst>
              <a:ext uri="{FF2B5EF4-FFF2-40B4-BE49-F238E27FC236}">
                <a16:creationId xmlns:a16="http://schemas.microsoft.com/office/drawing/2014/main" id="{C341B808-026A-6E63-F898-57D0FE966811}"/>
              </a:ext>
            </a:extLst>
          </p:cNvPr>
          <p:cNvPicPr>
            <a:picLocks noChangeAspect="1"/>
          </p:cNvPicPr>
          <p:nvPr/>
        </p:nvPicPr>
        <p:blipFill>
          <a:blip r:embed="rId7"/>
          <a:stretch>
            <a:fillRect/>
          </a:stretch>
        </p:blipFill>
        <p:spPr>
          <a:xfrm>
            <a:off x="1386500" y="2102245"/>
            <a:ext cx="2477928" cy="2277224"/>
          </a:xfrm>
          <a:prstGeom prst="rect">
            <a:avLst/>
          </a:prstGeom>
        </p:spPr>
      </p:pic>
      <p:pic>
        <p:nvPicPr>
          <p:cNvPr id="8" name="Image 7">
            <a:extLst>
              <a:ext uri="{FF2B5EF4-FFF2-40B4-BE49-F238E27FC236}">
                <a16:creationId xmlns:a16="http://schemas.microsoft.com/office/drawing/2014/main" id="{35CE9175-0034-0E83-EBD2-7169D08E3287}"/>
              </a:ext>
            </a:extLst>
          </p:cNvPr>
          <p:cNvPicPr>
            <a:picLocks noChangeAspect="1"/>
          </p:cNvPicPr>
          <p:nvPr/>
        </p:nvPicPr>
        <p:blipFill>
          <a:blip r:embed="rId8"/>
          <a:stretch>
            <a:fillRect/>
          </a:stretch>
        </p:blipFill>
        <p:spPr>
          <a:xfrm>
            <a:off x="5279573" y="2088436"/>
            <a:ext cx="2569673" cy="2291033"/>
          </a:xfrm>
          <a:prstGeom prst="rect">
            <a:avLst/>
          </a:prstGeom>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6C23CDA1-5517-F140-D018-9D6EB34611A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CDEFD3C-ED8C-DEDC-5D54-96C0D0822C1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0EA9B94-09C1-F151-D165-59FE0BF621E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CFB7CC5-A2A9-87C0-7C26-2D7E9A6D0D4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3FA3514-0BFA-3F71-13CA-51C9FDB591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C94E1F1-6629-FA24-2BFD-E24F02BA41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497591-167D-C460-2DB9-BD53CA7679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D98C7E1-BCD6-2BD9-6F4B-E75DEB54ED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2940594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2" name="Image 1">
            <a:extLst>
              <a:ext uri="{FF2B5EF4-FFF2-40B4-BE49-F238E27FC236}">
                <a16:creationId xmlns:a16="http://schemas.microsoft.com/office/drawing/2014/main" id="{EE2E5546-C1C7-E04A-21DC-29FF434F96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1DB38AC-EEEA-F977-1873-353158C40D2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44CBEC-BAF1-1C5F-BFAB-CFB6A3B6D9E7}"/>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BACE4B9-2FA4-7ABC-4F19-58FAA9A636B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85F73A-17A1-3C48-4E0A-ACFF757A7D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C257798-7664-EA59-EDB0-B4F4DB528C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B87A0D66-6830-2A95-DFB1-C9E362D1BB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6C1D7C-5259-D88F-59A7-AFC749A159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يشغل  الأستاذ  المتعلمين غير المعنيين بروائز المعجم والتحدث والطلاقة بنشاط  كتابي</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356522767"/>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121.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8727990-2770-7558-DF12-B87A19F8E24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1A8EBF7-3B67-94DC-472E-40F29DB0B9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DA6508F-04DB-A18F-D795-793D58D5D8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DEEAF3F-7AB5-DE59-095C-D867C11C2F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4A8CB09-2D77-60CE-DCA5-EB179F5307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0203F786-558C-110C-3027-3BE8EE356E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D5042F-436C-0DA5-4249-16ED76BC5A8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FB5B51A-4999-DDAB-B2AE-5C2774A8ED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283C312C-AE3D-4682-303A-357688558757}"/>
              </a:ext>
            </a:extLst>
          </p:cNvPr>
          <p:cNvPicPr>
            <a:picLocks noChangeAspect="1"/>
          </p:cNvPicPr>
          <p:nvPr/>
        </p:nvPicPr>
        <p:blipFill>
          <a:blip r:embed="rId8"/>
          <a:stretch>
            <a:fillRect/>
          </a:stretch>
        </p:blipFill>
        <p:spPr>
          <a:xfrm>
            <a:off x="2870775" y="1709193"/>
            <a:ext cx="3087423" cy="4499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9105351"/>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انقلوا الكلمات والفقرة في دفاتركم.</a:t>
            </a:r>
            <a:endParaRPr sz="2400" dirty="0">
              <a:solidFill>
                <a:schemeClr val="bg1">
                  <a:lumMod val="50000"/>
                </a:schemeClr>
              </a:solidFill>
            </a:endParaRP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3"/>
          <a:srcRect/>
          <a:stretch>
            <a:fillRect/>
          </a:stretch>
        </p:blipFill>
        <p:spPr>
          <a:xfrm>
            <a:off x="7924249" y="684000"/>
            <a:ext cx="829226" cy="829226"/>
          </a:xfrm>
          <a:prstGeom prst="rect">
            <a:avLst/>
          </a:prstGeom>
        </p:spPr>
      </p:pic>
      <p:pic>
        <p:nvPicPr>
          <p:cNvPr id="6" name="Image 5">
            <a:extLst>
              <a:ext uri="{FF2B5EF4-FFF2-40B4-BE49-F238E27FC236}">
                <a16:creationId xmlns:a16="http://schemas.microsoft.com/office/drawing/2014/main" id="{52866C71-FAF9-9111-C910-94374F3BD1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9C92C07-8DEA-C9C5-FF40-A205DDF0A5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D76B1D5-132F-0135-8E01-E2CAAB824E9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6358227-6A8F-FCFA-9AA1-7DFD9FA041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80FDE1C-8505-5A6E-15C8-5F62DBB40E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5FE467F-815B-C2A9-5BE5-632987B17D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1D7707B6-F6CA-92FB-6D8D-3D48F7EBF8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7A45C693-303B-26F3-C82A-377E176506C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A217DF08-2350-4F82-9DA8-22F5F8D4AB45}"/>
              </a:ext>
            </a:extLst>
          </p:cNvPr>
          <p:cNvPicPr>
            <a:picLocks noChangeAspect="1"/>
          </p:cNvPicPr>
          <p:nvPr/>
        </p:nvPicPr>
        <p:blipFill>
          <a:blip r:embed="rId8"/>
          <a:stretch>
            <a:fillRect/>
          </a:stretch>
        </p:blipFill>
        <p:spPr>
          <a:xfrm>
            <a:off x="2870775" y="1709193"/>
            <a:ext cx="3087423" cy="4499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578089" y="2162555"/>
            <a:ext cx="3750149" cy="2532890"/>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002523216"/>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695406" y="1807373"/>
            <a:ext cx="4440639"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السادسة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65</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0220404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372062"/>
            <a:ext cx="561302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4261862870"/>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الرابعة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2651324341"/>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السادسة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411519285"/>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3729386315"/>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927654"/>
        </p:xfrm>
        <a:graphic>
          <a:graphicData uri="http://schemas.openxmlformats.org/drawingml/2006/table">
            <a:tbl>
              <a:tblPr rtl="1" firstRow="1" firstCol="1" bandRow="1">
                <a:tableStyleId>{2C733AFA-3FCC-4A63-ADFC-33A60633C5B0}</a:tableStyleId>
              </a:tblPr>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هي اللعب التي لديك في المنزل؟</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اللعب في جملة مفيدة: لدي ... </a:t>
                      </a:r>
                      <a:r>
                        <a:rPr lang="ar-MA" sz="1400" kern="100" dirty="0">
                          <a:effectLst/>
                          <a:latin typeface="Aptos" panose="020B0004020202020204" pitchFamily="34" charset="0"/>
                          <a:ea typeface="Aptos" panose="020B0004020202020204" pitchFamily="34" charset="0"/>
                          <a:cs typeface="Arial" panose="020B0604020202020204" pitchFamily="34" charset="0"/>
                        </a:rPr>
                        <a:t>أملك ... /عندي ... / لعبي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أي لعبة تفضل من هذه اللعب؟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لعبة يفضلها من بين اللعب التي لديه في المنزل: أفضل .... / أحب ....</a:t>
                      </a:r>
                    </a:p>
                    <a:p>
                      <a:pPr algn="ctr" rtl="1">
                        <a:lnSpc>
                          <a:spcPct val="115000"/>
                        </a:lnSpc>
                        <a:spcAft>
                          <a:spcPts val="800"/>
                        </a:spcAft>
                        <a:buNone/>
                      </a:pPr>
                      <a:r>
                        <a:rPr lang="ar-MA" sz="1400" kern="100" dirty="0">
                          <a:effectLst/>
                        </a:rPr>
                        <a:t>اللعب التي أفضلها (أحبها) هي: ....</a:t>
                      </a:r>
                    </a:p>
                    <a:p>
                      <a:pPr algn="ctr" rtl="1">
                        <a:lnSpc>
                          <a:spcPct val="115000"/>
                        </a:lnSpc>
                        <a:spcAft>
                          <a:spcPts val="800"/>
                        </a:spcAft>
                        <a:buNone/>
                      </a:pPr>
                      <a:endParaRPr lang="ar-MA" sz="1400" kern="100" dirty="0">
                        <a:effectLst/>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ما هي لعبتك المفضلة عندما تلعب خارج المنزل، في ملعب أو في حديقة الألعاب؟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أفضل (أحب) لعبة ....</a:t>
                      </a:r>
                      <a:r>
                        <a:rPr lang="ar-MA" sz="1100" kern="100" dirty="0">
                          <a:effectLst/>
                          <a:latin typeface="Aptos" panose="020B0004020202020204" pitchFamily="34" charset="0"/>
                          <a:cs typeface="Arial" panose="020B0604020202020204" pitchFamily="34" charset="0"/>
                        </a:rPr>
                        <a:t> / </a:t>
                      </a:r>
                      <a:r>
                        <a:rPr lang="ar-MA" sz="1400" kern="100" dirty="0">
                          <a:effectLst/>
                        </a:rPr>
                        <a:t>أفضل (أحب) ....</a:t>
                      </a:r>
                    </a:p>
                    <a:p>
                      <a:pPr algn="ctr" rtl="1">
                        <a:lnSpc>
                          <a:spcPct val="115000"/>
                        </a:lnSpc>
                        <a:spcAft>
                          <a:spcPts val="800"/>
                        </a:spcAft>
                        <a:buNone/>
                      </a:pPr>
                      <a:r>
                        <a:rPr lang="ar-MA" sz="1400" kern="100" dirty="0">
                          <a:effectLst/>
                        </a:rPr>
                        <a:t>لعبتي المفضلة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اللعبة التي اختارها. </a:t>
                      </a:r>
                    </a:p>
                    <a:p>
                      <a:pPr algn="ctr" rtl="1">
                        <a:lnSpc>
                          <a:spcPct val="115000"/>
                        </a:lnSpc>
                        <a:spcAft>
                          <a:spcPts val="800"/>
                        </a:spcAft>
                        <a:buNone/>
                      </a:pPr>
                      <a:r>
                        <a:rPr lang="ar-MA" sz="1400" kern="100" dirty="0">
                          <a:effectLst/>
                        </a:rPr>
                        <a:t>أحب (أفضل) لعبة .... لأنها ...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73553204"/>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37570" y="972194"/>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هي اللعب التي لديك في المنزل؟ أي لعبة تفضل من هذه اللعب؟ ما هي لعبتك المفضلة عندما تلعب خارج المنزل، في ملعب أو في حديقة الألعاب؟ لماذا تحب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4003437977"/>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98157908"/>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3592335300"/>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198137677"/>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1050381458"/>
              </p:ext>
            </p:extLst>
          </p:nvPr>
        </p:nvGraphicFramePr>
        <p:xfrm>
          <a:off x="1172142" y="1826851"/>
          <a:ext cx="6671423" cy="4284634"/>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الأصدقاء؟</a:t>
                      </a:r>
                    </a:p>
                    <a:p>
                      <a:pPr algn="r" rtl="1">
                        <a:lnSpc>
                          <a:spcPct val="115000"/>
                        </a:lnSpc>
                        <a:spcAft>
                          <a:spcPts val="800"/>
                        </a:spcAft>
                        <a:buNone/>
                      </a:pPr>
                      <a:r>
                        <a:rPr lang="ar-MA" sz="2000" b="0" kern="100" dirty="0">
                          <a:solidFill>
                            <a:srgbClr val="434E7B"/>
                          </a:solidFill>
                          <a:effectLst/>
                          <a:latin typeface="Arial"/>
                          <a:cs typeface="Arial"/>
                        </a:rPr>
                        <a:t>ماذا يفعل كوكي؟</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الأصدقاء في الغابة (الحديقة). </a:t>
                      </a:r>
                    </a:p>
                    <a:p>
                      <a:pPr algn="r" rtl="1">
                        <a:lnSpc>
                          <a:spcPct val="115000"/>
                        </a:lnSpc>
                        <a:spcAft>
                          <a:spcPts val="800"/>
                        </a:spcAft>
                        <a:buNone/>
                      </a:pPr>
                      <a:r>
                        <a:rPr lang="ar-MA" sz="1400" kern="100" dirty="0">
                          <a:effectLst/>
                        </a:rPr>
                        <a:t>أو: الأصدقاء في الغابة (الحديقة).</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يتسلق كوكي الشجرة.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كوكي يتسلق الشجرة.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الأطفال؟</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الأطفال؟</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الأطفال في الحديقة (في حديقة الألعاب / في الغابة)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الأطفال في الحديقة.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يلعب الأطفال لعبة الغميضة. </a:t>
                      </a:r>
                    </a:p>
                    <a:p>
                      <a:pPr algn="r" rtl="1">
                        <a:lnSpc>
                          <a:spcPct val="115000"/>
                        </a:lnSpc>
                        <a:spcAft>
                          <a:spcPts val="800"/>
                        </a:spcAft>
                        <a:buNone/>
                      </a:pPr>
                      <a:r>
                        <a:rPr lang="ar-MA" sz="1400" kern="100" dirty="0">
                          <a:effectLst/>
                        </a:rPr>
                        <a:t>الأطفال يلعبون الغميضة. </a:t>
                      </a:r>
                    </a:p>
                    <a:p>
                      <a:pPr algn="r" rtl="1">
                        <a:lnSpc>
                          <a:spcPct val="115000"/>
                        </a:lnSpc>
                        <a:spcAft>
                          <a:spcPts val="800"/>
                        </a:spcAft>
                        <a:buNone/>
                      </a:pPr>
                      <a:r>
                        <a:rPr lang="ar-MA" sz="1400" kern="100" dirty="0">
                          <a:effectLst/>
                        </a:rPr>
                        <a:t>الأطفال يلعبون في الحديقة.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1855418435"/>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الأصدقاء؟ ما يفعل كوكي؟</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3FE15D5D-7EE4-2F1A-71EA-21B38DAFFE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8384" y="2222090"/>
            <a:ext cx="5207231" cy="29894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7796636"/>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الأطفال؟ ماذا يفعل الأطفال؟</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6DF79873-2F17-AD2E-61C7-BD7F2FA4FB61}"/>
              </a:ext>
            </a:extLst>
          </p:cNvPr>
          <p:cNvPicPr>
            <a:picLocks noChangeAspect="1"/>
          </p:cNvPicPr>
          <p:nvPr/>
        </p:nvPicPr>
        <p:blipFill>
          <a:blip r:embed="rId4"/>
          <a:stretch>
            <a:fillRect/>
          </a:stretch>
        </p:blipFill>
        <p:spPr>
          <a:xfrm>
            <a:off x="2915827" y="2180924"/>
            <a:ext cx="3573463" cy="33544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623578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219405926"/>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133657541"/>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3004508734"/>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3399253890"/>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دمية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لعبة الأرجوحة</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أرجوحة)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يختبئ</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جرح</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4056214453"/>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2C31B8E0-7E17-66DE-587C-62981868516A}"/>
              </a:ext>
            </a:extLst>
          </p:cNvPr>
          <p:cNvPicPr>
            <a:picLocks noChangeAspect="1"/>
          </p:cNvPicPr>
          <p:nvPr/>
        </p:nvPicPr>
        <p:blipFill>
          <a:blip r:embed="rId4"/>
          <a:stretch>
            <a:fillRect/>
          </a:stretch>
        </p:blipFill>
        <p:spPr>
          <a:xfrm>
            <a:off x="4808035" y="1931815"/>
            <a:ext cx="2043215" cy="1929478"/>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B003B1BB-F2DB-B17A-4C79-9E2CD72B8CA5}"/>
              </a:ext>
            </a:extLst>
          </p:cNvPr>
          <p:cNvPicPr>
            <a:picLocks noChangeAspect="1"/>
          </p:cNvPicPr>
          <p:nvPr/>
        </p:nvPicPr>
        <p:blipFill>
          <a:blip r:embed="rId5"/>
          <a:stretch>
            <a:fillRect/>
          </a:stretch>
        </p:blipFill>
        <p:spPr>
          <a:xfrm>
            <a:off x="1931419" y="1931815"/>
            <a:ext cx="2018401" cy="19294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1E0261CD-73D2-7B2D-D3EA-EAB9D6B93000}"/>
              </a:ext>
            </a:extLst>
          </p:cNvPr>
          <p:cNvPicPr>
            <a:picLocks noChangeAspect="1"/>
          </p:cNvPicPr>
          <p:nvPr/>
        </p:nvPicPr>
        <p:blipFill>
          <a:blip r:embed="rId6"/>
          <a:stretch>
            <a:fillRect/>
          </a:stretch>
        </p:blipFill>
        <p:spPr>
          <a:xfrm>
            <a:off x="4863666" y="4225691"/>
            <a:ext cx="2005831" cy="187630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C331A365-BB85-20E2-759F-94A65C14FDC9}"/>
              </a:ext>
            </a:extLst>
          </p:cNvPr>
          <p:cNvPicPr>
            <a:picLocks noChangeAspect="1"/>
          </p:cNvPicPr>
          <p:nvPr/>
        </p:nvPicPr>
        <p:blipFill>
          <a:blip r:embed="rId7"/>
          <a:stretch>
            <a:fillRect/>
          </a:stretch>
        </p:blipFill>
        <p:spPr>
          <a:xfrm>
            <a:off x="1931419" y="4240801"/>
            <a:ext cx="2005832" cy="191548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1470520"/>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19650252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3336122638"/>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123410868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extLst>
              <p:ext uri="{D42A27DB-BD31-4B8C-83A1-F6EECF244321}">
                <p14:modId xmlns:p14="http://schemas.microsoft.com/office/powerpoint/2010/main" val="2474206942"/>
              </p:ext>
            </p:extLst>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أكلتُ – نايٌ - جروٌ</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نظيفٌ - حِذاءٌ</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ثعبانٌ - وسادَةٌ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5" name="Image 4">
            <a:extLst>
              <a:ext uri="{FF2B5EF4-FFF2-40B4-BE49-F238E27FC236}">
                <a16:creationId xmlns:a16="http://schemas.microsoft.com/office/drawing/2014/main" id="{38327FDF-C13C-6549-55A1-026B6CBA398F}"/>
              </a:ext>
            </a:extLst>
          </p:cNvPr>
          <p:cNvPicPr>
            <a:picLocks noChangeAspect="1"/>
          </p:cNvPicPr>
          <p:nvPr/>
        </p:nvPicPr>
        <p:blipFill>
          <a:blip r:embed="rId2"/>
          <a:stretch>
            <a:fillRect/>
          </a:stretch>
        </p:blipFill>
        <p:spPr>
          <a:xfrm>
            <a:off x="4719484" y="3203638"/>
            <a:ext cx="1877961" cy="915938"/>
          </a:xfrm>
          <a:prstGeom prst="rect">
            <a:avLst/>
          </a:prstGeom>
        </p:spPr>
      </p:pic>
    </p:spTree>
    <p:extLst>
      <p:ext uri="{BB962C8B-B14F-4D97-AF65-F5344CB8AC3E}">
        <p14:creationId xmlns:p14="http://schemas.microsoft.com/office/powerpoint/2010/main" val="4018463642"/>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ي</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ف</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ث</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و</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365303947"/>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نَظيف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جَرْو</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ناي</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أَكَلَتْ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وِسادَة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ثُعْبان</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حِذاء</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5003246" y="285751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2002488" y="420503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2587" y="4249844"/>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420252" y="2878631"/>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962410" y="2699075"/>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230324" y="4303000"/>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095770679"/>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73409724"/>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الجمل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الجمل بدقة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nvGraphicFramePr>
        <p:xfrm>
          <a:off x="1115778" y="1798141"/>
          <a:ext cx="6912443" cy="3800201"/>
        </p:xfrm>
        <a:graphic>
          <a:graphicData uri="http://schemas.openxmlformats.org/drawingml/2006/table">
            <a:tbl>
              <a:tblPr rtl="1" firstRow="1" firstCol="1" bandRow="1">
                <a:tableStyleId>{2C733AFA-3FCC-4A63-ADFC-33A60633C5B0}</a:tableStyleId>
              </a:tblPr>
              <a:tblGrid>
                <a:gridCol w="1391447">
                  <a:extLst>
                    <a:ext uri="{9D8B030D-6E8A-4147-A177-3AD203B41FA5}">
                      <a16:colId xmlns:a16="http://schemas.microsoft.com/office/drawing/2014/main" val="3962430757"/>
                    </a:ext>
                  </a:extLst>
                </a:gridCol>
                <a:gridCol w="2969342">
                  <a:extLst>
                    <a:ext uri="{9D8B030D-6E8A-4147-A177-3AD203B41FA5}">
                      <a16:colId xmlns:a16="http://schemas.microsoft.com/office/drawing/2014/main" val="3594061602"/>
                    </a:ext>
                  </a:extLst>
                </a:gridCol>
                <a:gridCol w="2551654">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16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2400" kern="100" dirty="0">
                          <a:effectLst/>
                          <a:latin typeface="Aptos" panose="020B0004020202020204" pitchFamily="34" charset="0"/>
                          <a:ea typeface="Aptos" panose="020B0004020202020204" pitchFamily="34" charset="0"/>
                          <a:cs typeface="Arial" panose="020B0604020202020204" pitchFamily="34" charset="0"/>
                        </a:rPr>
                        <a:t>مِحْفَظَتي جَميلَةٌ.</a:t>
                      </a:r>
                      <a:endParaRPr lang="fr-MA" sz="24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162325549"/>
                  </a:ext>
                </a:extLst>
              </a:tr>
              <a:tr h="1012722">
                <a:tc>
                  <a:txBody>
                    <a:bodyPr/>
                    <a:lstStyle/>
                    <a:p>
                      <a:pPr algn="ctr" rtl="1">
                        <a:lnSpc>
                          <a:spcPct val="115000"/>
                        </a:lnSpc>
                        <a:spcAft>
                          <a:spcPts val="800"/>
                        </a:spcAft>
                        <a:buNone/>
                      </a:pPr>
                      <a:r>
                        <a:rPr lang="ar-MA" sz="1600" kern="100" dirty="0">
                          <a:effectLst/>
                        </a:rPr>
                        <a:t>الجملة الثانية</a:t>
                      </a:r>
                    </a:p>
                  </a:txBody>
                  <a:tcPr marL="68580" marR="68580" marT="0" marB="0"/>
                </a:tc>
                <a:tc>
                  <a:txBody>
                    <a:bodyPr/>
                    <a:lstStyle/>
                    <a:p>
                      <a:pPr marL="0" lvl="0" algn="ctr" defTabSz="514337" rtl="1" eaLnBrk="1" latinLnBrk="0" hangingPunct="1">
                        <a:lnSpc>
                          <a:spcPct val="115000"/>
                        </a:lnSpc>
                        <a:spcAft>
                          <a:spcPts val="800"/>
                        </a:spcAft>
                        <a:buNone/>
                      </a:pPr>
                      <a:r>
                        <a:rPr lang="ar-MA" sz="2400" kern="100" dirty="0">
                          <a:solidFill>
                            <a:srgbClr val="000000"/>
                          </a:solidFill>
                          <a:effectLst/>
                          <a:latin typeface="Aptos" panose="020B0004020202020204" pitchFamily="34" charset="0"/>
                          <a:ea typeface="Arial"/>
                          <a:cs typeface="Arial" panose="020B0604020202020204" pitchFamily="34" charset="0"/>
                        </a:rPr>
                        <a:t>يَلْبَسُ أَحْمَدُ مِعْطَفاً.</a:t>
                      </a:r>
                      <a:endParaRPr lang="fr-MA" sz="2400" kern="100" dirty="0">
                        <a:solidFill>
                          <a:srgbClr val="000000"/>
                        </a:solidFill>
                        <a:effectLst/>
                        <a:latin typeface="Aptos" panose="020B0004020202020204" pitchFamily="34" charset="0"/>
                        <a:ea typeface="Arial"/>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r h="875071">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kern="100" dirty="0">
                          <a:solidFill>
                            <a:srgbClr val="000000"/>
                          </a:solidFill>
                          <a:effectLst/>
                          <a:latin typeface="Arial"/>
                          <a:cs typeface="Arial"/>
                        </a:rPr>
                        <a:t>الجملة الثالثة</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2400" kern="100" dirty="0">
                          <a:solidFill>
                            <a:srgbClr val="000000"/>
                          </a:solidFill>
                          <a:effectLst/>
                          <a:latin typeface="Aptos" panose="020B0004020202020204" pitchFamily="34" charset="0"/>
                          <a:ea typeface="Arial"/>
                          <a:cs typeface="Arial" panose="020B0604020202020204" pitchFamily="34" charset="0"/>
                        </a:rPr>
                        <a:t>تَرْسُمُ مَرْيَمُ وَرْدَةً.</a:t>
                      </a:r>
                      <a:endParaRPr lang="fr-MA" sz="2400" kern="100" dirty="0">
                        <a:solidFill>
                          <a:srgbClr val="000000"/>
                        </a:solidFill>
                        <a:effectLst/>
                        <a:latin typeface="Aptos" panose="020B0004020202020204" pitchFamily="34" charset="0"/>
                        <a:ea typeface="Arial"/>
                        <a:cs typeface="Arial" panose="020B0604020202020204" pitchFamily="34" charset="0"/>
                      </a:endParaRPr>
                    </a:p>
                    <a:p>
                      <a:pPr algn="ctr" rtl="1">
                        <a:lnSpc>
                          <a:spcPct val="115000"/>
                        </a:lnSpc>
                        <a:spcAft>
                          <a:spcPts val="800"/>
                        </a:spcAft>
                        <a:buNone/>
                      </a:pPr>
                      <a:endParaRPr lang="a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2185224402"/>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36B466DA-8D21-0832-4014-C909EE91B94D}"/>
              </a:ext>
            </a:extLst>
          </p:cNvPr>
          <p:cNvSpPr/>
          <p:nvPr/>
        </p:nvSpPr>
        <p:spPr>
          <a:xfrm rot="10800000">
            <a:off x="7763164" y="2444004"/>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7DD2BFAD-48B0-8C70-E472-2B359796368D}"/>
              </a:ext>
            </a:extLst>
          </p:cNvPr>
          <p:cNvSpPr/>
          <p:nvPr/>
        </p:nvSpPr>
        <p:spPr>
          <a:xfrm rot="10800000">
            <a:off x="7780167" y="387033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Flèche : droite 7">
            <a:extLst>
              <a:ext uri="{FF2B5EF4-FFF2-40B4-BE49-F238E27FC236}">
                <a16:creationId xmlns:a16="http://schemas.microsoft.com/office/drawing/2014/main" id="{21F37BEC-657E-FCB0-EF09-C438655FE105}"/>
              </a:ext>
            </a:extLst>
          </p:cNvPr>
          <p:cNvSpPr/>
          <p:nvPr/>
        </p:nvSpPr>
        <p:spPr>
          <a:xfrm rot="10800000">
            <a:off x="7780167" y="50891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41A7C35C-9492-8733-EE3E-5D76192C091A}"/>
              </a:ext>
            </a:extLst>
          </p:cNvPr>
          <p:cNvSpPr txBox="1"/>
          <p:nvPr/>
        </p:nvSpPr>
        <p:spPr>
          <a:xfrm>
            <a:off x="2123767" y="228058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مِحْـفَـظَـتي جَميلَة.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9" name="ZoneTexte 8">
            <a:extLst>
              <a:ext uri="{FF2B5EF4-FFF2-40B4-BE49-F238E27FC236}">
                <a16:creationId xmlns:a16="http://schemas.microsoft.com/office/drawing/2014/main" id="{62D89015-8E5C-9D12-07A0-D9D646D74D0A}"/>
              </a:ext>
            </a:extLst>
          </p:cNvPr>
          <p:cNvSpPr txBox="1"/>
          <p:nvPr/>
        </p:nvSpPr>
        <p:spPr>
          <a:xfrm>
            <a:off x="2123767" y="3594495"/>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يَلْـبَـسُ أَحْمَدُ مِعْـطَـفاً.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10" name="ZoneTexte 9">
            <a:extLst>
              <a:ext uri="{FF2B5EF4-FFF2-40B4-BE49-F238E27FC236}">
                <a16:creationId xmlns:a16="http://schemas.microsoft.com/office/drawing/2014/main" id="{117576C6-BF91-7216-0D33-B21B1BDB0735}"/>
              </a:ext>
            </a:extLst>
          </p:cNvPr>
          <p:cNvSpPr txBox="1"/>
          <p:nvPr/>
        </p:nvSpPr>
        <p:spPr>
          <a:xfrm>
            <a:off x="2123767" y="485516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تَرْسُـمُ مَرْيَـمُ وَرْدَةً.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grpSp>
        <p:nvGrpSpPr>
          <p:cNvPr id="11" name="Groupe 10">
            <a:extLst>
              <a:ext uri="{FF2B5EF4-FFF2-40B4-BE49-F238E27FC236}">
                <a16:creationId xmlns:a16="http://schemas.microsoft.com/office/drawing/2014/main" id="{15C3B451-0828-5D2B-BEC6-4FCD37509FD4}"/>
              </a:ext>
            </a:extLst>
          </p:cNvPr>
          <p:cNvGrpSpPr/>
          <p:nvPr/>
        </p:nvGrpSpPr>
        <p:grpSpPr>
          <a:xfrm>
            <a:off x="3041741" y="234682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1FF93-89E8-E585-2179-3B0CE13A1F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93CFD723-A52D-DE63-6A48-379A44FE9B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16839463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الكلمات والفقرة على الكراسة ص 121.</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F67CC438-6529-0820-BBEA-79C4B4EA3B67}"/>
              </a:ext>
            </a:extLst>
          </p:cNvPr>
          <p:cNvPicPr>
            <a:picLocks noChangeAspect="1"/>
          </p:cNvPicPr>
          <p:nvPr/>
        </p:nvPicPr>
        <p:blipFill>
          <a:blip r:embed="rId8"/>
          <a:stretch>
            <a:fillRect/>
          </a:stretch>
        </p:blipFill>
        <p:spPr>
          <a:xfrm>
            <a:off x="2870775" y="1709193"/>
            <a:ext cx="3087423" cy="4499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688176" y="2182761"/>
            <a:ext cx="3457463" cy="262521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5.xml><?xml version="1.0" encoding="utf-8"?>
<a:theme xmlns:a="http://schemas.openxmlformats.org/drawingml/2006/main" name="8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5843</TotalTime>
  <Words>2681</Words>
  <Application>Microsoft Office PowerPoint</Application>
  <PresentationFormat>Affichage à l'écran (4:3)</PresentationFormat>
  <Paragraphs>564</Paragraphs>
  <Slides>74</Slides>
  <Notes>19</Notes>
  <HiddenSlides>0</HiddenSlides>
  <MMClips>6</MMClips>
  <ScaleCrop>false</ScaleCrop>
  <HeadingPairs>
    <vt:vector size="6" baseType="variant">
      <vt:variant>
        <vt:lpstr>Polices utilisées</vt:lpstr>
      </vt:variant>
      <vt:variant>
        <vt:i4>12</vt:i4>
      </vt:variant>
      <vt:variant>
        <vt:lpstr>Thème</vt:lpstr>
      </vt:variant>
      <vt:variant>
        <vt:i4>17</vt:i4>
      </vt:variant>
      <vt:variant>
        <vt:lpstr>Titres des diapositives</vt:lpstr>
      </vt:variant>
      <vt:variant>
        <vt:i4>74</vt:i4>
      </vt:variant>
    </vt:vector>
  </HeadingPairs>
  <TitlesOfParts>
    <vt:vector size="103" baseType="lpstr">
      <vt:lpstr>Aptos</vt:lpstr>
      <vt:lpstr>Dosis Medium</vt:lpstr>
      <vt:lpstr>Arial</vt:lpstr>
      <vt:lpstr>Modern Love</vt:lpstr>
      <vt:lpstr>Dosis SemiBold</vt:lpstr>
      <vt:lpstr>Wingdings</vt:lpstr>
      <vt:lpstr>Calibri</vt:lpstr>
      <vt:lpstr>Dosis</vt:lpstr>
      <vt:lpstr>Calibri Light</vt:lpstr>
      <vt:lpstr>Microsoft Uighur</vt:lpstr>
      <vt:lpstr>Noto Sans Symbols</vt:lpstr>
      <vt:lpstr>Dosis ExtraBold</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02-  استماع وتحدث</vt:lpstr>
      <vt:lpstr>7_Env-Enseignant</vt:lpstr>
      <vt:lpstr>5_Env-Enseignant</vt:lpstr>
      <vt:lpstr>3_Thème Office</vt:lpstr>
      <vt:lpstr>8_Env-Enseignant</vt:lpstr>
      <vt:lpstr>4_04- قراءة/ كتابة</vt:lpstr>
      <vt:lpstr>Conception personnalisée</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4- يتم تدريب المتعلمين على قراءة الجمل باسترسال (بدقة ودون التوقف بين الكلمات).  </vt:lpstr>
      <vt:lpstr>أقرأ رددوا بعدي.</vt:lpstr>
      <vt:lpstr>من يقرأ؟ ( خاص بالفئة د)</vt:lpstr>
      <vt:lpstr>أقـــــرأ.   رددوا بعدي </vt:lpstr>
      <vt:lpstr>من يقرأ؟ (خاص بمن يحتاج التدرب على الدمج)</vt:lpstr>
      <vt:lpstr>Présentation PowerPoint</vt:lpstr>
      <vt:lpstr>Présentation PowerPoint</vt:lpstr>
      <vt:lpstr>Présentation PowerPoint</vt:lpstr>
      <vt:lpstr>Présentation PowerPoint</vt:lpstr>
      <vt:lpstr>وقت النجمة الآن. الفائز بنجمة المشاركة بهدوء : ....   </vt:lpstr>
      <vt:lpstr>خذوا ألواحكم سأملي عليكم كلمات. </vt:lpstr>
      <vt:lpstr>أقرأ الكلمات. من يعيد القراءة؟</vt:lpstr>
      <vt:lpstr>انظروا إلى الكلمة جيدا.  غياب تتكون من 3 مقاطع: غِـ – ـيا - بٌ</vt:lpstr>
      <vt:lpstr>اكتبوا.  ينطق الأستاذ الكلمة ويذكر بمقاطعها </vt:lpstr>
      <vt:lpstr>ارفعوا الألواح - صححوا</vt:lpstr>
      <vt:lpstr>انظروا إلى الكلمة جيدا. راعياً: تتكون الكلمة من 3 مقاطع: را – عِـ - ـياً</vt:lpstr>
      <vt:lpstr>اكتبوا. ينطق الأستاذ الكلمة ويذكر بمقاطعها</vt:lpstr>
      <vt:lpstr>Présentation PowerPoint</vt:lpstr>
      <vt:lpstr>نمر الآن إلى الإنتاج الكتابي. خذوا كراساتكم ص 121</vt:lpstr>
      <vt:lpstr> لاحظوا الصورة، ما الذي لا يحبه الولد؟ </vt:lpstr>
      <vt:lpstr>أحسنتم، لا يحب الولد السلطة. اكتبوا الجملة في كراساتكم. سأمر لمساعدتكم.</vt:lpstr>
      <vt:lpstr>الآن، لاحظوا الصورة الثانية. ما الذي يحبه الولد؟  </vt:lpstr>
      <vt:lpstr>أحسنتم،  يحب الولد الفواكه. اكتبوا الجملة في كراساتكم. سأمر لمساعدتكم.</vt:lpstr>
      <vt:lpstr>صححوا في كراساتكم. </vt:lpstr>
      <vt:lpstr>وقت النجمة الآن. الفائز بنجمة المشاركة بهدوء : ....   </vt:lpstr>
      <vt:lpstr>استراحة قصيرة قبل أن نواصل. قفوا، سنقوم بحركات  </vt:lpstr>
      <vt:lpstr>Présentation PowerPoint</vt:lpstr>
      <vt:lpstr>خذوا الكراسة ص 121. </vt:lpstr>
      <vt:lpstr>انقلوا الكلمات والفقرة في دفاتركم.</vt:lpstr>
      <vt:lpstr>التقويم الفردي</vt:lpstr>
      <vt:lpstr>الكفايات المعنية بالتمرير الفردي</vt:lpstr>
      <vt:lpstr>- يتم تقويم المعجم والتحدث والقراءة طيلة أيام الأسبوع الخامس. - يتم التمرير لعدد محدود من المتعلمين يوميا طيلة الأسبوع الخامس  من المرحلة الرابعة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هي اللعب التي لديك في المنزل؟ أي لعبة تفضل من هذه اللعب؟ ما هي لعبتك المفضلة عندما تلعب خارج المنزل، في ملعب أو في حديقة الألعاب؟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الأصدقاء؟ ما يفعل كوكي؟</vt:lpstr>
      <vt:lpstr>لاحظ الصورة جيدا ثم أجب عن كل سؤال أطرحه بجملة تامة. أين توجد الأطفال؟ ماذا يفعل الأطفال؟</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الجمل وقراءتها قراءة صامتة قبل أن يبدأ الرائز. - يحصل المتعلم على النقطة الكاملة إذا قرأ الجمل بدقة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الفائزون بنجمة الهدوء هم: </vt:lpstr>
      <vt:lpstr>اختــتام الحــصة</vt:lpstr>
      <vt:lpstr>في البيت، اقرؤوا الكلمات والفقرة على الكراسة ص 121.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108</cp:revision>
  <dcterms:created xsi:type="dcterms:W3CDTF">2023-09-20T21:35:22Z</dcterms:created>
  <dcterms:modified xsi:type="dcterms:W3CDTF">2026-04-24T07:57:08Z</dcterms:modified>
</cp:coreProperties>
</file>