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8.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9.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0.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3.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4.xml" ContentType="application/vnd.openxmlformats-officedocument.theme+xml"/>
  <Override PartName="/ppt/slideLayouts/slideLayout202.xml" ContentType="application/vnd.openxmlformats-officedocument.presentationml.slideLayout+xml"/>
  <Override PartName="/ppt/theme/theme15.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16.xml" ContentType="application/vnd.openxmlformats-officedocument.theme+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52" r:id="rId11"/>
    <p:sldMasterId id="2147484065" r:id="rId12"/>
    <p:sldMasterId id="2147484068" r:id="rId13"/>
    <p:sldMasterId id="2147484099" r:id="rId14"/>
    <p:sldMasterId id="2147484114" r:id="rId15"/>
    <p:sldMasterId id="2147484116" r:id="rId16"/>
    <p:sldMasterId id="2147484125" r:id="rId17"/>
  </p:sldMasterIdLst>
  <p:notesMasterIdLst>
    <p:notesMasterId r:id="rId96"/>
  </p:notesMasterIdLst>
  <p:sldIdLst>
    <p:sldId id="2147482962" r:id="rId18"/>
    <p:sldId id="2147482588" r:id="rId19"/>
    <p:sldId id="2147482470" r:id="rId20"/>
    <p:sldId id="2147482894" r:id="rId21"/>
    <p:sldId id="2147482895" r:id="rId22"/>
    <p:sldId id="2147482896" r:id="rId23"/>
    <p:sldId id="2147482897" r:id="rId24"/>
    <p:sldId id="2147482898" r:id="rId25"/>
    <p:sldId id="2147482899" r:id="rId26"/>
    <p:sldId id="2147482900" r:id="rId27"/>
    <p:sldId id="2147482901" r:id="rId28"/>
    <p:sldId id="2147482902" r:id="rId29"/>
    <p:sldId id="2147482903" r:id="rId30"/>
    <p:sldId id="2147482904" r:id="rId31"/>
    <p:sldId id="2147482905" r:id="rId32"/>
    <p:sldId id="2147482959" r:id="rId33"/>
    <p:sldId id="2147482964" r:id="rId34"/>
    <p:sldId id="2147482908" r:id="rId35"/>
    <p:sldId id="2147482963" r:id="rId36"/>
    <p:sldId id="2147482910" r:id="rId37"/>
    <p:sldId id="2147482965" r:id="rId38"/>
    <p:sldId id="2147482912" r:id="rId39"/>
    <p:sldId id="2147482733" r:id="rId40"/>
    <p:sldId id="2147482966" r:id="rId41"/>
    <p:sldId id="2147482734" r:id="rId42"/>
    <p:sldId id="2147482735" r:id="rId43"/>
    <p:sldId id="2147482736" r:id="rId44"/>
    <p:sldId id="2147482737" r:id="rId45"/>
    <p:sldId id="2147482738" r:id="rId46"/>
    <p:sldId id="2147482777" r:id="rId47"/>
    <p:sldId id="2147482801" r:id="rId48"/>
    <p:sldId id="2147482802" r:id="rId49"/>
    <p:sldId id="2147482810" r:id="rId50"/>
    <p:sldId id="2147482914" r:id="rId51"/>
    <p:sldId id="2147482811" r:id="rId52"/>
    <p:sldId id="2147482915" r:id="rId53"/>
    <p:sldId id="2147482916" r:id="rId54"/>
    <p:sldId id="2147482917" r:id="rId55"/>
    <p:sldId id="2147482918" r:id="rId56"/>
    <p:sldId id="2147482919" r:id="rId57"/>
    <p:sldId id="2147482920" r:id="rId58"/>
    <p:sldId id="2147482921" r:id="rId59"/>
    <p:sldId id="2147482922" r:id="rId60"/>
    <p:sldId id="2147482923" r:id="rId61"/>
    <p:sldId id="2147482924" r:id="rId62"/>
    <p:sldId id="2147482925" r:id="rId63"/>
    <p:sldId id="2147482926" r:id="rId64"/>
    <p:sldId id="2147482927" r:id="rId65"/>
    <p:sldId id="2147482928" r:id="rId66"/>
    <p:sldId id="2147482929" r:id="rId67"/>
    <p:sldId id="2147482930" r:id="rId68"/>
    <p:sldId id="2147482931" r:id="rId69"/>
    <p:sldId id="2147482932" r:id="rId70"/>
    <p:sldId id="2147482933" r:id="rId71"/>
    <p:sldId id="2147482934" r:id="rId72"/>
    <p:sldId id="2147482935" r:id="rId73"/>
    <p:sldId id="2147482936" r:id="rId74"/>
    <p:sldId id="2147482937" r:id="rId75"/>
    <p:sldId id="2147482938" r:id="rId76"/>
    <p:sldId id="2147482939" r:id="rId77"/>
    <p:sldId id="2147482940" r:id="rId78"/>
    <p:sldId id="2147482941" r:id="rId79"/>
    <p:sldId id="2147482942" r:id="rId80"/>
    <p:sldId id="2147482943" r:id="rId81"/>
    <p:sldId id="2147482944" r:id="rId82"/>
    <p:sldId id="2147482945" r:id="rId83"/>
    <p:sldId id="2147482946" r:id="rId84"/>
    <p:sldId id="2147482947" r:id="rId85"/>
    <p:sldId id="2147482948" r:id="rId86"/>
    <p:sldId id="2147482891" r:id="rId87"/>
    <p:sldId id="2147482892" r:id="rId88"/>
    <p:sldId id="2147482949" r:id="rId89"/>
    <p:sldId id="2147482950" r:id="rId90"/>
    <p:sldId id="2147482951" r:id="rId91"/>
    <p:sldId id="2147482952" r:id="rId92"/>
    <p:sldId id="2147482953" r:id="rId93"/>
    <p:sldId id="2147482694" r:id="rId94"/>
    <p:sldId id="2134806325" r:id="rId95"/>
  </p:sldIdLst>
  <p:sldSz cx="9144000" cy="6858000" type="screen4x3"/>
  <p:notesSz cx="6858000" cy="9144000"/>
  <p:embeddedFontLst>
    <p:embeddedFont>
      <p:font typeface="Dosis" pitchFamily="2" charset="0"/>
      <p:regular r:id="rId97"/>
      <p:bold r:id="rId98"/>
    </p:embeddedFont>
    <p:embeddedFont>
      <p:font typeface="Dosis ExtraBold" pitchFamily="2" charset="0"/>
      <p:bold r:id="rId99"/>
    </p:embeddedFont>
    <p:embeddedFont>
      <p:font typeface="Dosis Medium" pitchFamily="2" charset="0"/>
      <p:regular r:id="rId100"/>
      <p:bold r:id="rId101"/>
    </p:embeddedFont>
    <p:embeddedFont>
      <p:font typeface="Dosis SemiBold" pitchFamily="2" charset="0"/>
      <p:regular r:id="rId102"/>
      <p:bold r:id="rId103"/>
    </p:embeddedFont>
    <p:embeddedFont>
      <p:font typeface="Microsoft Uighur" panose="02000000000000000000" pitchFamily="2" charset="-78"/>
      <p:regular r:id="rId104"/>
      <p:bold r:id="rId105"/>
    </p:embeddedFont>
    <p:embeddedFont>
      <p:font typeface="Modern Love" panose="04090805081005020601" pitchFamily="82" charset="0"/>
      <p:regular r:id="rId106"/>
    </p:embeddedFont>
    <p:embeddedFont>
      <p:font typeface="Noto Sans Symbols" panose="020B0604020202020204" charset="0"/>
      <p:regular r:id="rId107"/>
      <p:bold r:id="rId10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B"/>
    <a:srgbClr val="434E7B"/>
    <a:srgbClr val="ECF8FB"/>
    <a:srgbClr val="00ABA3"/>
    <a:srgbClr val="A1A6BC"/>
    <a:srgbClr val="16AB98"/>
    <a:srgbClr val="00ACA4"/>
    <a:srgbClr val="00A89F"/>
    <a:srgbClr val="5BCAC5"/>
    <a:srgbClr val="00A9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94718" autoAdjust="0"/>
  </p:normalViewPr>
  <p:slideViewPr>
    <p:cSldViewPr snapToGrid="0">
      <p:cViewPr varScale="1">
        <p:scale>
          <a:sx n="64" d="100"/>
          <a:sy n="64" d="100"/>
        </p:scale>
        <p:origin x="1446" y="78"/>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slide" Target="slides/slide67.xml"/><Relationship Id="rId89" Type="http://schemas.openxmlformats.org/officeDocument/2006/relationships/slide" Target="slides/slide72.xml"/><Relationship Id="rId16" Type="http://schemas.openxmlformats.org/officeDocument/2006/relationships/slideMaster" Target="slideMasters/slideMaster16.xml"/><Relationship Id="rId107" Type="http://schemas.openxmlformats.org/officeDocument/2006/relationships/font" Target="fonts/font11.fntdata"/><Relationship Id="rId11" Type="http://schemas.openxmlformats.org/officeDocument/2006/relationships/slideMaster" Target="slideMasters/slideMaster11.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slide" Target="slides/slide62.xml"/><Relationship Id="rId102" Type="http://schemas.openxmlformats.org/officeDocument/2006/relationships/font" Target="fonts/font6.fntdata"/><Relationship Id="rId149"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73.xml"/><Relationship Id="rId95" Type="http://schemas.openxmlformats.org/officeDocument/2006/relationships/slide" Target="slides/slide78.xml"/><Relationship Id="rId22" Type="http://schemas.openxmlformats.org/officeDocument/2006/relationships/slide" Target="slides/slide5.xml"/><Relationship Id="rId27" Type="http://schemas.openxmlformats.org/officeDocument/2006/relationships/slide" Target="slides/slide10.xml"/><Relationship Id="rId43" Type="http://schemas.openxmlformats.org/officeDocument/2006/relationships/slide" Target="slides/slide26.xml"/><Relationship Id="rId48" Type="http://schemas.openxmlformats.org/officeDocument/2006/relationships/slide" Target="slides/slide31.xml"/><Relationship Id="rId64" Type="http://schemas.openxmlformats.org/officeDocument/2006/relationships/slide" Target="slides/slide47.xml"/><Relationship Id="rId69" Type="http://schemas.openxmlformats.org/officeDocument/2006/relationships/slide" Target="slides/slide52.xml"/><Relationship Id="rId80" Type="http://schemas.openxmlformats.org/officeDocument/2006/relationships/slide" Target="slides/slide63.xml"/><Relationship Id="rId85" Type="http://schemas.openxmlformats.org/officeDocument/2006/relationships/slide" Target="slides/slide68.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6.xml"/><Relationship Id="rId38" Type="http://schemas.openxmlformats.org/officeDocument/2006/relationships/slide" Target="slides/slide21.xml"/><Relationship Id="rId59" Type="http://schemas.openxmlformats.org/officeDocument/2006/relationships/slide" Target="slides/slide42.xml"/><Relationship Id="rId103" Type="http://schemas.openxmlformats.org/officeDocument/2006/relationships/font" Target="fonts/font7.fntdata"/><Relationship Id="rId108" Type="http://schemas.openxmlformats.org/officeDocument/2006/relationships/font" Target="fonts/font12.fntdata"/><Relationship Id="rId54" Type="http://schemas.openxmlformats.org/officeDocument/2006/relationships/slide" Target="slides/slide37.xml"/><Relationship Id="rId70" Type="http://schemas.openxmlformats.org/officeDocument/2006/relationships/slide" Target="slides/slide53.xml"/><Relationship Id="rId75" Type="http://schemas.openxmlformats.org/officeDocument/2006/relationships/slide" Target="slides/slide58.xml"/><Relationship Id="rId91" Type="http://schemas.openxmlformats.org/officeDocument/2006/relationships/slide" Target="slides/slide74.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6" Type="http://schemas.openxmlformats.org/officeDocument/2006/relationships/font" Target="fonts/font10.fntdata"/><Relationship Id="rId10" Type="http://schemas.openxmlformats.org/officeDocument/2006/relationships/slideMaster" Target="slideMasters/slideMaster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slide" Target="slides/slide61.xml"/><Relationship Id="rId81" Type="http://schemas.openxmlformats.org/officeDocument/2006/relationships/slide" Target="slides/slide64.xml"/><Relationship Id="rId86" Type="http://schemas.openxmlformats.org/officeDocument/2006/relationships/slide" Target="slides/slide69.xml"/><Relationship Id="rId94" Type="http://schemas.openxmlformats.org/officeDocument/2006/relationships/slide" Target="slides/slide77.xml"/><Relationship Id="rId99" Type="http://schemas.openxmlformats.org/officeDocument/2006/relationships/font" Target="fonts/font3.fntdata"/><Relationship Id="rId101" Type="http://schemas.openxmlformats.org/officeDocument/2006/relationships/font" Target="fonts/font5.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font" Target="fonts/font1.fntdata"/><Relationship Id="rId104" Type="http://schemas.openxmlformats.org/officeDocument/2006/relationships/font" Target="fonts/font8.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4.xml"/><Relationship Id="rId92" Type="http://schemas.openxmlformats.org/officeDocument/2006/relationships/slide" Target="slides/slide75.xml"/><Relationship Id="rId2" Type="http://schemas.openxmlformats.org/officeDocument/2006/relationships/slideMaster" Target="slideMasters/slideMaster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slide" Target="slides/slide70.xml"/><Relationship Id="rId61" Type="http://schemas.openxmlformats.org/officeDocument/2006/relationships/slide" Target="slides/slide44.xml"/><Relationship Id="rId82" Type="http://schemas.openxmlformats.org/officeDocument/2006/relationships/slide" Target="slides/slide65.xml"/><Relationship Id="rId19" Type="http://schemas.openxmlformats.org/officeDocument/2006/relationships/slide" Target="slides/slide2.xml"/><Relationship Id="rId14" Type="http://schemas.openxmlformats.org/officeDocument/2006/relationships/slideMaster" Target="slideMasters/slideMaster14.xml"/><Relationship Id="rId30" Type="http://schemas.openxmlformats.org/officeDocument/2006/relationships/slide" Target="slides/slide13.xml"/><Relationship Id="rId35" Type="http://schemas.openxmlformats.org/officeDocument/2006/relationships/slide" Target="slides/slide18.xml"/><Relationship Id="rId56" Type="http://schemas.openxmlformats.org/officeDocument/2006/relationships/slide" Target="slides/slide39.xml"/><Relationship Id="rId77" Type="http://schemas.openxmlformats.org/officeDocument/2006/relationships/slide" Target="slides/slide60.xml"/><Relationship Id="rId100" Type="http://schemas.openxmlformats.org/officeDocument/2006/relationships/font" Target="fonts/font4.fntdata"/><Relationship Id="rId105" Type="http://schemas.openxmlformats.org/officeDocument/2006/relationships/font" Target="fonts/font9.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93" Type="http://schemas.openxmlformats.org/officeDocument/2006/relationships/slide" Target="slides/slide76.xml"/><Relationship Id="rId98" Type="http://schemas.openxmlformats.org/officeDocument/2006/relationships/font" Target="fonts/font2.fntdata"/><Relationship Id="rId3" Type="http://schemas.openxmlformats.org/officeDocument/2006/relationships/slideMaster" Target="slideMasters/slideMaster3.xml"/><Relationship Id="rId25" Type="http://schemas.openxmlformats.org/officeDocument/2006/relationships/slide" Target="slides/slide8.xml"/><Relationship Id="rId46" Type="http://schemas.openxmlformats.org/officeDocument/2006/relationships/slide" Target="slides/slide29.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62" Type="http://schemas.openxmlformats.org/officeDocument/2006/relationships/slide" Target="slides/slide45.xml"/><Relationship Id="rId83" Type="http://schemas.openxmlformats.org/officeDocument/2006/relationships/slide" Target="slides/slide66.xml"/><Relationship Id="rId88" Type="http://schemas.openxmlformats.org/officeDocument/2006/relationships/slide" Target="slides/slide7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5F0E9BE-9D3D-7172-C684-D3D7FECC9B48}"/>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53E0847A-BB53-9E31-56D4-8F4057D62C2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2B73370-86CD-102A-9F7F-CCF41FADE26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034680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7D1403FB-9644-E661-6CB6-BE314C7F4F89}"/>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8023C61-9BB4-0E96-F910-D5D108AABB5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2BD8A87-1AF1-C15D-8828-79B060B36DD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938126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045B210-CBEB-9113-B99E-153101B8EB80}"/>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E779F4-9E24-30F8-B272-C0253487D3E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20B187E9-83CF-CEB7-3090-549DD5C4741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35464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8A048802-010D-BB5D-A458-1DC69DB315B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4D3DD03C-132D-7CE1-C058-CCF689D4EC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50EEBD9A-8156-0B41-A81C-8062B1231F9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29034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670FBA78-A38E-550D-CDC1-20F58A7E48FB}"/>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FC222CAE-0CEF-2EDC-10DF-23640D202C9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4FE6A452-F31F-EF39-2CBE-732FCA8410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73145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BABA5D62-6ADD-5A0E-F535-06ECF845A6D2}"/>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3BA2CE5-E65A-558A-E50D-CF49500E0A3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A7362BE-936F-B431-062A-6E710208F68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82519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3149EB5-10C3-C598-BAC5-ED6AC74F84AD}"/>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2598576-44D9-F62D-EA43-336B726C9DB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CFE02831-8DF7-E770-98FE-F8BE673BD12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59793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81946924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39421912"/>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36444010"/>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30330692"/>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5640489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0983263"/>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72459094"/>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90879495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8789396"/>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152159994"/>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758881"/>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113674905"/>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57931917"/>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1217982"/>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22553086"/>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22150609"/>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081794"/>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1183494"/>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0180735"/>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66444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95871393"/>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5300017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2836575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163521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206290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6707925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14164847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67885616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0721683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6129778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2531639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67170781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95552359"/>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8470591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1009984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26385721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24210923"/>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1966626970"/>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7270359"/>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64234955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6057695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88994161"/>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22/04/2026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2632191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22/04/2026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0765396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22/04/2026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2616553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22/04/2026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5447046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22/04/2026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2488578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22/04/2026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744993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6557112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962047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image" Target="../media/image6.bin"/><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image" Target="../media/image12.jpg"/><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theme" Target="../theme/theme5.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image" Target="../media/image6.bin"/><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theme" Target="../theme/theme6.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image" Target="../media/image13.jpg"/><Relationship Id="rId2" Type="http://schemas.openxmlformats.org/officeDocument/2006/relationships/slideLayout" Target="../slideLayouts/slideLayout99.xml"/><Relationship Id="rId16" Type="http://schemas.openxmlformats.org/officeDocument/2006/relationships/theme" Target="../theme/theme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theme" Target="../theme/theme8.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slideLayout" Target="../slideLayouts/slideLayout137.xml"/><Relationship Id="rId18" Type="http://schemas.openxmlformats.org/officeDocument/2006/relationships/slideLayout" Target="../slideLayouts/slideLayout142.xml"/><Relationship Id="rId3" Type="http://schemas.openxmlformats.org/officeDocument/2006/relationships/slideLayout" Target="../slideLayouts/slideLayout127.xml"/><Relationship Id="rId21" Type="http://schemas.openxmlformats.org/officeDocument/2006/relationships/image" Target="../media/image6.bin"/><Relationship Id="rId7" Type="http://schemas.openxmlformats.org/officeDocument/2006/relationships/slideLayout" Target="../slideLayouts/slideLayout131.xml"/><Relationship Id="rId12" Type="http://schemas.openxmlformats.org/officeDocument/2006/relationships/slideLayout" Target="../slideLayouts/slideLayout136.xml"/><Relationship Id="rId17" Type="http://schemas.openxmlformats.org/officeDocument/2006/relationships/slideLayout" Target="../slideLayouts/slideLayout141.xml"/><Relationship Id="rId2" Type="http://schemas.openxmlformats.org/officeDocument/2006/relationships/slideLayout" Target="../slideLayouts/slideLayout126.xml"/><Relationship Id="rId16" Type="http://schemas.openxmlformats.org/officeDocument/2006/relationships/slideLayout" Target="../slideLayouts/slideLayout140.xml"/><Relationship Id="rId20" Type="http://schemas.openxmlformats.org/officeDocument/2006/relationships/theme" Target="../theme/theme9.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5" Type="http://schemas.openxmlformats.org/officeDocument/2006/relationships/slideLayout" Target="../slideLayouts/slideLayout139.xml"/><Relationship Id="rId10" Type="http://schemas.openxmlformats.org/officeDocument/2006/relationships/slideLayout" Target="../slideLayouts/slideLayout134.xml"/><Relationship Id="rId19" Type="http://schemas.openxmlformats.org/officeDocument/2006/relationships/slideLayout" Target="../slideLayouts/slideLayout143.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14" Type="http://schemas.openxmlformats.org/officeDocument/2006/relationships/slideLayout" Target="../slideLayouts/slideLayout13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slideLayout" Target="../slideLayouts/slideLayout156.xml"/><Relationship Id="rId18" Type="http://schemas.openxmlformats.org/officeDocument/2006/relationships/theme" Target="../theme/theme10.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 Type="http://schemas.openxmlformats.org/officeDocument/2006/relationships/slideLayout" Target="../slideLayouts/slideLayout145.xml"/><Relationship Id="rId16" Type="http://schemas.openxmlformats.org/officeDocument/2006/relationships/slideLayout" Target="../slideLayouts/slideLayout159.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5" Type="http://schemas.openxmlformats.org/officeDocument/2006/relationships/slideLayout" Target="../slideLayouts/slideLayout158.xml"/><Relationship Id="rId10" Type="http://schemas.openxmlformats.org/officeDocument/2006/relationships/slideLayout" Target="../slideLayouts/slideLayout153.xml"/><Relationship Id="rId19" Type="http://schemas.openxmlformats.org/officeDocument/2006/relationships/image" Target="../media/image6.bin"/><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slideLayout" Target="../slideLayouts/slideLayout15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image" Target="../media/image12.jpg"/><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theme" Target="../theme/theme11.xml"/><Relationship Id="rId2" Type="http://schemas.openxmlformats.org/officeDocument/2006/relationships/slideLayout" Target="../slideLayouts/slideLayout162.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s>
</file>

<file path=ppt/slideMasters/_rels/slideMaster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79.xml"/><Relationship Id="rId13" Type="http://schemas.openxmlformats.org/officeDocument/2006/relationships/slideLayout" Target="../slideLayouts/slideLayout184.xml"/><Relationship Id="rId18" Type="http://schemas.openxmlformats.org/officeDocument/2006/relationships/image" Target="../media/image13.jpg"/><Relationship Id="rId3" Type="http://schemas.openxmlformats.org/officeDocument/2006/relationships/slideLayout" Target="../slideLayouts/slideLayout174.xml"/><Relationship Id="rId7" Type="http://schemas.openxmlformats.org/officeDocument/2006/relationships/slideLayout" Target="../slideLayouts/slideLayout178.xml"/><Relationship Id="rId12" Type="http://schemas.openxmlformats.org/officeDocument/2006/relationships/slideLayout" Target="../slideLayouts/slideLayout183.xml"/><Relationship Id="rId17" Type="http://schemas.openxmlformats.org/officeDocument/2006/relationships/theme" Target="../theme/theme13.xml"/><Relationship Id="rId2" Type="http://schemas.openxmlformats.org/officeDocument/2006/relationships/slideLayout" Target="../slideLayouts/slideLayout173.xml"/><Relationship Id="rId16" Type="http://schemas.openxmlformats.org/officeDocument/2006/relationships/slideLayout" Target="../slideLayouts/slideLayout187.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slideLayout" Target="../slideLayouts/slideLayout182.xml"/><Relationship Id="rId5" Type="http://schemas.openxmlformats.org/officeDocument/2006/relationships/slideLayout" Target="../slideLayouts/slideLayout176.xml"/><Relationship Id="rId15" Type="http://schemas.openxmlformats.org/officeDocument/2006/relationships/slideLayout" Target="../slideLayouts/slideLayout186.xml"/><Relationship Id="rId10" Type="http://schemas.openxmlformats.org/officeDocument/2006/relationships/slideLayout" Target="../slideLayouts/slideLayout181.xml"/><Relationship Id="rId4" Type="http://schemas.openxmlformats.org/officeDocument/2006/relationships/slideLayout" Target="../slideLayouts/slideLayout175.xml"/><Relationship Id="rId9" Type="http://schemas.openxmlformats.org/officeDocument/2006/relationships/slideLayout" Target="../slideLayouts/slideLayout180.xml"/><Relationship Id="rId14" Type="http://schemas.openxmlformats.org/officeDocument/2006/relationships/slideLayout" Target="../slideLayouts/slideLayout18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95.xml"/><Relationship Id="rId13" Type="http://schemas.openxmlformats.org/officeDocument/2006/relationships/slideLayout" Target="../slideLayouts/slideLayout200.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slideLayout" Target="../slideLayouts/slideLayout199.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5" Type="http://schemas.openxmlformats.org/officeDocument/2006/relationships/theme" Target="../theme/theme14.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 Id="rId14" Type="http://schemas.openxmlformats.org/officeDocument/2006/relationships/slideLayout" Target="../slideLayouts/slideLayout201.xml"/></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5.xml"/><Relationship Id="rId1" Type="http://schemas.openxmlformats.org/officeDocument/2006/relationships/slideLayout" Target="../slideLayouts/slideLayout202.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204.xml"/><Relationship Id="rId1" Type="http://schemas.openxmlformats.org/officeDocument/2006/relationships/slideLayout" Target="../slideLayouts/slideLayout203.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12.xml"/><Relationship Id="rId3" Type="http://schemas.openxmlformats.org/officeDocument/2006/relationships/slideLayout" Target="../slideLayouts/slideLayout207.xml"/><Relationship Id="rId7" Type="http://schemas.openxmlformats.org/officeDocument/2006/relationships/slideLayout" Target="../slideLayouts/slideLayout211.xml"/><Relationship Id="rId12" Type="http://schemas.openxmlformats.org/officeDocument/2006/relationships/theme" Target="../theme/theme17.xml"/><Relationship Id="rId2" Type="http://schemas.openxmlformats.org/officeDocument/2006/relationships/slideLayout" Target="../slideLayouts/slideLayout206.xml"/><Relationship Id="rId1" Type="http://schemas.openxmlformats.org/officeDocument/2006/relationships/slideLayout" Target="../slideLayouts/slideLayout205.xml"/><Relationship Id="rId6" Type="http://schemas.openxmlformats.org/officeDocument/2006/relationships/slideLayout" Target="../slideLayouts/slideLayout210.xml"/><Relationship Id="rId11" Type="http://schemas.openxmlformats.org/officeDocument/2006/relationships/slideLayout" Target="../slideLayouts/slideLayout215.xml"/><Relationship Id="rId5" Type="http://schemas.openxmlformats.org/officeDocument/2006/relationships/slideLayout" Target="../slideLayouts/slideLayout209.xml"/><Relationship Id="rId10" Type="http://schemas.openxmlformats.org/officeDocument/2006/relationships/slideLayout" Target="../slideLayouts/slideLayout214.xml"/><Relationship Id="rId4" Type="http://schemas.openxmlformats.org/officeDocument/2006/relationships/slideLayout" Target="../slideLayouts/slideLayout208.xml"/><Relationship Id="rId9" Type="http://schemas.openxmlformats.org/officeDocument/2006/relationships/slideLayout" Target="../slideLayouts/slideLayout2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119" r:id="rId24"/>
    <p:sldLayoutId id="2147484121" r:id="rId25"/>
    <p:sldLayoutId id="2147484122" r:id="rId26"/>
    <p:sldLayoutId id="2147484124"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412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5" r:id="rId14"/>
    <p:sldLayoutId id="2147484138"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39386"/>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 id="2147484123"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22/04/2026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43814987"/>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 id="2147484112" r:id="rId13"/>
    <p:sldLayoutId id="214748411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258894"/>
      </p:ext>
    </p:extLst>
  </p:cSld>
  <p:clrMap bg1="lt1" tx1="dk1" bg2="lt2" tx2="dk2" accent1="accent1" accent2="accent2" accent3="accent3" accent4="accent4" accent5="accent5" accent6="accent6" hlink="hlink" folHlink="folHlink"/>
  <p:sldLayoutIdLst>
    <p:sldLayoutId id="2147484115"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533733035"/>
      </p:ext>
    </p:extLst>
  </p:cSld>
  <p:clrMap bg1="lt1" tx1="dk1" bg2="dk2" tx2="lt2" accent1="accent1" accent2="accent2" accent3="accent3" accent4="accent4" accent5="accent5" accent6="accent6" hlink="hlink" folHlink="folHlink"/>
  <p:sldLayoutIdLst>
    <p:sldLayoutId id="2147484117" r:id="rId1"/>
    <p:sldLayoutId id="2147484118"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22/04/2026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54603742"/>
      </p:ext>
    </p:extLst>
  </p:cSld>
  <p:clrMap bg1="lt1" tx1="dk1" bg2="lt2" tx2="dk2" accent1="accent1" accent2="accent2" accent3="accent3" accent4="accent4" accent5="accent5" accent6="accent6" hlink="hlink" folHlink="folHlink"/>
  <p:sldLayoutIdLst>
    <p:sldLayoutId id="2147484126"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11.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gif"/><Relationship Id="rId2" Type="http://schemas.openxmlformats.org/officeDocument/2006/relationships/image" Target="../media/image19.png"/><Relationship Id="rId1" Type="http://schemas.openxmlformats.org/officeDocument/2006/relationships/slideLayout" Target="../slideLayouts/slideLayout11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112.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gif"/><Relationship Id="rId1" Type="http://schemas.openxmlformats.org/officeDocument/2006/relationships/slideLayout" Target="../slideLayouts/slideLayout187.xml"/><Relationship Id="rId5" Type="http://schemas.openxmlformats.org/officeDocument/2006/relationships/image" Target="../media/image29.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png"/><Relationship Id="rId1" Type="http://schemas.openxmlformats.org/officeDocument/2006/relationships/slideLayout" Target="../slideLayouts/slideLayout202.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6.png"/><Relationship Id="rId3" Type="http://schemas.microsoft.com/office/2007/relationships/media" Target="../media/media2.mp4"/><Relationship Id="rId7" Type="http://schemas.openxmlformats.org/officeDocument/2006/relationships/image" Target="../media/image24.gif"/><Relationship Id="rId12" Type="http://schemas.openxmlformats.org/officeDocument/2006/relationships/image" Target="../media/image3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1.png"/><Relationship Id="rId5" Type="http://schemas.openxmlformats.org/officeDocument/2006/relationships/slideLayout" Target="../slideLayouts/slideLayout45.xml"/><Relationship Id="rId10" Type="http://schemas.openxmlformats.org/officeDocument/2006/relationships/image" Target="../media/image20.png"/><Relationship Id="rId4" Type="http://schemas.openxmlformats.org/officeDocument/2006/relationships/video" Target="../media/media2.mp4"/><Relationship Id="rId9" Type="http://schemas.openxmlformats.org/officeDocument/2006/relationships/image" Target="../media/image34.png"/><Relationship Id="rId14"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8.png"/><Relationship Id="rId7"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31.png"/><Relationship Id="rId5" Type="http://schemas.openxmlformats.org/officeDocument/2006/relationships/image" Target="../media/image20.png"/><Relationship Id="rId4" Type="http://schemas.openxmlformats.org/officeDocument/2006/relationships/image" Target="../media/image39.png"/><Relationship Id="rId9" Type="http://schemas.openxmlformats.org/officeDocument/2006/relationships/image" Target="../media/image37.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20.png"/><Relationship Id="rId7" Type="http://schemas.openxmlformats.org/officeDocument/2006/relationships/image" Target="../media/image37.png"/><Relationship Id="rId12"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35.xml"/><Relationship Id="rId6" Type="http://schemas.openxmlformats.org/officeDocument/2006/relationships/image" Target="../media/image36.png"/><Relationship Id="rId11" Type="http://schemas.openxmlformats.org/officeDocument/2006/relationships/image" Target="../media/image43.png"/><Relationship Id="rId5" Type="http://schemas.openxmlformats.org/officeDocument/2006/relationships/image" Target="../media/image35.png"/><Relationship Id="rId10" Type="http://schemas.openxmlformats.org/officeDocument/2006/relationships/image" Target="../media/image42.png"/><Relationship Id="rId4" Type="http://schemas.openxmlformats.org/officeDocument/2006/relationships/image" Target="../media/image31.pn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20.png"/><Relationship Id="rId7" Type="http://schemas.openxmlformats.org/officeDocument/2006/relationships/image" Target="../media/image37.png"/><Relationship Id="rId12"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35.xml"/><Relationship Id="rId6" Type="http://schemas.openxmlformats.org/officeDocument/2006/relationships/image" Target="../media/image36.png"/><Relationship Id="rId11" Type="http://schemas.openxmlformats.org/officeDocument/2006/relationships/image" Target="../media/image49.png"/><Relationship Id="rId5" Type="http://schemas.openxmlformats.org/officeDocument/2006/relationships/image" Target="../media/image35.png"/><Relationship Id="rId10" Type="http://schemas.openxmlformats.org/officeDocument/2006/relationships/image" Target="../media/image48.png"/><Relationship Id="rId4" Type="http://schemas.openxmlformats.org/officeDocument/2006/relationships/image" Target="../media/image31.png"/><Relationship Id="rId9"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2.gif"/><Relationship Id="rId1" Type="http://schemas.openxmlformats.org/officeDocument/2006/relationships/slideLayout" Target="../slideLayouts/slideLayout204.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4.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9.png"/><Relationship Id="rId2" Type="http://schemas.openxmlformats.org/officeDocument/2006/relationships/image" Target="../media/image53.sv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9.png"/><Relationship Id="rId2" Type="http://schemas.openxmlformats.org/officeDocument/2006/relationships/image" Target="../media/image53.sv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53.svg"/><Relationship Id="rId7" Type="http://schemas.openxmlformats.org/officeDocument/2006/relationships/image" Target="../media/image37.png"/><Relationship Id="rId2" Type="http://schemas.openxmlformats.org/officeDocument/2006/relationships/image" Target="../media/image20.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9.png"/><Relationship Id="rId2" Type="http://schemas.openxmlformats.org/officeDocument/2006/relationships/image" Target="../media/image53.sv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53.svg"/><Relationship Id="rId7" Type="http://schemas.openxmlformats.org/officeDocument/2006/relationships/image" Target="../media/image37.png"/><Relationship Id="rId2" Type="http://schemas.openxmlformats.org/officeDocument/2006/relationships/image" Target="../media/image20.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9.png"/><Relationship Id="rId2" Type="http://schemas.openxmlformats.org/officeDocument/2006/relationships/image" Target="../media/image53.sv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45.xml"/><Relationship Id="rId7" Type="http://schemas.openxmlformats.org/officeDocument/2006/relationships/image" Target="../media/image3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0.png"/><Relationship Id="rId5" Type="http://schemas.openxmlformats.org/officeDocument/2006/relationships/image" Target="../media/image24.gif"/><Relationship Id="rId10" Type="http://schemas.openxmlformats.org/officeDocument/2006/relationships/image" Target="../media/image37.png"/><Relationship Id="rId4" Type="http://schemas.openxmlformats.org/officeDocument/2006/relationships/image" Target="../media/image54.png"/><Relationship Id="rId9"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5.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Layout" Target="../slideLayouts/slideLayout45.xml"/><Relationship Id="rId6" Type="http://schemas.openxmlformats.org/officeDocument/2006/relationships/image" Target="../media/image56.png"/><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37.png"/><Relationship Id="rId2" Type="http://schemas.openxmlformats.org/officeDocument/2006/relationships/image" Target="../media/image56.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37.png"/><Relationship Id="rId2" Type="http://schemas.openxmlformats.org/officeDocument/2006/relationships/image" Target="../media/image56.png"/><Relationship Id="rId1" Type="http://schemas.openxmlformats.org/officeDocument/2006/relationships/slideLayout" Target="../slideLayouts/slideLayout4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37.png"/><Relationship Id="rId2" Type="http://schemas.openxmlformats.org/officeDocument/2006/relationships/image" Target="../media/image56.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37.png"/><Relationship Id="rId2" Type="http://schemas.openxmlformats.org/officeDocument/2006/relationships/image" Target="../media/image56.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37.png"/><Relationship Id="rId2" Type="http://schemas.openxmlformats.org/officeDocument/2006/relationships/image" Target="../media/image56.png"/><Relationship Id="rId1" Type="http://schemas.openxmlformats.org/officeDocument/2006/relationships/slideLayout" Target="../slideLayouts/slideLayout4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37.png"/><Relationship Id="rId2" Type="http://schemas.openxmlformats.org/officeDocument/2006/relationships/image" Target="../media/image59.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1.png"/><Relationship Id="rId7"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61.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31.png"/><Relationship Id="rId7"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61.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45.xml"/><Relationship Id="rId7" Type="http://schemas.openxmlformats.org/officeDocument/2006/relationships/image" Target="../media/image3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0.png"/><Relationship Id="rId5" Type="http://schemas.openxmlformats.org/officeDocument/2006/relationships/image" Target="../media/image24.gif"/><Relationship Id="rId10" Type="http://schemas.openxmlformats.org/officeDocument/2006/relationships/image" Target="../media/image37.png"/><Relationship Id="rId4" Type="http://schemas.openxmlformats.org/officeDocument/2006/relationships/image" Target="../media/image54.png"/><Relationship Id="rId9" Type="http://schemas.openxmlformats.org/officeDocument/2006/relationships/image" Target="../media/image36.png"/></Relationships>
</file>

<file path=ppt/slides/_rels/slide3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44.xml"/><Relationship Id="rId7" Type="http://schemas.openxmlformats.org/officeDocument/2006/relationships/image" Target="../media/image62.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0.png"/><Relationship Id="rId11" Type="http://schemas.openxmlformats.org/officeDocument/2006/relationships/image" Target="../media/image37.png"/><Relationship Id="rId5" Type="http://schemas.openxmlformats.org/officeDocument/2006/relationships/image" Target="../media/image24.gif"/><Relationship Id="rId10" Type="http://schemas.openxmlformats.org/officeDocument/2006/relationships/image" Target="../media/image36.png"/><Relationship Id="rId4" Type="http://schemas.openxmlformats.org/officeDocument/2006/relationships/notesSlide" Target="../notesSlides/notesSlide7.xml"/><Relationship Id="rId9" Type="http://schemas.openxmlformats.org/officeDocument/2006/relationships/image" Target="../media/image3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20.png"/><Relationship Id="rId7"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3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20.pn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9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63.png"/><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94.xml"/><Relationship Id="rId6" Type="http://schemas.openxmlformats.org/officeDocument/2006/relationships/image" Target="../media/image35.png"/><Relationship Id="rId5" Type="http://schemas.openxmlformats.org/officeDocument/2006/relationships/image" Target="../media/image31.png"/><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2.gif"/><Relationship Id="rId1" Type="http://schemas.openxmlformats.org/officeDocument/2006/relationships/slideLayout" Target="../slideLayouts/slideLayout97.xml"/><Relationship Id="rId4" Type="http://schemas.microsoft.com/office/2007/relationships/hdphoto" Target="../media/hdphoto4.wdp"/></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6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image" Target="../media/image6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openxmlformats.org/officeDocument/2006/relationships/image" Target="../media/image6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67.png"/></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4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5.xml"/><Relationship Id="rId4" Type="http://schemas.openxmlformats.org/officeDocument/2006/relationships/image" Target="../media/image6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1.png"/><Relationship Id="rId4" Type="http://schemas.openxmlformats.org/officeDocument/2006/relationships/image" Target="../media/image4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35.xml"/><Relationship Id="rId4" Type="http://schemas.openxmlformats.org/officeDocument/2006/relationships/image" Target="../media/image6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48.xml"/></Relationships>
</file>

<file path=ppt/slides/_rels/slide6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6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35.xml"/><Relationship Id="rId4" Type="http://schemas.openxmlformats.org/officeDocument/2006/relationships/image" Target="../media/image53.sv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35.xml"/><Relationship Id="rId4" Type="http://schemas.openxmlformats.org/officeDocument/2006/relationships/image" Target="../media/image7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35.xml"/><Relationship Id="rId4" Type="http://schemas.openxmlformats.org/officeDocument/2006/relationships/image" Target="../media/image53.sv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8.xml"/></Relationships>
</file>

<file path=ppt/slides/_rels/slide7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49.xml"/><Relationship Id="rId7" Type="http://schemas.openxmlformats.org/officeDocument/2006/relationships/image" Target="../media/image35.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1.png"/><Relationship Id="rId5" Type="http://schemas.openxmlformats.org/officeDocument/2006/relationships/image" Target="../media/image73.png"/><Relationship Id="rId4" Type="http://schemas.openxmlformats.org/officeDocument/2006/relationships/image" Target="../media/image20.png"/></Relationships>
</file>

<file path=ppt/slides/_rels/slide7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gif"/><Relationship Id="rId1" Type="http://schemas.openxmlformats.org/officeDocument/2006/relationships/slideLayout" Target="../slideLayouts/slideLayout50.xml"/></Relationships>
</file>

<file path=ppt/slides/_rels/slide7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20.png"/><Relationship Id="rId7" Type="http://schemas.openxmlformats.org/officeDocument/2006/relationships/image" Target="../media/image37.png"/><Relationship Id="rId2" Type="http://schemas.openxmlformats.org/officeDocument/2006/relationships/image" Target="../media/image74.png"/><Relationship Id="rId1" Type="http://schemas.openxmlformats.org/officeDocument/2006/relationships/slideLayout" Target="../slideLayouts/slideLayout4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 4">
            <a:extLst>
              <a:ext uri="{FF2B5EF4-FFF2-40B4-BE49-F238E27FC236}">
                <a16:creationId xmlns:a16="http://schemas.microsoft.com/office/drawing/2014/main" id="{DB424804-009B-B832-5598-0FA365A59604}"/>
              </a:ext>
            </a:extLst>
          </p:cNvPr>
          <p:cNvPicPr>
            <a:picLocks noChangeAspect="1"/>
          </p:cNvPicPr>
          <p:nvPr/>
        </p:nvPicPr>
        <p:blipFill>
          <a:blip r:embed="rId2"/>
          <a:srcRect b="4171"/>
          <a:stretch>
            <a:fillRect/>
          </a:stretch>
        </p:blipFill>
        <p:spPr>
          <a:xfrm>
            <a:off x="20" y="1282"/>
            <a:ext cx="9143980" cy="6856718"/>
          </a:xfrm>
          <a:prstGeom prst="rect">
            <a:avLst/>
          </a:prstGeom>
        </p:spPr>
      </p:pic>
    </p:spTree>
    <p:extLst>
      <p:ext uri="{BB962C8B-B14F-4D97-AF65-F5344CB8AC3E}">
        <p14:creationId xmlns:p14="http://schemas.microsoft.com/office/powerpoint/2010/main" val="3983789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03743-6C6F-7FE1-2410-8CDD022F192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708D839-B325-63F7-5BFD-504C86D1256C}"/>
              </a:ext>
            </a:extLst>
          </p:cNvPr>
          <p:cNvSpPr>
            <a:spLocks noGrp="1"/>
          </p:cNvSpPr>
          <p:nvPr>
            <p:ph type="title"/>
          </p:nvPr>
        </p:nvSpPr>
        <p:spPr>
          <a:xfrm>
            <a:off x="637196" y="1008000"/>
            <a:ext cx="7886700" cy="720000"/>
          </a:xfrm>
        </p:spPr>
        <p:txBody>
          <a:bodyPr>
            <a:noAutofit/>
          </a:bodyPr>
          <a:lstStyle/>
          <a:p>
            <a:r>
              <a:rPr lang="ar-MA" sz="4800" dirty="0">
                <a:latin typeface="Microsoft Uighur" panose="02000000000000000000" pitchFamily="2" charset="-78"/>
                <a:cs typeface="Microsoft Uighur" panose="02000000000000000000" pitchFamily="2" charset="-78"/>
              </a:rPr>
              <a:t>تنظيم حصص الأسبوع</a:t>
            </a:r>
            <a:endParaRPr lang="fr-MA" sz="4800" dirty="0">
              <a:latin typeface="Microsoft Uighur" panose="02000000000000000000" pitchFamily="2" charset="-78"/>
              <a:cs typeface="Microsoft Uighur" panose="02000000000000000000" pitchFamily="2" charset="-78"/>
            </a:endParaRPr>
          </a:p>
        </p:txBody>
      </p:sp>
      <p:grpSp>
        <p:nvGrpSpPr>
          <p:cNvPr id="11" name="Groupe 10">
            <a:extLst>
              <a:ext uri="{FF2B5EF4-FFF2-40B4-BE49-F238E27FC236}">
                <a16:creationId xmlns:a16="http://schemas.microsoft.com/office/drawing/2014/main" id="{E542DECB-BD19-7935-E554-0DB6E8F34BE5}"/>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D6A16B41-8E6A-CD58-56A5-A5A5863B2763}"/>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F86F587C-5D41-449D-945F-CFE002C71E0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b="1" dirty="0">
                  <a:solidFill>
                    <a:srgbClr val="757575"/>
                  </a:solidFill>
                  <a:latin typeface="Microsoft Uighur" panose="02000000000000000000" pitchFamily="2" charset="-78"/>
                  <a:cs typeface="Microsoft Uighur" panose="02000000000000000000" pitchFamily="2" charset="-78"/>
                </a:rPr>
                <a:t>اليوم</a:t>
              </a:r>
              <a:r>
                <a:rPr lang="fr-MA" b="1" dirty="0">
                  <a:solidFill>
                    <a:srgbClr val="757575"/>
                  </a:solidFill>
                  <a:latin typeface="Microsoft Uighur" panose="02000000000000000000" pitchFamily="2" charset="-78"/>
                  <a:cs typeface="Microsoft Uighur" panose="02000000000000000000" pitchFamily="2" charset="-78"/>
                </a:rPr>
                <a:t> 3 - </a:t>
              </a:r>
            </a:p>
          </p:txBody>
        </p:sp>
      </p:grpSp>
      <p:grpSp>
        <p:nvGrpSpPr>
          <p:cNvPr id="14" name="Groupe 13">
            <a:extLst>
              <a:ext uri="{FF2B5EF4-FFF2-40B4-BE49-F238E27FC236}">
                <a16:creationId xmlns:a16="http://schemas.microsoft.com/office/drawing/2014/main" id="{46BD0EB1-E607-8561-D6E3-75D9630E9A2E}"/>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34E62C9E-567D-9F9D-AA5B-4B3BC29FEB1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Organigramme : Terminateur 15">
              <a:extLst>
                <a:ext uri="{FF2B5EF4-FFF2-40B4-BE49-F238E27FC236}">
                  <a16:creationId xmlns:a16="http://schemas.microsoft.com/office/drawing/2014/main" id="{B60D1D3E-E8E2-A7AB-347B-16D3D8CDEF7C}"/>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b="1" dirty="0">
                  <a:solidFill>
                    <a:srgbClr val="757575"/>
                  </a:solidFill>
                  <a:latin typeface="Microsoft Uighur" panose="02000000000000000000" pitchFamily="2" charset="-78"/>
                  <a:cs typeface="Microsoft Uighur" panose="02000000000000000000" pitchFamily="2" charset="-78"/>
                </a:rPr>
                <a:t>اليوم</a:t>
              </a:r>
              <a:r>
                <a:rPr lang="fr-MA" b="1" dirty="0">
                  <a:solidFill>
                    <a:srgbClr val="757575"/>
                  </a:solidFill>
                  <a:latin typeface="Microsoft Uighur" panose="02000000000000000000" pitchFamily="2" charset="-78"/>
                  <a:cs typeface="Microsoft Uighur" panose="02000000000000000000" pitchFamily="2" charset="-78"/>
                </a:rPr>
                <a:t> 6 - </a:t>
              </a:r>
            </a:p>
          </p:txBody>
        </p:sp>
      </p:grpSp>
      <p:grpSp>
        <p:nvGrpSpPr>
          <p:cNvPr id="17" name="Groupe 16">
            <a:extLst>
              <a:ext uri="{FF2B5EF4-FFF2-40B4-BE49-F238E27FC236}">
                <a16:creationId xmlns:a16="http://schemas.microsoft.com/office/drawing/2014/main" id="{9593EFB4-EFB0-996D-36F2-F89A79B71B60}"/>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C593F1C-83B4-F95A-E246-EA268BCDB6A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6A7D8E8D-9454-0FB9-1348-AFA1D853F56E}"/>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b="1" dirty="0">
                  <a:solidFill>
                    <a:srgbClr val="757575"/>
                  </a:solidFill>
                  <a:latin typeface="Microsoft Uighur" panose="02000000000000000000" pitchFamily="2" charset="-78"/>
                  <a:cs typeface="Microsoft Uighur" panose="02000000000000000000" pitchFamily="2" charset="-78"/>
                </a:rPr>
                <a:t>اليوم</a:t>
              </a:r>
              <a:r>
                <a:rPr lang="fr-MA" b="1" dirty="0">
                  <a:solidFill>
                    <a:srgbClr val="757575"/>
                  </a:solidFill>
                  <a:latin typeface="Microsoft Uighur" panose="02000000000000000000" pitchFamily="2" charset="-78"/>
                  <a:cs typeface="Microsoft Uighur" panose="02000000000000000000" pitchFamily="2" charset="-78"/>
                </a:rPr>
                <a:t>2 - </a:t>
              </a:r>
              <a:endParaRPr lang="ar-MA" b="1" dirty="0">
                <a:solidFill>
                  <a:srgbClr val="757575"/>
                </a:solidFill>
                <a:latin typeface="Microsoft Uighur" panose="02000000000000000000" pitchFamily="2" charset="-78"/>
                <a:cs typeface="Microsoft Uighur" panose="02000000000000000000" pitchFamily="2" charset="-78"/>
              </a:endParaRPr>
            </a:p>
          </p:txBody>
        </p:sp>
      </p:grpSp>
      <p:grpSp>
        <p:nvGrpSpPr>
          <p:cNvPr id="20" name="Groupe 19">
            <a:extLst>
              <a:ext uri="{FF2B5EF4-FFF2-40B4-BE49-F238E27FC236}">
                <a16:creationId xmlns:a16="http://schemas.microsoft.com/office/drawing/2014/main" id="{B2F95F46-F588-5EBE-AC18-6BFF05900A21}"/>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14F99E80-721E-2662-B024-5675F4014D92}"/>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Organigramme : Terminateur 21">
              <a:extLst>
                <a:ext uri="{FF2B5EF4-FFF2-40B4-BE49-F238E27FC236}">
                  <a16:creationId xmlns:a16="http://schemas.microsoft.com/office/drawing/2014/main" id="{2B5855F1-8FE2-4A3B-5108-CDDCB1B12FE4}"/>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b="1" dirty="0">
                  <a:solidFill>
                    <a:srgbClr val="757575"/>
                  </a:solidFill>
                  <a:latin typeface="Microsoft Uighur" panose="02000000000000000000" pitchFamily="2" charset="-78"/>
                  <a:cs typeface="Microsoft Uighur" panose="02000000000000000000" pitchFamily="2" charset="-78"/>
                </a:rPr>
                <a:t>اليوم </a:t>
              </a:r>
              <a:r>
                <a:rPr lang="fr-MA" b="1" dirty="0">
                  <a:solidFill>
                    <a:srgbClr val="757575"/>
                  </a:solidFill>
                  <a:latin typeface="Microsoft Uighur" panose="02000000000000000000" pitchFamily="2" charset="-78"/>
                  <a:cs typeface="Microsoft Uighur" panose="02000000000000000000" pitchFamily="2" charset="-78"/>
                </a:rPr>
                <a:t>5 -</a:t>
              </a:r>
            </a:p>
          </p:txBody>
        </p:sp>
      </p:grpSp>
      <p:grpSp>
        <p:nvGrpSpPr>
          <p:cNvPr id="23" name="Groupe 22">
            <a:extLst>
              <a:ext uri="{FF2B5EF4-FFF2-40B4-BE49-F238E27FC236}">
                <a16:creationId xmlns:a16="http://schemas.microsoft.com/office/drawing/2014/main" id="{E73FA08F-E5DD-0444-783C-A13E61174249}"/>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1E925600-72EB-C208-09BE-3DFC7BA6BE44}"/>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1ED7E085-BF89-4E2A-4CD9-5DAD96CB9DD1}"/>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اليوم</a:t>
              </a:r>
              <a:r>
                <a:rPr kumimoji="0" lang="fr-MA"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AE255408-845B-CF4C-F074-9375B2ED8441}"/>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sp>
        <p:nvSpPr>
          <p:cNvPr id="31" name="Espace réservé du texte 25">
            <a:extLst>
              <a:ext uri="{FF2B5EF4-FFF2-40B4-BE49-F238E27FC236}">
                <a16:creationId xmlns:a16="http://schemas.microsoft.com/office/drawing/2014/main" id="{A3C54F26-D449-AC79-EB80-9DA13DA1DF7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معجم</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استماع وتحدث</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ea typeface="Microsoft Himalaya" panose="01010100010101010101" pitchFamily="2" charset="0"/>
                <a:cs typeface="Microsoft Uighur" panose="02000000000000000000" pitchFamily="2" charset="-78"/>
              </a:rPr>
              <a:t>قراءة : توليف: ب ت ن ث ي</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ea typeface="Microsoft Himalaya" panose="01010100010101010101" pitchFamily="2" charset="0"/>
                <a:cs typeface="Microsoft Uighur" panose="02000000000000000000" pitchFamily="2" charset="-78"/>
              </a:rPr>
              <a:t>خط : رسم الحروف وإكمال كلمات</a:t>
            </a:r>
            <a:endParaRPr lang="tzm-Arab-MA" sz="1400" dirty="0">
              <a:latin typeface="Microsoft Uighur" panose="02000000000000000000" pitchFamily="2" charset="-78"/>
              <a:ea typeface="Microsoft Himalaya" panose="01010100010101010101" pitchFamily="2" charset="0"/>
              <a:cs typeface="Microsoft Uighur" panose="02000000000000000000" pitchFamily="2" charset="-78"/>
              <a:sym typeface="Arial"/>
            </a:endParaRPr>
          </a:p>
        </p:txBody>
      </p:sp>
      <p:sp>
        <p:nvSpPr>
          <p:cNvPr id="32" name="Espace réservé du texte 25">
            <a:extLst>
              <a:ext uri="{FF2B5EF4-FFF2-40B4-BE49-F238E27FC236}">
                <a16:creationId xmlns:a16="http://schemas.microsoft.com/office/drawing/2014/main" id="{6EDC0A80-DC39-B189-3EE6-D56F1D1AAFA5}"/>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6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600" dirty="0">
                <a:cs typeface="Microsoft Uighur" panose="02000000000000000000" pitchFamily="2" charset="-78"/>
              </a:rPr>
              <a:t>التقويم الفردي للمجموعة الخامسة</a:t>
            </a:r>
          </a:p>
        </p:txBody>
      </p:sp>
      <p:sp>
        <p:nvSpPr>
          <p:cNvPr id="33" name="Espace réservé du texte 25">
            <a:extLst>
              <a:ext uri="{FF2B5EF4-FFF2-40B4-BE49-F238E27FC236}">
                <a16:creationId xmlns:a16="http://schemas.microsoft.com/office/drawing/2014/main" id="{B839F7B9-F115-69AA-CFF2-ADD864B0366D}"/>
              </a:ext>
            </a:extLst>
          </p:cNvPr>
          <p:cNvSpPr txBox="1">
            <a:spLocks/>
          </p:cNvSpPr>
          <p:nvPr/>
        </p:nvSpPr>
        <p:spPr>
          <a:xfrm>
            <a:off x="4896000" y="390422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300"/>
              </a:spcBef>
              <a:buClrTx/>
              <a:buFont typeface="Wingdings" panose="05000000000000000000" pitchFamily="2" charset="2"/>
              <a:buChar char="m"/>
              <a:defRPr/>
            </a:pPr>
            <a:r>
              <a:rPr lang="tzm-Arab-MA" sz="1600" dirty="0">
                <a:latin typeface="Microsoft Uighur" panose="02000000000000000000" pitchFamily="2" charset="-78"/>
                <a:cs typeface="Microsoft Uighur" panose="02000000000000000000" pitchFamily="2" charset="-78"/>
              </a:rPr>
              <a:t>معجم: مراجعة</a:t>
            </a:r>
          </a:p>
          <a:p>
            <a:pPr marL="266700" lvl="0" indent="-266700">
              <a:lnSpc>
                <a:spcPct val="100000"/>
              </a:lnSpc>
              <a:spcBef>
                <a:spcPts val="300"/>
              </a:spcBef>
              <a:buClrTx/>
              <a:buFont typeface="Wingdings" panose="05000000000000000000" pitchFamily="2" charset="2"/>
              <a:buChar char="m"/>
              <a:defRPr/>
            </a:pPr>
            <a:r>
              <a:rPr lang="tzm-Arab-MA" sz="1600" dirty="0">
                <a:latin typeface="Microsoft Uighur" panose="02000000000000000000" pitchFamily="2" charset="-78"/>
                <a:cs typeface="Microsoft Uighur" panose="02000000000000000000" pitchFamily="2" charset="-78"/>
              </a:rPr>
              <a:t>قراءة/ كتابة : مراجعة</a:t>
            </a:r>
          </a:p>
          <a:p>
            <a:pPr marL="266700" lvl="0" indent="-266700">
              <a:lnSpc>
                <a:spcPct val="100000"/>
              </a:lnSpc>
              <a:spcBef>
                <a:spcPts val="300"/>
              </a:spcBef>
              <a:buClrTx/>
              <a:buFont typeface="Wingdings" panose="05000000000000000000" pitchFamily="2" charset="2"/>
              <a:buChar char="m"/>
              <a:defRPr/>
            </a:pPr>
            <a:r>
              <a:rPr lang="tzm-Arab-MA" sz="1600" dirty="0">
                <a:latin typeface="Microsoft Uighur" panose="02000000000000000000" pitchFamily="2" charset="-78"/>
                <a:cs typeface="Microsoft Uighur" panose="02000000000000000000" pitchFamily="2" charset="-78"/>
              </a:rPr>
              <a:t>التقويم الفردي للمجموعة الثانية</a:t>
            </a:r>
          </a:p>
        </p:txBody>
      </p:sp>
      <p:sp>
        <p:nvSpPr>
          <p:cNvPr id="34" name="Espace réservé du texte 25">
            <a:extLst>
              <a:ext uri="{FF2B5EF4-FFF2-40B4-BE49-F238E27FC236}">
                <a16:creationId xmlns:a16="http://schemas.microsoft.com/office/drawing/2014/main" id="{0DA4449F-6089-7F82-1C13-D09CEF4636D7}"/>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6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600" dirty="0">
                <a:cs typeface="Microsoft Uighur" panose="02000000000000000000" pitchFamily="2" charset="-78"/>
              </a:rPr>
              <a:t>التقويم الفردي للمجموعة السادسة</a:t>
            </a:r>
          </a:p>
        </p:txBody>
      </p:sp>
      <p:sp>
        <p:nvSpPr>
          <p:cNvPr id="35" name="Espace réservé du texte 25">
            <a:extLst>
              <a:ext uri="{FF2B5EF4-FFF2-40B4-BE49-F238E27FC236}">
                <a16:creationId xmlns:a16="http://schemas.microsoft.com/office/drawing/2014/main" id="{4FEF7FC1-B2BC-F6D3-52B4-71C6C7B219C1}"/>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Font typeface="Wingdings" panose="05000000000000000000" pitchFamily="2" charset="2"/>
              <a:buChar char="m"/>
            </a:pPr>
            <a:r>
              <a:rPr lang="tzm-Arab-MA" sz="1600" dirty="0">
                <a:latin typeface="Microsoft Uighur" panose="02000000000000000000" pitchFamily="2" charset="-78"/>
                <a:cs typeface="Microsoft Uighur" panose="02000000000000000000" pitchFamily="2" charset="-78"/>
              </a:rPr>
              <a:t>معجم: مراجعة</a:t>
            </a:r>
          </a:p>
          <a:p>
            <a:pPr marL="266700" indent="-266700">
              <a:lnSpc>
                <a:spcPct val="100000"/>
              </a:lnSpc>
              <a:spcBef>
                <a:spcPts val="0"/>
              </a:spcBef>
              <a:buFont typeface="Wingdings" panose="05000000000000000000" pitchFamily="2" charset="2"/>
              <a:buChar char="m"/>
            </a:pPr>
            <a:r>
              <a:rPr lang="tzm-Arab-MA" sz="1600" dirty="0">
                <a:latin typeface="Microsoft Uighur" panose="02000000000000000000" pitchFamily="2" charset="-78"/>
                <a:cs typeface="Microsoft Uighur" panose="02000000000000000000" pitchFamily="2" charset="-78"/>
              </a:rPr>
              <a:t>قراءة/ كتابة : مراجعة</a:t>
            </a:r>
          </a:p>
          <a:p>
            <a:pPr marL="266700" indent="-266700">
              <a:lnSpc>
                <a:spcPct val="100000"/>
              </a:lnSpc>
              <a:spcBef>
                <a:spcPts val="0"/>
              </a:spcBef>
              <a:buFont typeface="Wingdings" panose="05000000000000000000" pitchFamily="2" charset="2"/>
              <a:buChar char="m"/>
            </a:pPr>
            <a:r>
              <a:rPr lang="tzm-Arab-MA" sz="1600" dirty="0">
                <a:latin typeface="Microsoft Uighur" panose="02000000000000000000" pitchFamily="2" charset="-78"/>
                <a:cs typeface="Microsoft Uighur" panose="02000000000000000000" pitchFamily="2" charset="-78"/>
              </a:rPr>
              <a:t>التقويم الفردي للمجموعة الثالثة</a:t>
            </a:r>
            <a:endParaRPr lang="ar-MA" sz="1600" b="1" dirty="0">
              <a:cs typeface="Microsoft Uighur" panose="02000000000000000000" pitchFamily="2" charset="-78"/>
            </a:endParaRPr>
          </a:p>
        </p:txBody>
      </p:sp>
      <p:pic>
        <p:nvPicPr>
          <p:cNvPr id="2" name="Image 1" descr="Une image contenant Rectangle, conception&#10;&#10;Le contenu généré par l’IA peut être incorrect.">
            <a:extLst>
              <a:ext uri="{FF2B5EF4-FFF2-40B4-BE49-F238E27FC236}">
                <a16:creationId xmlns:a16="http://schemas.microsoft.com/office/drawing/2014/main" id="{1226B827-C206-3053-EF28-49250615B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1910926"/>
            <a:ext cx="3831420" cy="1362012"/>
          </a:xfrm>
          <a:prstGeom prst="rect">
            <a:avLst/>
          </a:prstGeom>
        </p:spPr>
      </p:pic>
      <p:sp>
        <p:nvSpPr>
          <p:cNvPr id="3" name="Espace réservé du texte 5">
            <a:extLst>
              <a:ext uri="{FF2B5EF4-FFF2-40B4-BE49-F238E27FC236}">
                <a16:creationId xmlns:a16="http://schemas.microsoft.com/office/drawing/2014/main" id="{84C50125-6638-DB49-3CE3-D7CE8EA18B85}"/>
              </a:ext>
            </a:extLst>
          </p:cNvPr>
          <p:cNvSpPr txBox="1">
            <a:spLocks/>
          </p:cNvSpPr>
          <p:nvPr/>
        </p:nvSpPr>
        <p:spPr>
          <a:xfrm>
            <a:off x="757652" y="238010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600" dirty="0">
                <a:solidFill>
                  <a:srgbClr val="424D7B"/>
                </a:solidFill>
                <a:latin typeface="Microsoft Uighur" panose="02000000000000000000" pitchFamily="2" charset="-78"/>
                <a:cs typeface="Microsoft Uighur" panose="02000000000000000000" pitchFamily="2" charset="-78"/>
              </a:rPr>
              <a:t>معجم </a:t>
            </a:r>
          </a:p>
          <a:p>
            <a:pPr algn="r" rtl="1">
              <a:spcBef>
                <a:spcPts val="0"/>
              </a:spcBef>
              <a:buClr>
                <a:srgbClr val="424D7B"/>
              </a:buClr>
            </a:pPr>
            <a:r>
              <a:rPr lang="ar-MA" sz="1600" dirty="0">
                <a:solidFill>
                  <a:srgbClr val="424D7B"/>
                </a:solidFill>
                <a:latin typeface="Microsoft Uighur" panose="02000000000000000000" pitchFamily="2" charset="-78"/>
                <a:cs typeface="Microsoft Uighur" panose="02000000000000000000" pitchFamily="2" charset="-78"/>
              </a:rPr>
              <a:t>قراءة/ كتابة : مراجعة</a:t>
            </a:r>
          </a:p>
          <a:p>
            <a:pPr algn="r" rtl="1">
              <a:spcBef>
                <a:spcPts val="0"/>
              </a:spcBef>
              <a:buClr>
                <a:srgbClr val="424D7B"/>
              </a:buClr>
            </a:pPr>
            <a:r>
              <a:rPr lang="ar-MA" sz="1600" dirty="0">
                <a:solidFill>
                  <a:srgbClr val="424D7B"/>
                </a:solidFill>
                <a:latin typeface="Microsoft Uighur" panose="02000000000000000000" pitchFamily="2" charset="-78"/>
                <a:cs typeface="Microsoft Uighur" panose="02000000000000000000" pitchFamily="2" charset="-78"/>
              </a:rPr>
              <a:t>التقويم الفردي للمجموعة الرابعة</a:t>
            </a:r>
          </a:p>
        </p:txBody>
      </p:sp>
      <p:sp>
        <p:nvSpPr>
          <p:cNvPr id="4" name="Organigramme : Terminateur 3">
            <a:extLst>
              <a:ext uri="{FF2B5EF4-FFF2-40B4-BE49-F238E27FC236}">
                <a16:creationId xmlns:a16="http://schemas.microsoft.com/office/drawing/2014/main" id="{2A387659-A5B7-51B9-0531-72F61298701A}"/>
              </a:ext>
            </a:extLst>
          </p:cNvPr>
          <p:cNvSpPr/>
          <p:nvPr/>
        </p:nvSpPr>
        <p:spPr>
          <a:xfrm>
            <a:off x="2917910"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b="1" dirty="0">
                <a:solidFill>
                  <a:srgbClr val="757575"/>
                </a:solidFill>
                <a:latin typeface="Microsoft Uighur" panose="02000000000000000000" pitchFamily="2" charset="-78"/>
                <a:cs typeface="Microsoft Uighur" panose="02000000000000000000" pitchFamily="2" charset="-78"/>
              </a:rPr>
              <a:t>اليوم</a:t>
            </a:r>
            <a:r>
              <a:rPr lang="fr-MA" b="1" dirty="0">
                <a:solidFill>
                  <a:srgbClr val="757575"/>
                </a:solidFill>
                <a:latin typeface="Microsoft Uighur" panose="02000000000000000000" pitchFamily="2" charset="-78"/>
                <a:cs typeface="Microsoft Uighur" panose="02000000000000000000" pitchFamily="2" charset="-78"/>
              </a:rPr>
              <a:t> 4 - </a:t>
            </a:r>
            <a:endParaRPr lang="ar-MA" b="1" dirty="0">
              <a:solidFill>
                <a:srgbClr val="757575"/>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714172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3" y="386402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مراجعة الحروف المقدمة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كلمات وجمل</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إملاء – إنتاج كتابي</a:t>
            </a:r>
          </a:p>
          <a:p>
            <a:pPr marL="0" indent="0" algn="r" rtl="1">
              <a:lnSpc>
                <a:spcPct val="100000"/>
              </a:lnSpc>
              <a:spcBef>
                <a:spcPts val="300"/>
              </a:spcBef>
              <a:buClr>
                <a:srgbClr val="424D7B"/>
              </a:buClr>
              <a:buSzPct val="50000"/>
              <a:buNone/>
            </a:pPr>
            <a:endParaRPr lang="ar-MA" sz="2200" b="1" dirty="0">
              <a:solidFill>
                <a:srgbClr val="424D7B"/>
              </a:solidFill>
              <a:latin typeface="Dosis SemiBold" pitchFamily="2" charset="0"/>
              <a:cs typeface="Microsoft Uighur" panose="02000000000000000000" pitchFamily="2" charset="-78"/>
            </a:endParaRP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871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كتابة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3"/>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23253" y="5488412"/>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معجم</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تحدث</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100052" y="4880220"/>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تقويم شفهي فردي</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sp>
        <p:nvSpPr>
          <p:cNvPr id="15" name="Organigramme : Connecteur 14">
            <a:extLst>
              <a:ext uri="{FF2B5EF4-FFF2-40B4-BE49-F238E27FC236}">
                <a16:creationId xmlns:a16="http://schemas.microsoft.com/office/drawing/2014/main" id="{99DC43A7-2A55-D2A7-83E0-123F5FB409CF}"/>
              </a:ext>
            </a:extLst>
          </p:cNvPr>
          <p:cNvSpPr/>
          <p:nvPr/>
        </p:nvSpPr>
        <p:spPr>
          <a:xfrm>
            <a:off x="1585793" y="4744580"/>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50</a:t>
            </a:r>
            <a:endParaRPr lang="fr-MA" sz="1000" b="1" dirty="0">
              <a:solidFill>
                <a:schemeClr val="tx1"/>
              </a:solidFill>
            </a:endParaRPr>
          </a:p>
        </p:txBody>
      </p:sp>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1999931" y="202582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lang="ar-MA" sz="2200" b="1" dirty="0">
                <a:cs typeface="Microsoft Uighur" panose="02000000000000000000" pitchFamily="2" charset="-78"/>
              </a:rPr>
              <a:t>معجم مراجعة</a:t>
            </a:r>
            <a:endPar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11" name="Organigramme : Connecteur 10">
            <a:extLst>
              <a:ext uri="{FF2B5EF4-FFF2-40B4-BE49-F238E27FC236}">
                <a16:creationId xmlns:a16="http://schemas.microsoft.com/office/drawing/2014/main" id="{21754D58-8D69-AC02-9B28-653218EE9F72}"/>
              </a:ext>
            </a:extLst>
          </p:cNvPr>
          <p:cNvSpPr/>
          <p:nvPr/>
        </p:nvSpPr>
        <p:spPr>
          <a:xfrm>
            <a:off x="1562866" y="1655607"/>
            <a:ext cx="544953" cy="484091"/>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rPr>
              <a:t>05</a:t>
            </a:r>
            <a:endParaRPr lang="fr-MA" sz="1200" b="1" dirty="0">
              <a:solidFill>
                <a:schemeClr val="tx1"/>
              </a:solidFill>
            </a:endParaRPr>
          </a:p>
        </p:txBody>
      </p:sp>
      <p:sp>
        <p:nvSpPr>
          <p:cNvPr id="13" name="Organigramme : Connecteur 12">
            <a:extLst>
              <a:ext uri="{FF2B5EF4-FFF2-40B4-BE49-F238E27FC236}">
                <a16:creationId xmlns:a16="http://schemas.microsoft.com/office/drawing/2014/main" id="{361F3770-3687-3B95-F57E-D2A702CE4B55}"/>
              </a:ext>
            </a:extLst>
          </p:cNvPr>
          <p:cNvSpPr/>
          <p:nvPr/>
        </p:nvSpPr>
        <p:spPr>
          <a:xfrm>
            <a:off x="1562866" y="2874768"/>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45</a:t>
            </a:r>
            <a:endParaRPr lang="fr-MA" sz="1000" b="1" dirty="0">
              <a:solidFill>
                <a:schemeClr val="tx1"/>
              </a:solidFill>
            </a:endParaRPr>
          </a:p>
        </p:txBody>
      </p:sp>
    </p:spTree>
    <p:extLst>
      <p:ext uri="{BB962C8B-B14F-4D97-AF65-F5344CB8AC3E}">
        <p14:creationId xmlns:p14="http://schemas.microsoft.com/office/powerpoint/2010/main" val="5076975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4585871"/>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الخامس من المرحلة الرابعة.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الخامس.</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3736850481"/>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224000" y="2581536"/>
            <a:ext cx="6696000" cy="932781"/>
            <a:chOff x="1331545" y="2851205"/>
            <a:chExt cx="6696000" cy="932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تعرف معجم اللعب والمرح؛</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224000" y="3642852"/>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تسمية الحروف وقراءة مقاطع وكلمات وجمل تتضمن الحروف المقدمة.</a:t>
              </a:r>
            </a:p>
          </p:txBody>
        </p:sp>
      </p:grpSp>
      <p:grpSp>
        <p:nvGrpSpPr>
          <p:cNvPr id="6" name="Groupe 5">
            <a:extLst>
              <a:ext uri="{FF2B5EF4-FFF2-40B4-BE49-F238E27FC236}">
                <a16:creationId xmlns:a16="http://schemas.microsoft.com/office/drawing/2014/main" id="{5414131E-1B53-6BBB-BE98-ECBC5C2415ED}"/>
              </a:ext>
            </a:extLst>
          </p:cNvPr>
          <p:cNvGrpSpPr/>
          <p:nvPr/>
        </p:nvGrpSpPr>
        <p:grpSpPr>
          <a:xfrm>
            <a:off x="1224000" y="4682863"/>
            <a:ext cx="6696000" cy="890781"/>
            <a:chOff x="1331545" y="2851205"/>
            <a:chExt cx="6696000" cy="890781"/>
          </a:xfrm>
        </p:grpSpPr>
        <p:pic>
          <p:nvPicPr>
            <p:cNvPr id="7" name="Image 6">
              <a:extLst>
                <a:ext uri="{FF2B5EF4-FFF2-40B4-BE49-F238E27FC236}">
                  <a16:creationId xmlns:a16="http://schemas.microsoft.com/office/drawing/2014/main" id="{E6C0F7BA-3FD3-9073-CC80-53AFE187289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9" name="Rectangle 8">
              <a:extLst>
                <a:ext uri="{FF2B5EF4-FFF2-40B4-BE49-F238E27FC236}">
                  <a16:creationId xmlns:a16="http://schemas.microsoft.com/office/drawing/2014/main" id="{96B77B95-DD22-B625-FFBB-004D16185FBD}"/>
                </a:ext>
              </a:extLst>
            </p:cNvPr>
            <p:cNvSpPr/>
            <p:nvPr/>
          </p:nvSpPr>
          <p:spPr>
            <a:xfrm>
              <a:off x="1479176" y="3192646"/>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كتابة كلمات مملاة ووصف صورة بجملة مفيدة.</a:t>
              </a:r>
            </a:p>
          </p:txBody>
        </p:sp>
      </p:grpSp>
    </p:spTree>
    <p:extLst>
      <p:ext uri="{BB962C8B-B14F-4D97-AF65-F5344CB8AC3E}">
        <p14:creationId xmlns:p14="http://schemas.microsoft.com/office/powerpoint/2010/main" val="301653293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3087000"/>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المعجم: مراجعة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28771912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914400" rtl="1" eaLnBrk="1" fontAlgn="auto" latinLnBrk="0" hangingPunct="1">
              <a:lnSpc>
                <a:spcPct val="100000"/>
              </a:lnSpc>
              <a:spcBef>
                <a:spcPts val="0"/>
              </a:spcBef>
              <a:spcAft>
                <a:spcPts val="0"/>
              </a:spcAft>
              <a:buClr>
                <a:srgbClr val="0C0C0C"/>
              </a:buClr>
              <a:buSzPts val="2800"/>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2800" b="0"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98A5B6B-A63D-2445-E466-6F23C839C64C}"/>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8CF36B7B-F0AF-6BC7-6392-57838B4B7873}"/>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سنتذكر الكلمات التي تعلمناها. أنا أشير وأنت تقول.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146B6EF-4D2C-434F-5BAE-F69DECE6998E}"/>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F6335101-34F6-B86B-79CE-7520CA34B63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2672082F-139E-00E1-EF1F-3D8BCE69711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417A546C-7AF3-39EF-5171-C6285CCB711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9E69CD5F-8669-A804-51E4-0F4383570D07}"/>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AF72FF1E-A21A-CA2B-6AB2-274AFA91E2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35" name="Rectangle 34">
            <a:extLst>
              <a:ext uri="{FF2B5EF4-FFF2-40B4-BE49-F238E27FC236}">
                <a16:creationId xmlns:a16="http://schemas.microsoft.com/office/drawing/2014/main" id="{05885C3C-7B87-ABB6-4488-1C20963FE0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36" name="Rectangle 35">
            <a:extLst>
              <a:ext uri="{FF2B5EF4-FFF2-40B4-BE49-F238E27FC236}">
                <a16:creationId xmlns:a16="http://schemas.microsoft.com/office/drawing/2014/main" id="{49F59C67-D06A-5BB7-5B87-28375A38AA0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37" name="Rectangle 36">
            <a:extLst>
              <a:ext uri="{FF2B5EF4-FFF2-40B4-BE49-F238E27FC236}">
                <a16:creationId xmlns:a16="http://schemas.microsoft.com/office/drawing/2014/main" id="{D11F1174-CAC5-AE98-C264-E00ED8736EB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C9AF8588-1130-0D9F-889A-6A118E41C5C9}"/>
              </a:ext>
            </a:extLst>
          </p:cNvPr>
          <p:cNvPicPr>
            <a:picLocks noChangeAspect="1"/>
          </p:cNvPicPr>
          <p:nvPr/>
        </p:nvPicPr>
        <p:blipFill>
          <a:blip r:embed="rId8"/>
          <a:stretch>
            <a:fillRect/>
          </a:stretch>
        </p:blipFill>
        <p:spPr>
          <a:xfrm>
            <a:off x="6068230" y="2018484"/>
            <a:ext cx="1859660" cy="175614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 10">
            <a:extLst>
              <a:ext uri="{FF2B5EF4-FFF2-40B4-BE49-F238E27FC236}">
                <a16:creationId xmlns:a16="http://schemas.microsoft.com/office/drawing/2014/main" id="{63DC8596-32AB-C9C5-B59A-CA4C5CC64ED6}"/>
              </a:ext>
            </a:extLst>
          </p:cNvPr>
          <p:cNvPicPr>
            <a:picLocks noChangeAspect="1"/>
          </p:cNvPicPr>
          <p:nvPr/>
        </p:nvPicPr>
        <p:blipFill>
          <a:blip r:embed="rId9"/>
          <a:stretch>
            <a:fillRect/>
          </a:stretch>
        </p:blipFill>
        <p:spPr>
          <a:xfrm>
            <a:off x="3597449" y="2019841"/>
            <a:ext cx="1853264" cy="1754784"/>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 15">
            <a:extLst>
              <a:ext uri="{FF2B5EF4-FFF2-40B4-BE49-F238E27FC236}">
                <a16:creationId xmlns:a16="http://schemas.microsoft.com/office/drawing/2014/main" id="{76142950-1124-03F8-EBE1-51FB9B33707F}"/>
              </a:ext>
            </a:extLst>
          </p:cNvPr>
          <p:cNvPicPr>
            <a:picLocks noChangeAspect="1"/>
          </p:cNvPicPr>
          <p:nvPr/>
        </p:nvPicPr>
        <p:blipFill>
          <a:blip r:embed="rId10"/>
          <a:stretch>
            <a:fillRect/>
          </a:stretch>
        </p:blipFill>
        <p:spPr>
          <a:xfrm>
            <a:off x="6072189" y="4181294"/>
            <a:ext cx="1820366" cy="17401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Image 16">
            <a:extLst>
              <a:ext uri="{FF2B5EF4-FFF2-40B4-BE49-F238E27FC236}">
                <a16:creationId xmlns:a16="http://schemas.microsoft.com/office/drawing/2014/main" id="{8DBC6A9E-A3EA-3861-CCA2-CC3AD9EC4303}"/>
              </a:ext>
            </a:extLst>
          </p:cNvPr>
          <p:cNvPicPr>
            <a:picLocks noChangeAspect="1"/>
          </p:cNvPicPr>
          <p:nvPr/>
        </p:nvPicPr>
        <p:blipFill>
          <a:blip r:embed="rId11"/>
          <a:stretch>
            <a:fillRect/>
          </a:stretch>
        </p:blipFill>
        <p:spPr>
          <a:xfrm>
            <a:off x="3585550" y="4181294"/>
            <a:ext cx="1820366" cy="17561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Image 17">
            <a:extLst>
              <a:ext uri="{FF2B5EF4-FFF2-40B4-BE49-F238E27FC236}">
                <a16:creationId xmlns:a16="http://schemas.microsoft.com/office/drawing/2014/main" id="{8F3FEC84-CA7C-AEB1-169E-0CFAECD15BE3}"/>
              </a:ext>
            </a:extLst>
          </p:cNvPr>
          <p:cNvPicPr>
            <a:picLocks noChangeAspect="1"/>
          </p:cNvPicPr>
          <p:nvPr/>
        </p:nvPicPr>
        <p:blipFill>
          <a:blip r:embed="rId12"/>
          <a:stretch>
            <a:fillRect/>
          </a:stretch>
        </p:blipFill>
        <p:spPr>
          <a:xfrm>
            <a:off x="1085013" y="4181294"/>
            <a:ext cx="1834264" cy="17221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 1">
            <a:extLst>
              <a:ext uri="{FF2B5EF4-FFF2-40B4-BE49-F238E27FC236}">
                <a16:creationId xmlns:a16="http://schemas.microsoft.com/office/drawing/2014/main" id="{5C41D6A4-B34A-EAAF-60EB-788DF32C9FDF}"/>
              </a:ext>
            </a:extLst>
          </p:cNvPr>
          <p:cNvPicPr>
            <a:picLocks noChangeAspect="1"/>
          </p:cNvPicPr>
          <p:nvPr/>
        </p:nvPicPr>
        <p:blipFill>
          <a:blip r:embed="rId13"/>
          <a:stretch>
            <a:fillRect/>
          </a:stretch>
        </p:blipFill>
        <p:spPr>
          <a:xfrm>
            <a:off x="1130632" y="1998864"/>
            <a:ext cx="1820560" cy="17321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5530455"/>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03B2FBC1-BE4A-430A-CD20-3E2338274DB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C071E4D-3DFC-3A21-3E50-CD0D8E62747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سنتذكر الكلمات التي تعلمناها. أنا أشير وأنت تقول.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28E1ADB7-3352-2F6B-996F-D7AF7183CEC6}"/>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0D9D5037-8ED0-8DEE-182A-3AAAF243947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D15A66EC-F9B5-204F-6F54-6AC72B47EBA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35A18B42-B4DC-A98D-38FB-DAD583DCD3A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9C34336A-D9A7-C014-7FC0-57EAA73659FD}"/>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CC9D6853-EBBA-AD77-62D4-C0D6E6F034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35" name="Rectangle 34">
            <a:extLst>
              <a:ext uri="{FF2B5EF4-FFF2-40B4-BE49-F238E27FC236}">
                <a16:creationId xmlns:a16="http://schemas.microsoft.com/office/drawing/2014/main" id="{73CF167E-3F4A-9F9E-4DCE-67EEFB4073C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36" name="Rectangle 35">
            <a:extLst>
              <a:ext uri="{FF2B5EF4-FFF2-40B4-BE49-F238E27FC236}">
                <a16:creationId xmlns:a16="http://schemas.microsoft.com/office/drawing/2014/main" id="{862B1635-B4E8-151E-7A7C-F435D58BAE0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37" name="Rectangle 36">
            <a:extLst>
              <a:ext uri="{FF2B5EF4-FFF2-40B4-BE49-F238E27FC236}">
                <a16:creationId xmlns:a16="http://schemas.microsoft.com/office/drawing/2014/main" id="{F3AF0125-0BE9-7D2D-40CE-545B88AA5BE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9" name="Image 18">
            <a:extLst>
              <a:ext uri="{FF2B5EF4-FFF2-40B4-BE49-F238E27FC236}">
                <a16:creationId xmlns:a16="http://schemas.microsoft.com/office/drawing/2014/main" id="{0FA2333A-89D1-E94B-8333-689AA41CC97C}"/>
              </a:ext>
            </a:extLst>
          </p:cNvPr>
          <p:cNvPicPr>
            <a:picLocks noChangeAspect="1"/>
          </p:cNvPicPr>
          <p:nvPr/>
        </p:nvPicPr>
        <p:blipFill>
          <a:blip r:embed="rId8"/>
          <a:stretch>
            <a:fillRect/>
          </a:stretch>
        </p:blipFill>
        <p:spPr>
          <a:xfrm>
            <a:off x="6094177" y="4274902"/>
            <a:ext cx="1830072" cy="17030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Image 20">
            <a:extLst>
              <a:ext uri="{FF2B5EF4-FFF2-40B4-BE49-F238E27FC236}">
                <a16:creationId xmlns:a16="http://schemas.microsoft.com/office/drawing/2014/main" id="{8781B51C-C1AE-06E6-933A-A1CA540FEF84}"/>
              </a:ext>
            </a:extLst>
          </p:cNvPr>
          <p:cNvPicPr>
            <a:picLocks noChangeAspect="1"/>
          </p:cNvPicPr>
          <p:nvPr/>
        </p:nvPicPr>
        <p:blipFill>
          <a:blip r:embed="rId9"/>
          <a:stretch>
            <a:fillRect/>
          </a:stretch>
        </p:blipFill>
        <p:spPr>
          <a:xfrm>
            <a:off x="1197279" y="1983800"/>
            <a:ext cx="1820560" cy="1703002"/>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Image 21">
            <a:extLst>
              <a:ext uri="{FF2B5EF4-FFF2-40B4-BE49-F238E27FC236}">
                <a16:creationId xmlns:a16="http://schemas.microsoft.com/office/drawing/2014/main" id="{89238C38-B492-0746-BA20-C5B44CD4A58A}"/>
              </a:ext>
            </a:extLst>
          </p:cNvPr>
          <p:cNvPicPr>
            <a:picLocks noChangeAspect="1"/>
          </p:cNvPicPr>
          <p:nvPr/>
        </p:nvPicPr>
        <p:blipFill>
          <a:blip r:embed="rId10"/>
          <a:stretch>
            <a:fillRect/>
          </a:stretch>
        </p:blipFill>
        <p:spPr>
          <a:xfrm>
            <a:off x="1197279" y="4239345"/>
            <a:ext cx="1820561" cy="173855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 22">
            <a:extLst>
              <a:ext uri="{FF2B5EF4-FFF2-40B4-BE49-F238E27FC236}">
                <a16:creationId xmlns:a16="http://schemas.microsoft.com/office/drawing/2014/main" id="{26617F53-4799-4C67-B2D4-38F878937F5C}"/>
              </a:ext>
            </a:extLst>
          </p:cNvPr>
          <p:cNvPicPr>
            <a:picLocks noChangeAspect="1"/>
          </p:cNvPicPr>
          <p:nvPr/>
        </p:nvPicPr>
        <p:blipFill>
          <a:blip r:embed="rId11"/>
          <a:stretch>
            <a:fillRect/>
          </a:stretch>
        </p:blipFill>
        <p:spPr>
          <a:xfrm>
            <a:off x="3716101" y="4274902"/>
            <a:ext cx="1761131" cy="17030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 1">
            <a:extLst>
              <a:ext uri="{FF2B5EF4-FFF2-40B4-BE49-F238E27FC236}">
                <a16:creationId xmlns:a16="http://schemas.microsoft.com/office/drawing/2014/main" id="{346AC3DD-8139-8888-21BA-55BDD0B085C0}"/>
              </a:ext>
            </a:extLst>
          </p:cNvPr>
          <p:cNvPicPr>
            <a:picLocks noChangeAspect="1"/>
          </p:cNvPicPr>
          <p:nvPr/>
        </p:nvPicPr>
        <p:blipFill>
          <a:blip r:embed="rId12"/>
          <a:stretch>
            <a:fillRect/>
          </a:stretch>
        </p:blipFill>
        <p:spPr>
          <a:xfrm>
            <a:off x="6113785" y="1956100"/>
            <a:ext cx="1810464" cy="17307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E05A8BA1-775F-DF2F-46C6-C1FE80A4EEB8}"/>
              </a:ext>
            </a:extLst>
          </p:cNvPr>
          <p:cNvPicPr>
            <a:picLocks noChangeAspect="1"/>
          </p:cNvPicPr>
          <p:nvPr/>
        </p:nvPicPr>
        <p:blipFill>
          <a:blip r:embed="rId13"/>
          <a:stretch>
            <a:fillRect/>
          </a:stretch>
        </p:blipFill>
        <p:spPr>
          <a:xfrm>
            <a:off x="3674425" y="1983800"/>
            <a:ext cx="1761131" cy="1703002"/>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2414334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704315"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مراجعة الحروف وقراءة كلمات وجمل.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كتابة كلمات مملاة.</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كتابة جملة مفيدة لوصف صورة.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543846" y="1777877"/>
            <a:ext cx="1627370"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 كتابة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45</a:t>
            </a:r>
            <a:endParaRPr kumimoji="0" lang="fr-MA" sz="10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31560236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التلميذ الذي يقرأ الكلمة مقطعا </a:t>
            </a:r>
            <a:r>
              <a:rPr lang="ar-MA" sz="2800" b="0" kern="100"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مقطعا</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ثم يعيد قراءة الكلمة مرة واحدة تعتبر قراءته صحيحة.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 يتم تدريب المتعلمين على قراءة الجمل باسترسال (بدقة ودون التوقف بين الكلمات).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217922030"/>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EBD88EA-668E-1F76-F1E8-440F5ED3FF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08BF3A5-6E36-A965-8A5F-0530EE5F0B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3EA257-FEEB-5DB1-5E11-5FA23F5946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83C3BD6-DCD1-59A7-CD52-81AF66E29E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CD4DCC-EF82-30C5-F28F-6F47C66829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3F555F60-DE7C-D79C-082E-286A0CD603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27D1BB10-0078-20E1-8502-7DC342258B3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2B4273B-5FDF-42DA-7E84-4A75A5A8CC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aphicFrame>
        <p:nvGraphicFramePr>
          <p:cNvPr id="5" name="Tableau 4">
            <a:extLst>
              <a:ext uri="{FF2B5EF4-FFF2-40B4-BE49-F238E27FC236}">
                <a16:creationId xmlns:a16="http://schemas.microsoft.com/office/drawing/2014/main" id="{2C369629-BEF8-7C7E-2A24-14540DCB7D7D}"/>
              </a:ext>
            </a:extLst>
          </p:cNvPr>
          <p:cNvGraphicFramePr>
            <a:graphicFrameLocks noGrp="1"/>
          </p:cNvGraphicFramePr>
          <p:nvPr/>
        </p:nvGraphicFramePr>
        <p:xfrm>
          <a:off x="934056" y="2020539"/>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5CDAB7EE-87C4-D58A-3887-DBAC4C3C8507}"/>
              </a:ext>
            </a:extLst>
          </p:cNvPr>
          <p:cNvGraphicFramePr>
            <a:graphicFrameLocks noGrp="1"/>
          </p:cNvGraphicFramePr>
          <p:nvPr/>
        </p:nvGraphicFramePr>
        <p:xfrm>
          <a:off x="934056" y="319154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F7D27819-7E23-1475-1D6D-C33FFB96E68B}"/>
              </a:ext>
            </a:extLst>
          </p:cNvPr>
          <p:cNvGraphicFramePr>
            <a:graphicFrameLocks noGrp="1"/>
          </p:cNvGraphicFramePr>
          <p:nvPr/>
        </p:nvGraphicFramePr>
        <p:xfrm>
          <a:off x="934056" y="4362545"/>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3" name="Tableau 12">
            <a:extLst>
              <a:ext uri="{FF2B5EF4-FFF2-40B4-BE49-F238E27FC236}">
                <a16:creationId xmlns:a16="http://schemas.microsoft.com/office/drawing/2014/main" id="{31C3850D-3B98-7B07-5778-F14E8F301450}"/>
              </a:ext>
            </a:extLst>
          </p:cNvPr>
          <p:cNvGraphicFramePr>
            <a:graphicFrameLocks noGrp="1"/>
          </p:cNvGraphicFramePr>
          <p:nvPr/>
        </p:nvGraphicFramePr>
        <p:xfrm>
          <a:off x="2124331" y="5445057"/>
          <a:ext cx="4508870"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214751469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E5007417-FCE7-9819-B506-1D4D8C148E7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69AAF56-F5FE-D516-9E3A-C75AA6662F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 خاص بالفئة د)</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4E2B8CCC-154F-64F3-0B2E-D587B8A64F16}"/>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graphicFrame>
        <p:nvGraphicFramePr>
          <p:cNvPr id="5" name="Tableau 4">
            <a:extLst>
              <a:ext uri="{FF2B5EF4-FFF2-40B4-BE49-F238E27FC236}">
                <a16:creationId xmlns:a16="http://schemas.microsoft.com/office/drawing/2014/main" id="{5F02AD80-B19D-F7C1-15ED-BDEF21DAC12F}"/>
              </a:ext>
            </a:extLst>
          </p:cNvPr>
          <p:cNvGraphicFramePr>
            <a:graphicFrameLocks noGrp="1"/>
          </p:cNvGraphicFramePr>
          <p:nvPr/>
        </p:nvGraphicFramePr>
        <p:xfrm>
          <a:off x="934056" y="2020539"/>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DF0330B0-907D-6283-61C5-3E9F13BAA523}"/>
              </a:ext>
            </a:extLst>
          </p:cNvPr>
          <p:cNvGraphicFramePr>
            <a:graphicFrameLocks noGrp="1"/>
          </p:cNvGraphicFramePr>
          <p:nvPr/>
        </p:nvGraphicFramePr>
        <p:xfrm>
          <a:off x="934056" y="319154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D311BF63-06F4-2437-7D0A-5B944E0D2FB0}"/>
              </a:ext>
            </a:extLst>
          </p:cNvPr>
          <p:cNvGraphicFramePr>
            <a:graphicFrameLocks noGrp="1"/>
          </p:cNvGraphicFramePr>
          <p:nvPr/>
        </p:nvGraphicFramePr>
        <p:xfrm>
          <a:off x="934056" y="4362545"/>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3" name="Tableau 12">
            <a:extLst>
              <a:ext uri="{FF2B5EF4-FFF2-40B4-BE49-F238E27FC236}">
                <a16:creationId xmlns:a16="http://schemas.microsoft.com/office/drawing/2014/main" id="{D58DFEC1-A7A8-4444-4103-AF285EE0A654}"/>
              </a:ext>
            </a:extLst>
          </p:cNvPr>
          <p:cNvGraphicFramePr>
            <a:graphicFrameLocks noGrp="1"/>
          </p:cNvGraphicFramePr>
          <p:nvPr/>
        </p:nvGraphicFramePr>
        <p:xfrm>
          <a:off x="2124331" y="5445057"/>
          <a:ext cx="4508870"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pic>
        <p:nvPicPr>
          <p:cNvPr id="14" name="Image 13">
            <a:extLst>
              <a:ext uri="{FF2B5EF4-FFF2-40B4-BE49-F238E27FC236}">
                <a16:creationId xmlns:a16="http://schemas.microsoft.com/office/drawing/2014/main" id="{768A2E26-A031-AE2A-D82C-7E36902873A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5DCB6CF2-DAFA-8C31-1DAE-306BB3520D0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0A7C630D-38A0-6650-C42D-D9CF2110F81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E2B3DC6C-FC14-6832-B6F7-E0A06D0CFA9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7AF9F1DC-2B28-74B9-F12C-C149EEB02EE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4318CE3A-682E-5FBA-7079-AD88FBDCA0C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1" name="Rectangle 20">
            <a:extLst>
              <a:ext uri="{FF2B5EF4-FFF2-40B4-BE49-F238E27FC236}">
                <a16:creationId xmlns:a16="http://schemas.microsoft.com/office/drawing/2014/main" id="{CED85FE1-CEB5-6009-63AF-E7360690473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61633645-44CD-C6D2-1137-89B7F942E55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73199790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E9964-0240-A529-617F-A094810FD307}"/>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594D15A-AF2B-56EF-C481-D4BEAF3D579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47E5F544-30E8-536B-9A47-ACEBA662231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2170909C-B443-F1EC-315F-F0988BF45F64}"/>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رددوا بعدي </a:t>
            </a:r>
          </a:p>
        </p:txBody>
      </p:sp>
      <p:sp>
        <p:nvSpPr>
          <p:cNvPr id="18" name="Rectangle : coins arrondis 17">
            <a:extLst>
              <a:ext uri="{FF2B5EF4-FFF2-40B4-BE49-F238E27FC236}">
                <a16:creationId xmlns:a16="http://schemas.microsoft.com/office/drawing/2014/main" id="{FCC5441F-F148-2853-0176-B539144A45D7}"/>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ثِـ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ــيـا</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ب</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6CA2C214-FBD5-7D23-DF32-D3A948BC978E}"/>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حِـ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ـجـا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رَ</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F35FB172-88E2-EA1B-FFED-737C35DB4BB0}"/>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عَـطْـ</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ـشا</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نُ </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23" name="Rectangle : coins arrondis 22">
            <a:extLst>
              <a:ext uri="{FF2B5EF4-FFF2-40B4-BE49-F238E27FC236}">
                <a16:creationId xmlns:a16="http://schemas.microsoft.com/office/drawing/2014/main" id="{7B24A2A5-D3BE-9B99-96C4-05F6EE9DA085}"/>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ثِـياب</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306E34F4-C43C-13E7-11FC-01C57830A40E}"/>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حِجارَة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09446506-54A5-4392-FDEB-B0FE8F4F2AAD}"/>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عَطْشانُ</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4A291DBD-B5E9-371D-3480-DE8DF9A80D19}"/>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6E3685CA-8EC2-6041-E4DC-BA77215A8522}"/>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B71F9814-2DC6-17AA-91CB-509E0E245CF0}"/>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63E8256A-0873-33A4-8F95-B4073C5A7D00}"/>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1E6399E7-3262-054C-5EE6-55B0C5F3E2C5}"/>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4A920B3E-0E55-A719-0CE3-F56E92B57F76}"/>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نـا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يـاً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6CFF67BF-7244-D70C-21C1-D2BD759101F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ناياً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79841135-4F38-F786-CF0E-AB14CCE6C70C}"/>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أَدْخُلُ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FD709C08-3611-33E0-252C-9F5FAAE25CB1}"/>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أَدْ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خُ</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grpSp>
        <p:nvGrpSpPr>
          <p:cNvPr id="11" name="Groupe 10">
            <a:extLst>
              <a:ext uri="{FF2B5EF4-FFF2-40B4-BE49-F238E27FC236}">
                <a16:creationId xmlns:a16="http://schemas.microsoft.com/office/drawing/2014/main" id="{DFB8E2D0-72AB-BE3E-9AC2-2DA2901012D4}"/>
              </a:ext>
            </a:extLst>
          </p:cNvPr>
          <p:cNvGrpSpPr/>
          <p:nvPr/>
        </p:nvGrpSpPr>
        <p:grpSpPr>
          <a:xfrm>
            <a:off x="5432877" y="3809200"/>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31DC1F43-DEC3-D118-EC59-27EDB79A603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969FE347-3190-34B8-2390-F13459D4BB4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3DDA52FA-4ED6-8BCA-026F-E1EDDFEC70BD}"/>
              </a:ext>
            </a:extLst>
          </p:cNvPr>
          <p:cNvGrpSpPr/>
          <p:nvPr/>
        </p:nvGrpSpPr>
        <p:grpSpPr>
          <a:xfrm>
            <a:off x="2423733" y="3828081"/>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9DC36AC5-0F1D-F151-CE77-C3BCA4348C5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24CD49A6-F401-7380-CF94-F7BDD6E7352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D0FEBF46-1B87-C5F5-F3D8-0201C9060E08}"/>
              </a:ext>
            </a:extLst>
          </p:cNvPr>
          <p:cNvGrpSpPr/>
          <p:nvPr/>
        </p:nvGrpSpPr>
        <p:grpSpPr>
          <a:xfrm>
            <a:off x="2246593" y="4573540"/>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C97135C9-2E49-05F3-B9AD-221DC85536D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94EED22D-7C3D-9C2F-FCF4-6CCA9D83390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41" name="Image 40">
            <a:extLst>
              <a:ext uri="{FF2B5EF4-FFF2-40B4-BE49-F238E27FC236}">
                <a16:creationId xmlns:a16="http://schemas.microsoft.com/office/drawing/2014/main" id="{5F8C9C3E-1953-A97C-3D2D-A5C880B5BBA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2" name="Image 41">
            <a:extLst>
              <a:ext uri="{FF2B5EF4-FFF2-40B4-BE49-F238E27FC236}">
                <a16:creationId xmlns:a16="http://schemas.microsoft.com/office/drawing/2014/main" id="{716BE2AA-F130-BDF5-8C65-79952CD1601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3" name="Image 42">
            <a:extLst>
              <a:ext uri="{FF2B5EF4-FFF2-40B4-BE49-F238E27FC236}">
                <a16:creationId xmlns:a16="http://schemas.microsoft.com/office/drawing/2014/main" id="{D7D788CD-E5CC-9448-E6A2-8352869BC76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4" name="Image 43">
            <a:extLst>
              <a:ext uri="{FF2B5EF4-FFF2-40B4-BE49-F238E27FC236}">
                <a16:creationId xmlns:a16="http://schemas.microsoft.com/office/drawing/2014/main" id="{33E07652-8A7E-971E-F41D-ACCF4971DC9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5" name="Rectangle 44">
            <a:extLst>
              <a:ext uri="{FF2B5EF4-FFF2-40B4-BE49-F238E27FC236}">
                <a16:creationId xmlns:a16="http://schemas.microsoft.com/office/drawing/2014/main" id="{0C5CE558-D8EE-EF12-A1D0-5E89E99FA40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6" name="Rectangle 45">
            <a:extLst>
              <a:ext uri="{FF2B5EF4-FFF2-40B4-BE49-F238E27FC236}">
                <a16:creationId xmlns:a16="http://schemas.microsoft.com/office/drawing/2014/main" id="{0C825371-78F4-3D36-7804-0DBF0F70B63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47" name="Rectangle 46">
            <a:extLst>
              <a:ext uri="{FF2B5EF4-FFF2-40B4-BE49-F238E27FC236}">
                <a16:creationId xmlns:a16="http://schemas.microsoft.com/office/drawing/2014/main" id="{B23E2175-B213-6521-1E3D-DE130825739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48" name="Rectangle 47">
            <a:extLst>
              <a:ext uri="{FF2B5EF4-FFF2-40B4-BE49-F238E27FC236}">
                <a16:creationId xmlns:a16="http://schemas.microsoft.com/office/drawing/2014/main" id="{988ABA91-CB24-7A3D-55CB-D22C81F278F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10" name="Groupe 9">
            <a:extLst>
              <a:ext uri="{FF2B5EF4-FFF2-40B4-BE49-F238E27FC236}">
                <a16:creationId xmlns:a16="http://schemas.microsoft.com/office/drawing/2014/main" id="{0424BC63-64EF-28F9-0E44-B8387FE0AF84}"/>
              </a:ext>
            </a:extLst>
          </p:cNvPr>
          <p:cNvGrpSpPr/>
          <p:nvPr/>
        </p:nvGrpSpPr>
        <p:grpSpPr>
          <a:xfrm>
            <a:off x="5137255" y="4559922"/>
            <a:ext cx="177140" cy="130051"/>
            <a:chOff x="7831964" y="3929121"/>
            <a:chExt cx="594306" cy="428930"/>
          </a:xfrm>
          <a:solidFill>
            <a:srgbClr val="ECF8FB"/>
          </a:solidFill>
        </p:grpSpPr>
        <p:pic>
          <p:nvPicPr>
            <p:cNvPr id="49" name="Graphique 48">
              <a:extLst>
                <a:ext uri="{FF2B5EF4-FFF2-40B4-BE49-F238E27FC236}">
                  <a16:creationId xmlns:a16="http://schemas.microsoft.com/office/drawing/2014/main" id="{1CB4F198-F884-67D8-2637-E8E6AF193A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50" name="Graphique 49">
              <a:extLst>
                <a:ext uri="{FF2B5EF4-FFF2-40B4-BE49-F238E27FC236}">
                  <a16:creationId xmlns:a16="http://schemas.microsoft.com/office/drawing/2014/main" id="{6C9F3376-FA24-B240-127E-A5453BB6758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17" name="Espace réservé pour une image  16">
            <a:extLst>
              <a:ext uri="{FF2B5EF4-FFF2-40B4-BE49-F238E27FC236}">
                <a16:creationId xmlns:a16="http://schemas.microsoft.com/office/drawing/2014/main" id="{B8B9471A-A13E-1D36-F7C8-B8E0FC3A7629}"/>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34691506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3DEC4-B76C-C3B7-5C1B-963E4437EB25}"/>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07449EC2-2E2F-AD42-6FED-C225AF0479F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632937C4-974B-EA93-088D-6E4A1B4DBF5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7B377716-0874-CF21-E632-B48B0BFC0511}"/>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A87F8A4A-5876-B965-170C-CEB98B39A7F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ثِـ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ــيـا</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ب</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1D4F57EB-2D37-594B-BD9F-3098AFCC5304}"/>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حِـ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ـجـا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رَ</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780EEDB8-D793-4AA2-9698-7435E8755E7D}"/>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عَـطْـ</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ـشا</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نُ </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23" name="Rectangle : coins arrondis 22">
            <a:extLst>
              <a:ext uri="{FF2B5EF4-FFF2-40B4-BE49-F238E27FC236}">
                <a16:creationId xmlns:a16="http://schemas.microsoft.com/office/drawing/2014/main" id="{3A5AC86B-7CA2-1EE3-310F-D166FE020F5E}"/>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ثِـياب</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A7E0C279-22B7-BDAC-6432-FCC7F9131622}"/>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حِجارَة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4F40E1D7-8281-2BEB-174E-D5B83FF12135}"/>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عَطْشانُ</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D1D243E6-1062-CE0F-4AAD-B53456A413A2}"/>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055889FE-F3C8-2011-2539-1842A4141312}"/>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93CE198F-A4CF-309E-0F5F-19A24C691F4A}"/>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9AAE36DD-F4AB-FD17-5256-38A910AC1502}"/>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92BE644F-62D9-8DF6-EE4C-14F719F20AAE}"/>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864CAB34-CB2B-DDAE-80CA-1ACDF2D278A0}"/>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نـا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يـاً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317E59E6-9503-C2ED-F295-B6C2C18912BC}"/>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ناياً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2FAC4FC1-823F-2D23-3A19-3BD0F3F64EEB}"/>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أَدْخُلُ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8F79EE0E-3D7F-3D18-ECD0-C3E0FE5CED49}"/>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أَدْ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خُ</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grpSp>
        <p:nvGrpSpPr>
          <p:cNvPr id="11" name="Groupe 10">
            <a:extLst>
              <a:ext uri="{FF2B5EF4-FFF2-40B4-BE49-F238E27FC236}">
                <a16:creationId xmlns:a16="http://schemas.microsoft.com/office/drawing/2014/main" id="{09D61A91-70F1-6B05-A225-7B8113812FB7}"/>
              </a:ext>
            </a:extLst>
          </p:cNvPr>
          <p:cNvGrpSpPr/>
          <p:nvPr/>
        </p:nvGrpSpPr>
        <p:grpSpPr>
          <a:xfrm>
            <a:off x="5432877" y="3809200"/>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8CEFFBDE-C175-AD8E-4ED3-2D80D2EBD44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7253A101-C29A-3F93-D38D-12A16E6DE1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7A0F6759-B1CE-4B18-9A01-EF7E3ED27A59}"/>
              </a:ext>
            </a:extLst>
          </p:cNvPr>
          <p:cNvGrpSpPr/>
          <p:nvPr/>
        </p:nvGrpSpPr>
        <p:grpSpPr>
          <a:xfrm>
            <a:off x="2423733" y="3828081"/>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CAAD08C4-8851-E897-362B-A02C5A98A50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199C1559-FF4E-C86D-4A81-07513C8AF21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47C95246-08FC-5C8A-F056-A438557DC2A6}"/>
              </a:ext>
            </a:extLst>
          </p:cNvPr>
          <p:cNvGrpSpPr/>
          <p:nvPr/>
        </p:nvGrpSpPr>
        <p:grpSpPr>
          <a:xfrm>
            <a:off x="2246593" y="4573540"/>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0566570B-E627-4789-7E4E-93122166E5D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678C2501-F5E3-FA28-FE49-394B0946106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41" name="Image 40">
            <a:extLst>
              <a:ext uri="{FF2B5EF4-FFF2-40B4-BE49-F238E27FC236}">
                <a16:creationId xmlns:a16="http://schemas.microsoft.com/office/drawing/2014/main" id="{51E0C45D-F03F-AFA6-FA8A-5DBBB30E4AB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2" name="Image 41">
            <a:extLst>
              <a:ext uri="{FF2B5EF4-FFF2-40B4-BE49-F238E27FC236}">
                <a16:creationId xmlns:a16="http://schemas.microsoft.com/office/drawing/2014/main" id="{A51B3583-DB07-760A-1195-22FDBF431FC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3" name="Image 42">
            <a:extLst>
              <a:ext uri="{FF2B5EF4-FFF2-40B4-BE49-F238E27FC236}">
                <a16:creationId xmlns:a16="http://schemas.microsoft.com/office/drawing/2014/main" id="{8DB9B402-C40B-2B97-3607-48B3085BB9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4" name="Image 43">
            <a:extLst>
              <a:ext uri="{FF2B5EF4-FFF2-40B4-BE49-F238E27FC236}">
                <a16:creationId xmlns:a16="http://schemas.microsoft.com/office/drawing/2014/main" id="{68196CE1-5487-400E-3390-07663C52DB3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5" name="Rectangle 44">
            <a:extLst>
              <a:ext uri="{FF2B5EF4-FFF2-40B4-BE49-F238E27FC236}">
                <a16:creationId xmlns:a16="http://schemas.microsoft.com/office/drawing/2014/main" id="{066E8063-9DFD-F3E3-5586-CBB8D0CA37E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6" name="Rectangle 45">
            <a:extLst>
              <a:ext uri="{FF2B5EF4-FFF2-40B4-BE49-F238E27FC236}">
                <a16:creationId xmlns:a16="http://schemas.microsoft.com/office/drawing/2014/main" id="{6FE9F2CB-EB21-D6A8-A3B6-C054CA30D70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47" name="Rectangle 46">
            <a:extLst>
              <a:ext uri="{FF2B5EF4-FFF2-40B4-BE49-F238E27FC236}">
                <a16:creationId xmlns:a16="http://schemas.microsoft.com/office/drawing/2014/main" id="{50C1EE51-C043-7DDD-41C5-49CD8D7477E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48" name="Rectangle 47">
            <a:extLst>
              <a:ext uri="{FF2B5EF4-FFF2-40B4-BE49-F238E27FC236}">
                <a16:creationId xmlns:a16="http://schemas.microsoft.com/office/drawing/2014/main" id="{A58A8EA2-F1A8-F9A4-E58D-7B5A5A19956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10" name="Groupe 9">
            <a:extLst>
              <a:ext uri="{FF2B5EF4-FFF2-40B4-BE49-F238E27FC236}">
                <a16:creationId xmlns:a16="http://schemas.microsoft.com/office/drawing/2014/main" id="{7131B3D5-A61A-34C8-3B85-0692776F1C1D}"/>
              </a:ext>
            </a:extLst>
          </p:cNvPr>
          <p:cNvGrpSpPr/>
          <p:nvPr/>
        </p:nvGrpSpPr>
        <p:grpSpPr>
          <a:xfrm>
            <a:off x="5137255" y="4559922"/>
            <a:ext cx="177140" cy="130051"/>
            <a:chOff x="7831964" y="3929121"/>
            <a:chExt cx="594306" cy="428930"/>
          </a:xfrm>
          <a:solidFill>
            <a:srgbClr val="ECF8FB"/>
          </a:solidFill>
        </p:grpSpPr>
        <p:pic>
          <p:nvPicPr>
            <p:cNvPr id="49" name="Graphique 48">
              <a:extLst>
                <a:ext uri="{FF2B5EF4-FFF2-40B4-BE49-F238E27FC236}">
                  <a16:creationId xmlns:a16="http://schemas.microsoft.com/office/drawing/2014/main" id="{D62DC26E-EB5E-871E-0BFD-AD8C69C6833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50" name="Graphique 49">
              <a:extLst>
                <a:ext uri="{FF2B5EF4-FFF2-40B4-BE49-F238E27FC236}">
                  <a16:creationId xmlns:a16="http://schemas.microsoft.com/office/drawing/2014/main" id="{35B576BA-A8C7-19BF-5D17-68216A4C4E9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17" name="Espace réservé pour une image  16">
            <a:extLst>
              <a:ext uri="{FF2B5EF4-FFF2-40B4-BE49-F238E27FC236}">
                <a16:creationId xmlns:a16="http://schemas.microsoft.com/office/drawing/2014/main" id="{3178F388-5F99-0359-D06E-15A4FFF0BFF9}"/>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133234056"/>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2"/>
          <a:srcRect/>
          <a:stretch>
            <a:fillRect/>
          </a:stretch>
        </p:blipFill>
        <p:spPr/>
      </p:pic>
      <p:sp>
        <p:nvSpPr>
          <p:cNvPr id="25" name="Google Shape;2403;p107">
            <a:extLst>
              <a:ext uri="{FF2B5EF4-FFF2-40B4-BE49-F238E27FC236}">
                <a16:creationId xmlns:a16="http://schemas.microsoft.com/office/drawing/2014/main" id="{B725F75F-46DD-0BB4-3B7F-8DD39D2C9A4F}"/>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سَماءً</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88ED9483-66A5-CE28-1C7F-2A31C52BE15C}"/>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خُطَط</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بَيْض</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ثِياب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ناياً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أَدْخُلُ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7AEA4A74-781D-A0FD-BD4D-C971495DABC8}"/>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err="1">
                <a:ln>
                  <a:noFill/>
                </a:ln>
                <a:solidFill>
                  <a:srgbClr val="5B9BD5">
                    <a:lumMod val="50000"/>
                  </a:srgbClr>
                </a:solidFill>
                <a:effectLst/>
                <a:uLnTx/>
                <a:uFillTx/>
                <a:latin typeface="Arial"/>
                <a:cs typeface="Arial"/>
                <a:sym typeface="Arial"/>
              </a:rPr>
              <a:t>نَظّ</a:t>
            </a:r>
            <a:r>
              <a:rPr lang="ar-MA" sz="3200" b="1" dirty="0">
                <a:solidFill>
                  <a:srgbClr val="5B9BD5">
                    <a:lumMod val="50000"/>
                  </a:srgbClr>
                </a:solidFill>
              </a:rPr>
              <a:t>ارَة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AC4209D3-F4B7-CEDA-6BEC-4C613AF7614D}"/>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حِجارَة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F04E0047-2D88-4B6F-0EA7-CA6C00D0FDFB}"/>
              </a:ext>
            </a:extLst>
          </p:cNvPr>
          <p:cNvSpPr/>
          <p:nvPr/>
        </p:nvSpPr>
        <p:spPr>
          <a:xfrm>
            <a:off x="3280520" y="435057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طَريق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1902EB41-287A-1620-21F5-7160F2EC4F99}"/>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قُصوراً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2DB81C1E-E548-3717-340E-B43A392695DB}"/>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حَليب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1D10EB92-E33E-2C66-DC1F-4ED31A0EDD7E}"/>
              </a:ext>
            </a:extLst>
          </p:cNvPr>
          <p:cNvSpPr/>
          <p:nvPr/>
        </p:nvSpPr>
        <p:spPr>
          <a:xfrm>
            <a:off x="7199675" y="4350571"/>
            <a:ext cx="131688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3200" b="1" dirty="0">
                <a:solidFill>
                  <a:srgbClr val="5B9BD5">
                    <a:lumMod val="50000"/>
                  </a:srgbClr>
                </a:solidFill>
              </a:rPr>
              <a:t>عَطْشانُ</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3" name="Groupe 2">
            <a:extLst>
              <a:ext uri="{FF2B5EF4-FFF2-40B4-BE49-F238E27FC236}">
                <a16:creationId xmlns:a16="http://schemas.microsoft.com/office/drawing/2014/main" id="{FD78A9EE-184A-EB56-3282-C7549C2F9AAB}"/>
              </a:ext>
            </a:extLst>
          </p:cNvPr>
          <p:cNvGrpSpPr/>
          <p:nvPr/>
        </p:nvGrpSpPr>
        <p:grpSpPr>
          <a:xfrm>
            <a:off x="4805556" y="3506025"/>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70F8A7C1-F5DC-DEF7-5AB4-28F64A7659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AB7E8BF8-9FD8-5820-4559-2AF2D0B2E8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C9E6F9F0-9739-97F7-31E4-B5D0B75F9382}"/>
              </a:ext>
            </a:extLst>
          </p:cNvPr>
          <p:cNvGrpSpPr/>
          <p:nvPr/>
        </p:nvGrpSpPr>
        <p:grpSpPr>
          <a:xfrm>
            <a:off x="3506712" y="4607414"/>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48DEEF59-82F9-C933-775E-DEBAFC0502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6855CBD2-ADAA-C6FE-4A10-5575230D1E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6153785" y="4710956"/>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53EB0B21-BD82-FD2E-D44D-32B0B7313BC6}"/>
              </a:ext>
            </a:extLst>
          </p:cNvPr>
          <p:cNvGrpSpPr/>
          <p:nvPr/>
        </p:nvGrpSpPr>
        <p:grpSpPr>
          <a:xfrm>
            <a:off x="2243616" y="3339385"/>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47DE5A38-5EE3-53DD-E741-86DF852F1F3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D3DC8A4D-222C-621C-3821-07FB76ECD4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19ABB5F6-2F3E-3188-2359-495E5895FCD8}"/>
              </a:ext>
            </a:extLst>
          </p:cNvPr>
          <p:cNvGrpSpPr/>
          <p:nvPr/>
        </p:nvGrpSpPr>
        <p:grpSpPr>
          <a:xfrm>
            <a:off x="3546434" y="3466594"/>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9396BFC8-B59C-6E62-AFB6-B4C0FA527A66}"/>
              </a:ext>
            </a:extLst>
          </p:cNvPr>
          <p:cNvGrpSpPr/>
          <p:nvPr/>
        </p:nvGrpSpPr>
        <p:grpSpPr>
          <a:xfrm>
            <a:off x="2158293" y="4596271"/>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5065250D-AE9D-48D2-E4D8-25AA50A09F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497B8120-7C53-CE1A-5A3F-2FB71D62FE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2" name="Groupe 1">
            <a:extLst>
              <a:ext uri="{FF2B5EF4-FFF2-40B4-BE49-F238E27FC236}">
                <a16:creationId xmlns:a16="http://schemas.microsoft.com/office/drawing/2014/main" id="{59429F6D-DEDC-9CDB-078D-0F1B147522B5}"/>
              </a:ext>
            </a:extLst>
          </p:cNvPr>
          <p:cNvGrpSpPr/>
          <p:nvPr/>
        </p:nvGrpSpPr>
        <p:grpSpPr>
          <a:xfrm>
            <a:off x="946350" y="4621341"/>
            <a:ext cx="184723" cy="89615"/>
            <a:chOff x="7831964" y="3929121"/>
            <a:chExt cx="594306" cy="428930"/>
          </a:xfrm>
          <a:solidFill>
            <a:schemeClr val="accent1">
              <a:lumMod val="50000"/>
            </a:schemeClr>
          </a:solidFill>
        </p:grpSpPr>
        <p:pic>
          <p:nvPicPr>
            <p:cNvPr id="10" name="Graphique 9">
              <a:extLst>
                <a:ext uri="{FF2B5EF4-FFF2-40B4-BE49-F238E27FC236}">
                  <a16:creationId xmlns:a16="http://schemas.microsoft.com/office/drawing/2014/main" id="{46D51B89-2CC9-A108-8B94-6EF963D1D1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11" name="Graphique 10">
              <a:extLst>
                <a:ext uri="{FF2B5EF4-FFF2-40B4-BE49-F238E27FC236}">
                  <a16:creationId xmlns:a16="http://schemas.microsoft.com/office/drawing/2014/main" id="{65AF8E56-94A8-408C-3BC2-6DE4B69D5C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16546267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16C67-89A5-B4A2-9635-46EA8B1EA36D}"/>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7234A36C-E645-5B43-0437-C27905A248F6}"/>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يقرأ؟ ستمرون كلكم للقراءة. ( يشير الأستاذ في كل مرة إلى 5 كلمات مختلفة )</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5" name="Google Shape;2403;p107">
            <a:extLst>
              <a:ext uri="{FF2B5EF4-FFF2-40B4-BE49-F238E27FC236}">
                <a16:creationId xmlns:a16="http://schemas.microsoft.com/office/drawing/2014/main" id="{E460F394-E636-B45F-96EA-65B9B8FF4EF1}"/>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سَماءً</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3372D564-279D-D6A1-B2E8-8C6E5F513380}"/>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خُطَط</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74FB5069-5048-441C-4D2E-069611327C1A}"/>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بَيْض</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6EC544E6-8838-CCD9-3559-3DFEAD516D7D}"/>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ثِياب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4BD692EA-CE61-CE1C-23BA-D761D7B39290}"/>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ناياً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2DE36975-75D8-D5BD-E708-6FA5775F321C}"/>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أَدْخُلُ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BA4DC6E8-FC50-E09F-E178-A84FA88A1FDA}"/>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err="1">
                <a:ln>
                  <a:noFill/>
                </a:ln>
                <a:solidFill>
                  <a:srgbClr val="5B9BD5">
                    <a:lumMod val="50000"/>
                  </a:srgbClr>
                </a:solidFill>
                <a:effectLst/>
                <a:uLnTx/>
                <a:uFillTx/>
                <a:latin typeface="Arial"/>
                <a:cs typeface="Arial"/>
                <a:sym typeface="Arial"/>
              </a:rPr>
              <a:t>نَظّ</a:t>
            </a:r>
            <a:r>
              <a:rPr lang="ar-MA" sz="3200" b="1" dirty="0">
                <a:solidFill>
                  <a:srgbClr val="5B9BD5">
                    <a:lumMod val="50000"/>
                  </a:srgbClr>
                </a:solidFill>
              </a:rPr>
              <a:t>ارَة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4F24575C-1DB5-345A-AA39-4496C08C486D}"/>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حِجارَة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1217CC61-8B5D-2E78-FF43-D20B30380149}"/>
              </a:ext>
            </a:extLst>
          </p:cNvPr>
          <p:cNvSpPr/>
          <p:nvPr/>
        </p:nvSpPr>
        <p:spPr>
          <a:xfrm>
            <a:off x="3280520" y="435057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طَريق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9CA26D16-1CFD-699E-ECBC-32929BDBC0AA}"/>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قُصوراً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AABE0608-4A53-E014-C8DF-87D1490801F6}"/>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حَليب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C8F31C12-7EF8-A1C6-918F-F7BD12D29EBC}"/>
              </a:ext>
            </a:extLst>
          </p:cNvPr>
          <p:cNvSpPr/>
          <p:nvPr/>
        </p:nvSpPr>
        <p:spPr>
          <a:xfrm>
            <a:off x="7199675" y="4350571"/>
            <a:ext cx="131688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3200" b="1" dirty="0">
                <a:solidFill>
                  <a:srgbClr val="5B9BD5">
                    <a:lumMod val="50000"/>
                  </a:srgbClr>
                </a:solidFill>
              </a:rPr>
              <a:t>عَطْشان</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3" name="Groupe 2">
            <a:extLst>
              <a:ext uri="{FF2B5EF4-FFF2-40B4-BE49-F238E27FC236}">
                <a16:creationId xmlns:a16="http://schemas.microsoft.com/office/drawing/2014/main" id="{65A509CF-0231-E6C3-D3A2-EEBEA49E71E2}"/>
              </a:ext>
            </a:extLst>
          </p:cNvPr>
          <p:cNvGrpSpPr/>
          <p:nvPr/>
        </p:nvGrpSpPr>
        <p:grpSpPr>
          <a:xfrm>
            <a:off x="4805556" y="3506025"/>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38E9287-BC83-CFB9-658E-C3B09AFDFD8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D1A16FE6-400D-FC58-91B4-9B13E2C9DB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54500646-E968-56B2-9CDC-B9447DD18DB3}"/>
              </a:ext>
            </a:extLst>
          </p:cNvPr>
          <p:cNvGrpSpPr/>
          <p:nvPr/>
        </p:nvGrpSpPr>
        <p:grpSpPr>
          <a:xfrm>
            <a:off x="3506712" y="4607414"/>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305CF477-18BB-A71A-186B-635F849692A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F2616E47-135A-0B8B-FD1A-13791EA9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0AACB059-65C7-5BBD-1A9E-C4EC6C4760F0}"/>
              </a:ext>
            </a:extLst>
          </p:cNvPr>
          <p:cNvGrpSpPr/>
          <p:nvPr/>
        </p:nvGrpSpPr>
        <p:grpSpPr>
          <a:xfrm>
            <a:off x="6153785" y="4710956"/>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70F9D9AC-611A-D569-3590-C8760BC8499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791703CA-1CB9-CE88-50A2-4F0ED85B1C0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DEF7FD22-D7FA-20E6-D5F9-B17B0F9EF1AB}"/>
              </a:ext>
            </a:extLst>
          </p:cNvPr>
          <p:cNvGrpSpPr/>
          <p:nvPr/>
        </p:nvGrpSpPr>
        <p:grpSpPr>
          <a:xfrm>
            <a:off x="2243616" y="3339385"/>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2363D409-3E5D-31C3-1B07-23F306A77A1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E067C1B6-0FBE-F9A4-A14D-A8114F46FA7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AA896262-0AE4-5615-60AE-FC0968AB3892}"/>
              </a:ext>
            </a:extLst>
          </p:cNvPr>
          <p:cNvGrpSpPr/>
          <p:nvPr/>
        </p:nvGrpSpPr>
        <p:grpSpPr>
          <a:xfrm>
            <a:off x="3546434" y="3466594"/>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7B2D7861-76C8-599C-5503-8C8BEAAF341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6CFDA500-E842-48EC-E3AE-2FACA2E04AF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36878C39-0CA8-166D-B407-0C353A4F3773}"/>
              </a:ext>
            </a:extLst>
          </p:cNvPr>
          <p:cNvGrpSpPr/>
          <p:nvPr/>
        </p:nvGrpSpPr>
        <p:grpSpPr>
          <a:xfrm>
            <a:off x="2158293" y="4596271"/>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855D8F3E-73EE-8322-4EF3-F10DA1E666D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CE6836F3-C032-5D78-CC8E-097B12CF01E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pic>
        <p:nvPicPr>
          <p:cNvPr id="15" name="Image 14">
            <a:extLst>
              <a:ext uri="{FF2B5EF4-FFF2-40B4-BE49-F238E27FC236}">
                <a16:creationId xmlns:a16="http://schemas.microsoft.com/office/drawing/2014/main" id="{E6DFB10F-F546-7865-05BB-B0BA6476AAE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C621697C-35C0-D2F4-4B24-24CB8A21648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6A608F5-F722-FD8D-CFF1-8F929BD6806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64269179-A090-44E1-AD68-14F6CA94D48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52AC474B-48D0-FDA5-C083-888E59DC72B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871D4964-9EB6-1975-46BD-905A7FE828B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11E8C3F8-D14B-0D1F-659F-62554463C27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3C461372-0E97-67B7-8994-D9BA210780E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2" name="Groupe 1">
            <a:extLst>
              <a:ext uri="{FF2B5EF4-FFF2-40B4-BE49-F238E27FC236}">
                <a16:creationId xmlns:a16="http://schemas.microsoft.com/office/drawing/2014/main" id="{4D873276-6268-D58B-F888-C90393B32FD0}"/>
              </a:ext>
            </a:extLst>
          </p:cNvPr>
          <p:cNvGrpSpPr/>
          <p:nvPr/>
        </p:nvGrpSpPr>
        <p:grpSpPr>
          <a:xfrm>
            <a:off x="946350" y="4621341"/>
            <a:ext cx="184723" cy="89615"/>
            <a:chOff x="7831964" y="3929121"/>
            <a:chExt cx="594306" cy="428930"/>
          </a:xfrm>
          <a:solidFill>
            <a:schemeClr val="accent1">
              <a:lumMod val="50000"/>
            </a:schemeClr>
          </a:solidFill>
        </p:grpSpPr>
        <p:pic>
          <p:nvPicPr>
            <p:cNvPr id="10" name="Graphique 9">
              <a:extLst>
                <a:ext uri="{FF2B5EF4-FFF2-40B4-BE49-F238E27FC236}">
                  <a16:creationId xmlns:a16="http://schemas.microsoft.com/office/drawing/2014/main" id="{E42D4F74-4BFA-F7F0-15E1-5EED282B3B3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11" name="Graphique 10">
              <a:extLst>
                <a:ext uri="{FF2B5EF4-FFF2-40B4-BE49-F238E27FC236}">
                  <a16:creationId xmlns:a16="http://schemas.microsoft.com/office/drawing/2014/main" id="{261CC1FC-7993-3AE3-F314-86B791EBDDD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pic>
        <p:nvPicPr>
          <p:cNvPr id="21" name="Espace réservé pour une image  20">
            <a:extLst>
              <a:ext uri="{FF2B5EF4-FFF2-40B4-BE49-F238E27FC236}">
                <a16:creationId xmlns:a16="http://schemas.microsoft.com/office/drawing/2014/main" id="{D2CE96D9-A92F-436A-1EA0-08524F4BD1D5}"/>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595301306"/>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F93C4-B84B-720E-6AFD-444044EC30D5}"/>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21915067-1472-94A9-CDAB-AE9328DB9B6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الجمل بدقة واسترسال: بدون أخطاء أو توقف بين الكلمات.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C00B6118-4FE7-3E36-C5AC-018F5A7A8FFC}"/>
              </a:ext>
            </a:extLst>
          </p:cNvPr>
          <p:cNvPicPr>
            <a:picLocks noGrp="1" noChangeAspect="1"/>
          </p:cNvPicPr>
          <p:nvPr>
            <p:ph type="pic" sz="quarter" idx="12"/>
          </p:nvPr>
        </p:nvPicPr>
        <p:blipFill>
          <a:blip r:embed="rId2"/>
          <a:srcRect/>
          <a:stretch>
            <a:fillRect/>
          </a:stretch>
        </p:blipFill>
        <p:spPr/>
      </p:pic>
      <p:grpSp>
        <p:nvGrpSpPr>
          <p:cNvPr id="40" name="Groupe 39">
            <a:extLst>
              <a:ext uri="{FF2B5EF4-FFF2-40B4-BE49-F238E27FC236}">
                <a16:creationId xmlns:a16="http://schemas.microsoft.com/office/drawing/2014/main" id="{028BD494-760C-B7E1-7DB9-548D29B63E2A}"/>
              </a:ext>
            </a:extLst>
          </p:cNvPr>
          <p:cNvGrpSpPr/>
          <p:nvPr/>
        </p:nvGrpSpPr>
        <p:grpSpPr>
          <a:xfrm>
            <a:off x="3264545" y="2576784"/>
            <a:ext cx="230537" cy="169513"/>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A234AFD7-22EA-2AC5-8D71-4B2F65B786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8E8A0C5E-0C72-B3E2-EC57-E105268A28F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sp>
        <p:nvSpPr>
          <p:cNvPr id="15" name="ZoneTexte 14">
            <a:extLst>
              <a:ext uri="{FF2B5EF4-FFF2-40B4-BE49-F238E27FC236}">
                <a16:creationId xmlns:a16="http://schemas.microsoft.com/office/drawing/2014/main" id="{3B089D24-9359-5B2E-2A46-1DD8B1F0DAB3}"/>
              </a:ext>
            </a:extLst>
          </p:cNvPr>
          <p:cNvSpPr txBox="1"/>
          <p:nvPr/>
        </p:nvSpPr>
        <p:spPr>
          <a:xfrm>
            <a:off x="2244305" y="2598003"/>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وِسادَتي نَظيفَة.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23" name="ZoneTexte 22">
            <a:extLst>
              <a:ext uri="{FF2B5EF4-FFF2-40B4-BE49-F238E27FC236}">
                <a16:creationId xmlns:a16="http://schemas.microsoft.com/office/drawing/2014/main" id="{1A33A7AC-C37C-2C76-0F64-37B765A544FF}"/>
              </a:ext>
            </a:extLst>
          </p:cNvPr>
          <p:cNvSpPr txBox="1"/>
          <p:nvPr/>
        </p:nvSpPr>
        <p:spPr>
          <a:xfrm>
            <a:off x="2178126" y="4966877"/>
            <a:ext cx="480231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لَبِسْتُ حِذاءً جَديداً.</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54" name="ZoneTexte 53">
            <a:extLst>
              <a:ext uri="{FF2B5EF4-FFF2-40B4-BE49-F238E27FC236}">
                <a16:creationId xmlns:a16="http://schemas.microsoft.com/office/drawing/2014/main" id="{1428C9FC-DABA-984D-5F00-27EDC48F80ED}"/>
              </a:ext>
            </a:extLst>
          </p:cNvPr>
          <p:cNvSpPr txBox="1"/>
          <p:nvPr/>
        </p:nvSpPr>
        <p:spPr>
          <a:xfrm>
            <a:off x="2251587" y="3782440"/>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يَشْرَبُ أَبي حَساءً.</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pic>
        <p:nvPicPr>
          <p:cNvPr id="3" name="Image 2">
            <a:extLst>
              <a:ext uri="{FF2B5EF4-FFF2-40B4-BE49-F238E27FC236}">
                <a16:creationId xmlns:a16="http://schemas.microsoft.com/office/drawing/2014/main" id="{E91F9A1C-9736-0FC8-0CB8-FA731BAB6BF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A7663B0-8E5A-5635-8F1E-F107313C80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BD222B49-0FA3-2609-4875-A9A846C5C0D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B8AACF25-BBCF-800F-F4C2-C0081BC6C9F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FFEF97E8-D33D-A22A-0128-D1B4CFD0C00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67D3B0DC-4BEB-2CBB-1BE8-F6AD268B4E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1" name="Rectangle 10">
            <a:extLst>
              <a:ext uri="{FF2B5EF4-FFF2-40B4-BE49-F238E27FC236}">
                <a16:creationId xmlns:a16="http://schemas.microsoft.com/office/drawing/2014/main" id="{4AA43F01-39CC-C368-3DFE-E5BB0C28B90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1A18B2D8-02FC-E6EB-4672-ED6E26C4DCF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77553168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51C53-470C-8FA0-CC3B-0F896C36D083}"/>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D775920-0C81-76A6-DF82-DFD500F773AB}"/>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prstClr val="white">
                    <a:lumMod val="50000"/>
                  </a:prstClr>
                </a:solidFill>
                <a:latin typeface="Microsoft Uighur" panose="02000000000000000000" pitchFamily="2" charset="-78"/>
                <a:cs typeface="Microsoft Uighur" panose="02000000000000000000" pitchFamily="2" charset="-78"/>
                <a:sym typeface="Calibri"/>
              </a:rPr>
              <a:t>من يقرأ.  سأعين 6 منكم لقيادة القراءة.</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grpSp>
        <p:nvGrpSpPr>
          <p:cNvPr id="40" name="Groupe 39">
            <a:extLst>
              <a:ext uri="{FF2B5EF4-FFF2-40B4-BE49-F238E27FC236}">
                <a16:creationId xmlns:a16="http://schemas.microsoft.com/office/drawing/2014/main" id="{F7EE96CB-E980-FF30-FF8D-CB5AE8589646}"/>
              </a:ext>
            </a:extLst>
          </p:cNvPr>
          <p:cNvGrpSpPr/>
          <p:nvPr/>
        </p:nvGrpSpPr>
        <p:grpSpPr>
          <a:xfrm>
            <a:off x="3264545" y="2576784"/>
            <a:ext cx="230537" cy="169513"/>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725CA933-3A8C-41E3-4255-5C106093D80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7332AA56-1FB3-F4AC-DC6B-3E286ADC4D8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sp>
        <p:nvSpPr>
          <p:cNvPr id="15" name="ZoneTexte 14">
            <a:extLst>
              <a:ext uri="{FF2B5EF4-FFF2-40B4-BE49-F238E27FC236}">
                <a16:creationId xmlns:a16="http://schemas.microsoft.com/office/drawing/2014/main" id="{F7FA948B-A1C2-4284-351B-8848905DF39F}"/>
              </a:ext>
            </a:extLst>
          </p:cNvPr>
          <p:cNvSpPr txBox="1"/>
          <p:nvPr/>
        </p:nvSpPr>
        <p:spPr>
          <a:xfrm>
            <a:off x="2244305" y="2598003"/>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وِسادَتي نَظيفَة.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23" name="ZoneTexte 22">
            <a:extLst>
              <a:ext uri="{FF2B5EF4-FFF2-40B4-BE49-F238E27FC236}">
                <a16:creationId xmlns:a16="http://schemas.microsoft.com/office/drawing/2014/main" id="{7ECA1335-A091-7311-94CE-D774E7C87F13}"/>
              </a:ext>
            </a:extLst>
          </p:cNvPr>
          <p:cNvSpPr txBox="1"/>
          <p:nvPr/>
        </p:nvSpPr>
        <p:spPr>
          <a:xfrm>
            <a:off x="2178126" y="4966877"/>
            <a:ext cx="480231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لَبِسْتُ حِذاءً جَديداً.</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54" name="ZoneTexte 53">
            <a:extLst>
              <a:ext uri="{FF2B5EF4-FFF2-40B4-BE49-F238E27FC236}">
                <a16:creationId xmlns:a16="http://schemas.microsoft.com/office/drawing/2014/main" id="{F8E721C5-A07B-F2D4-DB95-5EAAF2CAC826}"/>
              </a:ext>
            </a:extLst>
          </p:cNvPr>
          <p:cNvSpPr txBox="1"/>
          <p:nvPr/>
        </p:nvSpPr>
        <p:spPr>
          <a:xfrm>
            <a:off x="2251587" y="3782440"/>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يَشْرَبُ أَبي حَساءً.</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pic>
        <p:nvPicPr>
          <p:cNvPr id="3" name="Image 2">
            <a:extLst>
              <a:ext uri="{FF2B5EF4-FFF2-40B4-BE49-F238E27FC236}">
                <a16:creationId xmlns:a16="http://schemas.microsoft.com/office/drawing/2014/main" id="{393BDF88-F1BE-5675-6F2C-46D6627B013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9029417E-E817-E465-F90E-893B9BE7AD6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6478D39B-DDCD-CAEF-BA23-77F006D9879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88B3DEBD-445C-4135-35AB-D04F0C8D642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548BA44B-C2B1-A5F6-E1A4-FE4445D1312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28868488-E938-4738-C984-F7670BB9877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1" name="Rectangle 10">
            <a:extLst>
              <a:ext uri="{FF2B5EF4-FFF2-40B4-BE49-F238E27FC236}">
                <a16:creationId xmlns:a16="http://schemas.microsoft.com/office/drawing/2014/main" id="{17143F1D-1880-CDBA-F294-F019445AC2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D958EF4C-8DFA-E2BF-FD93-14E5E22A905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Espace réservé pour une image  15">
            <a:extLst>
              <a:ext uri="{FF2B5EF4-FFF2-40B4-BE49-F238E27FC236}">
                <a16:creationId xmlns:a16="http://schemas.microsoft.com/office/drawing/2014/main" id="{BF0D5663-600C-3829-F1FD-7A78EDF4563A}"/>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3502328110"/>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BA239-2C44-DAD0-F08A-BB5DA6D6EC35}"/>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9529C49-54F8-3998-7BDD-BCA1455C1BE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Title 2">
            <a:extLst>
              <a:ext uri="{FF2B5EF4-FFF2-40B4-BE49-F238E27FC236}">
                <a16:creationId xmlns:a16="http://schemas.microsoft.com/office/drawing/2014/main" id="{32F0E0D2-3754-23AE-829E-6F47AEEC6BBC}"/>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B436F35F-C57E-A82C-16CA-1D923892C9DD}"/>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9E2E7E60-256C-25F2-D7C3-77C9178CAB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A6F93472-5BA4-2079-89F8-71348AC3FCF1}"/>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2" name="Image 1">
            <a:extLst>
              <a:ext uri="{FF2B5EF4-FFF2-40B4-BE49-F238E27FC236}">
                <a16:creationId xmlns:a16="http://schemas.microsoft.com/office/drawing/2014/main" id="{5D457AC3-6117-937D-1D98-5D363CA78E4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CDDF0BD-BF2A-97EB-1DA5-DA41FE0B3EC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8A84C36-C293-8D4F-62C9-B155D34543F9}"/>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E36BDD2-FF50-7DD3-1672-4542256D652D}"/>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FFD297A-9F51-DB45-5800-9C5292162CE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0B3949D-62D5-0BBD-889F-33030037C49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E26A722C-3EA2-04FD-14FD-05E2505D44C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9238C306-7188-7B6C-2749-9AD38C404D8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919354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16404F-A34F-3F42-84A1-C5822226D2EB}"/>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 </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6CF56EDC-F48D-5BB0-281B-E86FF84F172C}"/>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 نَـا</a:t>
            </a: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ياً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0" cap="none" spc="0" normalizeH="0" baseline="0" noProof="0" dirty="0">
              <a:ln>
                <a:noFill/>
              </a:ln>
              <a:solidFill>
                <a:srgbClr val="FF0000"/>
              </a:solidFill>
              <a:effectLst/>
              <a:uLnTx/>
              <a:uFillTx/>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19A16141-E584-4A64-6043-0272D7717D2A}"/>
              </a:ext>
            </a:extLst>
          </p:cNvPr>
          <p:cNvSpPr/>
          <p:nvPr/>
        </p:nvSpPr>
        <p:spPr>
          <a:xfrm>
            <a:off x="4971319" y="2920803"/>
            <a:ext cx="2402875" cy="1674714"/>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457200" rtl="1">
              <a:buClrTx/>
              <a:defRPr/>
            </a:pPr>
            <a:r>
              <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8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أَ</a:t>
            </a:r>
            <a:r>
              <a:rPr lang="ar-MA" sz="8800" kern="1200" dirty="0">
                <a:solidFill>
                  <a:srgbClr val="106585"/>
                </a:solidFill>
                <a:latin typeface="Microsoft Uighur" panose="02000000000000000000" pitchFamily="2" charset="-78"/>
                <a:cs typeface="Microsoft Uighur" panose="02000000000000000000" pitchFamily="2" charset="-78"/>
                <a:sym typeface="Calibri"/>
              </a:rPr>
              <a:t>دْ</a:t>
            </a:r>
            <a:r>
              <a:rPr lang="ar-MA" sz="8800" kern="1200" dirty="0">
                <a:solidFill>
                  <a:srgbClr val="C00000"/>
                </a:solidFill>
                <a:latin typeface="Microsoft Uighur" panose="02000000000000000000" pitchFamily="2" charset="-78"/>
                <a:cs typeface="Microsoft Uighur" panose="02000000000000000000" pitchFamily="2" charset="-78"/>
                <a:sym typeface="Calibri"/>
              </a:rPr>
              <a:t>خُـ</a:t>
            </a:r>
            <a:r>
              <a:rPr lang="ar-MA" sz="8800" kern="1200" dirty="0">
                <a:solidFill>
                  <a:srgbClr val="106585"/>
                </a:solidFill>
                <a:latin typeface="Microsoft Uighur" panose="02000000000000000000" pitchFamily="2" charset="-78"/>
                <a:cs typeface="Microsoft Uighur" panose="02000000000000000000" pitchFamily="2" charset="-78"/>
                <a:sym typeface="Calibri"/>
              </a:rPr>
              <a:t>ـلُ</a:t>
            </a: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0989129C-B4BA-A1F9-72A0-9D3D32B2043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Image 13">
            <a:extLst>
              <a:ext uri="{FF2B5EF4-FFF2-40B4-BE49-F238E27FC236}">
                <a16:creationId xmlns:a16="http://schemas.microsoft.com/office/drawing/2014/main" id="{E75DF2F8-34F1-D1C1-401F-5355AA898AB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8642ABE7-0975-5971-2A03-6D1614F2FDF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5B2359FE-AB4D-A29E-026D-B86FF70C8F7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53A3432D-62A3-12F2-8A9F-8A6CD7276A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3FC50842-6FAD-15D5-8E27-69CF4FF77F9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3D700F43-798C-A05F-233E-543FA8C74A4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9679FF48-0C78-B18F-B5DE-C123AEF35C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1F9CBD38-D637-9C9D-0EFA-764A276DB8F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79166183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9BC6D-386F-36EE-4610-F404C04E1F8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FFF889E-469E-2908-B3C3-2509DA00AA22}"/>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الكلمات. من يعيد القراءة؟</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A1192951-BB3E-5FEA-7975-A2C05E5C1701}"/>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 نَـا</a:t>
            </a: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ياً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0" cap="none" spc="0" normalizeH="0" baseline="0" noProof="0" dirty="0">
              <a:ln>
                <a:noFill/>
              </a:ln>
              <a:solidFill>
                <a:srgbClr val="FF0000"/>
              </a:solidFill>
              <a:effectLst/>
              <a:uLnTx/>
              <a:uFillTx/>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1EBEB651-9767-112E-8C99-B9CEFE529E36}"/>
              </a:ext>
            </a:extLst>
          </p:cNvPr>
          <p:cNvSpPr/>
          <p:nvPr/>
        </p:nvSpPr>
        <p:spPr>
          <a:xfrm>
            <a:off x="4971319" y="2920803"/>
            <a:ext cx="2402875" cy="1674714"/>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457200" rtl="1">
              <a:buClrTx/>
              <a:defRPr/>
            </a:pPr>
            <a:r>
              <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8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أَ</a:t>
            </a:r>
            <a:r>
              <a:rPr lang="ar-MA" sz="8800" kern="1200" dirty="0">
                <a:solidFill>
                  <a:srgbClr val="106585"/>
                </a:solidFill>
                <a:latin typeface="Microsoft Uighur" panose="02000000000000000000" pitchFamily="2" charset="-78"/>
                <a:cs typeface="Microsoft Uighur" panose="02000000000000000000" pitchFamily="2" charset="-78"/>
                <a:sym typeface="Calibri"/>
              </a:rPr>
              <a:t>دْ</a:t>
            </a:r>
            <a:r>
              <a:rPr lang="ar-MA" sz="8800" kern="1200" dirty="0">
                <a:solidFill>
                  <a:srgbClr val="C00000"/>
                </a:solidFill>
                <a:latin typeface="Microsoft Uighur" panose="02000000000000000000" pitchFamily="2" charset="-78"/>
                <a:cs typeface="Microsoft Uighur" panose="02000000000000000000" pitchFamily="2" charset="-78"/>
                <a:sym typeface="Calibri"/>
              </a:rPr>
              <a:t>خُـ</a:t>
            </a:r>
            <a:r>
              <a:rPr lang="ar-MA" sz="8800" kern="1200" dirty="0">
                <a:solidFill>
                  <a:srgbClr val="106585"/>
                </a:solidFill>
                <a:latin typeface="Microsoft Uighur" panose="02000000000000000000" pitchFamily="2" charset="-78"/>
                <a:cs typeface="Microsoft Uighur" panose="02000000000000000000" pitchFamily="2" charset="-78"/>
                <a:sym typeface="Calibri"/>
              </a:rPr>
              <a:t>ـلُ</a:t>
            </a:r>
          </a:p>
        </p:txBody>
      </p:sp>
      <p:pic>
        <p:nvPicPr>
          <p:cNvPr id="14" name="Image 13">
            <a:extLst>
              <a:ext uri="{FF2B5EF4-FFF2-40B4-BE49-F238E27FC236}">
                <a16:creationId xmlns:a16="http://schemas.microsoft.com/office/drawing/2014/main" id="{BDC5D64B-6562-5EDF-1C24-CD0FE8FD4DA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6835D610-CAEA-49C3-C320-AC3C3673D33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33B739CB-C411-C463-924B-A03B9BCFE56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3A7C324A-3FB2-FC46-397A-85461810D8A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8EB07A4E-DABF-1FDF-0EA1-DFAA3B73FB0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AF99EA91-F0C4-E860-F9AD-11AED97BCE6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D33C7819-C650-2198-BF4E-7D70374758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E5D864BD-BE3F-2686-AA27-37680A3D398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7" name="Espace réservé pour une image  13" descr="Une image contenant habits, sourire, dessin humoristique, clipart&#10;&#10;Le contenu généré par l’IA peut être incorrect.">
            <a:extLst>
              <a:ext uri="{FF2B5EF4-FFF2-40B4-BE49-F238E27FC236}">
                <a16:creationId xmlns:a16="http://schemas.microsoft.com/office/drawing/2014/main" id="{618BDF3D-8320-193E-8869-36EF6898258E}"/>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spTree>
    <p:extLst>
      <p:ext uri="{BB962C8B-B14F-4D97-AF65-F5344CB8AC3E}">
        <p14:creationId xmlns:p14="http://schemas.microsoft.com/office/powerpoint/2010/main" val="1767199619"/>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406D-9436-2F36-D31C-F383ED6F48BA}"/>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E362E4B1-8DC0-F549-B26C-C3DC48040691}"/>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أدخل تتكون من 3 مقاطع: أدْ – خُـ - لُ</a:t>
            </a:r>
            <a:endParaRPr lang="fr-US" sz="2400" dirty="0">
              <a:solidFill>
                <a:schemeClr val="bg1">
                  <a:lumMod val="50000"/>
                </a:schemeClr>
              </a:solidFill>
            </a:endParaRPr>
          </a:p>
        </p:txBody>
      </p:sp>
      <p:pic>
        <p:nvPicPr>
          <p:cNvPr id="13" name="Espace réservé pour une image  13" descr="Une image contenant habits, sourire, dessin humoristique, clipart&#10;&#10;Le contenu généré par l’IA peut être incorrect.">
            <a:extLst>
              <a:ext uri="{FF2B5EF4-FFF2-40B4-BE49-F238E27FC236}">
                <a16:creationId xmlns:a16="http://schemas.microsoft.com/office/drawing/2014/main" id="{F63650B5-FF74-205E-7BFF-65E000FC73D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04BAF330-78D6-1229-9E92-6717D5F017E8}"/>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869201E7-EB62-E255-26CD-3C7FFC7D07B1}"/>
              </a:ext>
            </a:extLst>
          </p:cNvPr>
          <p:cNvSpPr txBox="1"/>
          <p:nvPr/>
        </p:nvSpPr>
        <p:spPr>
          <a:xfrm>
            <a:off x="2734138" y="3151504"/>
            <a:ext cx="3993853" cy="1569660"/>
          </a:xfrm>
          <a:prstGeom prst="rect">
            <a:avLst/>
          </a:prstGeom>
          <a:noFill/>
        </p:spPr>
        <p:txBody>
          <a:bodyPr wrap="square" rtlCol="0">
            <a:spAutoFit/>
          </a:bodyPr>
          <a:lstStyle/>
          <a:p>
            <a:pPr lvl="0" algn="ctr" defTabSz="457200" rtl="1">
              <a:buClrTx/>
              <a:defRPr/>
            </a:pPr>
            <a:r>
              <a:rPr lang="ar-MA" sz="9600" kern="1200" dirty="0">
                <a:solidFill>
                  <a:srgbClr val="106585"/>
                </a:solidFill>
                <a:latin typeface="Microsoft Uighur" panose="02000000000000000000" pitchFamily="2" charset="-78"/>
                <a:ea typeface="+mn-ea"/>
                <a:cs typeface="Microsoft Uighur" panose="02000000000000000000" pitchFamily="2" charset="-78"/>
              </a:rPr>
              <a:t>أَدْ</a:t>
            </a:r>
            <a:r>
              <a:rPr kumimoji="0" lang="ar-MA" sz="9600" b="0" i="0" u="none" strike="noStrike" kern="120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Arial"/>
              </a:rPr>
              <a:t>/</a:t>
            </a:r>
            <a:r>
              <a:rPr lang="ar-MA" sz="9600" kern="1200" dirty="0">
                <a:solidFill>
                  <a:srgbClr val="106585"/>
                </a:solidFill>
                <a:latin typeface="Microsoft Uighur" panose="02000000000000000000" pitchFamily="2" charset="-78"/>
                <a:ea typeface="+mn-ea"/>
                <a:cs typeface="Microsoft Uighur" panose="02000000000000000000" pitchFamily="2" charset="-78"/>
              </a:rPr>
              <a:t>خُـ</a:t>
            </a:r>
            <a:r>
              <a:rPr lang="ar-MA" sz="9600" kern="1200" dirty="0">
                <a:solidFill>
                  <a:srgbClr val="00B050"/>
                </a:solidFill>
                <a:latin typeface="Microsoft Uighur" panose="02000000000000000000" pitchFamily="2" charset="-78"/>
                <a:cs typeface="Microsoft Uighur" panose="02000000000000000000" pitchFamily="2" charset="-78"/>
              </a:rPr>
              <a:t>/ </a:t>
            </a:r>
            <a:r>
              <a:rPr lang="ar-MA" sz="9600" kern="1200" dirty="0">
                <a:solidFill>
                  <a:srgbClr val="106585"/>
                </a:solidFill>
                <a:latin typeface="Microsoft Uighur" panose="02000000000000000000" pitchFamily="2" charset="-78"/>
                <a:cs typeface="Microsoft Uighur" panose="02000000000000000000" pitchFamily="2" charset="-78"/>
              </a:rPr>
              <a:t>ـلُ</a:t>
            </a:r>
            <a:endPar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AD1EC973-B061-D785-FE8A-4EFFA08DCE6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2A576C19-EB99-D71A-655D-28CD39D75E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533F0E83-4F38-A0E2-7A18-D571D9A6B45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CAFB819-B51A-5568-1CF5-523A54BEE42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80259AA9-E870-0365-9212-18DEC0D85D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D95F6C83-359D-C405-6C2C-C16539DE56F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3479E845-9586-95F6-0633-B8B9DFAA632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23617F90-8CAC-24F0-2250-28CB120C581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51759053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C38D-AEDC-7F31-D9A8-448794D40DA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0A06987-F02E-674B-8F94-BF6970725FDD}"/>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 </a:t>
            </a:r>
            <a:endParaRPr lang="fr-US"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07D8E6E0-AE00-3E19-C8A0-FAF1BB087A2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02975BD5-9687-758B-17F8-2A1F42FF8C4A}"/>
              </a:ext>
            </a:extLst>
          </p:cNvPr>
          <p:cNvPicPr>
            <a:picLocks noChangeAspect="1"/>
          </p:cNvPicPr>
          <p:nvPr/>
        </p:nvPicPr>
        <p:blipFill>
          <a:blip r:embed="rId3"/>
          <a:stretch>
            <a:fillRect/>
          </a:stretch>
        </p:blipFill>
        <p:spPr>
          <a:xfrm>
            <a:off x="2557462" y="2331244"/>
            <a:ext cx="4029075" cy="3257550"/>
          </a:xfrm>
          <a:prstGeom prst="rect">
            <a:avLst/>
          </a:prstGeom>
        </p:spPr>
      </p:pic>
      <p:pic>
        <p:nvPicPr>
          <p:cNvPr id="12" name="Image 11">
            <a:extLst>
              <a:ext uri="{FF2B5EF4-FFF2-40B4-BE49-F238E27FC236}">
                <a16:creationId xmlns:a16="http://schemas.microsoft.com/office/drawing/2014/main" id="{508C468D-5EA0-9A0A-8049-A7311800C75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BAEEB2B5-D8C3-5F23-8F39-5BA756C1323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97D4056-8B92-3E3C-41AB-4841D7B0F06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A3EE7B9-F18B-4538-6E8D-7A9A1A97C76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B19889EC-2AA8-3E1C-BDA8-62FC28A6E73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70009F77-6A10-841C-119D-BBADC5CEA1A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9" name="Rectangle 18">
            <a:extLst>
              <a:ext uri="{FF2B5EF4-FFF2-40B4-BE49-F238E27FC236}">
                <a16:creationId xmlns:a16="http://schemas.microsoft.com/office/drawing/2014/main" id="{306AFE56-C05A-1517-CC32-43AD6DE6A87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A1487D61-BFB2-6580-C82B-904FF9F9DB6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898597295"/>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EE63-4A28-6A44-583A-B996310CA939}"/>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538B9278-BC41-215F-0EC0-0B0994C8E1D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ارفعوا الألواح - صححوا</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47862E8B-7684-0600-0125-CDC2C7A35BC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11">
            <a:extLst>
              <a:ext uri="{FF2B5EF4-FFF2-40B4-BE49-F238E27FC236}">
                <a16:creationId xmlns:a16="http://schemas.microsoft.com/office/drawing/2014/main" id="{DEB27ADC-9ED1-76D6-74B6-75D67ECABA17}"/>
              </a:ext>
            </a:extLst>
          </p:cNvPr>
          <p:cNvPicPr>
            <a:picLocks noChangeAspect="1"/>
          </p:cNvPicPr>
          <p:nvPr/>
        </p:nvPicPr>
        <p:blipFill>
          <a:blip r:embed="rId3"/>
          <a:stretch>
            <a:fillRect/>
          </a:stretch>
        </p:blipFill>
        <p:spPr>
          <a:xfrm>
            <a:off x="2557463" y="2331244"/>
            <a:ext cx="4029075" cy="3257550"/>
          </a:xfrm>
          <a:prstGeom prst="rect">
            <a:avLst/>
          </a:prstGeom>
        </p:spPr>
      </p:pic>
      <p:sp>
        <p:nvSpPr>
          <p:cNvPr id="2" name="ZoneTexte 1">
            <a:extLst>
              <a:ext uri="{FF2B5EF4-FFF2-40B4-BE49-F238E27FC236}">
                <a16:creationId xmlns:a16="http://schemas.microsoft.com/office/drawing/2014/main" id="{D4D2CB55-E6EA-6A9E-5EEE-844F9E6AC25C}"/>
              </a:ext>
            </a:extLst>
          </p:cNvPr>
          <p:cNvSpPr txBox="1"/>
          <p:nvPr/>
        </p:nvSpPr>
        <p:spPr>
          <a:xfrm>
            <a:off x="3331163" y="3175189"/>
            <a:ext cx="2481674"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sym typeface="Arial"/>
              </a:rPr>
              <a:t>أَدْخُـلُ</a:t>
            </a:r>
            <a:endPar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5" name="Image 4">
            <a:extLst>
              <a:ext uri="{FF2B5EF4-FFF2-40B4-BE49-F238E27FC236}">
                <a16:creationId xmlns:a16="http://schemas.microsoft.com/office/drawing/2014/main" id="{02C93E76-6BEC-9AB5-9F2D-986D56E018E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02186DB7-3715-8653-EC4A-9837AC885AB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29E9FAA0-19D0-4135-46EE-55DC3AE043A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861805F-82E7-AFB2-3167-B566554C53C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8C2E4414-6A1B-375D-3B82-F1BA955A906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5DEBE7E1-3B51-7CF5-E593-3EF8DEAA2FA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1BD63653-DAA8-A077-4207-0FFC8C18D17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3C697EB8-90E0-95A3-7450-2B832A3B882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26703892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4C2-E5DA-2D1D-AC7C-0607412A90E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1B790ED3-194E-DC47-BFA9-7B00FD3F30B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ناياً: تتكون الكلمة من مقطعين: نا – ياً</a:t>
            </a:r>
            <a:endParaRPr lang="fr-US" sz="2400" dirty="0">
              <a:solidFill>
                <a:schemeClr val="bg1">
                  <a:lumMod val="50000"/>
                </a:schemeClr>
              </a:solidFill>
            </a:endParaRPr>
          </a:p>
        </p:txBody>
      </p:sp>
      <p:pic>
        <p:nvPicPr>
          <p:cNvPr id="12" name="Espace réservé pour une image  13" descr="Une image contenant habits, sourire, dessin humoristique, clipart&#10;&#10;Le contenu généré par l’IA peut être incorrect.">
            <a:extLst>
              <a:ext uri="{FF2B5EF4-FFF2-40B4-BE49-F238E27FC236}">
                <a16:creationId xmlns:a16="http://schemas.microsoft.com/office/drawing/2014/main" id="{665442CB-4087-ACF6-2923-29A1E0A8310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9E1ED06B-58DF-053C-9C3E-C6837130F124}"/>
              </a:ext>
            </a:extLst>
          </p:cNvPr>
          <p:cNvPicPr>
            <a:picLocks noChangeAspect="1"/>
          </p:cNvPicPr>
          <p:nvPr/>
        </p:nvPicPr>
        <p:blipFill>
          <a:blip r:embed="rId3">
            <a:duotone>
              <a:schemeClr val="accent3">
                <a:shade val="45000"/>
                <a:satMod val="135000"/>
              </a:schemeClr>
              <a:prstClr val="white"/>
            </a:duotone>
          </a:blip>
          <a:stretch>
            <a:fillRect/>
          </a:stretch>
        </p:blipFill>
        <p:spPr>
          <a:xfrm>
            <a:off x="2275976" y="2431315"/>
            <a:ext cx="4592047" cy="2949036"/>
          </a:xfrm>
          <a:prstGeom prst="rect">
            <a:avLst/>
          </a:prstGeom>
        </p:spPr>
      </p:pic>
      <p:sp>
        <p:nvSpPr>
          <p:cNvPr id="4" name="ZoneTexte 3">
            <a:extLst>
              <a:ext uri="{FF2B5EF4-FFF2-40B4-BE49-F238E27FC236}">
                <a16:creationId xmlns:a16="http://schemas.microsoft.com/office/drawing/2014/main" id="{302B7721-93B8-F252-12B8-9323E367F085}"/>
              </a:ext>
            </a:extLst>
          </p:cNvPr>
          <p:cNvSpPr txBox="1"/>
          <p:nvPr/>
        </p:nvSpPr>
        <p:spPr>
          <a:xfrm>
            <a:off x="2575072" y="3347145"/>
            <a:ext cx="3993853"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نَ</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ــ</a:t>
            </a: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ا</a:t>
            </a:r>
            <a:r>
              <a:rPr kumimoji="0" lang="ar-MA" sz="9600" b="0" i="0" u="none" strike="noStrike" kern="1200" cap="none" spc="0" normalizeH="0" baseline="0" noProof="0" dirty="0">
                <a:ln>
                  <a:noFill/>
                </a:ln>
                <a:solidFill>
                  <a:srgbClr val="00B050"/>
                </a:solidFill>
                <a:effectLst/>
                <a:uLnTx/>
                <a:uFillTx/>
                <a:latin typeface="Microsoft Uighur" panose="02000000000000000000" pitchFamily="2" charset="-78"/>
                <a:ea typeface="+mn-ea"/>
                <a:cs typeface="Microsoft Uighur" panose="02000000000000000000" pitchFamily="2" charset="-78"/>
                <a:sym typeface="Calibri"/>
              </a:rPr>
              <a:t>/ </a:t>
            </a: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ياً</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7" name="Image 16">
            <a:extLst>
              <a:ext uri="{FF2B5EF4-FFF2-40B4-BE49-F238E27FC236}">
                <a16:creationId xmlns:a16="http://schemas.microsoft.com/office/drawing/2014/main" id="{84FE22F7-7B90-AED9-B371-6BE3155DCAA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6C76B877-77B6-8C43-4D5F-CCCF1E3F4F1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A513BBB6-32CF-BF7F-0504-A2A6C75AE93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5F7E008B-EE96-074F-D31D-8E2D21CF7EC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B4A010D9-3FCC-CFD2-4DFC-2BB6748EB9D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536E6FFB-1533-7A0A-D66A-CB7142CEBA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6E811E0F-1822-DC48-96AD-66CB7738A9B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EB010BB7-920F-EFD7-E29A-2CA4B584602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162163708"/>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18CE-F087-7D8A-E1EC-053BE7E99371}"/>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7DE568C6-4AD0-8348-B714-7512A9D050DC}"/>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a:t>
            </a:r>
            <a:endParaRPr lang="fr-US"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E71B074-CCD1-8578-2BD6-A003A5682BD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852DA77A-0F81-4D9D-8CF2-2600E3FC83F1}"/>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11" name="Image 10">
            <a:extLst>
              <a:ext uri="{FF2B5EF4-FFF2-40B4-BE49-F238E27FC236}">
                <a16:creationId xmlns:a16="http://schemas.microsoft.com/office/drawing/2014/main" id="{C3D0543E-E205-505D-3342-059CBC968FE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1B518034-004D-230E-7097-751958A85D2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FD9B4BF7-2718-4244-7966-747F65BB807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B67C38B-BDEC-4DD1-6A89-0B9660186B5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0AA6F1AD-2E5D-106C-4177-1091CF8EAF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E88D3D42-0C3A-C21A-4FFC-8860EA84D2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9" name="Rectangle 18">
            <a:extLst>
              <a:ext uri="{FF2B5EF4-FFF2-40B4-BE49-F238E27FC236}">
                <a16:creationId xmlns:a16="http://schemas.microsoft.com/office/drawing/2014/main" id="{28607973-B42D-42C6-255F-966BE35F175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B7AE38F7-CAB5-844E-276B-64A06D31536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987188210"/>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2707-C537-4D3A-A188-6AB8BFCAE89C}"/>
            </a:ext>
          </a:extLst>
        </p:cNvPr>
        <p:cNvGrpSpPr/>
        <p:nvPr/>
      </p:nvGrpSpPr>
      <p:grpSpPr>
        <a:xfrm>
          <a:off x="0" y="0"/>
          <a:ext cx="0" cy="0"/>
          <a:chOff x="0" y="0"/>
          <a:chExt cx="0" cy="0"/>
        </a:xfrm>
      </p:grpSpPr>
      <p:sp>
        <p:nvSpPr>
          <p:cNvPr id="14" name="Google Shape;1479;p17">
            <a:extLst>
              <a:ext uri="{FF2B5EF4-FFF2-40B4-BE49-F238E27FC236}">
                <a16:creationId xmlns:a16="http://schemas.microsoft.com/office/drawing/2014/main" id="{4EE64F20-A47B-79A2-69A8-3E92300D1E0C}"/>
              </a:ext>
            </a:extLst>
          </p:cNvPr>
          <p:cNvSpPr txBox="1">
            <a:spLocks/>
          </p:cNvSpPr>
          <p:nvPr/>
        </p:nvSpPr>
        <p:spPr>
          <a:xfrm>
            <a:off x="632373" y="756000"/>
            <a:ext cx="6840000" cy="612000"/>
          </a:xfrm>
          <a:prstGeom prst="rect">
            <a:avLst/>
          </a:prstGeom>
          <a:noFill/>
          <a:ln>
            <a:noFill/>
          </a:ln>
        </p:spPr>
        <p:txBody>
          <a:bodyPr spcFirstLastPara="1" vert="horz" wrap="square" lIns="91425" tIns="45700" rIns="91425" bIns="45700" rtlCol="0" anchor="ctr" anchorCtr="0">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514337" rtl="0" eaLnBrk="1" fontAlgn="auto" latinLnBrk="0" hangingPunct="1">
              <a:lnSpc>
                <a:spcPct val="90000"/>
              </a:lnSpc>
              <a:spcBef>
                <a:spcPct val="0"/>
              </a:spcBef>
              <a:spcAft>
                <a:spcPts val="0"/>
              </a:spcAft>
              <a:buClr>
                <a:srgbClr val="A5A5A5"/>
              </a:buClr>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Arial"/>
                <a:cs typeface="Microsoft Uighur" panose="02000000000000000000" pitchFamily="2" charset="-78"/>
                <a:sym typeface="Arial"/>
              </a:rPr>
              <a:t>ارفعوا الألواح - صححوا</a:t>
            </a:r>
            <a:endParaRPr kumimoji="0" lang="ar-MA" sz="2400" b="0" i="0" u="none" strike="noStrike" kern="1200" cap="none" spc="0" normalizeH="0" baseline="0" noProof="0" dirty="0">
              <a:ln>
                <a:noFill/>
              </a:ln>
              <a:solidFill>
                <a:prstClr val="white">
                  <a:lumMod val="50000"/>
                </a:prstClr>
              </a:solidFill>
              <a:effectLst/>
              <a:uLnTx/>
              <a:uFillTx/>
              <a:latin typeface="Dosis Medium" pitchFamily="2" charset="0"/>
              <a:ea typeface="+mn-ea"/>
              <a:cs typeface="Microsoft Uighur" panose="02000000000000000000" pitchFamily="2" charset="-78"/>
              <a:sym typeface="Arial"/>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3C9E095-417C-96CB-091A-E4A9AB435B2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70183" y="612000"/>
            <a:ext cx="900000" cy="900000"/>
          </a:xfrm>
          <a:prstGeom prst="rect">
            <a:avLst/>
          </a:prstGeom>
        </p:spPr>
      </p:pic>
      <p:pic>
        <p:nvPicPr>
          <p:cNvPr id="5" name="Image 11">
            <a:extLst>
              <a:ext uri="{FF2B5EF4-FFF2-40B4-BE49-F238E27FC236}">
                <a16:creationId xmlns:a16="http://schemas.microsoft.com/office/drawing/2014/main" id="{E1C39BB9-27A1-D64E-48CA-0D9A8EB9D577}"/>
              </a:ext>
            </a:extLst>
          </p:cNvPr>
          <p:cNvPicPr>
            <a:picLocks noChangeAspect="1"/>
          </p:cNvPicPr>
          <p:nvPr/>
        </p:nvPicPr>
        <p:blipFill>
          <a:blip r:embed="rId3"/>
          <a:stretch>
            <a:fillRect/>
          </a:stretch>
        </p:blipFill>
        <p:spPr>
          <a:xfrm>
            <a:off x="2665061" y="2400070"/>
            <a:ext cx="4029075" cy="3257550"/>
          </a:xfrm>
          <a:prstGeom prst="rect">
            <a:avLst/>
          </a:prstGeom>
        </p:spPr>
      </p:pic>
      <p:sp>
        <p:nvSpPr>
          <p:cNvPr id="2" name="ZoneTexte 1">
            <a:extLst>
              <a:ext uri="{FF2B5EF4-FFF2-40B4-BE49-F238E27FC236}">
                <a16:creationId xmlns:a16="http://schemas.microsoft.com/office/drawing/2014/main" id="{202EA992-7E5C-A0EF-4F19-FD1C68B06112}"/>
              </a:ext>
            </a:extLst>
          </p:cNvPr>
          <p:cNvSpPr txBox="1"/>
          <p:nvPr/>
        </p:nvSpPr>
        <p:spPr>
          <a:xfrm>
            <a:off x="2959508" y="3097821"/>
            <a:ext cx="3229695" cy="186204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1500" b="0"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sym typeface="Calibri"/>
              </a:rPr>
              <a:t>نَـاياً</a:t>
            </a:r>
          </a:p>
        </p:txBody>
      </p:sp>
      <p:pic>
        <p:nvPicPr>
          <p:cNvPr id="8" name="Image 7">
            <a:extLst>
              <a:ext uri="{FF2B5EF4-FFF2-40B4-BE49-F238E27FC236}">
                <a16:creationId xmlns:a16="http://schemas.microsoft.com/office/drawing/2014/main" id="{68EC716D-69C3-6C36-CCF0-A3A3A206E16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ABCB7AAC-5820-452E-FE2C-C6F296E7D7D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1A0B8718-E4EA-B6B5-315B-D1B73E798B1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CF28B09C-AD9A-5584-C507-521FD014597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F173FEBC-248A-729B-348A-E3971ADF01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C1F47392-0AE3-5E5A-45AA-25212A3B2FD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60FBDB6F-DC6F-D96F-3BB2-11B88D4ECDE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DF19543B-F602-AF90-465C-F6B87E787FB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3386290482"/>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16EE-7FC6-9971-EAB4-CECB02D04E4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34A30D1-216B-3530-77C7-4330EE3FAD80}"/>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نمر الآن إلى الإنتاج الكتابي. </a:t>
            </a:r>
            <a:r>
              <a:rPr lang="ar-MA" sz="2400" b="1" dirty="0">
                <a:solidFill>
                  <a:schemeClr val="bg1">
                    <a:lumMod val="50000"/>
                  </a:schemeClr>
                </a:solidFill>
                <a:latin typeface="Microsoft Uighur" panose="02000000000000000000" pitchFamily="2" charset="-78"/>
                <a:cs typeface="Microsoft Uighur" panose="02000000000000000000" pitchFamily="2" charset="-78"/>
              </a:rPr>
              <a:t>سنكتب </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جملة نعبر بها</a:t>
            </a:r>
            <a:r>
              <a:rPr lang="ar-MA" sz="2400" b="1" dirty="0">
                <a:solidFill>
                  <a:schemeClr val="bg1">
                    <a:lumMod val="50000"/>
                  </a:schemeClr>
                </a:solidFill>
                <a:latin typeface="Microsoft Uighur" panose="02000000000000000000" pitchFamily="2" charset="-78"/>
                <a:cs typeface="Microsoft Uighur" panose="02000000000000000000" pitchFamily="2" charset="-78"/>
              </a:rPr>
              <a:t> عما يحبه</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rPr>
              <a:t>وما لا</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 يحبه الشخص</a:t>
            </a:r>
            <a:r>
              <a:rPr lang="ar-MA" sz="2400" b="1" dirty="0">
                <a:solidFill>
                  <a:schemeClr val="bg1">
                    <a:lumMod val="50000"/>
                  </a:schemeClr>
                </a:solidFill>
                <a:latin typeface="Microsoft Uighur" panose="02000000000000000000" pitchFamily="2" charset="-78"/>
                <a:cs typeface="Microsoft Uighur" panose="02000000000000000000" pitchFamily="2" charset="-78"/>
              </a:rPr>
              <a:t>.</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1327BAEE-04A5-96AA-2A86-FC40F497687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C5F6F8F9-1D43-0A30-0371-1F725432BE8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6770414-D91E-6978-8C66-079831D0FE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7C536750-3FD7-EC3B-239B-FEBC9E51B15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FBFE8291-D590-BB20-55E1-1A39BA76E19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E8CC1CFF-FA88-283F-1AF2-4AB132A05F1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ED538CD7-9503-086E-0FB1-6D7605AF223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1129FE3E-B3C7-A577-E1C0-5F9935A6EC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801C682F-0169-3516-8ABF-A61525AB162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4" name="ZoneTexte 3">
            <a:extLst>
              <a:ext uri="{FF2B5EF4-FFF2-40B4-BE49-F238E27FC236}">
                <a16:creationId xmlns:a16="http://schemas.microsoft.com/office/drawing/2014/main" id="{DAF06778-5EDC-AFE5-DEA5-C1A2CF18FEAC}"/>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5" name="Image 4">
            <a:extLst>
              <a:ext uri="{FF2B5EF4-FFF2-40B4-BE49-F238E27FC236}">
                <a16:creationId xmlns:a16="http://schemas.microsoft.com/office/drawing/2014/main" id="{EBE2D4B3-E93B-988B-1AD7-B46452A057D3}"/>
              </a:ext>
            </a:extLst>
          </p:cNvPr>
          <p:cNvPicPr>
            <a:picLocks noChangeAspect="1"/>
          </p:cNvPicPr>
          <p:nvPr/>
        </p:nvPicPr>
        <p:blipFill>
          <a:blip r:embed="rId7"/>
          <a:stretch>
            <a:fillRect/>
          </a:stretch>
        </p:blipFill>
        <p:spPr>
          <a:xfrm>
            <a:off x="3484714" y="2025162"/>
            <a:ext cx="2174572" cy="2807675"/>
          </a:xfrm>
          <a:prstGeom prst="rect">
            <a:avLst/>
          </a:prstGeom>
        </p:spPr>
      </p:pic>
    </p:spTree>
    <p:extLst>
      <p:ext uri="{BB962C8B-B14F-4D97-AF65-F5344CB8AC3E}">
        <p14:creationId xmlns:p14="http://schemas.microsoft.com/office/powerpoint/2010/main" val="967613137"/>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A743-4941-701A-6A09-7DDE35D2224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D3CFDEF-AE8D-ABF5-FA16-6599CF128002}"/>
              </a:ext>
            </a:extLst>
          </p:cNvPr>
          <p:cNvSpPr>
            <a:spLocks noGrp="1"/>
          </p:cNvSpPr>
          <p:nvPr>
            <p:ph type="title"/>
          </p:nvPr>
        </p:nvSpPr>
        <p:spPr>
          <a:xfrm>
            <a:off x="632373" y="756000"/>
            <a:ext cx="6790982" cy="612000"/>
          </a:xfrm>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لاحظوا الصورة، ما الذي يحبه الولد؟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D397D38-8CCD-E932-DD02-4428196987B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0" name="Image 9">
            <a:extLst>
              <a:ext uri="{FF2B5EF4-FFF2-40B4-BE49-F238E27FC236}">
                <a16:creationId xmlns:a16="http://schemas.microsoft.com/office/drawing/2014/main" id="{169D9071-0676-B7D1-0BAB-84E4E0AD74C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31F54477-2859-3B71-8D52-9C988255FCF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A5750401-8F6E-3FDC-057E-36E630F1F84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FC1DC0A3-412A-7854-BC4C-8CF2580BB6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7447FC8-BE03-06E1-B1E5-B326483AFE2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38E8AC1F-B4AB-75A8-27CD-592FAA1C86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151D44D0-AEC2-A0FF-28DF-1E49F172B5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0C27E95E-C20D-030C-4E4E-366B5475D39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AB428188-877E-5887-3AE3-36F38B0B19B1}"/>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2" name="Image 1">
            <a:extLst>
              <a:ext uri="{FF2B5EF4-FFF2-40B4-BE49-F238E27FC236}">
                <a16:creationId xmlns:a16="http://schemas.microsoft.com/office/drawing/2014/main" id="{42C44A9B-CA06-622C-439D-92C0CC7E4B1D}"/>
              </a:ext>
            </a:extLst>
          </p:cNvPr>
          <p:cNvPicPr>
            <a:picLocks noChangeAspect="1"/>
          </p:cNvPicPr>
          <p:nvPr/>
        </p:nvPicPr>
        <p:blipFill>
          <a:blip r:embed="rId7"/>
          <a:stretch>
            <a:fillRect/>
          </a:stretch>
        </p:blipFill>
        <p:spPr>
          <a:xfrm>
            <a:off x="3484714" y="2025162"/>
            <a:ext cx="2174572" cy="2807675"/>
          </a:xfrm>
          <a:prstGeom prst="rect">
            <a:avLst/>
          </a:prstGeom>
        </p:spPr>
      </p:pic>
    </p:spTree>
    <p:extLst>
      <p:ext uri="{BB962C8B-B14F-4D97-AF65-F5344CB8AC3E}">
        <p14:creationId xmlns:p14="http://schemas.microsoft.com/office/powerpoint/2010/main" val="1117830788"/>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C45A4-91E0-5EB6-6B81-F7FA70CB421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29E40C7-16D1-5F3A-B57C-A5257EF8E1E3}"/>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يحب الولد البطيخ. اكتبوا الجملة على ألواحكم. سأمر لمساعدتكم.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B4C08EC-E14A-0CBE-79A6-0DF5AC78A892}"/>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4629D926-7D78-A4D7-ADC9-5B8EE238611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5253D97-7EB8-C340-5151-C781665B793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1178AEE-34AE-A409-205A-45AB641ECEA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3B382C5E-4114-2C83-D329-5DB3895C590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5D2B110-268A-0809-5572-7710EBD2265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62E9E8AB-7988-3D74-E3F3-E272BE451AA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BADC5953-5DC5-0E22-BAC5-F4FD1DE5D34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B2EC7D11-6EC5-B8BF-B9AA-83C8A4CCF6D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138BC849-D723-8C0F-3F70-B3ED2092FFA1}"/>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5" name="Image 4">
            <a:extLst>
              <a:ext uri="{FF2B5EF4-FFF2-40B4-BE49-F238E27FC236}">
                <a16:creationId xmlns:a16="http://schemas.microsoft.com/office/drawing/2014/main" id="{C8F96CE9-9DE0-180C-7D6A-0FFB555F8A14}"/>
              </a:ext>
            </a:extLst>
          </p:cNvPr>
          <p:cNvPicPr>
            <a:picLocks noChangeAspect="1"/>
          </p:cNvPicPr>
          <p:nvPr/>
        </p:nvPicPr>
        <p:blipFill>
          <a:blip r:embed="rId7"/>
          <a:stretch>
            <a:fillRect/>
          </a:stretch>
        </p:blipFill>
        <p:spPr>
          <a:xfrm>
            <a:off x="7399578" y="5461262"/>
            <a:ext cx="1260000" cy="1260000"/>
          </a:xfrm>
          <a:prstGeom prst="rect">
            <a:avLst/>
          </a:prstGeom>
        </p:spPr>
      </p:pic>
      <p:pic>
        <p:nvPicPr>
          <p:cNvPr id="2" name="Image 1">
            <a:extLst>
              <a:ext uri="{FF2B5EF4-FFF2-40B4-BE49-F238E27FC236}">
                <a16:creationId xmlns:a16="http://schemas.microsoft.com/office/drawing/2014/main" id="{73BB6053-FC1E-C55F-F7EC-B22F9279BB10}"/>
              </a:ext>
            </a:extLst>
          </p:cNvPr>
          <p:cNvPicPr>
            <a:picLocks noChangeAspect="1"/>
          </p:cNvPicPr>
          <p:nvPr/>
        </p:nvPicPr>
        <p:blipFill>
          <a:blip r:embed="rId8"/>
          <a:stretch>
            <a:fillRect/>
          </a:stretch>
        </p:blipFill>
        <p:spPr>
          <a:xfrm>
            <a:off x="3484714" y="2025162"/>
            <a:ext cx="2174572" cy="2807675"/>
          </a:xfrm>
          <a:prstGeom prst="rect">
            <a:avLst/>
          </a:prstGeom>
        </p:spPr>
      </p:pic>
    </p:spTree>
    <p:extLst>
      <p:ext uri="{BB962C8B-B14F-4D97-AF65-F5344CB8AC3E}">
        <p14:creationId xmlns:p14="http://schemas.microsoft.com/office/powerpoint/2010/main" val="363656274"/>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91D97-EB97-C78D-3644-F3769CC38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28B9B18-FEF9-244B-B70A-16F0326E7A3E}"/>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ارفعوا ألواحكم. صححوا</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7354E50-3734-0697-A012-047EA20CEB3E}"/>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88F30CD2-EB24-C699-18A3-117608FA094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2396166-2747-F187-1AE1-2808913288C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54776C8-985B-FC79-73B4-4C641462BB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04CFF1D2-7A1D-C481-86EF-EA48AC9A89D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BF9B406-CEAF-D1A0-7DC8-694CEDFD7E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C7A5E63B-70F3-5868-4117-C5CF57C488E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3E21EA81-0DBB-CA30-54D7-AAEECC14E5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7612EC4E-AF8A-4D3D-3B07-A98163EF3BA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00B848D5-4F50-CFD2-DD42-B076547D6D56}"/>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lang="ar-MA" sz="3200" b="1" dirty="0">
                <a:solidFill>
                  <a:srgbClr val="C00000"/>
                </a:solidFill>
                <a:latin typeface="Calibri" panose="020F0502020204030204"/>
                <a:cs typeface="Arial" panose="020B0604020202020204" pitchFamily="34" charset="0"/>
              </a:rPr>
              <a:t>يُـحِـبُّ  </a:t>
            </a:r>
            <a:r>
              <a:rPr kumimoji="0" lang="ar-MA" sz="3200" b="1" i="0" u="none" strike="noStrike" kern="1200" cap="none" spc="0" normalizeH="0" baseline="0" noProof="0" dirty="0">
                <a:ln>
                  <a:noFill/>
                </a:ln>
                <a:solidFill>
                  <a:srgbClr val="C00000"/>
                </a:solidFill>
                <a:effectLst/>
                <a:uLnTx/>
                <a:uFillTx/>
                <a:latin typeface="Calibri" panose="020F0502020204030204"/>
                <a:cs typeface="Arial" panose="020B0604020202020204" pitchFamily="34" charset="0"/>
                <a:sym typeface="Arial"/>
              </a:rPr>
              <a:t>ﭐلْـوَلَـدُ  ﭐلْـبِـطّـيـخَ</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2" name="Image 1">
            <a:extLst>
              <a:ext uri="{FF2B5EF4-FFF2-40B4-BE49-F238E27FC236}">
                <a16:creationId xmlns:a16="http://schemas.microsoft.com/office/drawing/2014/main" id="{4D28A2C3-5F74-7D0F-F61F-677CA8662EBF}"/>
              </a:ext>
            </a:extLst>
          </p:cNvPr>
          <p:cNvPicPr>
            <a:picLocks noChangeAspect="1"/>
          </p:cNvPicPr>
          <p:nvPr/>
        </p:nvPicPr>
        <p:blipFill>
          <a:blip r:embed="rId7"/>
          <a:stretch>
            <a:fillRect/>
          </a:stretch>
        </p:blipFill>
        <p:spPr>
          <a:xfrm>
            <a:off x="3484714" y="2025162"/>
            <a:ext cx="2174572" cy="2807675"/>
          </a:xfrm>
          <a:prstGeom prst="rect">
            <a:avLst/>
          </a:prstGeom>
        </p:spPr>
      </p:pic>
    </p:spTree>
    <p:extLst>
      <p:ext uri="{BB962C8B-B14F-4D97-AF65-F5344CB8AC3E}">
        <p14:creationId xmlns:p14="http://schemas.microsoft.com/office/powerpoint/2010/main" val="2102827225"/>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9351A-5794-720D-3F11-9C00AD97E268}"/>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B8BBB031-8116-6018-91B0-5FCBBD810393}"/>
              </a:ext>
            </a:extLst>
          </p:cNvPr>
          <p:cNvSpPr>
            <a:spLocks noGrp="1"/>
          </p:cNvSpPr>
          <p:nvPr>
            <p:ph type="title"/>
          </p:nvPr>
        </p:nvSpPr>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لاحظوا الصورة ما الذي لا يحبه الولد؟</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48045B24-A91A-1D57-EEFA-7F5CD68E6B2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C11C0E07-498D-720B-6E04-A6B1D56A998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7A781366-64EC-70B0-0379-702EAA90164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D015CA6-864B-3328-4160-36F4F28073A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87538FF7-6E4C-1D9E-43D5-7FFE7AFAF7A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D7562CA-D2FA-A078-F5ED-BA9DB9BFBA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84D86737-E066-4CEB-844C-CDD3D0397EE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C5AD7E75-F8B7-3726-938D-906E02EB042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9EB2D84F-25CE-AD6C-DFCB-B9628EB8AAD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4" name="ZoneTexte 3">
            <a:extLst>
              <a:ext uri="{FF2B5EF4-FFF2-40B4-BE49-F238E27FC236}">
                <a16:creationId xmlns:a16="http://schemas.microsoft.com/office/drawing/2014/main" id="{E6765B6D-091C-2658-F01C-6E29E0D021C8}"/>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9" name="Image 8">
            <a:extLst>
              <a:ext uri="{FF2B5EF4-FFF2-40B4-BE49-F238E27FC236}">
                <a16:creationId xmlns:a16="http://schemas.microsoft.com/office/drawing/2014/main" id="{43734604-08C9-7878-E621-2AACBE7BBA6E}"/>
              </a:ext>
            </a:extLst>
          </p:cNvPr>
          <p:cNvPicPr>
            <a:picLocks noChangeAspect="1"/>
          </p:cNvPicPr>
          <p:nvPr/>
        </p:nvPicPr>
        <p:blipFill>
          <a:blip r:embed="rId7"/>
          <a:stretch>
            <a:fillRect/>
          </a:stretch>
        </p:blipFill>
        <p:spPr>
          <a:xfrm>
            <a:off x="2618756" y="1920349"/>
            <a:ext cx="3709482" cy="2670440"/>
          </a:xfrm>
          <a:prstGeom prst="rect">
            <a:avLst/>
          </a:prstGeom>
        </p:spPr>
      </p:pic>
    </p:spTree>
    <p:extLst>
      <p:ext uri="{BB962C8B-B14F-4D97-AF65-F5344CB8AC3E}">
        <p14:creationId xmlns:p14="http://schemas.microsoft.com/office/powerpoint/2010/main" val="928804751"/>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31D1D-458E-6D45-3F77-DBDD8C63EEA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43B88D2D-5467-8A04-7C49-0FDD64DC85CB}"/>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لا يحب الولد السمك. اكتبوا الجملة على ألواحكم. سأمر لمساعدتكم.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9239F638-CA6C-98D1-95AE-D489FED1204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A8CB1481-04C7-A1D6-FCCA-6DBF1C9B284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FDBE415-9652-7F83-D388-2B47394D84D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62FF83C-D36E-E6F2-E65E-9549B614634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246459DC-DC1B-67FC-01C4-86343C43148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D8C14E9-C02F-E571-9BD3-1BC2F1A0EC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D16F25EC-5919-DE31-C908-B1E5C442F1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62FDFBE3-76E3-BBC3-5110-7CECFD0B286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50D58C90-91C5-75D7-96E2-3EA75C0E77F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33C241C8-6AD2-3C2C-6045-4690D9A5ABC8}"/>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defTabSz="457200" rtl="1">
              <a:buClrTx/>
              <a:defRPr/>
            </a:pPr>
            <a:r>
              <a:rPr lang="ar-MA" sz="3200" b="1" kern="1200" dirty="0">
                <a:solidFill>
                  <a:srgbClr val="C00000"/>
                </a:solidFill>
                <a:latin typeface="Calibri" panose="020F0502020204030204"/>
                <a:cs typeface="Arial" panose="020B0604020202020204" pitchFamily="34" charset="0"/>
              </a:rPr>
              <a:t>... .......  ........  .......</a:t>
            </a:r>
            <a:r>
              <a:rPr lang="ar-MA" sz="3200" b="1" kern="1200" dirty="0">
                <a:solidFill>
                  <a:srgbClr val="5B9BD5">
                    <a:lumMod val="50000"/>
                  </a:srgbClr>
                </a:solidFill>
                <a:latin typeface="Calibri" panose="020F0502020204030204"/>
                <a:cs typeface="Arial" panose="020B0604020202020204" pitchFamily="34" charset="0"/>
              </a:rPr>
              <a:t>.</a:t>
            </a:r>
            <a:endParaRPr lang="fr-MA" sz="3200" b="1" kern="1200" dirty="0">
              <a:solidFill>
                <a:srgbClr val="106585"/>
              </a:solidFill>
              <a:latin typeface="Calibri" panose="020F0502020204030204"/>
            </a:endParaRPr>
          </a:p>
        </p:txBody>
      </p:sp>
      <p:pic>
        <p:nvPicPr>
          <p:cNvPr id="4" name="Image 3">
            <a:extLst>
              <a:ext uri="{FF2B5EF4-FFF2-40B4-BE49-F238E27FC236}">
                <a16:creationId xmlns:a16="http://schemas.microsoft.com/office/drawing/2014/main" id="{68B2B1C7-1334-A5B8-69FB-6EA286F32411}"/>
              </a:ext>
            </a:extLst>
          </p:cNvPr>
          <p:cNvPicPr>
            <a:picLocks noChangeAspect="1"/>
          </p:cNvPicPr>
          <p:nvPr/>
        </p:nvPicPr>
        <p:blipFill>
          <a:blip r:embed="rId7"/>
          <a:stretch>
            <a:fillRect/>
          </a:stretch>
        </p:blipFill>
        <p:spPr>
          <a:xfrm>
            <a:off x="7399578" y="5461262"/>
            <a:ext cx="1260000" cy="1260000"/>
          </a:xfrm>
          <a:prstGeom prst="rect">
            <a:avLst/>
          </a:prstGeom>
        </p:spPr>
      </p:pic>
      <p:pic>
        <p:nvPicPr>
          <p:cNvPr id="5" name="Image 4">
            <a:extLst>
              <a:ext uri="{FF2B5EF4-FFF2-40B4-BE49-F238E27FC236}">
                <a16:creationId xmlns:a16="http://schemas.microsoft.com/office/drawing/2014/main" id="{B96317EE-73D3-32EA-4318-6E3EB37C07FB}"/>
              </a:ext>
            </a:extLst>
          </p:cNvPr>
          <p:cNvPicPr>
            <a:picLocks noChangeAspect="1"/>
          </p:cNvPicPr>
          <p:nvPr/>
        </p:nvPicPr>
        <p:blipFill>
          <a:blip r:embed="rId8"/>
          <a:stretch>
            <a:fillRect/>
          </a:stretch>
        </p:blipFill>
        <p:spPr>
          <a:xfrm>
            <a:off x="2618756" y="1920349"/>
            <a:ext cx="3709482" cy="2670440"/>
          </a:xfrm>
          <a:prstGeom prst="rect">
            <a:avLst/>
          </a:prstGeom>
        </p:spPr>
      </p:pic>
    </p:spTree>
    <p:extLst>
      <p:ext uri="{BB962C8B-B14F-4D97-AF65-F5344CB8AC3E}">
        <p14:creationId xmlns:p14="http://schemas.microsoft.com/office/powerpoint/2010/main" val="2648185165"/>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8EDD-0CEA-2C93-0A9A-FD086066880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AC9C698-DB25-465B-9532-D8F269B63C87}"/>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صححوا في دفاتركم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E9CF0B9C-D54E-799C-44F1-927A7032E70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00D34784-0092-5D41-95C1-DA20E11C735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1447DAA8-8B6C-371F-C354-56F3713C402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EAFEC72-BB2B-E784-B487-D23A4AA1FD4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ABCF5E3E-6692-0271-AC47-E7CE473E074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F8F14A5E-BD1F-1CCB-EB73-615FBE551B5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4DEFC69A-48BF-7D46-09CE-892909DC20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B32B5B6D-6888-488B-EF6D-E30A2CB615C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6FF1F31F-6FAC-E0E0-8E9D-97831BCB0B0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6FF518D9-803C-1B56-6AE1-35E1B1202AF4}"/>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C00000"/>
                </a:solidFill>
                <a:effectLst/>
                <a:uLnTx/>
                <a:uFillTx/>
                <a:latin typeface="Calibri" panose="020F0502020204030204"/>
                <a:cs typeface="Arial" panose="020B0604020202020204" pitchFamily="34" charset="0"/>
                <a:sym typeface="Arial"/>
              </a:rPr>
              <a:t> لا </a:t>
            </a:r>
            <a:r>
              <a:rPr lang="ar-MA" sz="3200" b="1" dirty="0">
                <a:solidFill>
                  <a:srgbClr val="C00000"/>
                </a:solidFill>
                <a:latin typeface="Calibri" panose="020F0502020204030204"/>
                <a:cs typeface="Arial" panose="020B0604020202020204" pitchFamily="34" charset="0"/>
              </a:rPr>
              <a:t>يُ</a:t>
            </a:r>
            <a:r>
              <a:rPr kumimoji="0" lang="ar-MA" sz="3200" b="1" i="0" u="none" strike="noStrike" kern="0" cap="none" spc="0" normalizeH="0" baseline="0" noProof="0" dirty="0">
                <a:ln>
                  <a:noFill/>
                </a:ln>
                <a:solidFill>
                  <a:srgbClr val="C00000"/>
                </a:solidFill>
                <a:effectLst/>
                <a:uLnTx/>
                <a:uFillTx/>
                <a:latin typeface="Calibri" panose="020F0502020204030204"/>
                <a:cs typeface="Arial" panose="020B0604020202020204" pitchFamily="34" charset="0"/>
                <a:sym typeface="Arial"/>
              </a:rPr>
              <a:t>ـحِـبُّ</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a:t>
            </a:r>
            <a:r>
              <a:rPr kumimoji="0" lang="ar-MA" sz="3200" b="1" i="0" u="none" strike="noStrike" kern="1200" cap="none" spc="0" normalizeH="0" baseline="0" noProof="0" dirty="0">
                <a:ln>
                  <a:noFill/>
                </a:ln>
                <a:solidFill>
                  <a:srgbClr val="C00000"/>
                </a:solidFill>
                <a:effectLst/>
                <a:uLnTx/>
                <a:uFillTx/>
                <a:latin typeface="Arial"/>
                <a:ea typeface="+mn-ea"/>
                <a:cs typeface="Arial" panose="020B0604020202020204" pitchFamily="34" charset="0"/>
                <a:sym typeface="Arial"/>
              </a:rPr>
              <a:t> </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ﭐلْـوَلَـدُ  </a:t>
            </a:r>
            <a:r>
              <a:rPr kumimoji="0" lang="ar-MA" sz="3200" b="1" i="0" u="none" strike="noStrike" kern="1200" cap="none" spc="0" normalizeH="0" baseline="0" noProof="0" dirty="0" err="1">
                <a:ln>
                  <a:noFill/>
                </a:ln>
                <a:solidFill>
                  <a:srgbClr val="C00000"/>
                </a:solidFill>
                <a:effectLst/>
                <a:uLnTx/>
                <a:uFillTx/>
                <a:latin typeface="Calibri" panose="020F0502020204030204"/>
                <a:ea typeface="+mn-ea"/>
                <a:cs typeface="Arial" panose="020B0604020202020204" pitchFamily="34" charset="0"/>
                <a:sym typeface="Arial"/>
              </a:rPr>
              <a:t>ﭐلـسَّـمَـكَ</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4" name="Image 3">
            <a:extLst>
              <a:ext uri="{FF2B5EF4-FFF2-40B4-BE49-F238E27FC236}">
                <a16:creationId xmlns:a16="http://schemas.microsoft.com/office/drawing/2014/main" id="{86BB801D-C565-6380-D251-5BA163A05F55}"/>
              </a:ext>
            </a:extLst>
          </p:cNvPr>
          <p:cNvPicPr>
            <a:picLocks noChangeAspect="1"/>
          </p:cNvPicPr>
          <p:nvPr/>
        </p:nvPicPr>
        <p:blipFill>
          <a:blip r:embed="rId7"/>
          <a:stretch>
            <a:fillRect/>
          </a:stretch>
        </p:blipFill>
        <p:spPr>
          <a:xfrm>
            <a:off x="2618756" y="1920349"/>
            <a:ext cx="3709482" cy="2670440"/>
          </a:xfrm>
          <a:prstGeom prst="rect">
            <a:avLst/>
          </a:prstGeom>
        </p:spPr>
      </p:pic>
    </p:spTree>
    <p:extLst>
      <p:ext uri="{BB962C8B-B14F-4D97-AF65-F5344CB8AC3E}">
        <p14:creationId xmlns:p14="http://schemas.microsoft.com/office/powerpoint/2010/main" val="2165778976"/>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2" name="Image 1">
            <a:extLst>
              <a:ext uri="{FF2B5EF4-FFF2-40B4-BE49-F238E27FC236}">
                <a16:creationId xmlns:a16="http://schemas.microsoft.com/office/drawing/2014/main" id="{6C23CDA1-5517-F140-D018-9D6EB34611A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CDEFD3C-ED8C-DEDC-5D54-96C0D0822C17}"/>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0EA9B94-09C1-F151-D165-59FE0BF621E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CFB7CC5-A2A9-87C0-7C26-2D7E9A6D0D43}"/>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3FA3514-0BFA-3F71-13CA-51C9FDB591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C94E1F1-6629-FA24-2BFD-E24F02BA41D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54497591-167D-C460-2DB9-BD53CA7679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D98C7E1-BCD6-2BD9-6F4B-E75DEB54EDD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32940594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قفوا، سنقوم بحركات </a:t>
            </a:r>
            <a:r>
              <a:rPr lang="ar-MA" sz="2400" b="1" dirty="0">
                <a:solidFill>
                  <a:schemeClr val="bg1">
                    <a:lumMod val="65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65000"/>
                  </a:schemeClr>
                </a:solidFill>
                <a:latin typeface="Microsoft Uighur" panose="02000000000000000000" pitchFamily="2" charset="-78"/>
                <a:cs typeface="Microsoft Uighur" panose="02000000000000000000" pitchFamily="2" charset="-78"/>
              </a:rPr>
              <a:t> </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5" name="WhatsApp Video 2025-11-01 at 20.16.21">
            <a:hlinkClick r:id="" action="ppaction://media"/>
            <a:extLst>
              <a:ext uri="{FF2B5EF4-FFF2-40B4-BE49-F238E27FC236}">
                <a16:creationId xmlns:a16="http://schemas.microsoft.com/office/drawing/2014/main" id="{F113CC7C-AB94-3161-2739-307F62E0078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52513" y="2160588"/>
            <a:ext cx="7038975" cy="3959225"/>
          </a:xfrm>
          <a:prstGeom prst="rect">
            <a:avLst/>
          </a:prstGeom>
        </p:spPr>
      </p:pic>
      <p:pic>
        <p:nvPicPr>
          <p:cNvPr id="2" name="Image 1">
            <a:extLst>
              <a:ext uri="{FF2B5EF4-FFF2-40B4-BE49-F238E27FC236}">
                <a16:creationId xmlns:a16="http://schemas.microsoft.com/office/drawing/2014/main" id="{EE2E5546-C1C7-E04A-21DC-29FF434F968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1DB38AC-EEEA-F977-1873-353158C40D21}"/>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A44CBEC-BAF1-1C5F-BFAB-CFB6A3B6D9E7}"/>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BACE4B9-2FA4-7ABC-4F19-58FAA9A636BA}"/>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985F73A-17A1-3C48-4E0A-ACFF757A7D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CC257798-7664-EA59-EDB0-B4F4DB528C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B87A0D66-6830-2A95-DFB1-C9E362D1BB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A6C1D7C-5259-D88F-59A7-AFC749A159F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5828-54C9-1568-F6A2-3D357AF93FBE}"/>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D9AF0067-8344-DCD8-D83A-1CB466C8A81D}"/>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يشغل  الأستاذ  المتعلمين غير المعنيين بروائز المعجم والتحدث والطلاقة بنشاط  كتابي</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356522767"/>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ص 119.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58727990-2770-7558-DF12-B87A19F8E24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1A8EBF7-3B67-94DC-472E-40F29DB0B94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0DA6508F-04DB-A18F-D795-793D58D5D82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DEEAF3F-7AB5-DE59-095C-D867C11C2F7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4A8CB09-2D77-60CE-DCA5-EB179F5307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0203F786-558C-110C-3027-3BE8EE356E1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54D5042F-436C-0DA5-4249-16ED76BC5A8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FB5B51A-4999-DDAB-B2AE-5C2774A8ED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2" name="Image 11">
            <a:extLst>
              <a:ext uri="{FF2B5EF4-FFF2-40B4-BE49-F238E27FC236}">
                <a16:creationId xmlns:a16="http://schemas.microsoft.com/office/drawing/2014/main" id="{E7453CEF-FC8B-1486-65B0-0777CDA9702E}"/>
              </a:ext>
            </a:extLst>
          </p:cNvPr>
          <p:cNvPicPr>
            <a:picLocks noChangeAspect="1"/>
          </p:cNvPicPr>
          <p:nvPr/>
        </p:nvPicPr>
        <p:blipFill>
          <a:blip r:embed="rId8"/>
          <a:stretch>
            <a:fillRect/>
          </a:stretch>
        </p:blipFill>
        <p:spPr>
          <a:xfrm>
            <a:off x="2768260" y="1709193"/>
            <a:ext cx="3297296" cy="45919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99105351"/>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637CF46C-FFB7-B2E1-9BAC-8FA89D1524C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939D9F58-E769-1EE6-8EDD-880D61D9E0F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أنجزوا تمرين الإكمال.</a:t>
            </a:r>
            <a:endParaRPr sz="2400" dirty="0">
              <a:solidFill>
                <a:schemeClr val="bg1">
                  <a:lumMod val="50000"/>
                </a:schemeClr>
              </a:solidFill>
            </a:endParaRPr>
          </a:p>
        </p:txBody>
      </p:sp>
      <p:pic>
        <p:nvPicPr>
          <p:cNvPr id="2" name="Espace réservé pour une image  3">
            <a:extLst>
              <a:ext uri="{FF2B5EF4-FFF2-40B4-BE49-F238E27FC236}">
                <a16:creationId xmlns:a16="http://schemas.microsoft.com/office/drawing/2014/main" id="{6F3F07F4-6670-ECA3-678E-1C1B02FC7174}"/>
              </a:ext>
            </a:extLst>
          </p:cNvPr>
          <p:cNvPicPr>
            <a:picLocks noChangeAspect="1"/>
          </p:cNvPicPr>
          <p:nvPr/>
        </p:nvPicPr>
        <p:blipFill>
          <a:blip r:embed="rId3"/>
          <a:srcRect/>
          <a:stretch>
            <a:fillRect/>
          </a:stretch>
        </p:blipFill>
        <p:spPr>
          <a:xfrm>
            <a:off x="7924249" y="684000"/>
            <a:ext cx="829226" cy="829226"/>
          </a:xfrm>
          <a:prstGeom prst="rect">
            <a:avLst/>
          </a:prstGeom>
        </p:spPr>
      </p:pic>
      <p:pic>
        <p:nvPicPr>
          <p:cNvPr id="6" name="Image 5">
            <a:extLst>
              <a:ext uri="{FF2B5EF4-FFF2-40B4-BE49-F238E27FC236}">
                <a16:creationId xmlns:a16="http://schemas.microsoft.com/office/drawing/2014/main" id="{52866C71-FAF9-9111-C910-94374F3BD17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59C92C07-8DEA-C9C5-FF40-A205DDF0A5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6D76B1D5-132F-0135-8E01-E2CAAB824E9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6358227-6A8F-FCFA-9AA1-7DFD9FA0415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180FDE1C-8505-5A6E-15C8-5F62DBB40EA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15FE467F-815B-C2A9-5BE5-632987B17D5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9" name="Rectangle 18">
            <a:extLst>
              <a:ext uri="{FF2B5EF4-FFF2-40B4-BE49-F238E27FC236}">
                <a16:creationId xmlns:a16="http://schemas.microsoft.com/office/drawing/2014/main" id="{1D7707B6-F6CA-92FB-6D8D-3D48F7EBF88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7A45C693-303B-26F3-C82A-377E176506C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C3E94946-B1BD-1333-D4F0-7039C7308987}"/>
              </a:ext>
            </a:extLst>
          </p:cNvPr>
          <p:cNvPicPr>
            <a:picLocks noChangeAspect="1"/>
          </p:cNvPicPr>
          <p:nvPr/>
        </p:nvPicPr>
        <p:blipFill>
          <a:blip r:embed="rId8"/>
          <a:stretch>
            <a:fillRect/>
          </a:stretch>
        </p:blipFill>
        <p:spPr>
          <a:xfrm>
            <a:off x="2768260" y="1709193"/>
            <a:ext cx="3297296" cy="45919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Google Shape;2581;p126">
            <a:extLst>
              <a:ext uri="{FF2B5EF4-FFF2-40B4-BE49-F238E27FC236}">
                <a16:creationId xmlns:a16="http://schemas.microsoft.com/office/drawing/2014/main" id="{2000B358-78FF-02CD-933B-0E77A41299E1}"/>
              </a:ext>
            </a:extLst>
          </p:cNvPr>
          <p:cNvSpPr/>
          <p:nvPr/>
        </p:nvSpPr>
        <p:spPr>
          <a:xfrm>
            <a:off x="2541833" y="4839197"/>
            <a:ext cx="3750149" cy="135129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2002523216"/>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0C1F91AD-051D-CC73-4345-8C50A771EF29}"/>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E9C4F0BA-FA09-02A0-7ECF-59CCA8B4C5CA}"/>
              </a:ext>
            </a:extLst>
          </p:cNvPr>
          <p:cNvPicPr>
            <a:picLocks noChangeAspect="1"/>
          </p:cNvPicPr>
          <p:nvPr/>
        </p:nvPicPr>
        <p:blipFill>
          <a:blip r:embed="rId3"/>
          <a:stretch>
            <a:fillRect/>
          </a:stretch>
        </p:blipFill>
        <p:spPr>
          <a:xfrm>
            <a:off x="2768260" y="1709193"/>
            <a:ext cx="3297296" cy="45919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09" name="Google Shape;2509;p120">
            <a:extLst>
              <a:ext uri="{FF2B5EF4-FFF2-40B4-BE49-F238E27FC236}">
                <a16:creationId xmlns:a16="http://schemas.microsoft.com/office/drawing/2014/main" id="{8D503A7E-C44D-FBA6-FA49-766AF9E517C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من أنهى تمرين الكتابة، ينقل الكلمات والفقرة في دفتر الواجبات المنزلية. </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70F99DA1-F0D1-B72F-7D02-114E8CF4D21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sp>
        <p:nvSpPr>
          <p:cNvPr id="3" name="Google Shape;2581;p126">
            <a:extLst>
              <a:ext uri="{FF2B5EF4-FFF2-40B4-BE49-F238E27FC236}">
                <a16:creationId xmlns:a16="http://schemas.microsoft.com/office/drawing/2014/main" id="{8193F3EB-7CB7-7B2A-0F04-01A11C8D3D3F}"/>
              </a:ext>
            </a:extLst>
          </p:cNvPr>
          <p:cNvSpPr/>
          <p:nvPr/>
        </p:nvSpPr>
        <p:spPr>
          <a:xfrm>
            <a:off x="2615441" y="3123965"/>
            <a:ext cx="3558331" cy="176243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7A27C551-E533-684E-37C9-EFBBCF6C066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2F7264F6-BCAA-325F-840D-E3C8980345B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16765DC7-6691-4C62-55B8-9EAA8532F9B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B8520B7D-F654-EFD1-E2D3-001B8BA55D6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BB2A422-9A46-77BE-AED6-DDC145E9BEA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6735FD95-3830-C298-FF2C-AFD4B1C0BBA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8" name="Rectangle 17">
            <a:extLst>
              <a:ext uri="{FF2B5EF4-FFF2-40B4-BE49-F238E27FC236}">
                <a16:creationId xmlns:a16="http://schemas.microsoft.com/office/drawing/2014/main" id="{FC5EBF52-D424-F3C4-B6C1-5F1D63B6E36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9" name="Rectangle 18">
            <a:extLst>
              <a:ext uri="{FF2B5EF4-FFF2-40B4-BE49-F238E27FC236}">
                <a16:creationId xmlns:a16="http://schemas.microsoft.com/office/drawing/2014/main" id="{9FB0C567-A413-237D-0CBB-A77D60E220C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487528214"/>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669144" y="3372148"/>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PO1</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PO2</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V1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LF1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a:t>
            </a: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2</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B2C99278-21E7-456F-3CB6-A830319A1116}"/>
              </a:ext>
            </a:extLst>
          </p:cNvPr>
          <p:cNvSpPr txBox="1"/>
          <p:nvPr/>
        </p:nvSpPr>
        <p:spPr>
          <a:xfrm>
            <a:off x="2939062" y="1807373"/>
            <a:ext cx="4196983"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التقويم الفردي الشفهي</a:t>
            </a: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للمجموعة الأولى</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65</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0220404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7091887" y="3456483"/>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V</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Nuage 6">
            <a:extLst>
              <a:ext uri="{FF2B5EF4-FFF2-40B4-BE49-F238E27FC236}">
                <a16:creationId xmlns:a16="http://schemas.microsoft.com/office/drawing/2014/main" id="{BDE372E5-FDDB-D0C0-4D32-80675B077AA4}"/>
              </a:ext>
            </a:extLst>
          </p:cNvPr>
          <p:cNvSpPr/>
          <p:nvPr/>
        </p:nvSpPr>
        <p:spPr>
          <a:xfrm>
            <a:off x="6986269" y="2033091"/>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Nuage 9">
            <a:extLst>
              <a:ext uri="{FF2B5EF4-FFF2-40B4-BE49-F238E27FC236}">
                <a16:creationId xmlns:a16="http://schemas.microsoft.com/office/drawing/2014/main" id="{95E8943D-8450-632D-3343-E7B7B32B8E2C}"/>
              </a:ext>
            </a:extLst>
          </p:cNvPr>
          <p:cNvSpPr/>
          <p:nvPr/>
        </p:nvSpPr>
        <p:spPr>
          <a:xfrm>
            <a:off x="7091888" y="4195012"/>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372062"/>
            <a:ext cx="561302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إنتاج مفردات من معجم المجالي انطلاقا من مشاهد. </a:t>
            </a:r>
            <a:endParaRPr kumimoji="0" lang="f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99297"/>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المشاركة في حوار بتوظيف الأفعال الكلامية المدرسة.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153041"/>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تسمية حروف وقراءة كلمات بدقة.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Nuage 24">
            <a:extLst>
              <a:ext uri="{FF2B5EF4-FFF2-40B4-BE49-F238E27FC236}">
                <a16:creationId xmlns:a16="http://schemas.microsoft.com/office/drawing/2014/main" id="{400E654D-4E2E-E3A4-C182-3450B2384AE8}"/>
              </a:ext>
            </a:extLst>
          </p:cNvPr>
          <p:cNvSpPr/>
          <p:nvPr/>
        </p:nvSpPr>
        <p:spPr>
          <a:xfrm>
            <a:off x="6986269" y="2744971"/>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744971"/>
            <a:ext cx="6152715"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أخذ الكلمة لإنتاج نصوص شفهية بغرض السرد أو الوصف انطلاقا من مشاهد.</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 name="Nuage 1">
            <a:extLst>
              <a:ext uri="{FF2B5EF4-FFF2-40B4-BE49-F238E27FC236}">
                <a16:creationId xmlns:a16="http://schemas.microsoft.com/office/drawing/2014/main" id="{023BB0C5-F833-A059-87B0-031FAA1D3D50}"/>
              </a:ext>
            </a:extLst>
          </p:cNvPr>
          <p:cNvSpPr/>
          <p:nvPr/>
        </p:nvSpPr>
        <p:spPr>
          <a:xfrm>
            <a:off x="7091889" y="4878719"/>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2E2930F7-16B3-416D-4CA5-76A6F81FE13B}"/>
              </a:ext>
            </a:extLst>
          </p:cNvPr>
          <p:cNvSpPr txBox="1"/>
          <p:nvPr/>
        </p:nvSpPr>
        <p:spPr>
          <a:xfrm>
            <a:off x="1204030" y="4863138"/>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قراءة نص من حوالي 30 كلمة، مشكولاً شكلاً تاماً بدقة واسترسال.</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4261862870"/>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الخامس.</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الخامس  من المرحلة الرابعة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الدعم.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عامة</a:t>
            </a:r>
          </a:p>
        </p:txBody>
      </p:sp>
    </p:spTree>
    <p:extLst>
      <p:ext uri="{BB962C8B-B14F-4D97-AF65-F5344CB8AC3E}">
        <p14:creationId xmlns:p14="http://schemas.microsoft.com/office/powerpoint/2010/main" val="2651324341"/>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تقويم فردي للمجموعة الأولى</a:t>
              </a:r>
              <a:endParaRPr kumimoji="0" lang="ar-MA" sz="2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endParaRPr>
            </a:p>
          </p:txBody>
        </p:sp>
      </p:grpSp>
    </p:spTree>
    <p:extLst>
      <p:ext uri="{BB962C8B-B14F-4D97-AF65-F5344CB8AC3E}">
        <p14:creationId xmlns:p14="http://schemas.microsoft.com/office/powerpoint/2010/main" val="411519285"/>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3729386315"/>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nvGraphicFramePr>
        <p:xfrm>
          <a:off x="757085" y="1634094"/>
          <a:ext cx="7167715" cy="4927654"/>
        </p:xfrm>
        <a:graphic>
          <a:graphicData uri="http://schemas.openxmlformats.org/drawingml/2006/table">
            <a:tbl>
              <a:tblPr rtl="1" firstRow="1" firstCol="1" bandRow="1">
                <a:tableStyleId>{2C733AFA-3FCC-4A63-ADFC-33A60633C5B0}</a:tableStyleId>
              </a:tblPr>
              <a:tblGrid>
                <a:gridCol w="1818968">
                  <a:extLst>
                    <a:ext uri="{9D8B030D-6E8A-4147-A177-3AD203B41FA5}">
                      <a16:colId xmlns:a16="http://schemas.microsoft.com/office/drawing/2014/main" val="3323234144"/>
                    </a:ext>
                  </a:extLst>
                </a:gridCol>
                <a:gridCol w="2576026">
                  <a:extLst>
                    <a:ext uri="{9D8B030D-6E8A-4147-A177-3AD203B41FA5}">
                      <a16:colId xmlns:a16="http://schemas.microsoft.com/office/drawing/2014/main" val="2565114659"/>
                    </a:ext>
                  </a:extLst>
                </a:gridCol>
                <a:gridCol w="1327380">
                  <a:extLst>
                    <a:ext uri="{9D8B030D-6E8A-4147-A177-3AD203B41FA5}">
                      <a16:colId xmlns:a16="http://schemas.microsoft.com/office/drawing/2014/main" val="3934179830"/>
                    </a:ext>
                  </a:extLst>
                </a:gridCol>
                <a:gridCol w="1445341">
                  <a:extLst>
                    <a:ext uri="{9D8B030D-6E8A-4147-A177-3AD203B41FA5}">
                      <a16:colId xmlns:a16="http://schemas.microsoft.com/office/drawing/2014/main" val="3766131389"/>
                    </a:ext>
                  </a:extLst>
                </a:gridCol>
              </a:tblGrid>
              <a:tr h="363210">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1121507">
                <a:tc>
                  <a:txBody>
                    <a:bodyPr/>
                    <a:lstStyle/>
                    <a:p>
                      <a:pPr algn="ctr" rtl="1">
                        <a:lnSpc>
                          <a:spcPct val="115000"/>
                        </a:lnSpc>
                        <a:spcAft>
                          <a:spcPts val="800"/>
                        </a:spcAft>
                        <a:buNone/>
                      </a:pPr>
                      <a:r>
                        <a:rPr lang="ar-MA" sz="1800" b="0" kern="100" dirty="0">
                          <a:solidFill>
                            <a:srgbClr val="434E7B"/>
                          </a:solidFill>
                          <a:effectLst/>
                        </a:rPr>
                        <a:t>ما هي اللعب التي لديك في المنزل؟</a:t>
                      </a:r>
                      <a:endParaRPr lang="fr-MA" sz="14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اللعب في جملة مفيدة: لدي ... </a:t>
                      </a:r>
                      <a:r>
                        <a:rPr lang="ar-MA" sz="1400" kern="100" dirty="0">
                          <a:effectLst/>
                          <a:latin typeface="Aptos" panose="020B0004020202020204" pitchFamily="34" charset="0"/>
                          <a:ea typeface="Aptos" panose="020B0004020202020204" pitchFamily="34" charset="0"/>
                          <a:cs typeface="Arial" panose="020B0604020202020204" pitchFamily="34" charset="0"/>
                        </a:rPr>
                        <a:t>أملك ... /عندي ... / لعبي هي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1053612">
                <a:tc>
                  <a:txBody>
                    <a:bodyPr/>
                    <a:lstStyle/>
                    <a:p>
                      <a:pPr algn="ctr" rtl="1">
                        <a:lnSpc>
                          <a:spcPct val="115000"/>
                        </a:lnSpc>
                        <a:spcAft>
                          <a:spcPts val="800"/>
                        </a:spcAft>
                        <a:buNone/>
                      </a:pPr>
                      <a:r>
                        <a:rPr lang="ar-MA" sz="1800" b="0" kern="100" dirty="0">
                          <a:solidFill>
                            <a:srgbClr val="434E7B"/>
                          </a:solidFill>
                          <a:effectLst/>
                          <a:latin typeface="Arial"/>
                          <a:cs typeface="Arial"/>
                        </a:rPr>
                        <a:t>أي لعبة تفضل من هذه اللعب؟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لعبة يفضلها من بين اللعب التي لديه في المنزل: أفضل .... / أحب ....</a:t>
                      </a:r>
                    </a:p>
                    <a:p>
                      <a:pPr algn="ctr" rtl="1">
                        <a:lnSpc>
                          <a:spcPct val="115000"/>
                        </a:lnSpc>
                        <a:spcAft>
                          <a:spcPts val="800"/>
                        </a:spcAft>
                        <a:buNone/>
                      </a:pPr>
                      <a:r>
                        <a:rPr lang="ar-MA" sz="1400" kern="100" dirty="0">
                          <a:effectLst/>
                        </a:rPr>
                        <a:t>اللعب التي أفضلها (أحبها) هي: ....</a:t>
                      </a:r>
                    </a:p>
                    <a:p>
                      <a:pPr algn="ctr" rtl="1">
                        <a:lnSpc>
                          <a:spcPct val="115000"/>
                        </a:lnSpc>
                        <a:spcAft>
                          <a:spcPts val="800"/>
                        </a:spcAft>
                        <a:buNone/>
                      </a:pPr>
                      <a:endParaRPr lang="ar-MA" sz="1400" kern="100" dirty="0">
                        <a:effectLst/>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118172">
                <a:tc>
                  <a:txBody>
                    <a:bodyPr/>
                    <a:lstStyle/>
                    <a:p>
                      <a:pPr marL="0" algn="ctr" defTabSz="514337" rtl="1" eaLnBrk="1" latinLnBrk="0" hangingPunct="1">
                        <a:lnSpc>
                          <a:spcPct val="115000"/>
                        </a:lnSpc>
                        <a:spcAft>
                          <a:spcPts val="800"/>
                        </a:spcAft>
                        <a:buNone/>
                      </a:pPr>
                      <a:r>
                        <a:rPr lang="ar-MA" sz="1800" b="0" kern="100" dirty="0">
                          <a:solidFill>
                            <a:srgbClr val="434E7B"/>
                          </a:solidFill>
                          <a:effectLst/>
                          <a:latin typeface="Arial"/>
                          <a:cs typeface="Arial"/>
                        </a:rPr>
                        <a:t>ما هي لعبتك المفضلة عندما تلعب خارج المنزل، في ملعب أو في حديقة الألعاب؟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أفضل (أحب) لعبة ....</a:t>
                      </a:r>
                      <a:r>
                        <a:rPr lang="ar-MA" sz="1100" kern="100" dirty="0">
                          <a:effectLst/>
                          <a:latin typeface="Aptos" panose="020B0004020202020204" pitchFamily="34" charset="0"/>
                          <a:cs typeface="Arial" panose="020B0604020202020204" pitchFamily="34" charset="0"/>
                        </a:rPr>
                        <a:t> / </a:t>
                      </a:r>
                      <a:r>
                        <a:rPr lang="ar-MA" sz="1400" kern="100" dirty="0">
                          <a:effectLst/>
                        </a:rPr>
                        <a:t>أفضل (أحب) ....</a:t>
                      </a:r>
                    </a:p>
                    <a:p>
                      <a:pPr algn="ctr" rtl="1">
                        <a:lnSpc>
                          <a:spcPct val="115000"/>
                        </a:lnSpc>
                        <a:spcAft>
                          <a:spcPts val="800"/>
                        </a:spcAft>
                        <a:buNone/>
                      </a:pPr>
                      <a:r>
                        <a:rPr lang="ar-MA" sz="1400" kern="100" dirty="0">
                          <a:effectLst/>
                        </a:rPr>
                        <a:t>لعبتي المفضلة هي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r h="839118">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b="0" kern="100" dirty="0">
                          <a:solidFill>
                            <a:srgbClr val="434E7B"/>
                          </a:solidFill>
                          <a:effectLst/>
                          <a:latin typeface="Arial"/>
                          <a:ea typeface="Arial"/>
                          <a:cs typeface="Arial"/>
                        </a:rPr>
                        <a:t>لماذا تحب ....؟</a:t>
                      </a:r>
                      <a:endParaRPr lang="fr-MA" sz="1800" b="0" kern="100" dirty="0">
                        <a:solidFill>
                          <a:srgbClr val="434E7B"/>
                        </a:solidFill>
                        <a:effectLst/>
                        <a:latin typeface="Arial"/>
                        <a:ea typeface="Arial"/>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لماذا يحب اللعبة التي اختارها. </a:t>
                      </a:r>
                    </a:p>
                    <a:p>
                      <a:pPr algn="ctr" rtl="1">
                        <a:lnSpc>
                          <a:spcPct val="115000"/>
                        </a:lnSpc>
                        <a:spcAft>
                          <a:spcPts val="800"/>
                        </a:spcAft>
                        <a:buNone/>
                      </a:pPr>
                      <a:r>
                        <a:rPr lang="ar-MA" sz="1400" kern="100" dirty="0">
                          <a:effectLst/>
                        </a:rPr>
                        <a:t>أحب (أفضل) لعبة .... لأنها ... / لأنني ....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3961399647"/>
                  </a:ext>
                </a:extLst>
              </a:tr>
            </a:tbl>
          </a:graphicData>
        </a:graphic>
      </p:graphicFrame>
    </p:spTree>
    <p:extLst>
      <p:ext uri="{BB962C8B-B14F-4D97-AF65-F5344CB8AC3E}">
        <p14:creationId xmlns:p14="http://schemas.microsoft.com/office/powerpoint/2010/main" val="2173553204"/>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637570" y="972194"/>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هي اللعب التي لديك في المنزل؟ أي لعبة تفضل من هذه اللعب؟ ما هي لعبتك المفضلة عندما تلعب خارج المنزل، في ملعب أو في حديقة الألعاب؟ لماذا تحب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4003437977"/>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98157908"/>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3592335300"/>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198137677"/>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extLst>
              <p:ext uri="{D42A27DB-BD31-4B8C-83A1-F6EECF244321}">
                <p14:modId xmlns:p14="http://schemas.microsoft.com/office/powerpoint/2010/main" val="1050381458"/>
              </p:ext>
            </p:extLst>
          </p:nvPr>
        </p:nvGraphicFramePr>
        <p:xfrm>
          <a:off x="1172142" y="1826851"/>
          <a:ext cx="6671423" cy="4284634"/>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الأصدقاء؟</a:t>
                      </a:r>
                    </a:p>
                    <a:p>
                      <a:pPr algn="r" rtl="1">
                        <a:lnSpc>
                          <a:spcPct val="115000"/>
                        </a:lnSpc>
                        <a:spcAft>
                          <a:spcPts val="800"/>
                        </a:spcAft>
                        <a:buNone/>
                      </a:pPr>
                      <a:r>
                        <a:rPr lang="ar-MA" sz="2000" b="0" kern="100" dirty="0">
                          <a:solidFill>
                            <a:srgbClr val="434E7B"/>
                          </a:solidFill>
                          <a:effectLst/>
                          <a:latin typeface="Arial"/>
                          <a:cs typeface="Arial"/>
                        </a:rPr>
                        <a:t>ماذا يفعل كوكي؟</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الأصدقاء في الغابة (الحديقة). </a:t>
                      </a:r>
                    </a:p>
                    <a:p>
                      <a:pPr algn="r" rtl="1">
                        <a:lnSpc>
                          <a:spcPct val="115000"/>
                        </a:lnSpc>
                        <a:spcAft>
                          <a:spcPts val="800"/>
                        </a:spcAft>
                        <a:buNone/>
                      </a:pPr>
                      <a:r>
                        <a:rPr lang="ar-MA" sz="1400" kern="100" dirty="0">
                          <a:effectLst/>
                        </a:rPr>
                        <a:t>أو: الأصدقاء في الغابة (الحديقة).</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يتسلق كوكي الشجرة.</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كوكي يتسلق الشجرة.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الأطفال؟</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الأطفال؟</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الأطفال في الحديقة (في حديقة الألعاب / في الغابة)</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الأطفال في الحديقة.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يلعب الأطفال لعبة الغميضة. </a:t>
                      </a:r>
                    </a:p>
                    <a:p>
                      <a:pPr algn="r" rtl="1">
                        <a:lnSpc>
                          <a:spcPct val="115000"/>
                        </a:lnSpc>
                        <a:spcAft>
                          <a:spcPts val="800"/>
                        </a:spcAft>
                        <a:buNone/>
                      </a:pPr>
                      <a:r>
                        <a:rPr lang="ar-MA" sz="1400" kern="100" dirty="0">
                          <a:effectLst/>
                        </a:rPr>
                        <a:t>الأطفال يلعبون الغميضة. </a:t>
                      </a:r>
                    </a:p>
                    <a:p>
                      <a:pPr algn="r" rtl="1">
                        <a:lnSpc>
                          <a:spcPct val="115000"/>
                        </a:lnSpc>
                        <a:spcAft>
                          <a:spcPts val="800"/>
                        </a:spcAft>
                        <a:buNone/>
                      </a:pPr>
                      <a:r>
                        <a:rPr lang="ar-MA" sz="1400" kern="100" dirty="0">
                          <a:effectLst/>
                        </a:rPr>
                        <a:t>الأطفال يلعبون في الحديقة. </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1855418435"/>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يوجد الأصدقاء؟ ما يفعل كوكي؟</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3FE15D5D-7EE4-2F1A-71EA-21B38DAFFE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8384" y="2222090"/>
            <a:ext cx="5207231" cy="29894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37796636"/>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الأطفال؟ ماذا يفعل الأطفال؟</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6DF79873-2F17-AD2E-61C7-BD7F2FA4FB61}"/>
              </a:ext>
            </a:extLst>
          </p:cNvPr>
          <p:cNvPicPr>
            <a:picLocks noChangeAspect="1"/>
          </p:cNvPicPr>
          <p:nvPr/>
        </p:nvPicPr>
        <p:blipFill>
          <a:blip r:embed="rId4"/>
          <a:stretch>
            <a:fillRect/>
          </a:stretch>
        </p:blipFill>
        <p:spPr>
          <a:xfrm>
            <a:off x="2915827" y="2180924"/>
            <a:ext cx="3573463" cy="33544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76235786"/>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219405926"/>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133657541"/>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3004508734"/>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802920162"/>
              </p:ext>
            </p:extLst>
          </p:nvPr>
        </p:nvGraphicFramePr>
        <p:xfrm>
          <a:off x="1740310" y="2150185"/>
          <a:ext cx="5857611" cy="3636522"/>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شاحنة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لعبة التزحلق</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(أو زحليقة)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كسر</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يتسلق</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4056214453"/>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5" name="Image 4">
            <a:extLst>
              <a:ext uri="{FF2B5EF4-FFF2-40B4-BE49-F238E27FC236}">
                <a16:creationId xmlns:a16="http://schemas.microsoft.com/office/drawing/2014/main" id="{A39E93FB-7A69-319A-332D-FD8AA12B6D3B}"/>
              </a:ext>
            </a:extLst>
          </p:cNvPr>
          <p:cNvPicPr>
            <a:picLocks noChangeAspect="1"/>
          </p:cNvPicPr>
          <p:nvPr/>
        </p:nvPicPr>
        <p:blipFill>
          <a:blip r:embed="rId4"/>
          <a:stretch>
            <a:fillRect/>
          </a:stretch>
        </p:blipFill>
        <p:spPr>
          <a:xfrm>
            <a:off x="2014610" y="4256111"/>
            <a:ext cx="2037763" cy="1896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 3">
            <a:extLst>
              <a:ext uri="{FF2B5EF4-FFF2-40B4-BE49-F238E27FC236}">
                <a16:creationId xmlns:a16="http://schemas.microsoft.com/office/drawing/2014/main" id="{9E19879C-10DA-944D-3821-70253362F97A}"/>
              </a:ext>
            </a:extLst>
          </p:cNvPr>
          <p:cNvPicPr>
            <a:picLocks noChangeAspect="1"/>
          </p:cNvPicPr>
          <p:nvPr/>
        </p:nvPicPr>
        <p:blipFill>
          <a:blip r:embed="rId5"/>
          <a:stretch>
            <a:fillRect/>
          </a:stretch>
        </p:blipFill>
        <p:spPr>
          <a:xfrm>
            <a:off x="4765610" y="1932683"/>
            <a:ext cx="2037762" cy="1929478"/>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 1">
            <a:extLst>
              <a:ext uri="{FF2B5EF4-FFF2-40B4-BE49-F238E27FC236}">
                <a16:creationId xmlns:a16="http://schemas.microsoft.com/office/drawing/2014/main" id="{5CBF55A1-7533-F6C4-F254-72D995A169D8}"/>
              </a:ext>
            </a:extLst>
          </p:cNvPr>
          <p:cNvPicPr>
            <a:picLocks noChangeAspect="1"/>
          </p:cNvPicPr>
          <p:nvPr/>
        </p:nvPicPr>
        <p:blipFill>
          <a:blip r:embed="rId6"/>
          <a:stretch>
            <a:fillRect/>
          </a:stretch>
        </p:blipFill>
        <p:spPr>
          <a:xfrm>
            <a:off x="2014609" y="2001509"/>
            <a:ext cx="2037763" cy="19658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 5">
            <a:extLst>
              <a:ext uri="{FF2B5EF4-FFF2-40B4-BE49-F238E27FC236}">
                <a16:creationId xmlns:a16="http://schemas.microsoft.com/office/drawing/2014/main" id="{D72908DE-1BBC-746F-5799-7F754D1AB384}"/>
              </a:ext>
            </a:extLst>
          </p:cNvPr>
          <p:cNvPicPr>
            <a:picLocks noChangeAspect="1"/>
          </p:cNvPicPr>
          <p:nvPr/>
        </p:nvPicPr>
        <p:blipFill>
          <a:blip r:embed="rId7"/>
          <a:stretch>
            <a:fillRect/>
          </a:stretch>
        </p:blipFill>
        <p:spPr>
          <a:xfrm>
            <a:off x="4808035" y="4222905"/>
            <a:ext cx="1995337" cy="19294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11470520"/>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196502523"/>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3336122638"/>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1234108683"/>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خَرَجَ – سِرْكٌ - هاتِفٌ</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فَريقٌ - تُغادِرُ</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بَلاغٌ - شاحِنَةٌ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5" name="Image 4">
            <a:extLst>
              <a:ext uri="{FF2B5EF4-FFF2-40B4-BE49-F238E27FC236}">
                <a16:creationId xmlns:a16="http://schemas.microsoft.com/office/drawing/2014/main" id="{38327FDF-C13C-6549-55A1-026B6CBA398F}"/>
              </a:ext>
            </a:extLst>
          </p:cNvPr>
          <p:cNvPicPr>
            <a:picLocks noChangeAspect="1"/>
          </p:cNvPicPr>
          <p:nvPr/>
        </p:nvPicPr>
        <p:blipFill>
          <a:blip r:embed="rId2"/>
          <a:stretch>
            <a:fillRect/>
          </a:stretch>
        </p:blipFill>
        <p:spPr>
          <a:xfrm>
            <a:off x="4719484" y="3203638"/>
            <a:ext cx="1877961" cy="915938"/>
          </a:xfrm>
          <a:prstGeom prst="rect">
            <a:avLst/>
          </a:prstGeom>
        </p:spPr>
      </p:pic>
    </p:spTree>
    <p:extLst>
      <p:ext uri="{BB962C8B-B14F-4D97-AF65-F5344CB8AC3E}">
        <p14:creationId xmlns:p14="http://schemas.microsoft.com/office/powerpoint/2010/main" val="4018463642"/>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ص</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ي</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ف</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ث</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و</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nvGraphicFramePr>
        <p:xfrm>
          <a:off x="1415844" y="4749800"/>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62562">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ء</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ظ</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ض</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غ</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365303947"/>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نَظيف</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جَرْو</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ناي</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أَكَلَتْ</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وِسادَة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ثُعْبان</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حِذاء</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5003246" y="2857516"/>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2002488" y="4205036"/>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62587" y="4249844"/>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420252" y="2878631"/>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962410" y="2699075"/>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E240815C-25E8-B616-5CD2-065FB13F2FB1}"/>
              </a:ext>
            </a:extLst>
          </p:cNvPr>
          <p:cNvGrpSpPr/>
          <p:nvPr/>
        </p:nvGrpSpPr>
        <p:grpSpPr>
          <a:xfrm>
            <a:off x="6230324" y="4303000"/>
            <a:ext cx="184723" cy="89615"/>
            <a:chOff x="7831964" y="3929121"/>
            <a:chExt cx="594306" cy="428930"/>
          </a:xfrm>
          <a:solidFill>
            <a:schemeClr val="accent1">
              <a:lumMod val="50000"/>
            </a:schemeClr>
          </a:solidFill>
        </p:grpSpPr>
        <p:pic>
          <p:nvPicPr>
            <p:cNvPr id="20" name="Graphique 19">
              <a:extLst>
                <a:ext uri="{FF2B5EF4-FFF2-40B4-BE49-F238E27FC236}">
                  <a16:creationId xmlns:a16="http://schemas.microsoft.com/office/drawing/2014/main" id="{AAD49C15-512F-637F-80B4-4EB338836F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91229BD0-F6A9-1008-702A-8432D444D4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095770679"/>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73409724"/>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8CCE60C-BA13-E408-ABCE-1BFF45533319}"/>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B50233C7-2627-A61C-5440-F8E089C20688}"/>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27B3B449-86B7-678C-860B-D9DEF32803B9}"/>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55A9C2D5-531C-B584-78BA-BCD28D4DB12A}"/>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6" name="Image 5">
            <a:extLst>
              <a:ext uri="{FF2B5EF4-FFF2-40B4-BE49-F238E27FC236}">
                <a16:creationId xmlns:a16="http://schemas.microsoft.com/office/drawing/2014/main" id="{7F8D3657-BEBD-19A6-1F35-086B4AB094C2}"/>
              </a:ext>
            </a:extLst>
          </p:cNvPr>
          <p:cNvPicPr>
            <a:picLocks noChangeAspect="1"/>
          </p:cNvPicPr>
          <p:nvPr/>
        </p:nvPicPr>
        <p:blipFill>
          <a:blip r:embed="rId4"/>
          <a:stretch>
            <a:fillRect/>
          </a:stretch>
        </p:blipFill>
        <p:spPr>
          <a:xfrm>
            <a:off x="946634" y="5199831"/>
            <a:ext cx="7459947" cy="622001"/>
          </a:xfrm>
          <a:prstGeom prst="rect">
            <a:avLst/>
          </a:prstGeom>
        </p:spPr>
      </p:pic>
    </p:spTree>
    <p:extLst>
      <p:ext uri="{BB962C8B-B14F-4D97-AF65-F5344CB8AC3E}">
        <p14:creationId xmlns:p14="http://schemas.microsoft.com/office/powerpoint/2010/main" val="3683760978"/>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5E233-0911-57FE-1883-D89C356CF20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7AAE8EE-D20A-4F51-3BD7-9093D83C270B}"/>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 وقراءة الحروف والكلمات.</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الممرر للمتعلم 30 ثانية لملاحظة  الجمل وقراءتها قراءة صامتة قبل أن يبدأ الرائز.</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يحصل المتعلم على النقطة الكاملة إذا قرأ الجمل بدقة </a:t>
            </a:r>
            <a:r>
              <a:rPr kumimoji="0" lang="ar-MA" sz="20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(دون أخطاء) وباسترسال (عدم التوقف بين الكلمات).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الأخطاء المرتكبة.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42B46F77-1003-6DD1-7E1E-7249F8397F4C}"/>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445428994"/>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E17C-11F5-CF55-CE02-F297EE153A5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B927B07D-4AC2-7EC3-42AA-F27C0273B5D5}"/>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CE0DABAC-B6E0-7368-3F01-601B88B2588E}"/>
              </a:ext>
            </a:extLst>
          </p:cNvPr>
          <p:cNvGraphicFramePr>
            <a:graphicFrameLocks noGrp="1"/>
          </p:cNvGraphicFramePr>
          <p:nvPr/>
        </p:nvGraphicFramePr>
        <p:xfrm>
          <a:off x="1115778" y="1798141"/>
          <a:ext cx="6912443" cy="3800201"/>
        </p:xfrm>
        <a:graphic>
          <a:graphicData uri="http://schemas.openxmlformats.org/drawingml/2006/table">
            <a:tbl>
              <a:tblPr rtl="1" firstRow="1" firstCol="1" bandRow="1">
                <a:tableStyleId>{2C733AFA-3FCC-4A63-ADFC-33A60633C5B0}</a:tableStyleId>
              </a:tblPr>
              <a:tblGrid>
                <a:gridCol w="1391447">
                  <a:extLst>
                    <a:ext uri="{9D8B030D-6E8A-4147-A177-3AD203B41FA5}">
                      <a16:colId xmlns:a16="http://schemas.microsoft.com/office/drawing/2014/main" val="3962430757"/>
                    </a:ext>
                  </a:extLst>
                </a:gridCol>
                <a:gridCol w="2969342">
                  <a:extLst>
                    <a:ext uri="{9D8B030D-6E8A-4147-A177-3AD203B41FA5}">
                      <a16:colId xmlns:a16="http://schemas.microsoft.com/office/drawing/2014/main" val="3594061602"/>
                    </a:ext>
                  </a:extLst>
                </a:gridCol>
                <a:gridCol w="2551654">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957447">
                <a:tc>
                  <a:txBody>
                    <a:bodyPr/>
                    <a:lstStyle/>
                    <a:p>
                      <a:pPr algn="ctr" rtl="1">
                        <a:lnSpc>
                          <a:spcPct val="115000"/>
                        </a:lnSpc>
                        <a:spcAft>
                          <a:spcPts val="800"/>
                        </a:spcAft>
                        <a:buNone/>
                      </a:pPr>
                      <a:r>
                        <a:rPr lang="ar-MA" sz="1600" kern="100" dirty="0">
                          <a:effectLst/>
                        </a:rPr>
                        <a:t>الجملة الأولى</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2400" kern="100" dirty="0">
                          <a:effectLst/>
                          <a:latin typeface="Aptos" panose="020B0004020202020204" pitchFamily="34" charset="0"/>
                          <a:ea typeface="Aptos" panose="020B0004020202020204" pitchFamily="34" charset="0"/>
                          <a:cs typeface="Arial" panose="020B0604020202020204" pitchFamily="34" charset="0"/>
                        </a:rPr>
                        <a:t>مِحْفَظَتي جَميلَةٌ.</a:t>
                      </a:r>
                      <a:endParaRPr lang="fr-MA" sz="24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0,5 ن عن كلمة كلمة مقروءة بشكل صحيح + 1ن عن الاسترسال</a:t>
                      </a:r>
                    </a:p>
                  </a:txBody>
                  <a:tcPr marL="68580" marR="68580" marT="0" marB="0"/>
                </a:tc>
                <a:extLst>
                  <a:ext uri="{0D108BD9-81ED-4DB2-BD59-A6C34878D82A}">
                    <a16:rowId xmlns:a16="http://schemas.microsoft.com/office/drawing/2014/main" val="162325549"/>
                  </a:ext>
                </a:extLst>
              </a:tr>
              <a:tr h="1012722">
                <a:tc>
                  <a:txBody>
                    <a:bodyPr/>
                    <a:lstStyle/>
                    <a:p>
                      <a:pPr algn="ctr" rtl="1">
                        <a:lnSpc>
                          <a:spcPct val="115000"/>
                        </a:lnSpc>
                        <a:spcAft>
                          <a:spcPts val="800"/>
                        </a:spcAft>
                        <a:buNone/>
                      </a:pPr>
                      <a:r>
                        <a:rPr lang="ar-MA" sz="1600" kern="100" dirty="0">
                          <a:effectLst/>
                        </a:rPr>
                        <a:t>الجملة الثانية</a:t>
                      </a:r>
                    </a:p>
                  </a:txBody>
                  <a:tcPr marL="68580" marR="68580" marT="0" marB="0"/>
                </a:tc>
                <a:tc>
                  <a:txBody>
                    <a:bodyPr/>
                    <a:lstStyle/>
                    <a:p>
                      <a:pPr marL="0" lvl="0" algn="ctr" defTabSz="514337" rtl="1" eaLnBrk="1" latinLnBrk="0" hangingPunct="1">
                        <a:lnSpc>
                          <a:spcPct val="115000"/>
                        </a:lnSpc>
                        <a:spcAft>
                          <a:spcPts val="800"/>
                        </a:spcAft>
                        <a:buNone/>
                      </a:pPr>
                      <a:r>
                        <a:rPr lang="ar-MA" sz="2400" kern="100" dirty="0">
                          <a:solidFill>
                            <a:srgbClr val="000000"/>
                          </a:solidFill>
                          <a:effectLst/>
                          <a:latin typeface="Aptos" panose="020B0004020202020204" pitchFamily="34" charset="0"/>
                          <a:ea typeface="Arial"/>
                          <a:cs typeface="Arial" panose="020B0604020202020204" pitchFamily="34" charset="0"/>
                        </a:rPr>
                        <a:t>يَلْبَسُ أَحْمَدُ مِعْطَفاً.</a:t>
                      </a:r>
                      <a:endParaRPr lang="fr-MA" sz="2400" kern="100" dirty="0">
                        <a:solidFill>
                          <a:srgbClr val="000000"/>
                        </a:solidFill>
                        <a:effectLst/>
                        <a:latin typeface="Aptos" panose="020B0004020202020204" pitchFamily="34" charset="0"/>
                        <a:ea typeface="Arial"/>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1ن عن كلمة كلمة مقروءة بشكل صحيح + 1ن عن الاسترسال</a:t>
                      </a:r>
                    </a:p>
                  </a:txBody>
                  <a:tcPr marL="68580" marR="68580" marT="0" marB="0"/>
                </a:tc>
                <a:extLst>
                  <a:ext uri="{0D108BD9-81ED-4DB2-BD59-A6C34878D82A}">
                    <a16:rowId xmlns:a16="http://schemas.microsoft.com/office/drawing/2014/main" val="3368852238"/>
                  </a:ext>
                </a:extLst>
              </a:tr>
              <a:tr h="875071">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kern="100" dirty="0">
                          <a:solidFill>
                            <a:srgbClr val="000000"/>
                          </a:solidFill>
                          <a:effectLst/>
                          <a:latin typeface="Arial"/>
                          <a:cs typeface="Arial"/>
                        </a:rPr>
                        <a:t>الجملة الثالثة</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2400" kern="100" dirty="0">
                          <a:solidFill>
                            <a:srgbClr val="000000"/>
                          </a:solidFill>
                          <a:effectLst/>
                          <a:latin typeface="Aptos" panose="020B0004020202020204" pitchFamily="34" charset="0"/>
                          <a:ea typeface="Arial"/>
                          <a:cs typeface="Arial" panose="020B0604020202020204" pitchFamily="34" charset="0"/>
                        </a:rPr>
                        <a:t>تَرْسُمُ مَرْيَمُ وَرْدَةً.</a:t>
                      </a:r>
                      <a:endParaRPr lang="fr-MA" sz="2400" kern="100" dirty="0">
                        <a:solidFill>
                          <a:srgbClr val="000000"/>
                        </a:solidFill>
                        <a:effectLst/>
                        <a:latin typeface="Aptos" panose="020B0004020202020204" pitchFamily="34" charset="0"/>
                        <a:ea typeface="Arial"/>
                        <a:cs typeface="Arial" panose="020B0604020202020204" pitchFamily="34" charset="0"/>
                      </a:endParaRPr>
                    </a:p>
                    <a:p>
                      <a:pPr algn="ctr" rtl="1">
                        <a:lnSpc>
                          <a:spcPct val="115000"/>
                        </a:lnSpc>
                        <a:spcAft>
                          <a:spcPts val="800"/>
                        </a:spcAft>
                        <a:buNone/>
                      </a:pPr>
                      <a:endParaRPr lang="a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1ن عن كلمة كلمة مقروءة بشكل صحيح + 1ن عن الاسترسال</a:t>
                      </a:r>
                    </a:p>
                  </a:txBody>
                  <a:tcPr marL="68580" marR="68580" marT="0" marB="0"/>
                </a:tc>
                <a:extLst>
                  <a:ext uri="{0D108BD9-81ED-4DB2-BD59-A6C34878D82A}">
                    <a16:rowId xmlns:a16="http://schemas.microsoft.com/office/drawing/2014/main" val="2185224402"/>
                  </a:ext>
                </a:extLst>
              </a:tr>
            </a:tbl>
          </a:graphicData>
        </a:graphic>
      </p:graphicFrame>
    </p:spTree>
    <p:extLst>
      <p:ext uri="{BB962C8B-B14F-4D97-AF65-F5344CB8AC3E}">
        <p14:creationId xmlns:p14="http://schemas.microsoft.com/office/powerpoint/2010/main" val="4182870213"/>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8C2B576-E92F-FAC6-C05A-6B73DD53EA5B}"/>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9B86496-339E-B758-3B0B-CE4B31B4C659}"/>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9C801648-D5A3-2B5F-0E1B-48815822E0E5}"/>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36B466DA-8D21-0832-4014-C909EE91B94D}"/>
              </a:ext>
            </a:extLst>
          </p:cNvPr>
          <p:cNvSpPr/>
          <p:nvPr/>
        </p:nvSpPr>
        <p:spPr>
          <a:xfrm rot="10800000">
            <a:off x="7763164" y="2444004"/>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7DD2BFAD-48B0-8C70-E472-2B359796368D}"/>
              </a:ext>
            </a:extLst>
          </p:cNvPr>
          <p:cNvSpPr/>
          <p:nvPr/>
        </p:nvSpPr>
        <p:spPr>
          <a:xfrm rot="10800000">
            <a:off x="7780167" y="387033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Flèche : droite 7">
            <a:extLst>
              <a:ext uri="{FF2B5EF4-FFF2-40B4-BE49-F238E27FC236}">
                <a16:creationId xmlns:a16="http://schemas.microsoft.com/office/drawing/2014/main" id="{21F37BEC-657E-FCB0-EF09-C438655FE105}"/>
              </a:ext>
            </a:extLst>
          </p:cNvPr>
          <p:cNvSpPr/>
          <p:nvPr/>
        </p:nvSpPr>
        <p:spPr>
          <a:xfrm rot="10800000">
            <a:off x="7780167" y="50891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41A7C35C-9492-8733-EE3E-5D76192C091A}"/>
              </a:ext>
            </a:extLst>
          </p:cNvPr>
          <p:cNvSpPr txBox="1"/>
          <p:nvPr/>
        </p:nvSpPr>
        <p:spPr>
          <a:xfrm>
            <a:off x="2123767" y="2280584"/>
            <a:ext cx="503903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مِحْـفَـظَـتي جَميلَة. </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9" name="ZoneTexte 8">
            <a:extLst>
              <a:ext uri="{FF2B5EF4-FFF2-40B4-BE49-F238E27FC236}">
                <a16:creationId xmlns:a16="http://schemas.microsoft.com/office/drawing/2014/main" id="{62D89015-8E5C-9D12-07A0-D9D646D74D0A}"/>
              </a:ext>
            </a:extLst>
          </p:cNvPr>
          <p:cNvSpPr txBox="1"/>
          <p:nvPr/>
        </p:nvSpPr>
        <p:spPr>
          <a:xfrm>
            <a:off x="2123767" y="3594495"/>
            <a:ext cx="503903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يَلْـبَـسُ أَحْمَدُ مِعْـطَـفاً.</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10" name="ZoneTexte 9">
            <a:extLst>
              <a:ext uri="{FF2B5EF4-FFF2-40B4-BE49-F238E27FC236}">
                <a16:creationId xmlns:a16="http://schemas.microsoft.com/office/drawing/2014/main" id="{117576C6-BF91-7216-0D33-B21B1BDB0735}"/>
              </a:ext>
            </a:extLst>
          </p:cNvPr>
          <p:cNvSpPr txBox="1"/>
          <p:nvPr/>
        </p:nvSpPr>
        <p:spPr>
          <a:xfrm>
            <a:off x="2123767" y="4855164"/>
            <a:ext cx="503903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تَرْسُـمُ مَرْيَـمُ وَرْدَةً. </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grpSp>
        <p:nvGrpSpPr>
          <p:cNvPr id="11" name="Groupe 10">
            <a:extLst>
              <a:ext uri="{FF2B5EF4-FFF2-40B4-BE49-F238E27FC236}">
                <a16:creationId xmlns:a16="http://schemas.microsoft.com/office/drawing/2014/main" id="{15C3B451-0828-5D2B-BEC6-4FCD37509FD4}"/>
              </a:ext>
            </a:extLst>
          </p:cNvPr>
          <p:cNvGrpSpPr/>
          <p:nvPr/>
        </p:nvGrpSpPr>
        <p:grpSpPr>
          <a:xfrm>
            <a:off x="3041741" y="2346825"/>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1FF93-89E8-E585-2179-3B0CE13A1F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93CFD723-A52D-DE63-6A48-379A44FE9B1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998759875"/>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4664A-41E9-EF7A-0FE5-8BBAE121234D}"/>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35280DFB-CC85-0360-E88C-A86F1F3D2D26}"/>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266486611"/>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52C2018-BF8F-8329-4EDB-1C4DCEC1F1FB}"/>
              </a:ext>
            </a:extLst>
          </p:cNvPr>
          <p:cNvPicPr>
            <a:picLocks noChangeAspect="1"/>
          </p:cNvPicPr>
          <p:nvPr/>
        </p:nvPicPr>
        <p:blipFill>
          <a:blip r:embed="rId2"/>
          <a:stretch>
            <a:fillRect/>
          </a:stretch>
        </p:blipFill>
        <p:spPr>
          <a:xfrm>
            <a:off x="154858" y="159774"/>
            <a:ext cx="8834284" cy="6538452"/>
          </a:xfrm>
          <a:prstGeom prst="rect">
            <a:avLst/>
          </a:prstGeom>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sym typeface="Arial"/>
              </a:rPr>
              <a:t>اختــتام الحــصة</a:t>
            </a:r>
          </a:p>
        </p:txBody>
      </p:sp>
    </p:spTree>
    <p:extLst>
      <p:ext uri="{BB962C8B-B14F-4D97-AF65-F5344CB8AC3E}">
        <p14:creationId xmlns:p14="http://schemas.microsoft.com/office/powerpoint/2010/main" val="16839463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0097B2"/>
              </a:solidFill>
              <a:latin typeface="Microsoft Uighur" panose="02000000000000000000" pitchFamily="2" charset="-78"/>
            </a:endParaRPr>
          </a:p>
        </p:txBody>
      </p:sp>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البيت، اقرؤوا المقطع والكلمات والفقرة على الكراسة ص 119.</a:t>
            </a:r>
            <a:endParaRPr lang="fr-FR" sz="2400" dirty="0">
              <a:solidFill>
                <a:schemeClr val="bg1">
                  <a:lumMod val="50000"/>
                </a:schemeClr>
              </a:solidFill>
            </a:endParaRPr>
          </a:p>
        </p:txBody>
      </p:sp>
      <p:pic>
        <p:nvPicPr>
          <p:cNvPr id="10" name="Espace réservé pour une image  10" descr="Une image contenant dessin humoristique, Dessin animé, clipart, jouet&#10;&#10;Le contenu généré par l’IA peut être incorrect.">
            <a:extLst>
              <a:ext uri="{FF2B5EF4-FFF2-40B4-BE49-F238E27FC236}">
                <a16:creationId xmlns:a16="http://schemas.microsoft.com/office/drawing/2014/main" id="{A69DD9C0-38C8-A535-6098-4D8A212D5E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007074" y="4579579"/>
            <a:ext cx="1522421" cy="1522421"/>
          </a:xfrm>
          <a:prstGeom prst="rect">
            <a:avLst/>
          </a:prstGeom>
        </p:spPr>
      </p:pic>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0653EA0-D7AA-2149-22BE-82302698721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C84F056E-4479-81D9-10E0-16BD565813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E4857EF8-B50A-E304-1DA8-01F06AD456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81A564D1-C175-5CCC-4C37-D4563E81A4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F89ED35-00F7-0F60-4480-FEC18D10FD5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9CBA17DC-C6EC-CBF9-92E4-E56D93D07B9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1B7F5066-1DFA-43A5-FDEC-54EE885D41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73A91297-91D7-AB3A-D294-E31EC37C96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21FEC6D3-6E45-87E4-ECEF-27D3A146F7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41E9AB81-D0A6-7007-FE96-AB4FE68F9F8F}"/>
              </a:ext>
            </a:extLst>
          </p:cNvPr>
          <p:cNvPicPr>
            <a:picLocks noChangeAspect="1"/>
          </p:cNvPicPr>
          <p:nvPr/>
        </p:nvPicPr>
        <p:blipFill>
          <a:blip r:embed="rId8"/>
          <a:stretch>
            <a:fillRect/>
          </a:stretch>
        </p:blipFill>
        <p:spPr>
          <a:xfrm>
            <a:off x="2768260" y="1709193"/>
            <a:ext cx="3297296" cy="45919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 coins arrondis 19">
            <a:extLst>
              <a:ext uri="{FF2B5EF4-FFF2-40B4-BE49-F238E27FC236}">
                <a16:creationId xmlns:a16="http://schemas.microsoft.com/office/drawing/2014/main" id="{BA7BA063-3ACF-CF96-E259-63C5F8495C84}"/>
              </a:ext>
            </a:extLst>
          </p:cNvPr>
          <p:cNvSpPr/>
          <p:nvPr/>
        </p:nvSpPr>
        <p:spPr>
          <a:xfrm>
            <a:off x="2688176" y="2182761"/>
            <a:ext cx="3457463" cy="2684207"/>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5.xml><?xml version="1.0" encoding="utf-8"?>
<a:theme xmlns:a="http://schemas.openxmlformats.org/drawingml/2006/main" name="8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4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8.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5548</TotalTime>
  <Words>2751</Words>
  <Application>Microsoft Office PowerPoint</Application>
  <PresentationFormat>Affichage à l'écran (4:3)</PresentationFormat>
  <Paragraphs>590</Paragraphs>
  <Slides>78</Slides>
  <Notes>22</Notes>
  <HiddenSlides>0</HiddenSlides>
  <MMClips>6</MMClips>
  <ScaleCrop>false</ScaleCrop>
  <HeadingPairs>
    <vt:vector size="6" baseType="variant">
      <vt:variant>
        <vt:lpstr>Polices utilisées</vt:lpstr>
      </vt:variant>
      <vt:variant>
        <vt:i4>12</vt:i4>
      </vt:variant>
      <vt:variant>
        <vt:lpstr>Thème</vt:lpstr>
      </vt:variant>
      <vt:variant>
        <vt:i4>17</vt:i4>
      </vt:variant>
      <vt:variant>
        <vt:lpstr>Titres des diapositives</vt:lpstr>
      </vt:variant>
      <vt:variant>
        <vt:i4>78</vt:i4>
      </vt:variant>
    </vt:vector>
  </HeadingPairs>
  <TitlesOfParts>
    <vt:vector size="107" baseType="lpstr">
      <vt:lpstr>Dosis ExtraBold</vt:lpstr>
      <vt:lpstr>Modern Love</vt:lpstr>
      <vt:lpstr>Microsoft Uighur</vt:lpstr>
      <vt:lpstr>Wingdings</vt:lpstr>
      <vt:lpstr>Calibri</vt:lpstr>
      <vt:lpstr>Dosis</vt:lpstr>
      <vt:lpstr>Noto Sans Symbols</vt:lpstr>
      <vt:lpstr>Arial</vt:lpstr>
      <vt:lpstr>Aptos</vt:lpstr>
      <vt:lpstr>Dosis SemiBold</vt:lpstr>
      <vt:lpstr>Calibri Light</vt:lpstr>
      <vt:lpstr>Dosis Medium</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02-  استماع وتحدث</vt:lpstr>
      <vt:lpstr>7_Env-Enseignant</vt:lpstr>
      <vt:lpstr>5_Env-Enseignant</vt:lpstr>
      <vt:lpstr>3_Thème Office</vt:lpstr>
      <vt:lpstr>8_Env-Enseignant</vt:lpstr>
      <vt:lpstr>4_04- قراءة/ كتابة</vt:lpstr>
      <vt:lpstr>Thème Office</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انتبهوا الآن. سنتذكر الكلمات التي تعلمناها. أنا أشير وأنت تقول. </vt:lpstr>
      <vt:lpstr>انتبهوا الآن. سنتذكر الكلمات التي تعلمناها. أنا أشير وأنت تقول.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التلميذ الذي يقرأ الكلمة مقطعا مقطعا ثم يعيد قراءة الكلمة مرة واحدة تعتبر قراءته صحيحة.  4- يتم تدريب المتعلمين على قراءة الجمل باسترسال (بدقة ودون التوقف بين الكلمات).  </vt:lpstr>
      <vt:lpstr>أقرأ رددوا بعدي.</vt:lpstr>
      <vt:lpstr>من يقرأ؟ ( خاص بالفئة د)</vt:lpstr>
      <vt:lpstr>أقـــــرأ.   رددوا بعدي </vt:lpstr>
      <vt:lpstr>من يقرأ؟ (خاص بمن يحتاج التدرب على الدمج)</vt:lpstr>
      <vt:lpstr>Présentation PowerPoint</vt:lpstr>
      <vt:lpstr>Présentation PowerPoint</vt:lpstr>
      <vt:lpstr>Présentation PowerPoint</vt:lpstr>
      <vt:lpstr>Présentation PowerPoint</vt:lpstr>
      <vt:lpstr>وقت النجمة الآن. الفائز بنجمة المشاركة بهدوء : ....   </vt:lpstr>
      <vt:lpstr>خذوا ألواحكم سأملي عليكم كلمات. </vt:lpstr>
      <vt:lpstr>أقرأ الكلمات. من يعيد القراءة؟</vt:lpstr>
      <vt:lpstr>انظروا إلى الكلمة جيدا.  أدخل تتكون من 3 مقاطع: أدْ – خُـ - لُ</vt:lpstr>
      <vt:lpstr>اكتبوا.  ينطق الأستاذ الكلمة ويذكر بمقاطعها </vt:lpstr>
      <vt:lpstr>ارفعوا الألواح - صححوا</vt:lpstr>
      <vt:lpstr>انظروا إلى الكلمة جيدا. ناياً: تتكون الكلمة من مقطعين: نا – ياً</vt:lpstr>
      <vt:lpstr>اكتبوا. ينطق الأستاذ الكلمة ويذكر بمقاطعها</vt:lpstr>
      <vt:lpstr>Présentation PowerPoint</vt:lpstr>
      <vt:lpstr>نمر الآن إلى الإنتاج الكتابي. سنكتب جملة نعبر بها عما يحبه وما لا يحبه الشخص.</vt:lpstr>
      <vt:lpstr> لاحظوا الصورة، ما الذي يحبه الولد؟ </vt:lpstr>
      <vt:lpstr>أحسنتم، يحب الولد البطيخ. اكتبوا الجملة على ألواحكم. سأمر لمساعدتكم.</vt:lpstr>
      <vt:lpstr>ارفعوا ألواحكم. صححوا</vt:lpstr>
      <vt:lpstr>لاحظوا الصورة ما الذي لا يحبه الولد؟</vt:lpstr>
      <vt:lpstr>أحسنتم، لا يحب الولد السمك. اكتبوا الجملة على ألواحكم. سأمر لمساعدتكم.</vt:lpstr>
      <vt:lpstr>صححوا في دفاتركم</vt:lpstr>
      <vt:lpstr>وقت النجمة الآن. الفائز بنجمة المشاركة بهدوء : ....   </vt:lpstr>
      <vt:lpstr>استراحة قصيرة قبل أن نواصل. قفوا، سنقوم بحركات  </vt:lpstr>
      <vt:lpstr>Présentation PowerPoint</vt:lpstr>
      <vt:lpstr>خذوا الكراسة ص 119. </vt:lpstr>
      <vt:lpstr>أنجزوا تمرين الإكمال.</vt:lpstr>
      <vt:lpstr>من أنهى تمرين الكتابة، ينقل الكلمات والفقرة في دفتر الواجبات المنزلية. </vt:lpstr>
      <vt:lpstr>التقويم الفردي</vt:lpstr>
      <vt:lpstr>الكفايات المعنية بالتمرير الفردي</vt:lpstr>
      <vt:lpstr>- يتم تقويم المعجم والتحدث والقراءة طيلة أيام الأسبوع الخامس. - يتم التمرير لعدد محدود من المتعلمين يوميا طيلة الأسبوع الخامس  من المرحلة الرابعة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الدعم.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 هي اللعب التي لديك في المنزل؟ أي لعبة تفضل من هذه اللعب؟ ما هي لعبتك المفضلة عندما تلعب خارج المنزل، في ملعب أو في حديقة الألعاب؟ لماذا تحب ....؟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يوجد الأصدقاء؟ ما يفعل كوكي؟</vt:lpstr>
      <vt:lpstr>لاحظ الصورة جيدا ثم أجب عن كل سؤال أطرحه بجملة تامة. أين توجد الأطفال؟ ماذا يفعل الأطفال؟</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 يمرر الرائز بشكل فردي، تلميذ تلو الآخر، مباشرة بعد روائز التحدث والمعجم وقراءة الحروف والكلمات. - يمنح الممرر للمتعلم 30 ثانية لملاحظة  الجمل وقراءتها قراءة صامتة قبل أن يبدأ الرائز. - يحصل المتعلم على النقطة الكاملة إذا قرأ الجمل بدقة (دون أخطاء) وباسترسال (عدم التوقف بين الكلمات).  - أثناء قراءة المتعلم يحسب الأستاذ(ة) عدد الأخطاء المرتكبة.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Présentation PowerPoint</vt:lpstr>
      <vt:lpstr>Présentation PowerPoint</vt:lpstr>
      <vt:lpstr>الفائزون بنجمة الهدوء هم: </vt:lpstr>
      <vt:lpstr>اختــتام الحــصة</vt:lpstr>
      <vt:lpstr>في البيت، اقرؤوا المقطع والكلمات والفقرة على الكراسة ص 119.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99</cp:revision>
  <dcterms:created xsi:type="dcterms:W3CDTF">2023-09-20T21:35:22Z</dcterms:created>
  <dcterms:modified xsi:type="dcterms:W3CDTF">2026-04-22T07:34:30Z</dcterms:modified>
</cp:coreProperties>
</file>