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8.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3.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4.xml" ContentType="application/vnd.openxmlformats-officedocument.theme+xml"/>
  <Override PartName="/ppt/slideLayouts/slideLayout202.xml" ContentType="application/vnd.openxmlformats-officedocument.presentationml.slideLayout+xml"/>
  <Override PartName="/ppt/theme/theme15.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6.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52" r:id="rId11"/>
    <p:sldMasterId id="2147484065" r:id="rId12"/>
    <p:sldMasterId id="2147484068" r:id="rId13"/>
    <p:sldMasterId id="2147484099" r:id="rId14"/>
    <p:sldMasterId id="2147484114" r:id="rId15"/>
    <p:sldMasterId id="2147484116" r:id="rId16"/>
    <p:sldMasterId id="2147484125" r:id="rId17"/>
  </p:sldMasterIdLst>
  <p:notesMasterIdLst>
    <p:notesMasterId r:id="rId96"/>
  </p:notesMasterIdLst>
  <p:sldIdLst>
    <p:sldId id="2147482957" r:id="rId18"/>
    <p:sldId id="2147482588" r:id="rId19"/>
    <p:sldId id="2147482469" r:id="rId20"/>
    <p:sldId id="2147482894" r:id="rId21"/>
    <p:sldId id="2147482895" r:id="rId22"/>
    <p:sldId id="2147482896" r:id="rId23"/>
    <p:sldId id="2147482897" r:id="rId24"/>
    <p:sldId id="2147482898" r:id="rId25"/>
    <p:sldId id="2147482899" r:id="rId26"/>
    <p:sldId id="2147482900" r:id="rId27"/>
    <p:sldId id="2147482901" r:id="rId28"/>
    <p:sldId id="2147482902" r:id="rId29"/>
    <p:sldId id="2147482903" r:id="rId30"/>
    <p:sldId id="2147482904" r:id="rId31"/>
    <p:sldId id="2147482905" r:id="rId32"/>
    <p:sldId id="2147482906" r:id="rId33"/>
    <p:sldId id="2147482959" r:id="rId34"/>
    <p:sldId id="2147482908" r:id="rId35"/>
    <p:sldId id="2147482958" r:id="rId36"/>
    <p:sldId id="2147482910" r:id="rId37"/>
    <p:sldId id="2147482960" r:id="rId38"/>
    <p:sldId id="2147482912" r:id="rId39"/>
    <p:sldId id="2147482733" r:id="rId40"/>
    <p:sldId id="2147482961" r:id="rId41"/>
    <p:sldId id="2147482734" r:id="rId42"/>
    <p:sldId id="2147482735" r:id="rId43"/>
    <p:sldId id="2147482736" r:id="rId44"/>
    <p:sldId id="2147482737" r:id="rId45"/>
    <p:sldId id="2147482738" r:id="rId46"/>
    <p:sldId id="2147482777" r:id="rId47"/>
    <p:sldId id="2147482801" r:id="rId48"/>
    <p:sldId id="2147482802" r:id="rId49"/>
    <p:sldId id="2147482810" r:id="rId50"/>
    <p:sldId id="2147482914" r:id="rId51"/>
    <p:sldId id="2147482811" r:id="rId52"/>
    <p:sldId id="2147482915" r:id="rId53"/>
    <p:sldId id="2147482916" r:id="rId54"/>
    <p:sldId id="2147482917" r:id="rId55"/>
    <p:sldId id="2147482918" r:id="rId56"/>
    <p:sldId id="2147482919" r:id="rId57"/>
    <p:sldId id="2147482920" r:id="rId58"/>
    <p:sldId id="2147482921" r:id="rId59"/>
    <p:sldId id="2147482922" r:id="rId60"/>
    <p:sldId id="2147482923" r:id="rId61"/>
    <p:sldId id="2147482924" r:id="rId62"/>
    <p:sldId id="2147482925" r:id="rId63"/>
    <p:sldId id="2147482926" r:id="rId64"/>
    <p:sldId id="2147482927" r:id="rId65"/>
    <p:sldId id="2147482928" r:id="rId66"/>
    <p:sldId id="2147482929" r:id="rId67"/>
    <p:sldId id="2147482930" r:id="rId68"/>
    <p:sldId id="2147482931" r:id="rId69"/>
    <p:sldId id="2147482932" r:id="rId70"/>
    <p:sldId id="2147482933" r:id="rId71"/>
    <p:sldId id="2147482934" r:id="rId72"/>
    <p:sldId id="2147482935" r:id="rId73"/>
    <p:sldId id="2147482936" r:id="rId74"/>
    <p:sldId id="2147482937" r:id="rId75"/>
    <p:sldId id="2147482938" r:id="rId76"/>
    <p:sldId id="2147482939" r:id="rId77"/>
    <p:sldId id="2147482940" r:id="rId78"/>
    <p:sldId id="2147482941" r:id="rId79"/>
    <p:sldId id="2147482942" r:id="rId80"/>
    <p:sldId id="2147482943" r:id="rId81"/>
    <p:sldId id="2147482944" r:id="rId82"/>
    <p:sldId id="2147482945" r:id="rId83"/>
    <p:sldId id="2147482946" r:id="rId84"/>
    <p:sldId id="2147482947" r:id="rId85"/>
    <p:sldId id="2147482948" r:id="rId86"/>
    <p:sldId id="2147482891" r:id="rId87"/>
    <p:sldId id="2147482892" r:id="rId88"/>
    <p:sldId id="2147482949" r:id="rId89"/>
    <p:sldId id="2147482950" r:id="rId90"/>
    <p:sldId id="2147482951" r:id="rId91"/>
    <p:sldId id="2147482952" r:id="rId92"/>
    <p:sldId id="2147482953" r:id="rId93"/>
    <p:sldId id="2147482694" r:id="rId94"/>
    <p:sldId id="2134806325" r:id="rId95"/>
  </p:sldIdLst>
  <p:sldSz cx="9144000" cy="6858000" type="screen4x3"/>
  <p:notesSz cx="6858000" cy="9144000"/>
  <p:embeddedFontLst>
    <p:embeddedFont>
      <p:font typeface="Dosis" pitchFamily="2" charset="0"/>
      <p:regular r:id="rId97"/>
      <p:bold r:id="rId98"/>
    </p:embeddedFont>
    <p:embeddedFont>
      <p:font typeface="Dosis ExtraBold" pitchFamily="2" charset="0"/>
      <p:bold r:id="rId99"/>
    </p:embeddedFont>
    <p:embeddedFont>
      <p:font typeface="Dosis Medium" pitchFamily="2" charset="0"/>
      <p:regular r:id="rId100"/>
      <p:bold r:id="rId101"/>
    </p:embeddedFont>
    <p:embeddedFont>
      <p:font typeface="Dosis SemiBold" pitchFamily="2" charset="0"/>
      <p:regular r:id="rId102"/>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34E7B"/>
    <a:srgbClr val="ECF8FB"/>
    <a:srgbClr val="00ABA3"/>
    <a:srgbClr val="A1A6BC"/>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8" d="100"/>
          <a:sy n="78" d="100"/>
        </p:scale>
        <p:origin x="1459" y="67"/>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07" Type="http://schemas.openxmlformats.org/officeDocument/2006/relationships/font" Target="fonts/font11.fntdata"/><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6.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7.fntdata"/><Relationship Id="rId108" Type="http://schemas.openxmlformats.org/officeDocument/2006/relationships/font" Target="fonts/font12.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font" Target="fonts/font3.fntdata"/><Relationship Id="rId101" Type="http://schemas.openxmlformats.org/officeDocument/2006/relationships/font" Target="fonts/font5.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1.fntdata"/><Relationship Id="rId104"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4.fntdata"/><Relationship Id="rId105"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font" Target="fonts/font2.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7D1403FB-9644-E661-6CB6-BE314C7F4F8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8023C61-9BB4-0E96-F910-D5D108AABB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2BD8A87-1AF1-C15D-8828-79B060B36D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81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033069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5300017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4234955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6057695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8899416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2632191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19/04/2026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65396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19/04/2026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616553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5447046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2488578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744993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6557112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6204758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1827533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theme" Target="../theme/theme8.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21" Type="http://schemas.openxmlformats.org/officeDocument/2006/relationships/image" Target="../media/image6.bin"/><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theme" Target="../theme/theme9.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theme" Target="../theme/theme10.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image" Target="../media/image6.bin"/><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image" Target="../media/image12.jpg"/><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theme" Target="../theme/theme11.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image" Target="../media/image13.jpg"/><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theme" Target="../theme/theme13.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theme" Target="../theme/theme14.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5.xml"/><Relationship Id="rId1" Type="http://schemas.openxmlformats.org/officeDocument/2006/relationships/slideLayout" Target="../slideLayouts/slideLayout20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4.xml"/><Relationship Id="rId1" Type="http://schemas.openxmlformats.org/officeDocument/2006/relationships/slideLayout" Target="../slideLayouts/slideLayout20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theme" Target="../theme/theme17.xml"/><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slideLayout" Target="../slideLayouts/slideLayout216.xml"/><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0" Type="http://schemas.openxmlformats.org/officeDocument/2006/relationships/slideLayout" Target="../slideLayouts/slideLayout214.xml"/><Relationship Id="rId4" Type="http://schemas.openxmlformats.org/officeDocument/2006/relationships/slideLayout" Target="../slideLayouts/slideLayout208.xml"/><Relationship Id="rId9"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 id="214748412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123"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54603742"/>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1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image" Target="../media/image19.png"/><Relationship Id="rId1" Type="http://schemas.openxmlformats.org/officeDocument/2006/relationships/slideLayout" Target="../slideLayouts/slideLayout1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16.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187.xml"/><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20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24.gif"/><Relationship Id="rId12"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1.png"/><Relationship Id="rId5" Type="http://schemas.openxmlformats.org/officeDocument/2006/relationships/slideLayout" Target="../slideLayouts/slideLayout45.xml"/><Relationship Id="rId10" Type="http://schemas.openxmlformats.org/officeDocument/2006/relationships/image" Target="../media/image20.png"/><Relationship Id="rId4" Type="http://schemas.openxmlformats.org/officeDocument/2006/relationships/video" Target="../media/media2.mp4"/><Relationship Id="rId9" Type="http://schemas.openxmlformats.org/officeDocument/2006/relationships/image" Target="../media/image34.pn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8.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1.png"/><Relationship Id="rId5" Type="http://schemas.openxmlformats.org/officeDocument/2006/relationships/image" Target="../media/image20.png"/><Relationship Id="rId4" Type="http://schemas.openxmlformats.org/officeDocument/2006/relationships/image" Target="../media/image39.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20.png"/><Relationship Id="rId7" Type="http://schemas.openxmlformats.org/officeDocument/2006/relationships/image" Target="../media/image37.png"/><Relationship Id="rId12"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36.png"/><Relationship Id="rId11" Type="http://schemas.openxmlformats.org/officeDocument/2006/relationships/image" Target="../media/image43.png"/><Relationship Id="rId5" Type="http://schemas.openxmlformats.org/officeDocument/2006/relationships/image" Target="../media/image35.png"/><Relationship Id="rId10" Type="http://schemas.openxmlformats.org/officeDocument/2006/relationships/image" Target="../media/image42.png"/><Relationship Id="rId4" Type="http://schemas.openxmlformats.org/officeDocument/2006/relationships/image" Target="../media/image31.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20.png"/><Relationship Id="rId7" Type="http://schemas.openxmlformats.org/officeDocument/2006/relationships/image" Target="../media/image37.png"/><Relationship Id="rId12"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36.png"/><Relationship Id="rId11" Type="http://schemas.openxmlformats.org/officeDocument/2006/relationships/image" Target="../media/image49.png"/><Relationship Id="rId5" Type="http://schemas.openxmlformats.org/officeDocument/2006/relationships/image" Target="../media/image35.png"/><Relationship Id="rId10" Type="http://schemas.openxmlformats.org/officeDocument/2006/relationships/image" Target="../media/image48.png"/><Relationship Id="rId4" Type="http://schemas.openxmlformats.org/officeDocument/2006/relationships/image" Target="../media/image31.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gif"/><Relationship Id="rId1" Type="http://schemas.openxmlformats.org/officeDocument/2006/relationships/slideLayout" Target="../slideLayouts/slideLayout20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0.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53.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53.svg"/><Relationship Id="rId7"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9.png"/><Relationship Id="rId2" Type="http://schemas.openxmlformats.org/officeDocument/2006/relationships/image" Target="../media/image53.sv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54.pn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7.pn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56.sv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8.png"/><Relationship Id="rId7"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9.png"/><Relationship Id="rId7" Type="http://schemas.openxmlformats.org/officeDocument/2006/relationships/image" Target="../media/image37.png"/><Relationship Id="rId2" Type="http://schemas.openxmlformats.org/officeDocument/2006/relationships/image" Target="../media/image61.png"/><Relationship Id="rId1" Type="http://schemas.openxmlformats.org/officeDocument/2006/relationships/slideLayout" Target="../slideLayouts/slideLayout4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3.jp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31.pn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3.jpg"/><Relationship Id="rId2" Type="http://schemas.openxmlformats.org/officeDocument/2006/relationships/image" Target="../media/image20.png"/><Relationship Id="rId1" Type="http://schemas.openxmlformats.org/officeDocument/2006/relationships/slideLayout" Target="../slideLayouts/slideLayout5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5.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gif"/><Relationship Id="rId10" Type="http://schemas.openxmlformats.org/officeDocument/2006/relationships/image" Target="../media/image37.png"/><Relationship Id="rId4" Type="http://schemas.openxmlformats.org/officeDocument/2006/relationships/image" Target="../media/image54.png"/><Relationship Id="rId9" Type="http://schemas.openxmlformats.org/officeDocument/2006/relationships/image" Target="../media/image36.png"/></Relationships>
</file>

<file path=ppt/slides/_rels/slide3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4.xml"/><Relationship Id="rId7" Type="http://schemas.openxmlformats.org/officeDocument/2006/relationships/image" Target="../media/image6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0.png"/><Relationship Id="rId11" Type="http://schemas.openxmlformats.org/officeDocument/2006/relationships/image" Target="../media/image37.png"/><Relationship Id="rId5" Type="http://schemas.openxmlformats.org/officeDocument/2006/relationships/image" Target="../media/image24.gif"/><Relationship Id="rId10" Type="http://schemas.openxmlformats.org/officeDocument/2006/relationships/image" Target="../media/image36.png"/><Relationship Id="rId4" Type="http://schemas.openxmlformats.org/officeDocument/2006/relationships/notesSlide" Target="../notesSlides/notesSlide7.xml"/><Relationship Id="rId9"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5.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94.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gif"/><Relationship Id="rId1" Type="http://schemas.openxmlformats.org/officeDocument/2006/relationships/slideLayout" Target="../slideLayouts/slideLayout97.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6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53.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53.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9.xml"/><Relationship Id="rId7" Type="http://schemas.openxmlformats.org/officeDocument/2006/relationships/image" Target="../media/image3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1.png"/><Relationship Id="rId5" Type="http://schemas.openxmlformats.org/officeDocument/2006/relationships/image" Target="../media/image75.png"/><Relationship Id="rId4" Type="http://schemas.openxmlformats.org/officeDocument/2006/relationships/image" Target="../media/image20.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gif"/><Relationship Id="rId1" Type="http://schemas.openxmlformats.org/officeDocument/2006/relationships/slideLayout" Target="../slideLayouts/slideLayout50.xml"/></Relationships>
</file>

<file path=ppt/slides/_rels/slide7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0.png"/><Relationship Id="rId7" Type="http://schemas.openxmlformats.org/officeDocument/2006/relationships/image" Target="../media/image37.png"/><Relationship Id="rId2" Type="http://schemas.openxmlformats.org/officeDocument/2006/relationships/image" Target="../media/image76.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B6A7CCB9-9B1F-4956-4196-BE94559B4055}"/>
              </a:ext>
            </a:extLst>
          </p:cNvPr>
          <p:cNvPicPr>
            <a:picLocks noChangeAspect="1"/>
          </p:cNvPicPr>
          <p:nvPr/>
        </p:nvPicPr>
        <p:blipFill>
          <a:blip r:embed="rId2"/>
          <a:srcRect b="19"/>
          <a:stretch>
            <a:fillRect/>
          </a:stretch>
        </p:blipFill>
        <p:spPr>
          <a:xfrm>
            <a:off x="20" y="1282"/>
            <a:ext cx="9143980" cy="6856718"/>
          </a:xfrm>
          <a:prstGeom prst="rect">
            <a:avLst/>
          </a:prstGeom>
        </p:spPr>
      </p:pic>
    </p:spTree>
    <p:extLst>
      <p:ext uri="{BB962C8B-B14F-4D97-AF65-F5344CB8AC3E}">
        <p14:creationId xmlns:p14="http://schemas.microsoft.com/office/powerpoint/2010/main" val="341687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معجم</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استماع وتحدث</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قراءة : توليف: ب ت ن ث ي</a:t>
            </a:r>
          </a:p>
          <a:p>
            <a:pPr marL="266700" lvl="0" indent="-266700">
              <a:lnSpc>
                <a:spcPct val="100000"/>
              </a:lnSpc>
              <a:spcBef>
                <a:spcPts val="0"/>
              </a:spcBef>
              <a:buClrTx/>
              <a:buFont typeface="Wingdings" panose="05000000000000000000" pitchFamily="2" charset="2"/>
              <a:buChar char="m"/>
              <a:defRPr/>
            </a:pPr>
            <a:r>
              <a:rPr lang="tzm-Arab-MA" sz="1400" dirty="0">
                <a:latin typeface="Microsoft Uighur" panose="02000000000000000000" pitchFamily="2" charset="-78"/>
                <a:ea typeface="Microsoft Himalaya" panose="01010100010101010101" pitchFamily="2" charset="0"/>
                <a:cs typeface="Microsoft Uighur" panose="02000000000000000000" pitchFamily="2" charset="-78"/>
              </a:rPr>
              <a:t>خط : رسم الحروف وإكمال كلمات</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27482"/>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896000" y="3878113"/>
            <a:ext cx="3420000" cy="8507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 مراجعة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 : مراجعة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التقويم الفردي للمجموعة الثانية</a:t>
            </a: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pPr>
            <a:r>
              <a:rPr lang="ar-MA" sz="1400" dirty="0">
                <a:solidFill>
                  <a:srgbClr val="424D7B"/>
                </a:solidFill>
                <a:cs typeface="Microsoft Uighur" panose="02000000000000000000" pitchFamily="2" charset="-78"/>
              </a:rPr>
              <a:t>قراءة/ كتابة : مراجعة</a:t>
            </a:r>
          </a:p>
          <a:p>
            <a:pPr lvl="0" algn="r" rtl="1">
              <a:spcBef>
                <a:spcPts val="0"/>
              </a:spcBef>
              <a:buClr>
                <a:srgbClr val="424D7B"/>
              </a:buClr>
            </a:pPr>
            <a:r>
              <a:rPr lang="ar-MA" sz="1400" dirty="0">
                <a:solidFill>
                  <a:srgbClr val="424D7B"/>
                </a:solidFill>
                <a:cs typeface="Microsoft Uighur" panose="02000000000000000000" pitchFamily="2" charset="-78"/>
              </a:rPr>
              <a:t>التقويم الفردي للمجموعة الثالثة</a:t>
            </a:r>
            <a:endParaRPr kumimoji="0" lang="ar-MA" sz="1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3 -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866187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1999931" y="202582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rPr>
              <a:t>معجم مراجعة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373685048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5815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تعرف معجم اللعب والمرح؛</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64285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682863"/>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كتابة كلمات مملاة ووصف صورة بجملة مفيدة.</a:t>
              </a:r>
            </a:p>
          </p:txBody>
        </p:sp>
      </p:grpSp>
    </p:spTree>
    <p:extLst>
      <p:ext uri="{BB962C8B-B14F-4D97-AF65-F5344CB8AC3E}">
        <p14:creationId xmlns:p14="http://schemas.microsoft.com/office/powerpoint/2010/main" val="30165329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المعجم: مراجعة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877191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9AF8588-1130-0D9F-889A-6A118E41C5C9}"/>
              </a:ext>
            </a:extLst>
          </p:cNvPr>
          <p:cNvPicPr>
            <a:picLocks noChangeAspect="1"/>
          </p:cNvPicPr>
          <p:nvPr/>
        </p:nvPicPr>
        <p:blipFill>
          <a:blip r:embed="rId8"/>
          <a:stretch>
            <a:fillRect/>
          </a:stretch>
        </p:blipFill>
        <p:spPr>
          <a:xfrm>
            <a:off x="6068230" y="2018484"/>
            <a:ext cx="1859660" cy="175614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63DC8596-32AB-C9C5-B59A-CA4C5CC64ED6}"/>
              </a:ext>
            </a:extLst>
          </p:cNvPr>
          <p:cNvPicPr>
            <a:picLocks noChangeAspect="1"/>
          </p:cNvPicPr>
          <p:nvPr/>
        </p:nvPicPr>
        <p:blipFill>
          <a:blip r:embed="rId9"/>
          <a:stretch>
            <a:fillRect/>
          </a:stretch>
        </p:blipFill>
        <p:spPr>
          <a:xfrm>
            <a:off x="3597449" y="2019841"/>
            <a:ext cx="1853264" cy="17547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76142950-1124-03F8-EBE1-51FB9B33707F}"/>
              </a:ext>
            </a:extLst>
          </p:cNvPr>
          <p:cNvPicPr>
            <a:picLocks noChangeAspect="1"/>
          </p:cNvPicPr>
          <p:nvPr/>
        </p:nvPicPr>
        <p:blipFill>
          <a:blip r:embed="rId10"/>
          <a:stretch>
            <a:fillRect/>
          </a:stretch>
        </p:blipFill>
        <p:spPr>
          <a:xfrm>
            <a:off x="6072189" y="4181294"/>
            <a:ext cx="1820366" cy="1740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8DBC6A9E-A3EA-3861-CCA2-CC3AD9EC4303}"/>
              </a:ext>
            </a:extLst>
          </p:cNvPr>
          <p:cNvPicPr>
            <a:picLocks noChangeAspect="1"/>
          </p:cNvPicPr>
          <p:nvPr/>
        </p:nvPicPr>
        <p:blipFill>
          <a:blip r:embed="rId11"/>
          <a:stretch>
            <a:fillRect/>
          </a:stretch>
        </p:blipFill>
        <p:spPr>
          <a:xfrm>
            <a:off x="3585550" y="4181294"/>
            <a:ext cx="1820366" cy="17561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F3FEC84-CA7C-AEB1-169E-0CFAECD15BE3}"/>
              </a:ext>
            </a:extLst>
          </p:cNvPr>
          <p:cNvPicPr>
            <a:picLocks noChangeAspect="1"/>
          </p:cNvPicPr>
          <p:nvPr/>
        </p:nvPicPr>
        <p:blipFill>
          <a:blip r:embed="rId12"/>
          <a:stretch>
            <a:fillRect/>
          </a:stretch>
        </p:blipFill>
        <p:spPr>
          <a:xfrm>
            <a:off x="1085013" y="4181294"/>
            <a:ext cx="1834264" cy="172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C41D6A4-B34A-EAAF-60EB-788DF32C9FDF}"/>
              </a:ext>
            </a:extLst>
          </p:cNvPr>
          <p:cNvPicPr>
            <a:picLocks noChangeAspect="1"/>
          </p:cNvPicPr>
          <p:nvPr/>
        </p:nvPicPr>
        <p:blipFill>
          <a:blip r:embed="rId13"/>
          <a:stretch>
            <a:fillRect/>
          </a:stretch>
        </p:blipFill>
        <p:spPr>
          <a:xfrm>
            <a:off x="1130632" y="1998864"/>
            <a:ext cx="1820560" cy="1732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53045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03B2FBC1-BE4A-430A-CD20-3E2338274DB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C071E4D-3DFC-3A21-3E50-CD0D8E62747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28E1ADB7-3352-2F6B-996F-D7AF7183CEC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0D9D5037-8ED0-8DEE-182A-3AAAF243947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D15A66EC-F9B5-204F-6F54-6AC72B47EB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35A18B42-B4DC-A98D-38FB-DAD583DCD3A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C34336A-D9A7-C014-7FC0-57EAA73659F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CC9D6853-EBBA-AD77-62D4-C0D6E6F034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73CF167E-3F4A-9F9E-4DCE-67EEFB4073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862B1635-B4E8-151E-7A7C-F435D58BAE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F3AF0125-0BE9-7D2D-40CE-545B88AA5B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9" name="Image 18">
            <a:extLst>
              <a:ext uri="{FF2B5EF4-FFF2-40B4-BE49-F238E27FC236}">
                <a16:creationId xmlns:a16="http://schemas.microsoft.com/office/drawing/2014/main" id="{0FA2333A-89D1-E94B-8333-689AA41CC97C}"/>
              </a:ext>
            </a:extLst>
          </p:cNvPr>
          <p:cNvPicPr>
            <a:picLocks noChangeAspect="1"/>
          </p:cNvPicPr>
          <p:nvPr/>
        </p:nvPicPr>
        <p:blipFill>
          <a:blip r:embed="rId8"/>
          <a:stretch>
            <a:fillRect/>
          </a:stretch>
        </p:blipFill>
        <p:spPr>
          <a:xfrm>
            <a:off x="6094177" y="4274902"/>
            <a:ext cx="1830072"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8781B51C-C1AE-06E6-933A-A1CA540FEF84}"/>
              </a:ext>
            </a:extLst>
          </p:cNvPr>
          <p:cNvPicPr>
            <a:picLocks noChangeAspect="1"/>
          </p:cNvPicPr>
          <p:nvPr/>
        </p:nvPicPr>
        <p:blipFill>
          <a:blip r:embed="rId9"/>
          <a:stretch>
            <a:fillRect/>
          </a:stretch>
        </p:blipFill>
        <p:spPr>
          <a:xfrm>
            <a:off x="1197279" y="1983800"/>
            <a:ext cx="1820560"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89238C38-B492-0746-BA20-C5B44CD4A58A}"/>
              </a:ext>
            </a:extLst>
          </p:cNvPr>
          <p:cNvPicPr>
            <a:picLocks noChangeAspect="1"/>
          </p:cNvPicPr>
          <p:nvPr/>
        </p:nvPicPr>
        <p:blipFill>
          <a:blip r:embed="rId10"/>
          <a:stretch>
            <a:fillRect/>
          </a:stretch>
        </p:blipFill>
        <p:spPr>
          <a:xfrm>
            <a:off x="1197279" y="4239345"/>
            <a:ext cx="1820561" cy="173855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26617F53-4799-4C67-B2D4-38F878937F5C}"/>
              </a:ext>
            </a:extLst>
          </p:cNvPr>
          <p:cNvPicPr>
            <a:picLocks noChangeAspect="1"/>
          </p:cNvPicPr>
          <p:nvPr/>
        </p:nvPicPr>
        <p:blipFill>
          <a:blip r:embed="rId11"/>
          <a:stretch>
            <a:fillRect/>
          </a:stretch>
        </p:blipFill>
        <p:spPr>
          <a:xfrm>
            <a:off x="3716101" y="4274902"/>
            <a:ext cx="1761131"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346AC3DD-8139-8888-21BA-55BDD0B085C0}"/>
              </a:ext>
            </a:extLst>
          </p:cNvPr>
          <p:cNvPicPr>
            <a:picLocks noChangeAspect="1"/>
          </p:cNvPicPr>
          <p:nvPr/>
        </p:nvPicPr>
        <p:blipFill>
          <a:blip r:embed="rId12"/>
          <a:stretch>
            <a:fillRect/>
          </a:stretch>
        </p:blipFill>
        <p:spPr>
          <a:xfrm>
            <a:off x="6113785" y="1956100"/>
            <a:ext cx="1810464" cy="1730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E05A8BA1-775F-DF2F-46C6-C1FE80A4EEB8}"/>
              </a:ext>
            </a:extLst>
          </p:cNvPr>
          <p:cNvPicPr>
            <a:picLocks noChangeAspect="1"/>
          </p:cNvPicPr>
          <p:nvPr/>
        </p:nvPicPr>
        <p:blipFill>
          <a:blip r:embed="rId13"/>
          <a:stretch>
            <a:fillRect/>
          </a:stretch>
        </p:blipFill>
        <p:spPr>
          <a:xfrm>
            <a:off x="3674425" y="1983800"/>
            <a:ext cx="1761131"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414334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وجمل.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كلمات مملاة.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45</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56023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1792203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14751469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دَلْــ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لا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دَ</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ة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دَلْو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وِعاء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وِلادَة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تَـمْـ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تَمْرَحُ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أَفَلَ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فَــ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AC0720AD-59B0-A200-A6AD-17547680EE7A}"/>
              </a:ext>
            </a:extLst>
          </p:cNvPr>
          <p:cNvGrpSpPr/>
          <p:nvPr/>
        </p:nvGrpSpPr>
        <p:grpSpPr>
          <a:xfrm>
            <a:off x="5608793" y="3828081"/>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451562" y="3872973"/>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431653"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EC22B4CC-E842-B6F9-B2FF-7F5FE22658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D8E37DF3-E507-2294-08C7-657AF209F5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35A58F73-DED3-E782-51A2-60F51B84C2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EAE663C4-75E7-CB33-AE0A-08A29A6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2BBA3A44-FC74-1B32-D0FC-502D4BB180F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7C3F3257-815E-A58A-FBDA-08AF6768C6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673DB090-EB57-8055-CCEC-7520202BD6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315686A3-8DD4-5BB7-DE48-1632BF2934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Espace réservé pour une image  5">
            <a:extLst>
              <a:ext uri="{FF2B5EF4-FFF2-40B4-BE49-F238E27FC236}">
                <a16:creationId xmlns:a16="http://schemas.microsoft.com/office/drawing/2014/main" id="{418FF10F-29BB-790B-C4D5-B23E9D006218}"/>
              </a:ext>
            </a:extLst>
          </p:cNvPr>
          <p:cNvPicPr>
            <a:picLocks noGrp="1" noChangeAspect="1"/>
          </p:cNvPicPr>
          <p:nvPr>
            <p:ph type="pic" sz="quarter" idx="12"/>
          </p:nvPr>
        </p:nvPicPr>
        <p:blipFill>
          <a:blip r:embed="rId7"/>
          <a:srcRect/>
          <a:stretch>
            <a:fillRect/>
          </a:stretch>
        </p:blipFill>
        <p:spPr>
          <a:prstGeom prst="rect">
            <a:avLst/>
          </a:prstGeom>
        </p:spPr>
      </p:pic>
      <p:grpSp>
        <p:nvGrpSpPr>
          <p:cNvPr id="7" name="Groupe 6">
            <a:extLst>
              <a:ext uri="{FF2B5EF4-FFF2-40B4-BE49-F238E27FC236}">
                <a16:creationId xmlns:a16="http://schemas.microsoft.com/office/drawing/2014/main" id="{D0DA7D43-8F45-51CD-4E69-3BB356EFD1F7}"/>
              </a:ext>
            </a:extLst>
          </p:cNvPr>
          <p:cNvGrpSpPr/>
          <p:nvPr/>
        </p:nvGrpSpPr>
        <p:grpSpPr>
          <a:xfrm>
            <a:off x="5343083" y="5375751"/>
            <a:ext cx="177140" cy="130051"/>
            <a:chOff x="7831964" y="3929121"/>
            <a:chExt cx="594306" cy="428930"/>
          </a:xfrm>
          <a:solidFill>
            <a:srgbClr val="ECF8FB"/>
          </a:solidFill>
        </p:grpSpPr>
        <p:pic>
          <p:nvPicPr>
            <p:cNvPr id="8" name="Graphique 7">
              <a:extLst>
                <a:ext uri="{FF2B5EF4-FFF2-40B4-BE49-F238E27FC236}">
                  <a16:creationId xmlns:a16="http://schemas.microsoft.com/office/drawing/2014/main" id="{C8327CE8-DE65-408B-09D1-4AAA417AA5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9" name="Graphique 8">
              <a:extLst>
                <a:ext uri="{FF2B5EF4-FFF2-40B4-BE49-F238E27FC236}">
                  <a16:creationId xmlns:a16="http://schemas.microsoft.com/office/drawing/2014/main" id="{B71F599E-638E-A5BA-3ECA-386A131785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0" name="Groupe 9">
            <a:extLst>
              <a:ext uri="{FF2B5EF4-FFF2-40B4-BE49-F238E27FC236}">
                <a16:creationId xmlns:a16="http://schemas.microsoft.com/office/drawing/2014/main" id="{5647AE22-E976-571B-1C11-283CAD840D08}"/>
              </a:ext>
            </a:extLst>
          </p:cNvPr>
          <p:cNvGrpSpPr/>
          <p:nvPr/>
        </p:nvGrpSpPr>
        <p:grpSpPr>
          <a:xfrm>
            <a:off x="2318774" y="5375750"/>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872DDF8D-02D0-CA8D-56D8-9FFA65A570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D8A55352-4104-452E-8115-D25FA809E7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427073981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E9964-0240-A529-617F-A094810FD30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594D15A-AF2B-56EF-C481-D4BEAF3D579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47E5F544-30E8-536B-9A47-ACEBA66223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2170909C-B443-F1EC-315F-F0988BF45F64}"/>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FCC5441F-F148-2853-0176-B539144A45D7}"/>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دَلْــ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ــو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6CA2C214-FBD5-7D23-DF32-D3A948BC978E}"/>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F35FB172-88E2-EA1B-FFED-737C35DB4BB0}"/>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لا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دَ</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ة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7B24A2A5-D3BE-9B99-96C4-05F6EE9DA085}"/>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دَلْو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306E34F4-C43C-13E7-11FC-01C57830A40E}"/>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وِعاء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9446506-54A5-4392-FDEB-B0FE8F4F2AAD}"/>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وِلادَة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4A291DBD-B5E9-371D-3480-DE8DF9A80D1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6E3685CA-8EC2-6041-E4DC-BA77215A8522}"/>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B71F9814-2DC6-17AA-91CB-509E0E245CF0}"/>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63E8256A-0873-33A4-8F95-B4073C5A7D00}"/>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E6399E7-3262-054C-5EE6-55B0C5F3E2C5}"/>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4A920B3E-0E55-A719-0CE3-F56E92B57F7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تَـمْـ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6CFF67BF-7244-D70C-21C1-D2BD759101F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تَمْرَحُ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79841135-4F38-F786-CF0E-AB14CCE6C70C}"/>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أَفَلَ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FD709C08-3611-33E0-252C-9F5FAAE25CB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أَ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فَــ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DFB8E2D0-72AB-BE3E-9AC2-2DA2901012D4}"/>
              </a:ext>
            </a:extLst>
          </p:cNvPr>
          <p:cNvGrpSpPr/>
          <p:nvPr/>
        </p:nvGrpSpPr>
        <p:grpSpPr>
          <a:xfrm>
            <a:off x="5608793" y="3828081"/>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31DC1F43-DEC3-D118-EC59-27EDB79A60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969FE347-3190-34B8-2390-F13459D4BB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3DDA52FA-4ED6-8BCA-026F-E1EDDFEC70BD}"/>
              </a:ext>
            </a:extLst>
          </p:cNvPr>
          <p:cNvGrpSpPr/>
          <p:nvPr/>
        </p:nvGrpSpPr>
        <p:grpSpPr>
          <a:xfrm>
            <a:off x="2451562" y="3872973"/>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9DC36AC5-0F1D-F151-CE77-C3BCA4348C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4CD49A6-F401-7380-CF94-F7BDD6E735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D0FEBF46-1B87-C5F5-F3D8-0201C9060E08}"/>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C97135C9-2E49-05F3-B9AD-221DC85536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94EED22D-7C3D-9C2F-FCF4-6CCA9D8339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A10FB215-CE7D-9DD5-C045-2965BC363243}"/>
              </a:ext>
            </a:extLst>
          </p:cNvPr>
          <p:cNvGrpSpPr/>
          <p:nvPr/>
        </p:nvGrpSpPr>
        <p:grpSpPr>
          <a:xfrm>
            <a:off x="5431653"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17ABA710-1B63-5CA1-CC9F-307370BCDA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DE232D79-E77C-7A53-0FF7-29902AEC33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5F8C9C3E-1953-A97C-3D2D-A5C880B5BBA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716BE2AA-F130-BDF5-8C65-79952CD160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D7D788CD-E5CC-9448-E6A2-8352869BC76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33E07652-8A7E-971E-F41D-ACCF4971DC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0C5CE558-D8EE-EF12-A1D0-5E89E99FA4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0C825371-78F4-3D36-7804-0DBF0F70B63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B23E2175-B213-6521-1E3D-DE13082573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988ABA91-CB24-7A3D-55CB-D22C81F278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7" name="Groupe 6">
            <a:extLst>
              <a:ext uri="{FF2B5EF4-FFF2-40B4-BE49-F238E27FC236}">
                <a16:creationId xmlns:a16="http://schemas.microsoft.com/office/drawing/2014/main" id="{3A6C8073-3FCD-938D-E9BE-4F5081FAB943}"/>
              </a:ext>
            </a:extLst>
          </p:cNvPr>
          <p:cNvGrpSpPr/>
          <p:nvPr/>
        </p:nvGrpSpPr>
        <p:grpSpPr>
          <a:xfrm>
            <a:off x="5343083" y="5375751"/>
            <a:ext cx="177140" cy="130051"/>
            <a:chOff x="7831964" y="3929121"/>
            <a:chExt cx="594306" cy="428930"/>
          </a:xfrm>
          <a:solidFill>
            <a:srgbClr val="ECF8FB"/>
          </a:solidFill>
        </p:grpSpPr>
        <p:pic>
          <p:nvPicPr>
            <p:cNvPr id="8" name="Graphique 7">
              <a:extLst>
                <a:ext uri="{FF2B5EF4-FFF2-40B4-BE49-F238E27FC236}">
                  <a16:creationId xmlns:a16="http://schemas.microsoft.com/office/drawing/2014/main" id="{9B455BF9-765D-0DD1-8808-C14047641C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9" name="Graphique 8">
              <a:extLst>
                <a:ext uri="{FF2B5EF4-FFF2-40B4-BE49-F238E27FC236}">
                  <a16:creationId xmlns:a16="http://schemas.microsoft.com/office/drawing/2014/main" id="{FC9322BE-1929-AFA7-D290-A3DAA592E09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0" name="Groupe 9">
            <a:extLst>
              <a:ext uri="{FF2B5EF4-FFF2-40B4-BE49-F238E27FC236}">
                <a16:creationId xmlns:a16="http://schemas.microsoft.com/office/drawing/2014/main" id="{0424BC63-64EF-28F9-0E44-B8387FE0AF84}"/>
              </a:ext>
            </a:extLst>
          </p:cNvPr>
          <p:cNvGrpSpPr/>
          <p:nvPr/>
        </p:nvGrpSpPr>
        <p:grpSpPr>
          <a:xfrm>
            <a:off x="2318774" y="5375750"/>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1CB4F198-F884-67D8-2637-E8E6AF193A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6C9F3376-FA24-B240-127E-A5453BB675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B8B9471A-A13E-1D36-F7C8-B8E0FC3A7629}"/>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4691506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هَواء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وافِر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دَلْو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تَمْرَحُ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أَفَلَ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مَنْسِيّاً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وِلادَة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مِنْقاراً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حَليباً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مِزْمار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FD78A9EE-184A-EB56-3282-C7549C2F9AAB}"/>
              </a:ext>
            </a:extLst>
          </p:cNvPr>
          <p:cNvGrpSpPr/>
          <p:nvPr/>
        </p:nvGrpSpPr>
        <p:grpSpPr>
          <a:xfrm>
            <a:off x="7410197" y="470828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2210579" y="459103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3525446" y="461867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2245912" y="353276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4874212" y="3525740"/>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969428" y="3484155"/>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1654626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BAC32-2C28-20B5-4FF3-5A8BBD05E99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4CE4520C-D468-75A8-1BDF-1907B66B687C}"/>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4AF466D8-2AF8-25BE-F0E4-DF5FF1F3617A}"/>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هَواء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3E375E02-0929-089A-454C-57056192AEE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وافِر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2E79CC00-22AE-4237-0E41-7213C9054D77}"/>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88AFF4F-CBC3-531B-52AF-B030F656156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دَلْو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D2F9705-594C-9EC9-714D-1E69F20F722D}"/>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تَمْرَحُ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53632D3F-CDE3-8310-097F-59EFB6BA1902}"/>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أَفَلَ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53C09FF2-8D73-804A-89E1-1C36AF87001F}"/>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مَنْسِيّاً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03799FFD-229A-151D-EAAA-A02AE72EC029}"/>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وِلادَة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2E241DAC-1C8A-7A40-B280-437E0EC84EE5}"/>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طَريق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9E3DEE21-78B0-DC07-53CC-D7D5373566A6}"/>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مِنْقاراً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71FCB02A-8BC6-17B0-F7E3-FB8F54E4A67A}"/>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حَليباً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DCE87563-5050-F41B-3E10-1D40953BFB0B}"/>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3200" b="1" dirty="0">
                <a:solidFill>
                  <a:srgbClr val="5B9BD5">
                    <a:lumMod val="50000"/>
                  </a:srgbClr>
                </a:solidFill>
              </a:rPr>
              <a:t>مِزْمار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F232486D-1454-764F-3F99-82419DD6A3B1}"/>
              </a:ext>
            </a:extLst>
          </p:cNvPr>
          <p:cNvGrpSpPr/>
          <p:nvPr/>
        </p:nvGrpSpPr>
        <p:grpSpPr>
          <a:xfrm>
            <a:off x="7410197" y="470828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86B8C87D-3A27-9D32-DDD2-E41DD3901C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22199A30-0A89-34C1-BB9E-0111B1654B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18C2C3B7-DC0D-0225-80BF-EBB11EDA494E}"/>
              </a:ext>
            </a:extLst>
          </p:cNvPr>
          <p:cNvGrpSpPr/>
          <p:nvPr/>
        </p:nvGrpSpPr>
        <p:grpSpPr>
          <a:xfrm>
            <a:off x="2210579" y="459103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31DFF329-9358-D694-ABEE-0E076145232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B258768D-FEE1-CB9A-62C2-9C803E7A18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B8F986-80A1-8224-E3CB-7655F31F5976}"/>
              </a:ext>
            </a:extLst>
          </p:cNvPr>
          <p:cNvGrpSpPr/>
          <p:nvPr/>
        </p:nvGrpSpPr>
        <p:grpSpPr>
          <a:xfrm>
            <a:off x="3525446" y="461867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6283A088-DF87-F5EC-065C-686B2BBE60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CAD1721A-8A48-FDD0-1F25-4C8D1A07FED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60106AFC-BFA6-371A-096F-D1F5FF1F1468}"/>
              </a:ext>
            </a:extLst>
          </p:cNvPr>
          <p:cNvGrpSpPr/>
          <p:nvPr/>
        </p:nvGrpSpPr>
        <p:grpSpPr>
          <a:xfrm>
            <a:off x="2245912" y="353276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18037621-6980-FA34-5994-00A5B3E894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48D92CCC-BB7E-3842-4937-832AD9967C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B1F6CF70-A655-DA1A-198D-E9BC6C09408A}"/>
              </a:ext>
            </a:extLst>
          </p:cNvPr>
          <p:cNvGrpSpPr/>
          <p:nvPr/>
        </p:nvGrpSpPr>
        <p:grpSpPr>
          <a:xfrm>
            <a:off x="4874212" y="3525740"/>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96995E5E-9154-BBE5-A451-2D4339B4CDA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F57AE61E-0108-A478-AB04-2C2349EF9B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7961F4CF-1F4A-A708-8909-8715D1AA9BB3}"/>
              </a:ext>
            </a:extLst>
          </p:cNvPr>
          <p:cNvGrpSpPr/>
          <p:nvPr/>
        </p:nvGrpSpPr>
        <p:grpSpPr>
          <a:xfrm>
            <a:off x="969428" y="3484155"/>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7303C0DA-DF74-9AF2-DB74-F43C4EF5AC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931E0B79-1120-F5AB-1855-709DE82BBB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ADA8E4BC-87DD-E203-0371-067E8794A8C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01A6B134-A3ED-BD39-1FF4-F1E78E26C2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280BAACF-D99E-55A2-1F84-68040AEDAAE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C1D2A3A4-11E5-FBA0-2825-849CE0477B6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30742F66-CBF0-7DCA-2FE0-879029C47B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C56562A9-0746-1228-27F3-D9F9F229A54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2BAFE8A2-BF4D-C8F6-11AF-03E3D4E05F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FA43B947-FA93-7BEC-35E7-DD5A0C6A71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7" name="Espace réservé pour une image  16">
            <a:extLst>
              <a:ext uri="{FF2B5EF4-FFF2-40B4-BE49-F238E27FC236}">
                <a16:creationId xmlns:a16="http://schemas.microsoft.com/office/drawing/2014/main" id="{BF0550E9-AF74-AB1E-C627-BBF2C2718D94}"/>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7631264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270238" y="2617746"/>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44305" y="263741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طِفْلَتي ظَريفَة.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244305" y="5040705"/>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تَمْرَحُ سارَةُ في غُرْفَتِها.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71252"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يَكْتُبُ أَنْوَرُ رِسالَةً.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4D719-AC3D-DADA-3303-8C831132362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B81634F-B285-6F15-777F-AC19F451DBA4}"/>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0" name="Groupe 39">
            <a:extLst>
              <a:ext uri="{FF2B5EF4-FFF2-40B4-BE49-F238E27FC236}">
                <a16:creationId xmlns:a16="http://schemas.microsoft.com/office/drawing/2014/main" id="{805FE3EB-5826-B59F-4DFE-22BEE3CD2F74}"/>
              </a:ext>
            </a:extLst>
          </p:cNvPr>
          <p:cNvGrpSpPr/>
          <p:nvPr/>
        </p:nvGrpSpPr>
        <p:grpSpPr>
          <a:xfrm>
            <a:off x="3270238" y="2617746"/>
            <a:ext cx="230537" cy="169513"/>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7E46A081-5A0D-306F-F316-67540EA1A23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C0CEB85C-B227-92BE-0A08-B00F82DB9A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9BDDF160-4566-12A9-A586-0665D4736C4E}"/>
              </a:ext>
            </a:extLst>
          </p:cNvPr>
          <p:cNvSpPr txBox="1"/>
          <p:nvPr/>
        </p:nvSpPr>
        <p:spPr>
          <a:xfrm>
            <a:off x="2244305" y="263741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طِفْلَتي ظَريفَة.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3A2A0AC0-43FA-ED7B-1208-DDB356285076}"/>
              </a:ext>
            </a:extLst>
          </p:cNvPr>
          <p:cNvSpPr txBox="1"/>
          <p:nvPr/>
        </p:nvSpPr>
        <p:spPr>
          <a:xfrm>
            <a:off x="2244305" y="5040705"/>
            <a:ext cx="480231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تَمْرَحُ سارَةُ في غُرْفَتِها.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4C8895D6-86D6-90B1-0DE3-EC0575474ED7}"/>
              </a:ext>
            </a:extLst>
          </p:cNvPr>
          <p:cNvSpPr txBox="1"/>
          <p:nvPr/>
        </p:nvSpPr>
        <p:spPr>
          <a:xfrm>
            <a:off x="2271252" y="378244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يَكْتُبُ أَنْوَرُ رِسالَةً.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003C0437-0476-0923-BA36-2FC8E7D341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6738616-2E20-C302-23EE-264D3A57C79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2CCB2EB-4C60-DE2B-D310-1D053AF6E3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944A370D-3F6B-E180-F9F9-DE3612BC865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2F0246BE-DB7B-33B7-1A92-4AEB9CA2AE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A9CD8A0-429A-3139-6E0A-25E7A939F17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187E4F35-941E-E2C9-B1E1-6C28A78C4A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4561342D-F689-2276-88C6-843370A2DDE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6A79EAE4-3E8F-792D-AA84-BBBB5025EF60}"/>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11583866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نَـ</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ـبـا</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ت</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تَ</a:t>
            </a:r>
            <a:r>
              <a:rPr lang="ar-MA" sz="8800" kern="1200" dirty="0">
                <a:solidFill>
                  <a:srgbClr val="C00000"/>
                </a:solidFill>
                <a:latin typeface="Microsoft Uighur" panose="02000000000000000000" pitchFamily="2" charset="-78"/>
                <a:cs typeface="Microsoft Uighur" panose="02000000000000000000" pitchFamily="2" charset="-78"/>
                <a:sym typeface="Calibri"/>
              </a:rPr>
              <a:t>ــ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ـمْرَ</a:t>
            </a:r>
            <a:r>
              <a:rPr lang="ar-MA" sz="8800" kern="1200" dirty="0">
                <a:solidFill>
                  <a:srgbClr val="C00000"/>
                </a:solidFill>
                <a:latin typeface="Microsoft Uighur" panose="02000000000000000000" pitchFamily="2" charset="-78"/>
                <a:cs typeface="Microsoft Uighur" panose="02000000000000000000" pitchFamily="2" charset="-78"/>
                <a:sym typeface="Calibri"/>
              </a:rPr>
              <a:t>حُ</a:t>
            </a:r>
            <a:endPar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D1D346E3-624A-5557-3386-9442AD1AD886}"/>
              </a:ext>
            </a:extLst>
          </p:cNvPr>
          <p:cNvGrpSpPr/>
          <p:nvPr/>
        </p:nvGrpSpPr>
        <p:grpSpPr>
          <a:xfrm>
            <a:off x="2385628" y="3275004"/>
            <a:ext cx="220055" cy="141706"/>
            <a:chOff x="7831964" y="3929121"/>
            <a:chExt cx="594306" cy="428930"/>
          </a:xfrm>
          <a:solidFill>
            <a:srgbClr val="C00000"/>
          </a:solidFill>
        </p:grpSpPr>
        <p:pic>
          <p:nvPicPr>
            <p:cNvPr id="6" name="Graphique 5">
              <a:extLst>
                <a:ext uri="{FF2B5EF4-FFF2-40B4-BE49-F238E27FC236}">
                  <a16:creationId xmlns:a16="http://schemas.microsoft.com/office/drawing/2014/main" id="{1ED8E5E8-D88D-26B3-5BFB-AEA9F9ADC5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3907FFBB-83A7-2916-7287-01FF53E234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68350-72E9-B6C7-AADC-5B3E355A87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07730-80C8-ED3F-BBE6-645CD8327A5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AAF9543F-2A9A-1CF5-B85B-DA4FC6624052}"/>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نَـ</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ـبـا</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ت</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8AEF0D99-1CA3-7C3A-6418-3C342CA53E63}"/>
              </a:ext>
            </a:extLst>
          </p:cNvPr>
          <p:cNvSpPr/>
          <p:nvPr/>
        </p:nvSpPr>
        <p:spPr>
          <a:xfrm>
            <a:off x="4971319" y="2920803"/>
            <a:ext cx="2402875" cy="1674714"/>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تَ</a:t>
            </a:r>
            <a:r>
              <a:rPr lang="ar-MA" sz="8800" kern="1200" dirty="0">
                <a:solidFill>
                  <a:srgbClr val="C00000"/>
                </a:solidFill>
                <a:latin typeface="Microsoft Uighur" panose="02000000000000000000" pitchFamily="2" charset="-78"/>
                <a:cs typeface="Microsoft Uighur" panose="02000000000000000000" pitchFamily="2" charset="-78"/>
                <a:sym typeface="Calibri"/>
              </a:rPr>
              <a:t>ــ</a:t>
            </a:r>
            <a:r>
              <a:rPr lang="ar-MA" sz="8800" kern="1200" dirty="0">
                <a:solidFill>
                  <a:srgbClr val="106585"/>
                </a:solidFill>
                <a:latin typeface="Microsoft Uighur" panose="02000000000000000000" pitchFamily="2" charset="-78"/>
                <a:cs typeface="Microsoft Uighur" panose="02000000000000000000" pitchFamily="2" charset="-78"/>
                <a:sym typeface="Calibri"/>
              </a:rPr>
              <a:t>ـمْرَ</a:t>
            </a:r>
            <a:r>
              <a:rPr lang="ar-MA" sz="8800" kern="1200" dirty="0">
                <a:solidFill>
                  <a:srgbClr val="C00000"/>
                </a:solidFill>
                <a:latin typeface="Microsoft Uighur" panose="02000000000000000000" pitchFamily="2" charset="-78"/>
                <a:cs typeface="Microsoft Uighur" panose="02000000000000000000" pitchFamily="2" charset="-78"/>
                <a:sym typeface="Calibri"/>
              </a:rPr>
              <a:t>حُ</a:t>
            </a:r>
            <a:endParaRPr kumimoji="0" lang="ar-MA" sz="8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4" name="Image 13">
            <a:extLst>
              <a:ext uri="{FF2B5EF4-FFF2-40B4-BE49-F238E27FC236}">
                <a16:creationId xmlns:a16="http://schemas.microsoft.com/office/drawing/2014/main" id="{9EC8409D-BD9A-B096-9110-29673C84DAF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4FC94121-0D7B-7F45-10D9-0D510D6B80D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94C444F0-58A0-A89F-E85B-074B43679D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E071B5CA-6AA1-D166-2764-7F01560BBF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DA5107E3-E49A-DB95-403F-EA17935523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260F51D-6210-BAF3-CD40-40198CA9C8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08165B16-8436-37D1-AA29-A7D62A398AD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D27C7CF-6604-9A62-4A72-530DDA3371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4278C270-7636-6F11-76FD-DDDA4B11DA0B}"/>
              </a:ext>
            </a:extLst>
          </p:cNvPr>
          <p:cNvGrpSpPr/>
          <p:nvPr/>
        </p:nvGrpSpPr>
        <p:grpSpPr>
          <a:xfrm>
            <a:off x="2385628" y="3275004"/>
            <a:ext cx="220055" cy="141706"/>
            <a:chOff x="7831964" y="3929121"/>
            <a:chExt cx="594306" cy="428930"/>
          </a:xfrm>
          <a:solidFill>
            <a:srgbClr val="C00000"/>
          </a:solidFill>
        </p:grpSpPr>
        <p:pic>
          <p:nvPicPr>
            <p:cNvPr id="6" name="Graphique 5">
              <a:extLst>
                <a:ext uri="{FF2B5EF4-FFF2-40B4-BE49-F238E27FC236}">
                  <a16:creationId xmlns:a16="http://schemas.microsoft.com/office/drawing/2014/main" id="{C0CA1060-E7B5-E4BF-4040-56A52B4339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B44CBE8-5AEF-2114-48F6-2FD8EDD6DC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8" name="Espace réservé pour une image  13" descr="Une image contenant habits, sourire, dessin humoristique, clipart&#10;&#10;Le contenu généré par l’IA peut être incorrect.">
            <a:extLst>
              <a:ext uri="{FF2B5EF4-FFF2-40B4-BE49-F238E27FC236}">
                <a16:creationId xmlns:a16="http://schemas.microsoft.com/office/drawing/2014/main" id="{26C9F5CE-6148-F044-DE63-6790655E8CD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spTree>
    <p:extLst>
      <p:ext uri="{BB962C8B-B14F-4D97-AF65-F5344CB8AC3E}">
        <p14:creationId xmlns:p14="http://schemas.microsoft.com/office/powerpoint/2010/main" val="425496542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تمرحُ تتكون من 3 مقاطع: تَمْـ - ـرَ - حُ</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تَـمْ</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rPr>
              <a:t>ــ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Arial"/>
              </a:rPr>
              <a:t>/</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rPr>
              <a:t>ـ</a:t>
            </a:r>
            <a:r>
              <a:rPr lang="ar-MA" sz="9600" kern="1200" dirty="0">
                <a:solidFill>
                  <a:srgbClr val="106585"/>
                </a:solidFill>
                <a:latin typeface="Microsoft Uighur" panose="02000000000000000000" pitchFamily="2" charset="-78"/>
                <a:ea typeface="+mn-ea"/>
                <a:cs typeface="Microsoft Uighur" panose="02000000000000000000" pitchFamily="2" charset="-78"/>
              </a:rPr>
              <a:t>ـرَ</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cs typeface="Microsoft Uighur" panose="02000000000000000000" pitchFamily="2" charset="-78"/>
              </a:rPr>
              <a:t>حُ</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Arial"/>
              </a:rPr>
              <a:t>تَـمْـرَحُ</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نبات: تتكون الكلمة من 3 مقاطع: نَـ – ـبا - تٌ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275976" y="243131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75072" y="3347145"/>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نَ</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ــ</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ــبـ</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cs typeface="Microsoft Uighur" panose="02000000000000000000" pitchFamily="2" charset="-78"/>
                <a:sym typeface="Calibri"/>
              </a:rPr>
              <a:t>ت</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32DE32C0-D875-352D-C662-C9A4DECCF306}"/>
              </a:ext>
            </a:extLst>
          </p:cNvPr>
          <p:cNvGrpSpPr/>
          <p:nvPr/>
        </p:nvGrpSpPr>
        <p:grpSpPr>
          <a:xfrm>
            <a:off x="3500775" y="3758845"/>
            <a:ext cx="301084" cy="146988"/>
            <a:chOff x="7831964" y="3929121"/>
            <a:chExt cx="594306" cy="428930"/>
          </a:xfrm>
          <a:solidFill>
            <a:srgbClr val="424D7B"/>
          </a:solidFill>
        </p:grpSpPr>
        <p:pic>
          <p:nvPicPr>
            <p:cNvPr id="5" name="Graphique 4">
              <a:extLst>
                <a:ext uri="{FF2B5EF4-FFF2-40B4-BE49-F238E27FC236}">
                  <a16:creationId xmlns:a16="http://schemas.microsoft.com/office/drawing/2014/main" id="{BC404676-695B-1375-9810-09DB62DBD2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326959-5F45-0065-9711-70CF6283393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Aria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665061" y="2400070"/>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959508" y="3097821"/>
            <a:ext cx="322969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نَـبـات</a:t>
            </a: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3" name="Groupe 2">
            <a:extLst>
              <a:ext uri="{FF2B5EF4-FFF2-40B4-BE49-F238E27FC236}">
                <a16:creationId xmlns:a16="http://schemas.microsoft.com/office/drawing/2014/main" id="{436E38EC-177F-45E7-9F92-620923E2127A}"/>
              </a:ext>
            </a:extLst>
          </p:cNvPr>
          <p:cNvGrpSpPr/>
          <p:nvPr/>
        </p:nvGrpSpPr>
        <p:grpSpPr>
          <a:xfrm>
            <a:off x="3930404" y="3628763"/>
            <a:ext cx="243937" cy="178636"/>
            <a:chOff x="7831964" y="3929121"/>
            <a:chExt cx="594306" cy="428930"/>
          </a:xfrm>
          <a:solidFill>
            <a:srgbClr val="424D7B"/>
          </a:solidFill>
        </p:grpSpPr>
        <p:pic>
          <p:nvPicPr>
            <p:cNvPr id="6" name="Graphique 5">
              <a:extLst>
                <a:ext uri="{FF2B5EF4-FFF2-40B4-BE49-F238E27FC236}">
                  <a16:creationId xmlns:a16="http://schemas.microsoft.com/office/drawing/2014/main" id="{8E4E98E0-3C8C-B34C-071C-31E9E9D98E3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7DEADFDB-2EA3-03E1-A98E-526BCA8C1B1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سنكتب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جملة نعبر بها</a:t>
            </a:r>
            <a:r>
              <a:rPr lang="ar-MA" sz="2400" b="1" dirty="0">
                <a:solidFill>
                  <a:schemeClr val="bg1">
                    <a:lumMod val="50000"/>
                  </a:schemeClr>
                </a:solidFill>
                <a:latin typeface="Microsoft Uighur" panose="02000000000000000000" pitchFamily="2" charset="-78"/>
                <a:cs typeface="Microsoft Uighur" panose="02000000000000000000" pitchFamily="2" charset="-78"/>
              </a:rPr>
              <a:t> عما يحبه</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وما لا</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 يحبه الشخص</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DAF06778-5EDC-AFE5-DEA5-C1A2CF18FEAC}"/>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51B9531D-0D1F-5BB4-CFA6-F3535B6FC593}"/>
              </a:ext>
            </a:extLst>
          </p:cNvPr>
          <p:cNvPicPr>
            <a:picLocks noChangeAspect="1"/>
          </p:cNvPicPr>
          <p:nvPr/>
        </p:nvPicPr>
        <p:blipFill>
          <a:blip r:embed="rId7"/>
          <a:stretch>
            <a:fillRect/>
          </a:stretch>
        </p:blipFill>
        <p:spPr>
          <a:xfrm>
            <a:off x="3074891" y="1821961"/>
            <a:ext cx="2899839" cy="2849826"/>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 الذي تحبه البنت؟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AB428188-877E-5887-3AE3-36F38B0B19B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3B1AD183-0502-B7D1-818F-AEDA23843D94}"/>
              </a:ext>
            </a:extLst>
          </p:cNvPr>
          <p:cNvPicPr>
            <a:picLocks noChangeAspect="1"/>
          </p:cNvPicPr>
          <p:nvPr/>
        </p:nvPicPr>
        <p:blipFill>
          <a:blip r:embed="rId7"/>
          <a:stretch>
            <a:fillRect/>
          </a:stretch>
        </p:blipFill>
        <p:spPr>
          <a:xfrm>
            <a:off x="3074891" y="1821961"/>
            <a:ext cx="2899839" cy="2849826"/>
          </a:xfrm>
          <a:prstGeom prst="rect">
            <a:avLst/>
          </a:prstGeom>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تحب البنت الفواكه.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4" name="Image 3">
            <a:extLst>
              <a:ext uri="{FF2B5EF4-FFF2-40B4-BE49-F238E27FC236}">
                <a16:creationId xmlns:a16="http://schemas.microsoft.com/office/drawing/2014/main" id="{156883BD-D564-FB79-998A-1287921E611F}"/>
              </a:ext>
            </a:extLst>
          </p:cNvPr>
          <p:cNvPicPr>
            <a:picLocks noChangeAspect="1"/>
          </p:cNvPicPr>
          <p:nvPr/>
        </p:nvPicPr>
        <p:blipFill>
          <a:blip r:embed="rId8"/>
          <a:stretch>
            <a:fillRect/>
          </a:stretch>
        </p:blipFill>
        <p:spPr>
          <a:xfrm>
            <a:off x="3074891" y="1821961"/>
            <a:ext cx="2899839" cy="2849826"/>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00B848D5-4F50-CFD2-DD42-B076547D6D5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3200" b="1" dirty="0">
                <a:solidFill>
                  <a:srgbClr val="C00000"/>
                </a:solidFill>
                <a:latin typeface="Calibri" panose="020F0502020204030204"/>
                <a:cs typeface="Arial" panose="020B0604020202020204" pitchFamily="34" charset="0"/>
              </a:rPr>
              <a:t>تُـحِـبُّ  </a:t>
            </a:r>
            <a:r>
              <a:rPr kumimoji="0" lang="ar-MA" sz="32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ﭐلْـبِـنْـتُ  </a:t>
            </a:r>
            <a:r>
              <a:rPr kumimoji="0" lang="ar-MA" sz="3200" b="1" i="0" u="none" strike="noStrike" kern="1200" cap="none" spc="0" normalizeH="0" baseline="0" noProof="0" dirty="0" err="1">
                <a:ln>
                  <a:noFill/>
                </a:ln>
                <a:solidFill>
                  <a:srgbClr val="C00000"/>
                </a:solidFill>
                <a:effectLst/>
                <a:uLnTx/>
                <a:uFillTx/>
                <a:latin typeface="Calibri" panose="020F0502020204030204"/>
                <a:cs typeface="Arial" panose="020B0604020202020204" pitchFamily="34" charset="0"/>
                <a:sym typeface="Arial"/>
              </a:rPr>
              <a:t>ﭐلْـفَـواكِـهَ</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C94265AC-5E8A-F291-F865-DEA6A7B35904}"/>
              </a:ext>
            </a:extLst>
          </p:cNvPr>
          <p:cNvPicPr>
            <a:picLocks noChangeAspect="1"/>
          </p:cNvPicPr>
          <p:nvPr/>
        </p:nvPicPr>
        <p:blipFill>
          <a:blip r:embed="rId7"/>
          <a:stretch>
            <a:fillRect/>
          </a:stretch>
        </p:blipFill>
        <p:spPr>
          <a:xfrm>
            <a:off x="3074891" y="1821961"/>
            <a:ext cx="2899839" cy="2849826"/>
          </a:xfrm>
          <a:prstGeom prst="rect">
            <a:avLst/>
          </a:prstGeom>
        </p:spPr>
      </p:pic>
    </p:spTree>
    <p:extLst>
      <p:ext uri="{BB962C8B-B14F-4D97-AF65-F5344CB8AC3E}">
        <p14:creationId xmlns:p14="http://schemas.microsoft.com/office/powerpoint/2010/main" val="210282722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ما الذي لا تحبه البنت؟</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11C0E07-498D-720B-6E04-A6B1D56A99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781366-64EC-70B0-0379-702EAA9016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15CA6-864B-3328-4160-36F4F28073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38FF7-6E4C-1D9E-43D5-7FFE7AFAF7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7562CA-D2FA-A078-F5ED-BA9DB9BFBA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84D86737-E066-4CEB-844C-CDD3D0397E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C5AD7E75-F8B7-3726-938D-906E02EB04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9EB2D84F-25CE-AD6C-DFCB-B9628EB8A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E6765B6D-091C-2658-F01C-6E29E0D021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E8E304AB-549B-66A9-45C7-C63231C1BF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3761" y="2209000"/>
            <a:ext cx="3217582" cy="2439999"/>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لا تحب البنت الدواء.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33C241C8-6AD2-3C2C-6045-4690D9A5AB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kern="1200" dirty="0">
                <a:solidFill>
                  <a:srgbClr val="C00000"/>
                </a:solidFill>
                <a:latin typeface="Calibri" panose="020F0502020204030204"/>
                <a:cs typeface="Arial" panose="020B0604020202020204" pitchFamily="34" charset="0"/>
              </a:rPr>
              <a:t>... .......  ........  .......</a:t>
            </a:r>
            <a:r>
              <a:rPr lang="ar-MA" sz="3200" b="1" kern="1200" dirty="0">
                <a:solidFill>
                  <a:srgbClr val="5B9BD5">
                    <a:lumMod val="50000"/>
                  </a:srgbClr>
                </a:solidFill>
                <a:latin typeface="Calibri" panose="020F0502020204030204"/>
                <a:cs typeface="Arial" panose="020B0604020202020204" pitchFamily="34" charset="0"/>
              </a:rPr>
              <a:t>.</a:t>
            </a:r>
            <a:endParaRPr lang="fr-MA" sz="3200" b="1" kern="1200" dirty="0">
              <a:solidFill>
                <a:srgbClr val="106585"/>
              </a:solidFill>
              <a:latin typeface="Calibri" panose="020F0502020204030204"/>
            </a:endParaRP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2" name="Image 1">
            <a:extLst>
              <a:ext uri="{FF2B5EF4-FFF2-40B4-BE49-F238E27FC236}">
                <a16:creationId xmlns:a16="http://schemas.microsoft.com/office/drawing/2014/main" id="{9A54F9AA-FB03-D6EF-A144-5F99A783BE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3761" y="2209000"/>
            <a:ext cx="3217582" cy="2439999"/>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6FF518D9-803C-1B56-6AE1-35E1B1202A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لا تُـحِـبُّ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Arial"/>
                <a:ea typeface="+mn-ea"/>
                <a:cs typeface="Arial" panose="020B0604020202020204" pitchFamily="34" charset="0"/>
                <a:sym typeface="Arial"/>
              </a:rPr>
              <a:t>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sym typeface="Arial"/>
              </a:rPr>
              <a:t>ﭐلْ</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ـ</a:t>
            </a:r>
            <a:r>
              <a:rPr lang="ar-MA" sz="3200" b="1" kern="1200" dirty="0">
                <a:solidFill>
                  <a:srgbClr val="C00000"/>
                </a:solidFill>
                <a:latin typeface="Calibri" panose="020F0502020204030204"/>
                <a:ea typeface="+mn-ea"/>
                <a:cs typeface="Arial" panose="020B0604020202020204" pitchFamily="34" charset="0"/>
              </a:rPr>
              <a:t>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ـنْـتُ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sym typeface="Arial"/>
              </a:rPr>
              <a:t>ﭐلـدَّواءَ</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2" name="Image 1">
            <a:extLst>
              <a:ext uri="{FF2B5EF4-FFF2-40B4-BE49-F238E27FC236}">
                <a16:creationId xmlns:a16="http://schemas.microsoft.com/office/drawing/2014/main" id="{BFB9C136-4619-9DA3-C386-25F070386B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3761" y="2209000"/>
            <a:ext cx="3217582" cy="2439999"/>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2940594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35652276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a:t>
            </a:r>
            <a:r>
              <a:rPr lang="fr-MA" sz="2400" b="1" dirty="0">
                <a:solidFill>
                  <a:schemeClr val="bg1">
                    <a:lumMod val="50000"/>
                  </a:schemeClr>
                </a:solidFill>
                <a:latin typeface="Microsoft Uighur" panose="02000000000000000000" pitchFamily="2" charset="-78"/>
                <a:cs typeface="Microsoft Uighur" panose="02000000000000000000" pitchFamily="2" charset="-78"/>
              </a:rPr>
              <a:t>118</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BF78B5EF-3D92-B9A6-35AA-1B8B654325EA}"/>
              </a:ext>
            </a:extLst>
          </p:cNvPr>
          <p:cNvPicPr>
            <a:picLocks noChangeAspect="1"/>
          </p:cNvPicPr>
          <p:nvPr/>
        </p:nvPicPr>
        <p:blipFill>
          <a:blip r:embed="rId8"/>
          <a:stretch>
            <a:fillRect/>
          </a:stretch>
        </p:blipFill>
        <p:spPr>
          <a:xfrm>
            <a:off x="2870775" y="1778640"/>
            <a:ext cx="3195554" cy="4497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10535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أنجزوا تمرين الإكمال.</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ABF3E30-FBA9-6759-6D2D-B95A9A982397}"/>
              </a:ext>
            </a:extLst>
          </p:cNvPr>
          <p:cNvPicPr>
            <a:picLocks noChangeAspect="1"/>
          </p:cNvPicPr>
          <p:nvPr/>
        </p:nvPicPr>
        <p:blipFill>
          <a:blip r:embed="rId8"/>
          <a:stretch>
            <a:fillRect/>
          </a:stretch>
        </p:blipFill>
        <p:spPr>
          <a:xfrm>
            <a:off x="2870775" y="1778640"/>
            <a:ext cx="3195554" cy="4497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696925" y="4829365"/>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0252321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4B42606-A90A-26A8-C8E2-9307FCCAEC26}"/>
              </a:ext>
            </a:extLst>
          </p:cNvPr>
          <p:cNvPicPr>
            <a:picLocks noChangeAspect="1"/>
          </p:cNvPicPr>
          <p:nvPr/>
        </p:nvPicPr>
        <p:blipFill>
          <a:blip r:embed="rId3"/>
          <a:stretch>
            <a:fillRect/>
          </a:stretch>
        </p:blipFill>
        <p:spPr>
          <a:xfrm>
            <a:off x="2870775" y="1778640"/>
            <a:ext cx="3195554" cy="4497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تمرين الكتابة،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sp>
        <p:nvSpPr>
          <p:cNvPr id="3" name="Google Shape;2581;p126">
            <a:extLst>
              <a:ext uri="{FF2B5EF4-FFF2-40B4-BE49-F238E27FC236}">
                <a16:creationId xmlns:a16="http://schemas.microsoft.com/office/drawing/2014/main" id="{8193F3EB-7CB7-7B2A-0F04-01A11C8D3D3F}"/>
              </a:ext>
            </a:extLst>
          </p:cNvPr>
          <p:cNvSpPr/>
          <p:nvPr/>
        </p:nvSpPr>
        <p:spPr>
          <a:xfrm>
            <a:off x="2689386" y="3146025"/>
            <a:ext cx="3558331" cy="176243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A27C551-E533-684E-37C9-EFBBCF6C06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2F7264F6-BCAA-325F-840D-E3C8980345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6765DC7-6691-4C62-55B8-9EAA8532F9B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8520B7D-F654-EFD1-E2D3-001B8BA55D6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BB2A422-9A46-77BE-AED6-DDC145E9BE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6735FD95-3830-C298-FF2C-AFD4B1C0BB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8" name="Rectangle 17">
            <a:extLst>
              <a:ext uri="{FF2B5EF4-FFF2-40B4-BE49-F238E27FC236}">
                <a16:creationId xmlns:a16="http://schemas.microsoft.com/office/drawing/2014/main" id="{FC5EBF52-D424-F3C4-B6C1-5F1D63B6E3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9FB0C567-A413-237D-0CBB-A77D60E220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48752821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0220404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426186287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265132434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الأولى</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411519285"/>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37293863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7355320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400343797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9815790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359233530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19813767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050381458"/>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185541843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779663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23578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21940592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133657541"/>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300450873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2856014104"/>
              </p:ext>
            </p:extLst>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يتسلق</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جرح</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أرجوحة</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لعبة الأرجوحة)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405621445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93510CE-013D-3642-AE54-1F8C8097FBAD}"/>
              </a:ext>
            </a:extLst>
          </p:cNvPr>
          <p:cNvPicPr>
            <a:picLocks noChangeAspect="1"/>
          </p:cNvPicPr>
          <p:nvPr/>
        </p:nvPicPr>
        <p:blipFill>
          <a:blip r:embed="rId4"/>
          <a:stretch>
            <a:fillRect/>
          </a:stretch>
        </p:blipFill>
        <p:spPr>
          <a:xfrm>
            <a:off x="1935811" y="4272036"/>
            <a:ext cx="1994707" cy="19068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767F0C43-A44E-D596-7CAD-77866CD06FEC}"/>
              </a:ext>
            </a:extLst>
          </p:cNvPr>
          <p:cNvPicPr>
            <a:picLocks noChangeAspect="1"/>
          </p:cNvPicPr>
          <p:nvPr/>
        </p:nvPicPr>
        <p:blipFill>
          <a:blip r:embed="rId5"/>
          <a:stretch>
            <a:fillRect/>
          </a:stretch>
        </p:blipFill>
        <p:spPr>
          <a:xfrm>
            <a:off x="4797540" y="4186516"/>
            <a:ext cx="2005832" cy="19154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39E93FB-7A69-319A-332D-FD8AA12B6D3B}"/>
              </a:ext>
            </a:extLst>
          </p:cNvPr>
          <p:cNvPicPr>
            <a:picLocks noChangeAspect="1"/>
          </p:cNvPicPr>
          <p:nvPr/>
        </p:nvPicPr>
        <p:blipFill>
          <a:blip r:embed="rId6"/>
          <a:stretch>
            <a:fillRect/>
          </a:stretch>
        </p:blipFill>
        <p:spPr>
          <a:xfrm>
            <a:off x="1892755" y="1932683"/>
            <a:ext cx="2037763" cy="1896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9E19879C-10DA-944D-3821-70253362F97A}"/>
              </a:ext>
            </a:extLst>
          </p:cNvPr>
          <p:cNvPicPr>
            <a:picLocks noChangeAspect="1"/>
          </p:cNvPicPr>
          <p:nvPr/>
        </p:nvPicPr>
        <p:blipFill>
          <a:blip r:embed="rId7"/>
          <a:stretch>
            <a:fillRect/>
          </a:stretch>
        </p:blipFill>
        <p:spPr>
          <a:xfrm>
            <a:off x="4765610" y="1932683"/>
            <a:ext cx="2037762" cy="192947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47052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19650252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333612263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123410868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401846364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65303947"/>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09577067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73409724"/>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مِحْفَظَتي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41A7C35C-9492-8733-EE3E-5D76192C091A}"/>
              </a:ext>
            </a:extLst>
          </p:cNvPr>
          <p:cNvSpPr txBox="1"/>
          <p:nvPr/>
        </p:nvSpPr>
        <p:spPr>
          <a:xfrm>
            <a:off x="2123767" y="228058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مِحْـفَـظَـتي جَميلَة.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يَلْـبَـسُ أَحْمَدُ مِعْـطَـفاً.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تَرْسُـمُ مَرْيَـمُ وَرْدَةً.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grpSp>
        <p:nvGrpSpPr>
          <p:cNvPr id="11" name="Groupe 10">
            <a:extLst>
              <a:ext uri="{FF2B5EF4-FFF2-40B4-BE49-F238E27FC236}">
                <a16:creationId xmlns:a16="http://schemas.microsoft.com/office/drawing/2014/main" id="{15C3B451-0828-5D2B-BEC6-4FCD37509FD4}"/>
              </a:ext>
            </a:extLst>
          </p:cNvPr>
          <p:cNvGrpSpPr/>
          <p:nvPr/>
        </p:nvGrpSpPr>
        <p:grpSpPr>
          <a:xfrm>
            <a:off x="3041741" y="234682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1FF93-89E8-E585-2179-3B0CE13A1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93CFD723-A52D-DE63-6A48-379A44FE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16839463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a:t>
            </a:r>
            <a:r>
              <a:rPr lang="fr-MA" sz="2400" b="1" dirty="0">
                <a:solidFill>
                  <a:schemeClr val="bg1">
                    <a:lumMod val="50000"/>
                  </a:schemeClr>
                </a:solidFill>
                <a:latin typeface="Microsoft Uighur" panose="02000000000000000000" pitchFamily="2" charset="-78"/>
                <a:cs typeface="Microsoft Uighur" panose="02000000000000000000" pitchFamily="2" charset="-78"/>
              </a:rPr>
              <a:t>118</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5A865F25-0F53-0995-1DE5-10BF7E16D649}"/>
              </a:ext>
            </a:extLst>
          </p:cNvPr>
          <p:cNvPicPr>
            <a:picLocks noChangeAspect="1"/>
          </p:cNvPicPr>
          <p:nvPr/>
        </p:nvPicPr>
        <p:blipFill>
          <a:blip r:embed="rId8"/>
          <a:stretch>
            <a:fillRect/>
          </a:stretch>
        </p:blipFill>
        <p:spPr>
          <a:xfrm>
            <a:off x="2870775" y="1778640"/>
            <a:ext cx="3195554" cy="4497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731740" y="2222090"/>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5439</TotalTime>
  <Words>2757</Words>
  <Application>Microsoft Office PowerPoint</Application>
  <PresentationFormat>Affichage à l'écran (4:3)</PresentationFormat>
  <Paragraphs>589</Paragraphs>
  <Slides>78</Slides>
  <Notes>22</Notes>
  <HiddenSlides>0</HiddenSlides>
  <MMClips>6</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78</vt:i4>
      </vt:variant>
    </vt:vector>
  </HeadingPairs>
  <TitlesOfParts>
    <vt:vector size="107" baseType="lpstr">
      <vt:lpstr>Calibri Light</vt:lpstr>
      <vt:lpstr>Microsoft Uighur</vt:lpstr>
      <vt:lpstr>Arial</vt:lpstr>
      <vt:lpstr>Dosis</vt:lpstr>
      <vt:lpstr>Dosis Medium</vt:lpstr>
      <vt:lpstr>Modern Love</vt:lpstr>
      <vt:lpstr>Wingdings</vt:lpstr>
      <vt:lpstr>Dosis SemiBold</vt:lpstr>
      <vt:lpstr>Noto Sans Symbols</vt:lpstr>
      <vt:lpstr>Calibri</vt:lpstr>
      <vt:lpstr>Dosis ExtraBold</vt:lpstr>
      <vt:lpstr>Aptos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02-  استماع وتحدث</vt:lpstr>
      <vt:lpstr>7_Env-Enseignant</vt:lpstr>
      <vt:lpstr>5_Env-Enseignant</vt:lpstr>
      <vt:lpstr>3_Thème Office</vt:lpstr>
      <vt:lpstr>8_Env-Enseignant</vt:lpstr>
      <vt:lpstr>4_04- قراءة/ كتابة</vt:lpstr>
      <vt:lpstr>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تمرحُ تتكون من 3 مقاطع: تَمْـ - ـرَ - حُ</vt:lpstr>
      <vt:lpstr>اكتبوا.  ينطق الأستاذ الكلمة ويذكر بمقاطعها </vt:lpstr>
      <vt:lpstr>ارفعوا الألواح - صححوا</vt:lpstr>
      <vt:lpstr>انظروا إلى الكلمة جيدا. نبات: تتكون الكلمة من 3 مقاطع: نَـ – ـبا - تٌ </vt:lpstr>
      <vt:lpstr>اكتبوا. ينطق الأستاذ الكلمة ويذكر بمقاطعها</vt:lpstr>
      <vt:lpstr>Présentation PowerPoint</vt:lpstr>
      <vt:lpstr>نمر الآن إلى الإنتاج الكتابي. سنكتب جملة نعبر بها عما يحبه وما لا يحبه الشخص.</vt:lpstr>
      <vt:lpstr> لاحظوا الصورة، ما الذي تحبه البنت؟ </vt:lpstr>
      <vt:lpstr>أحسنتم، تحب البنت الفواكه. اكتبوا الجملة على ألواحكم. سأمر لمساعدتكم.</vt:lpstr>
      <vt:lpstr>ارفعوا ألواحكم. صححوا</vt:lpstr>
      <vt:lpstr>لاحظوا الصورة ما الذي لا تحبه البنت؟</vt:lpstr>
      <vt:lpstr>أحسنتم، لا تحب البنت الدواء. اكتبوا الجملة على ألواحكم. سأمر لمساعدتكم.</vt:lpstr>
      <vt:lpstr>صححوا في دفاتركم</vt:lpstr>
      <vt:lpstr>وقت النجمة الآن. الفائز بنجمة المشاركة بهدوء : ....   </vt:lpstr>
      <vt:lpstr>استراحة قصيرة قبل أن نواصل. قفوا، سنقوم بحركات  </vt:lpstr>
      <vt:lpstr>Présentation PowerPoint</vt:lpstr>
      <vt:lpstr>خذوا الكراسة ص 118. </vt:lpstr>
      <vt:lpstr>أنجزوا تمرين الإكمال.</vt:lpstr>
      <vt:lpstr>من أنهى تمرين الكتابة،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118.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97</cp:revision>
  <dcterms:created xsi:type="dcterms:W3CDTF">2023-09-20T21:35:22Z</dcterms:created>
  <dcterms:modified xsi:type="dcterms:W3CDTF">2026-04-19T18:43:58Z</dcterms:modified>
</cp:coreProperties>
</file>