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5.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6.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7.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8.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9.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0.xml" ContentType="application/vnd.openxmlformats-officedocument.theme+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1.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2.xml" ContentType="application/vnd.openxmlformats-officedocument.theme+xml"/>
  <Override PartName="/ppt/slideLayouts/slideLayout177.xml" ContentType="application/vnd.openxmlformats-officedocument.presentationml.slideLayout+xml"/>
  <Override PartName="/ppt/theme/theme13.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4.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73" r:id="rId9"/>
    <p:sldMasterId id="2147484011" r:id="rId10"/>
    <p:sldMasterId id="2147484030" r:id="rId11"/>
    <p:sldMasterId id="2147484052" r:id="rId12"/>
    <p:sldMasterId id="2147484065" r:id="rId13"/>
    <p:sldMasterId id="2147484068" r:id="rId14"/>
    <p:sldMasterId id="2147484086" r:id="rId15"/>
  </p:sldMasterIdLst>
  <p:notesMasterIdLst>
    <p:notesMasterId r:id="rId94"/>
  </p:notesMasterIdLst>
  <p:sldIdLst>
    <p:sldId id="2147482901" r:id="rId16"/>
    <p:sldId id="2147482588" r:id="rId17"/>
    <p:sldId id="2147482452" r:id="rId18"/>
    <p:sldId id="2147482909" r:id="rId19"/>
    <p:sldId id="2147482880" r:id="rId20"/>
    <p:sldId id="2147482589" r:id="rId21"/>
    <p:sldId id="2147482691" r:id="rId22"/>
    <p:sldId id="261" r:id="rId23"/>
    <p:sldId id="263" r:id="rId24"/>
    <p:sldId id="2147482745" r:id="rId25"/>
    <p:sldId id="2147482890" r:id="rId26"/>
    <p:sldId id="2147482606" r:id="rId27"/>
    <p:sldId id="2147482765" r:id="rId28"/>
    <p:sldId id="2147482772" r:id="rId29"/>
    <p:sldId id="2147482896" r:id="rId30"/>
    <p:sldId id="2147482882" r:id="rId31"/>
    <p:sldId id="2147482898" r:id="rId32"/>
    <p:sldId id="2147482910" r:id="rId33"/>
    <p:sldId id="2147482897" r:id="rId34"/>
    <p:sldId id="2147482899" r:id="rId35"/>
    <p:sldId id="2147482908" r:id="rId36"/>
    <p:sldId id="2147482907" r:id="rId37"/>
    <p:sldId id="2147482733" r:id="rId38"/>
    <p:sldId id="2147482903" r:id="rId39"/>
    <p:sldId id="2147482734" r:id="rId40"/>
    <p:sldId id="2147482735" r:id="rId41"/>
    <p:sldId id="2147482736" r:id="rId42"/>
    <p:sldId id="2147482737" r:id="rId43"/>
    <p:sldId id="2147482738" r:id="rId44"/>
    <p:sldId id="2147482777" r:id="rId45"/>
    <p:sldId id="2147482801" r:id="rId46"/>
    <p:sldId id="2147482802" r:id="rId47"/>
    <p:sldId id="2147482810" r:id="rId48"/>
    <p:sldId id="2147482906" r:id="rId49"/>
    <p:sldId id="2147482811" r:id="rId50"/>
    <p:sldId id="2147482904" r:id="rId51"/>
    <p:sldId id="2147482905" r:id="rId52"/>
    <p:sldId id="2147482590" r:id="rId53"/>
    <p:sldId id="326" r:id="rId54"/>
    <p:sldId id="2147482886" r:id="rId55"/>
    <p:sldId id="2147482863" r:id="rId56"/>
    <p:sldId id="2147482789" r:id="rId57"/>
    <p:sldId id="2147482790" r:id="rId58"/>
    <p:sldId id="2147482887" r:id="rId59"/>
    <p:sldId id="2147482796" r:id="rId60"/>
    <p:sldId id="2147482797" r:id="rId61"/>
    <p:sldId id="2147482864" r:id="rId62"/>
    <p:sldId id="2147482849" r:id="rId63"/>
    <p:sldId id="2147482850" r:id="rId64"/>
    <p:sldId id="2147482851" r:id="rId65"/>
    <p:sldId id="2147482816" r:id="rId66"/>
    <p:sldId id="2147482862" r:id="rId67"/>
    <p:sldId id="2147482852" r:id="rId68"/>
    <p:sldId id="2147482853" r:id="rId69"/>
    <p:sldId id="2147482854" r:id="rId70"/>
    <p:sldId id="2147482865" r:id="rId71"/>
    <p:sldId id="2147482855" r:id="rId72"/>
    <p:sldId id="2147482860" r:id="rId73"/>
    <p:sldId id="2147482746" r:id="rId74"/>
    <p:sldId id="2147482846" r:id="rId75"/>
    <p:sldId id="2147482847" r:id="rId76"/>
    <p:sldId id="2147482798" r:id="rId77"/>
    <p:sldId id="2147482848" r:id="rId78"/>
    <p:sldId id="2147482856" r:id="rId79"/>
    <p:sldId id="2147482857" r:id="rId80"/>
    <p:sldId id="2147482858" r:id="rId81"/>
    <p:sldId id="2147482818" r:id="rId82"/>
    <p:sldId id="2147482859" r:id="rId83"/>
    <p:sldId id="2147482861" r:id="rId84"/>
    <p:sldId id="2147482891" r:id="rId85"/>
    <p:sldId id="2147482892" r:id="rId86"/>
    <p:sldId id="2147482893" r:id="rId87"/>
    <p:sldId id="2147482894" r:id="rId88"/>
    <p:sldId id="2147482895" r:id="rId89"/>
    <p:sldId id="2147482888" r:id="rId90"/>
    <p:sldId id="2147482788" r:id="rId91"/>
    <p:sldId id="2147482694" r:id="rId92"/>
    <p:sldId id="2134806325" r:id="rId93"/>
  </p:sldIdLst>
  <p:sldSz cx="9144000" cy="6858000" type="screen4x3"/>
  <p:notesSz cx="6858000" cy="9144000"/>
  <p:embeddedFontLst>
    <p:embeddedFont>
      <p:font typeface="Dosis" pitchFamily="2" charset="0"/>
      <p:regular r:id="rId95"/>
      <p:bold r:id="rId96"/>
    </p:embeddedFont>
    <p:embeddedFont>
      <p:font typeface="Dosis ExtraBold" pitchFamily="2" charset="0"/>
      <p:bold r:id="rId97"/>
    </p:embeddedFont>
    <p:embeddedFont>
      <p:font typeface="Dosis Medium" pitchFamily="2" charset="0"/>
      <p:regular r:id="rId98"/>
      <p:bold r:id="rId99"/>
    </p:embeddedFont>
    <p:embeddedFont>
      <p:font typeface="Dosis SemiBold" pitchFamily="2" charset="0"/>
      <p:regular r:id="rId100"/>
      <p:bold r:id="rId101"/>
    </p:embeddedFont>
    <p:embeddedFont>
      <p:font typeface="Microsoft Uighur" panose="02000000000000000000" pitchFamily="2" charset="-78"/>
      <p:regular r:id="rId102"/>
      <p:bold r:id="rId103"/>
    </p:embeddedFont>
    <p:embeddedFont>
      <p:font typeface="Modern Love" panose="04090805081005020601" pitchFamily="82" charset="0"/>
      <p:regular r:id="rId104"/>
    </p:embeddedFont>
    <p:embeddedFont>
      <p:font typeface="Noto Sans Symbols" panose="020B0604020202020204" charset="0"/>
      <p:regular r:id="rId105"/>
      <p:bold r:id="rId10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4E7B"/>
    <a:srgbClr val="ECF8FB"/>
    <a:srgbClr val="E7E6E6"/>
    <a:srgbClr val="00ABA3"/>
    <a:srgbClr val="A1A6BC"/>
    <a:srgbClr val="424D7B"/>
    <a:srgbClr val="16AB98"/>
    <a:srgbClr val="00ACA4"/>
    <a:srgbClr val="00A89F"/>
    <a:srgbClr val="5BCA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94718" autoAdjust="0"/>
  </p:normalViewPr>
  <p:slideViewPr>
    <p:cSldViewPr snapToGrid="0">
      <p:cViewPr varScale="1">
        <p:scale>
          <a:sx n="70" d="100"/>
          <a:sy n="70" d="100"/>
        </p:scale>
        <p:origin x="1088" y="52"/>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84" Type="http://schemas.openxmlformats.org/officeDocument/2006/relationships/slide" Target="slides/slide69.xml"/><Relationship Id="rId89" Type="http://schemas.openxmlformats.org/officeDocument/2006/relationships/slide" Target="slides/slide74.xml"/><Relationship Id="rId16" Type="http://schemas.openxmlformats.org/officeDocument/2006/relationships/slide" Target="slides/slide1.xml"/><Relationship Id="rId11" Type="http://schemas.openxmlformats.org/officeDocument/2006/relationships/slideMaster" Target="slideMasters/slideMaster11.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slide" Target="slides/slide64.xml"/><Relationship Id="rId102" Type="http://schemas.openxmlformats.org/officeDocument/2006/relationships/font" Target="fonts/font8.fntdata"/><Relationship Id="rId149"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75.xml"/><Relationship Id="rId95" Type="http://schemas.openxmlformats.org/officeDocument/2006/relationships/font" Target="fonts/font1.fntdata"/><Relationship Id="rId22" Type="http://schemas.openxmlformats.org/officeDocument/2006/relationships/slide" Target="slides/slide7.xml"/><Relationship Id="rId27" Type="http://schemas.openxmlformats.org/officeDocument/2006/relationships/slide" Target="slides/slide12.xml"/><Relationship Id="rId43" Type="http://schemas.openxmlformats.org/officeDocument/2006/relationships/slide" Target="slides/slide28.xml"/><Relationship Id="rId48" Type="http://schemas.openxmlformats.org/officeDocument/2006/relationships/slide" Target="slides/slide33.xml"/><Relationship Id="rId64" Type="http://schemas.openxmlformats.org/officeDocument/2006/relationships/slide" Target="slides/slide49.xml"/><Relationship Id="rId69" Type="http://schemas.openxmlformats.org/officeDocument/2006/relationships/slide" Target="slides/slide54.xml"/><Relationship Id="rId80" Type="http://schemas.openxmlformats.org/officeDocument/2006/relationships/slide" Target="slides/slide65.xml"/><Relationship Id="rId85" Type="http://schemas.openxmlformats.org/officeDocument/2006/relationships/slide" Target="slides/slide70.xml"/><Relationship Id="rId150"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 Target="slides/slide2.xml"/><Relationship Id="rId33" Type="http://schemas.openxmlformats.org/officeDocument/2006/relationships/slide" Target="slides/slide18.xml"/><Relationship Id="rId38" Type="http://schemas.openxmlformats.org/officeDocument/2006/relationships/slide" Target="slides/slide23.xml"/><Relationship Id="rId59" Type="http://schemas.openxmlformats.org/officeDocument/2006/relationships/slide" Target="slides/slide44.xml"/><Relationship Id="rId103" Type="http://schemas.openxmlformats.org/officeDocument/2006/relationships/font" Target="fonts/font9.fntdata"/><Relationship Id="rId54" Type="http://schemas.openxmlformats.org/officeDocument/2006/relationships/slide" Target="slides/slide39.xml"/><Relationship Id="rId70" Type="http://schemas.openxmlformats.org/officeDocument/2006/relationships/slide" Target="slides/slide55.xml"/><Relationship Id="rId75" Type="http://schemas.openxmlformats.org/officeDocument/2006/relationships/slide" Target="slides/slide60.xml"/><Relationship Id="rId91" Type="http://schemas.openxmlformats.org/officeDocument/2006/relationships/slide" Target="slides/slide76.xml"/><Relationship Id="rId9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6" Type="http://schemas.openxmlformats.org/officeDocument/2006/relationships/font" Target="fonts/font12.fntdata"/><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slide" Target="slides/slide66.xml"/><Relationship Id="rId86" Type="http://schemas.openxmlformats.org/officeDocument/2006/relationships/slide" Target="slides/slide71.xml"/><Relationship Id="rId94" Type="http://schemas.openxmlformats.org/officeDocument/2006/relationships/notesMaster" Target="notesMasters/notesMaster1.xml"/><Relationship Id="rId99" Type="http://schemas.openxmlformats.org/officeDocument/2006/relationships/font" Target="fonts/font5.fntdata"/><Relationship Id="rId101" Type="http://schemas.openxmlformats.org/officeDocument/2006/relationships/font" Target="fonts/font7.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font" Target="fonts/font3.fntdata"/><Relationship Id="rId104" Type="http://schemas.openxmlformats.org/officeDocument/2006/relationships/font" Target="fonts/font10.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slide" Target="slides/slide56.xml"/><Relationship Id="rId92" Type="http://schemas.openxmlformats.org/officeDocument/2006/relationships/slide" Target="slides/slide77.xml"/><Relationship Id="rId2" Type="http://schemas.openxmlformats.org/officeDocument/2006/relationships/slideMaster" Target="slideMasters/slideMaster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slide" Target="slides/slide72.xml"/><Relationship Id="rId61" Type="http://schemas.openxmlformats.org/officeDocument/2006/relationships/slide" Target="slides/slide46.xml"/><Relationship Id="rId82" Type="http://schemas.openxmlformats.org/officeDocument/2006/relationships/slide" Target="slides/slide67.xml"/><Relationship Id="rId19" Type="http://schemas.openxmlformats.org/officeDocument/2006/relationships/slide" Target="slides/slide4.xml"/><Relationship Id="rId14" Type="http://schemas.openxmlformats.org/officeDocument/2006/relationships/slideMaster" Target="slideMasters/slideMaster14.xml"/><Relationship Id="rId30" Type="http://schemas.openxmlformats.org/officeDocument/2006/relationships/slide" Target="slides/slide15.xml"/><Relationship Id="rId35" Type="http://schemas.openxmlformats.org/officeDocument/2006/relationships/slide" Target="slides/slide20.xml"/><Relationship Id="rId56" Type="http://schemas.openxmlformats.org/officeDocument/2006/relationships/slide" Target="slides/slide41.xml"/><Relationship Id="rId77" Type="http://schemas.openxmlformats.org/officeDocument/2006/relationships/slide" Target="slides/slide62.xml"/><Relationship Id="rId100" Type="http://schemas.openxmlformats.org/officeDocument/2006/relationships/font" Target="fonts/font6.fntdata"/><Relationship Id="rId105" Type="http://schemas.openxmlformats.org/officeDocument/2006/relationships/font" Target="fonts/font11.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93" Type="http://schemas.openxmlformats.org/officeDocument/2006/relationships/slide" Target="slides/slide78.xml"/><Relationship Id="rId98" Type="http://schemas.openxmlformats.org/officeDocument/2006/relationships/font" Target="fonts/font4.fntdata"/><Relationship Id="rId3" Type="http://schemas.openxmlformats.org/officeDocument/2006/relationships/slideMaster" Target="slideMasters/slideMaster3.xml"/><Relationship Id="rId25" Type="http://schemas.openxmlformats.org/officeDocument/2006/relationships/slide" Target="slides/slide10.xml"/><Relationship Id="rId46" Type="http://schemas.openxmlformats.org/officeDocument/2006/relationships/slide" Target="slides/slide31.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62" Type="http://schemas.openxmlformats.org/officeDocument/2006/relationships/slide" Target="slides/slide47.xml"/><Relationship Id="rId83" Type="http://schemas.openxmlformats.org/officeDocument/2006/relationships/slide" Target="slides/slide68.xml"/><Relationship Id="rId88" Type="http://schemas.openxmlformats.org/officeDocument/2006/relationships/slide" Target="slides/slide7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5F0E9BE-9D3D-7172-C684-D3D7FECC9B48}"/>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53E0847A-BB53-9E31-56D4-8F4057D62C2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2B73370-86CD-102A-9F7F-CCF41FADE26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034680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7D1403FB-9644-E661-6CB6-BE314C7F4F89}"/>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8023C61-9BB4-0E96-F910-D5D108AABB5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2BD8A87-1AF1-C15D-8828-79B060B36DD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938126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2B3F304-14A6-7543-E872-BEB524D4571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5C0229-5752-88ED-CEDF-A19E42462CD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9E8C548-F8DD-99B1-576B-140EFA7E25E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22527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045B210-CBEB-9113-B99E-153101B8EB80}"/>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E779F4-9E24-30F8-B272-C0253487D3E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20B187E9-83CF-CEB7-3090-549DD5C4741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35464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6119DB5-4CA5-8072-33DB-90512E85D97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A38BFEA9-8105-BADE-BA00-192DDDB7CE2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76DF61C-2C37-3E9D-9171-616252F5123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90229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8A048802-010D-BB5D-A458-1DC69DB315B3}"/>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4D3DD03C-132D-7CE1-C058-CCF689D4EC6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50EEBD9A-8156-0B41-A81C-8062B1231F9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29034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670FBA78-A38E-550D-CDC1-20F58A7E48FB}"/>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FC222CAE-0CEF-2EDC-10DF-23640D202C9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4FE6A452-F31F-EF39-2CBE-732FCA8410C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73145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BABA5D62-6ADD-5A0E-F535-06ECF845A6D2}"/>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13BA2CE5-E65A-558A-E50D-CF49500E0A3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A7362BE-936F-B431-062A-6E710208F68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82519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3149EB5-10C3-C598-BAC5-ED6AC74F84AD}"/>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2598576-44D9-F62D-EA43-336B726C9DB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CFE02831-8DF7-E770-98FE-F8BE673BD12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59793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15208822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28873407"/>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92165805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929136970"/>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45178245"/>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5142928"/>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14459574"/>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98928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68186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82135260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19/04/2026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4462888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404536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265937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41898499"/>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74667038"/>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78211783"/>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534413548"/>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71915707"/>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773107692"/>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90007015"/>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38733232"/>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5969758"/>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10759188"/>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1623661"/>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853081699"/>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8691443"/>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3403507599"/>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67315603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533877095"/>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469087575"/>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34201446"/>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1933561"/>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57387769"/>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99429772"/>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008566284"/>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265534557"/>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9482571"/>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714829353"/>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46206139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53523225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12429567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19639823"/>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00500864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32282327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84222290"/>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0254936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97604064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967428171"/>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81910906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4504918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1435493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17153690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image" Target="../media/image6.bin"/><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theme" Target="../theme/theme3.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4.xml"/><Relationship Id="rId1"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21" Type="http://schemas.openxmlformats.org/officeDocument/2006/relationships/slideLayout" Target="../slideLayouts/slideLayout75.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image" Target="../media/image12.jpg"/><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theme" Target="../theme/theme5.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slideLayout" Target="../slideLayouts/slideLayout94.xml"/><Relationship Id="rId3" Type="http://schemas.openxmlformats.org/officeDocument/2006/relationships/slideLayout" Target="../slideLayouts/slideLayout79.xml"/><Relationship Id="rId21" Type="http://schemas.openxmlformats.org/officeDocument/2006/relationships/slideLayout" Target="../slideLayouts/slideLayout97.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5" Type="http://schemas.openxmlformats.org/officeDocument/2006/relationships/image" Target="../media/image6.bin"/><Relationship Id="rId2" Type="http://schemas.openxmlformats.org/officeDocument/2006/relationships/slideLayout" Target="../slideLayouts/slideLayout78.xml"/><Relationship Id="rId16" Type="http://schemas.openxmlformats.org/officeDocument/2006/relationships/slideLayout" Target="../slideLayouts/slideLayout92.xml"/><Relationship Id="rId20" Type="http://schemas.openxmlformats.org/officeDocument/2006/relationships/slideLayout" Target="../slideLayouts/slideLayout96.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24" Type="http://schemas.openxmlformats.org/officeDocument/2006/relationships/theme" Target="../theme/theme6.xml"/><Relationship Id="rId5" Type="http://schemas.openxmlformats.org/officeDocument/2006/relationships/slideLayout" Target="../slideLayouts/slideLayout81.xml"/><Relationship Id="rId15" Type="http://schemas.openxmlformats.org/officeDocument/2006/relationships/slideLayout" Target="../slideLayouts/slideLayout91.xml"/><Relationship Id="rId23" Type="http://schemas.openxmlformats.org/officeDocument/2006/relationships/slideLayout" Target="../slideLayouts/slideLayout99.xml"/><Relationship Id="rId10" Type="http://schemas.openxmlformats.org/officeDocument/2006/relationships/slideLayout" Target="../slideLayouts/slideLayout86.xml"/><Relationship Id="rId19" Type="http://schemas.openxmlformats.org/officeDocument/2006/relationships/slideLayout" Target="../slideLayouts/slideLayout95.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 Id="rId22" Type="http://schemas.openxmlformats.org/officeDocument/2006/relationships/slideLayout" Target="../slideLayouts/slideLayout9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17" Type="http://schemas.openxmlformats.org/officeDocument/2006/relationships/image" Target="../media/image13.jpg"/><Relationship Id="rId2" Type="http://schemas.openxmlformats.org/officeDocument/2006/relationships/slideLayout" Target="../slideLayouts/slideLayout101.xml"/><Relationship Id="rId16" Type="http://schemas.openxmlformats.org/officeDocument/2006/relationships/theme" Target="../theme/theme7.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slideLayout" Target="../slideLayouts/slideLayout11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theme" Target="../theme/theme8.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4.xml"/><Relationship Id="rId13" Type="http://schemas.openxmlformats.org/officeDocument/2006/relationships/slideLayout" Target="../slideLayouts/slideLayout139.xml"/><Relationship Id="rId18" Type="http://schemas.openxmlformats.org/officeDocument/2006/relationships/slideLayout" Target="../slideLayouts/slideLayout144.xml"/><Relationship Id="rId3" Type="http://schemas.openxmlformats.org/officeDocument/2006/relationships/slideLayout" Target="../slideLayouts/slideLayout129.xml"/><Relationship Id="rId21" Type="http://schemas.openxmlformats.org/officeDocument/2006/relationships/image" Target="../media/image6.bin"/><Relationship Id="rId7" Type="http://schemas.openxmlformats.org/officeDocument/2006/relationships/slideLayout" Target="../slideLayouts/slideLayout133.xml"/><Relationship Id="rId12" Type="http://schemas.openxmlformats.org/officeDocument/2006/relationships/slideLayout" Target="../slideLayouts/slideLayout138.xml"/><Relationship Id="rId17" Type="http://schemas.openxmlformats.org/officeDocument/2006/relationships/slideLayout" Target="../slideLayouts/slideLayout143.xml"/><Relationship Id="rId2" Type="http://schemas.openxmlformats.org/officeDocument/2006/relationships/slideLayout" Target="../slideLayouts/slideLayout128.xml"/><Relationship Id="rId16" Type="http://schemas.openxmlformats.org/officeDocument/2006/relationships/slideLayout" Target="../slideLayouts/slideLayout142.xml"/><Relationship Id="rId20" Type="http://schemas.openxmlformats.org/officeDocument/2006/relationships/theme" Target="../theme/theme9.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5" Type="http://schemas.openxmlformats.org/officeDocument/2006/relationships/slideLayout" Target="../slideLayouts/slideLayout131.xml"/><Relationship Id="rId15" Type="http://schemas.openxmlformats.org/officeDocument/2006/relationships/slideLayout" Target="../slideLayouts/slideLayout141.xml"/><Relationship Id="rId10" Type="http://schemas.openxmlformats.org/officeDocument/2006/relationships/slideLayout" Target="../slideLayouts/slideLayout136.xml"/><Relationship Id="rId19" Type="http://schemas.openxmlformats.org/officeDocument/2006/relationships/slideLayout" Target="../slideLayouts/slideLayout145.xml"/><Relationship Id="rId4" Type="http://schemas.openxmlformats.org/officeDocument/2006/relationships/slideLayout" Target="../slideLayouts/slideLayout130.xml"/><Relationship Id="rId9" Type="http://schemas.openxmlformats.org/officeDocument/2006/relationships/slideLayout" Target="../slideLayouts/slideLayout135.xml"/><Relationship Id="rId14" Type="http://schemas.openxmlformats.org/officeDocument/2006/relationships/slideLayout" Target="../slideLayouts/slideLayout14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slideLayout" Target="../slideLayouts/slideLayout158.xml"/><Relationship Id="rId18" Type="http://schemas.openxmlformats.org/officeDocument/2006/relationships/theme" Target="../theme/theme10.xml"/><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slideLayout" Target="../slideLayouts/slideLayout157.xml"/><Relationship Id="rId17" Type="http://schemas.openxmlformats.org/officeDocument/2006/relationships/slideLayout" Target="../slideLayouts/slideLayout162.xml"/><Relationship Id="rId2" Type="http://schemas.openxmlformats.org/officeDocument/2006/relationships/slideLayout" Target="../slideLayouts/slideLayout147.xml"/><Relationship Id="rId16" Type="http://schemas.openxmlformats.org/officeDocument/2006/relationships/slideLayout" Target="../slideLayouts/slideLayout161.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5" Type="http://schemas.openxmlformats.org/officeDocument/2006/relationships/slideLayout" Target="../slideLayouts/slideLayout160.xml"/><Relationship Id="rId10" Type="http://schemas.openxmlformats.org/officeDocument/2006/relationships/slideLayout" Target="../slideLayouts/slideLayout155.xml"/><Relationship Id="rId19" Type="http://schemas.openxmlformats.org/officeDocument/2006/relationships/image" Target="../media/image6.bin"/><Relationship Id="rId4" Type="http://schemas.openxmlformats.org/officeDocument/2006/relationships/slideLayout" Target="../slideLayouts/slideLayout149.xml"/><Relationship Id="rId9" Type="http://schemas.openxmlformats.org/officeDocument/2006/relationships/slideLayout" Target="../slideLayouts/slideLayout154.xml"/><Relationship Id="rId14" Type="http://schemas.openxmlformats.org/officeDocument/2006/relationships/slideLayout" Target="../slideLayouts/slideLayout159.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65.xml"/><Relationship Id="rId2" Type="http://schemas.openxmlformats.org/officeDocument/2006/relationships/slideLayout" Target="../slideLayouts/slideLayout164.xml"/><Relationship Id="rId1" Type="http://schemas.openxmlformats.org/officeDocument/2006/relationships/slideLayout" Target="../slideLayouts/slideLayout163.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3.xml"/><Relationship Id="rId13" Type="http://schemas.openxmlformats.org/officeDocument/2006/relationships/image" Target="../media/image12.jpg"/><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2.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13.xml"/><Relationship Id="rId1" Type="http://schemas.openxmlformats.org/officeDocument/2006/relationships/slideLayout" Target="../slideLayouts/slideLayout177.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5.xml"/><Relationship Id="rId13" Type="http://schemas.openxmlformats.org/officeDocument/2006/relationships/slideLayout" Target="../slideLayouts/slideLayout190.xml"/><Relationship Id="rId3" Type="http://schemas.openxmlformats.org/officeDocument/2006/relationships/slideLayout" Target="../slideLayouts/slideLayout180.xml"/><Relationship Id="rId7" Type="http://schemas.openxmlformats.org/officeDocument/2006/relationships/slideLayout" Target="../slideLayouts/slideLayout184.xml"/><Relationship Id="rId12" Type="http://schemas.openxmlformats.org/officeDocument/2006/relationships/slideLayout" Target="../slideLayouts/slideLayout189.xml"/><Relationship Id="rId17" Type="http://schemas.openxmlformats.org/officeDocument/2006/relationships/image" Target="../media/image13.jpg"/><Relationship Id="rId2" Type="http://schemas.openxmlformats.org/officeDocument/2006/relationships/slideLayout" Target="../slideLayouts/slideLayout179.xml"/><Relationship Id="rId16" Type="http://schemas.openxmlformats.org/officeDocument/2006/relationships/theme" Target="../theme/theme14.xml"/><Relationship Id="rId1" Type="http://schemas.openxmlformats.org/officeDocument/2006/relationships/slideLayout" Target="../slideLayouts/slideLayout178.xml"/><Relationship Id="rId6" Type="http://schemas.openxmlformats.org/officeDocument/2006/relationships/slideLayout" Target="../slideLayouts/slideLayout183.xml"/><Relationship Id="rId11" Type="http://schemas.openxmlformats.org/officeDocument/2006/relationships/slideLayout" Target="../slideLayouts/slideLayout188.xml"/><Relationship Id="rId5" Type="http://schemas.openxmlformats.org/officeDocument/2006/relationships/slideLayout" Target="../slideLayouts/slideLayout182.xml"/><Relationship Id="rId15" Type="http://schemas.openxmlformats.org/officeDocument/2006/relationships/slideLayout" Target="../slideLayouts/slideLayout192.xml"/><Relationship Id="rId10" Type="http://schemas.openxmlformats.org/officeDocument/2006/relationships/slideLayout" Target="../slideLayouts/slideLayout187.xml"/><Relationship Id="rId4" Type="http://schemas.openxmlformats.org/officeDocument/2006/relationships/slideLayout" Target="../slideLayouts/slideLayout181.xml"/><Relationship Id="rId9" Type="http://schemas.openxmlformats.org/officeDocument/2006/relationships/slideLayout" Target="../slideLayouts/slideLayout186.xml"/><Relationship Id="rId14" Type="http://schemas.openxmlformats.org/officeDocument/2006/relationships/slideLayout" Target="../slideLayouts/slideLayout191.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00.xml"/><Relationship Id="rId13" Type="http://schemas.openxmlformats.org/officeDocument/2006/relationships/slideLayout" Target="../slideLayouts/slideLayout205.xml"/><Relationship Id="rId3" Type="http://schemas.openxmlformats.org/officeDocument/2006/relationships/slideLayout" Target="../slideLayouts/slideLayout195.xml"/><Relationship Id="rId7" Type="http://schemas.openxmlformats.org/officeDocument/2006/relationships/slideLayout" Target="../slideLayouts/slideLayout199.xml"/><Relationship Id="rId12" Type="http://schemas.openxmlformats.org/officeDocument/2006/relationships/slideLayout" Target="../slideLayouts/slideLayout204.xml"/><Relationship Id="rId2" Type="http://schemas.openxmlformats.org/officeDocument/2006/relationships/slideLayout" Target="../slideLayouts/slideLayout194.xml"/><Relationship Id="rId1" Type="http://schemas.openxmlformats.org/officeDocument/2006/relationships/slideLayout" Target="../slideLayouts/slideLayout193.xml"/><Relationship Id="rId6" Type="http://schemas.openxmlformats.org/officeDocument/2006/relationships/slideLayout" Target="../slideLayouts/slideLayout198.xml"/><Relationship Id="rId11" Type="http://schemas.openxmlformats.org/officeDocument/2006/relationships/slideLayout" Target="../slideLayouts/slideLayout203.xml"/><Relationship Id="rId5" Type="http://schemas.openxmlformats.org/officeDocument/2006/relationships/slideLayout" Target="../slideLayouts/slideLayout197.xml"/><Relationship Id="rId15" Type="http://schemas.openxmlformats.org/officeDocument/2006/relationships/theme" Target="../theme/theme15.xml"/><Relationship Id="rId10" Type="http://schemas.openxmlformats.org/officeDocument/2006/relationships/slideLayout" Target="../slideLayouts/slideLayout202.xml"/><Relationship Id="rId4" Type="http://schemas.openxmlformats.org/officeDocument/2006/relationships/slideLayout" Target="../slideLayouts/slideLayout196.xml"/><Relationship Id="rId9" Type="http://schemas.openxmlformats.org/officeDocument/2006/relationships/slideLayout" Target="../slideLayouts/slideLayout201.xml"/><Relationship Id="rId14" Type="http://schemas.openxmlformats.org/officeDocument/2006/relationships/slideLayout" Target="../slideLayouts/slideLayout20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 id="2147484103"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084" r:id="rId24"/>
    <p:sldLayoutId id="2147484085" r:id="rId25"/>
    <p:sldLayoutId id="2147484102" r:id="rId26"/>
    <p:sldLayoutId id="2147484104"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 id="2147483862"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 id="214748410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715880643"/>
      </p:ext>
    </p:extLst>
  </p:cSld>
  <p:clrMap bg1="lt1" tx1="dk1" bg2="dk2" tx2="lt2" accent1="accent1" accent2="accent2" accent3="accent3" accent4="accent4" accent5="accent5" accent6="accent6" hlink="hlink" folHlink="folHlink"/>
  <p:sldLayoutIdLst>
    <p:sldLayoutId id="2147484031" r:id="rId1"/>
    <p:sldLayoutId id="2147484032" r:id="rId2"/>
    <p:sldLayoutId id="214748403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77827739"/>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065215"/>
      </p:ext>
    </p:extLst>
  </p:cSld>
  <p:clrMap bg1="lt1" tx1="dk1" bg2="lt2" tx2="dk2" accent1="accent1" accent2="accent2" accent3="accent3" accent4="accent4" accent5="accent5" accent6="accent6" hlink="hlink" folHlink="folHlink"/>
  <p:sldLayoutIdLst>
    <p:sldLayoutId id="2147484066"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0372297"/>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871153656"/>
      </p:ext>
    </p:extLst>
  </p:cSld>
  <p:clrMap bg1="lt1" tx1="dk1" bg2="lt2" tx2="dk2" accent1="accent1" accent2="accent2" accent3="accent3" accent4="accent4" accent5="accent5" accent6="accent6" hlink="hlink" folHlink="folHlink"/>
  <p:sldLayoutIdLst>
    <p:sldLayoutId id="2147484087"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 id="2147484098" r:id="rId12"/>
    <p:sldLayoutId id="2147484099" r:id="rId13"/>
    <p:sldLayoutId id="2147484100"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5.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gif"/><Relationship Id="rId2" Type="http://schemas.openxmlformats.org/officeDocument/2006/relationships/image" Target="../media/image20.png"/><Relationship Id="rId1" Type="http://schemas.openxmlformats.org/officeDocument/2006/relationships/slideLayout" Target="../slideLayouts/slideLayout11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13.xml"/><Relationship Id="rId5" Type="http://schemas.openxmlformats.org/officeDocument/2006/relationships/image" Target="../media/image30.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4.xml"/></Relationships>
</file>

<file path=ppt/slides/_rels/slide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png"/><Relationship Id="rId1" Type="http://schemas.openxmlformats.org/officeDocument/2006/relationships/slideLayout" Target="../slideLayouts/slideLayout177.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25.gif"/><Relationship Id="rId12"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2.png"/><Relationship Id="rId5" Type="http://schemas.openxmlformats.org/officeDocument/2006/relationships/slideLayout" Target="../slideLayouts/slideLayout46.xml"/><Relationship Id="rId10" Type="http://schemas.openxmlformats.org/officeDocument/2006/relationships/image" Target="../media/image21.png"/><Relationship Id="rId4" Type="http://schemas.openxmlformats.org/officeDocument/2006/relationships/video" Target="../media/media2.mp4"/><Relationship Id="rId9" Type="http://schemas.openxmlformats.org/officeDocument/2006/relationships/image" Target="../media/image35.png"/><Relationship Id="rId14"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9.png"/><Relationship Id="rId7"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46.xml"/><Relationship Id="rId6" Type="http://schemas.openxmlformats.org/officeDocument/2006/relationships/image" Target="../media/image32.png"/><Relationship Id="rId5" Type="http://schemas.openxmlformats.org/officeDocument/2006/relationships/image" Target="../media/image21.png"/><Relationship Id="rId4" Type="http://schemas.openxmlformats.org/officeDocument/2006/relationships/image" Target="../media/image40.png"/><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21.png"/><Relationship Id="rId7" Type="http://schemas.openxmlformats.org/officeDocument/2006/relationships/image" Target="../media/image38.png"/><Relationship Id="rId12"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36.xml"/><Relationship Id="rId6" Type="http://schemas.openxmlformats.org/officeDocument/2006/relationships/image" Target="../media/image37.png"/><Relationship Id="rId11" Type="http://schemas.openxmlformats.org/officeDocument/2006/relationships/image" Target="../media/image44.png"/><Relationship Id="rId5" Type="http://schemas.openxmlformats.org/officeDocument/2006/relationships/image" Target="../media/image36.png"/><Relationship Id="rId10" Type="http://schemas.openxmlformats.org/officeDocument/2006/relationships/image" Target="../media/image43.png"/><Relationship Id="rId4" Type="http://schemas.openxmlformats.org/officeDocument/2006/relationships/image" Target="../media/image32.png"/><Relationship Id="rId9" Type="http://schemas.openxmlformats.org/officeDocument/2006/relationships/image" Target="../media/image42.png"/></Relationships>
</file>

<file path=ppt/slides/_rels/slide11.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3" Type="http://schemas.openxmlformats.org/officeDocument/2006/relationships/image" Target="../media/image21.png"/><Relationship Id="rId7" Type="http://schemas.openxmlformats.org/officeDocument/2006/relationships/image" Target="../media/image38.png"/><Relationship Id="rId12"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36.xml"/><Relationship Id="rId6" Type="http://schemas.openxmlformats.org/officeDocument/2006/relationships/image" Target="../media/image37.png"/><Relationship Id="rId11" Type="http://schemas.openxmlformats.org/officeDocument/2006/relationships/image" Target="../media/image50.png"/><Relationship Id="rId5" Type="http://schemas.openxmlformats.org/officeDocument/2006/relationships/image" Target="../media/image36.png"/><Relationship Id="rId10" Type="http://schemas.openxmlformats.org/officeDocument/2006/relationships/image" Target="../media/image49.png"/><Relationship Id="rId4" Type="http://schemas.openxmlformats.org/officeDocument/2006/relationships/image" Target="../media/image32.png"/><Relationship Id="rId9" Type="http://schemas.openxmlformats.org/officeDocument/2006/relationships/image" Target="../media/image48.png"/></Relationships>
</file>

<file path=ppt/slides/_rels/slide1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3.gif"/><Relationship Id="rId1" Type="http://schemas.openxmlformats.org/officeDocument/2006/relationships/slideLayout" Target="../slideLayouts/slideLayout54.xml"/><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4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4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55.svg"/><Relationship Id="rId7" Type="http://schemas.openxmlformats.org/officeDocument/2006/relationships/image" Target="../media/image38.png"/><Relationship Id="rId2" Type="http://schemas.openxmlformats.org/officeDocument/2006/relationships/image" Target="../media/image54.png"/><Relationship Id="rId1" Type="http://schemas.openxmlformats.org/officeDocument/2006/relationships/slideLayout" Target="../slideLayouts/slideLayout4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55.svg"/><Relationship Id="rId7" Type="http://schemas.openxmlformats.org/officeDocument/2006/relationships/image" Target="../media/image38.png"/><Relationship Id="rId2" Type="http://schemas.openxmlformats.org/officeDocument/2006/relationships/image" Target="../media/image54.png"/><Relationship Id="rId1" Type="http://schemas.openxmlformats.org/officeDocument/2006/relationships/slideLayout" Target="../slideLayouts/slideLayout4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55.svg"/><Relationship Id="rId7" Type="http://schemas.openxmlformats.org/officeDocument/2006/relationships/image" Target="../media/image38.png"/><Relationship Id="rId2" Type="http://schemas.openxmlformats.org/officeDocument/2006/relationships/image" Target="../media/image21.png"/><Relationship Id="rId1" Type="http://schemas.openxmlformats.org/officeDocument/2006/relationships/slideLayout" Target="../slideLayouts/slideLayout4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8.png"/><Relationship Id="rId2" Type="http://schemas.openxmlformats.org/officeDocument/2006/relationships/image" Target="../media/image55.svg"/><Relationship Id="rId1" Type="http://schemas.openxmlformats.org/officeDocument/2006/relationships/slideLayout" Target="../slideLayouts/slideLayout4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55.svg"/><Relationship Id="rId7" Type="http://schemas.openxmlformats.org/officeDocument/2006/relationships/image" Target="../media/image38.png"/><Relationship Id="rId2" Type="http://schemas.openxmlformats.org/officeDocument/2006/relationships/image" Target="../media/image21.png"/><Relationship Id="rId1" Type="http://schemas.openxmlformats.org/officeDocument/2006/relationships/slideLayout" Target="../slideLayouts/slideLayout4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55.svg"/><Relationship Id="rId7" Type="http://schemas.openxmlformats.org/officeDocument/2006/relationships/image" Target="../media/image38.png"/><Relationship Id="rId2" Type="http://schemas.openxmlformats.org/officeDocument/2006/relationships/image" Target="../media/image21.png"/><Relationship Id="rId1" Type="http://schemas.openxmlformats.org/officeDocument/2006/relationships/slideLayout" Target="../slideLayouts/slideLayout4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46.xml"/><Relationship Id="rId7" Type="http://schemas.openxmlformats.org/officeDocument/2006/relationships/image" Target="../media/image3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1.png"/><Relationship Id="rId5" Type="http://schemas.openxmlformats.org/officeDocument/2006/relationships/image" Target="../media/image25.gif"/><Relationship Id="rId10" Type="http://schemas.openxmlformats.org/officeDocument/2006/relationships/image" Target="../media/image38.png"/><Relationship Id="rId4" Type="http://schemas.openxmlformats.org/officeDocument/2006/relationships/image" Target="../media/image56.png"/><Relationship Id="rId9"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7.png"/><Relationship Id="rId1" Type="http://schemas.openxmlformats.org/officeDocument/2006/relationships/slideLayout" Target="../slideLayouts/slideLayout4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8.png"/><Relationship Id="rId1" Type="http://schemas.openxmlformats.org/officeDocument/2006/relationships/slideLayout" Target="../slideLayouts/slideLayout4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38.png"/><Relationship Id="rId2" Type="http://schemas.openxmlformats.org/officeDocument/2006/relationships/image" Target="../media/image58.png"/><Relationship Id="rId1" Type="http://schemas.openxmlformats.org/officeDocument/2006/relationships/slideLayout" Target="../slideLayouts/slideLayout4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38.png"/><Relationship Id="rId2" Type="http://schemas.openxmlformats.org/officeDocument/2006/relationships/image" Target="../media/image58.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38.png"/><Relationship Id="rId2" Type="http://schemas.openxmlformats.org/officeDocument/2006/relationships/image" Target="../media/image58.png"/><Relationship Id="rId1" Type="http://schemas.openxmlformats.org/officeDocument/2006/relationships/slideLayout" Target="../slideLayouts/slideLayout4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38.png"/><Relationship Id="rId2" Type="http://schemas.openxmlformats.org/officeDocument/2006/relationships/image" Target="../media/image58.png"/><Relationship Id="rId1" Type="http://schemas.openxmlformats.org/officeDocument/2006/relationships/slideLayout" Target="../slideLayouts/slideLayout4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38.png"/><Relationship Id="rId2" Type="http://schemas.openxmlformats.org/officeDocument/2006/relationships/image" Target="../media/image58.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38.png"/><Relationship Id="rId2" Type="http://schemas.openxmlformats.org/officeDocument/2006/relationships/image" Target="../media/image61.png"/><Relationship Id="rId1" Type="http://schemas.openxmlformats.org/officeDocument/2006/relationships/slideLayout" Target="../slideLayouts/slideLayout4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62.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62.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2.png"/><Relationship Id="rId7" Type="http://schemas.openxmlformats.org/officeDocument/2006/relationships/image" Target="../media/image62.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62.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63.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2.png"/><Relationship Id="rId7" Type="http://schemas.openxmlformats.org/officeDocument/2006/relationships/image" Target="../media/image63.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63.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46.xml"/><Relationship Id="rId7" Type="http://schemas.openxmlformats.org/officeDocument/2006/relationships/image" Target="../media/image3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1.png"/><Relationship Id="rId5" Type="http://schemas.openxmlformats.org/officeDocument/2006/relationships/image" Target="../media/image25.gif"/><Relationship Id="rId10" Type="http://schemas.openxmlformats.org/officeDocument/2006/relationships/image" Target="../media/image38.png"/><Relationship Id="rId4" Type="http://schemas.openxmlformats.org/officeDocument/2006/relationships/image" Target="../media/image56.png"/><Relationship Id="rId9" Type="http://schemas.openxmlformats.org/officeDocument/2006/relationships/image" Target="../media/image37.png"/></Relationships>
</file>

<file path=ppt/slides/_rels/slide3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45.xml"/><Relationship Id="rId7" Type="http://schemas.openxmlformats.org/officeDocument/2006/relationships/image" Target="../media/image64.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1.png"/><Relationship Id="rId11" Type="http://schemas.openxmlformats.org/officeDocument/2006/relationships/image" Target="../media/image38.png"/><Relationship Id="rId5" Type="http://schemas.openxmlformats.org/officeDocument/2006/relationships/image" Target="../media/image25.gif"/><Relationship Id="rId10" Type="http://schemas.openxmlformats.org/officeDocument/2006/relationships/image" Target="../media/image37.png"/><Relationship Id="rId4" Type="http://schemas.openxmlformats.org/officeDocument/2006/relationships/notesSlide" Target="../notesSlides/notesSlide7.xml"/><Relationship Id="rId9"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1.png"/><Relationship Id="rId7"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36.xml"/><Relationship Id="rId6" Type="http://schemas.openxmlformats.org/officeDocument/2006/relationships/image" Target="../media/image36.png"/><Relationship Id="rId5" Type="http://schemas.openxmlformats.org/officeDocument/2006/relationships/image" Target="../media/image32.png"/><Relationship Id="rId4" Type="http://schemas.openxmlformats.org/officeDocument/2006/relationships/image" Target="../media/image65.png"/></Relationships>
</file>

<file path=ppt/slides/_rels/slide4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1.png"/><Relationship Id="rId7"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96.xml"/><Relationship Id="rId6" Type="http://schemas.openxmlformats.org/officeDocument/2006/relationships/image" Target="../media/image36.png"/><Relationship Id="rId5" Type="http://schemas.openxmlformats.org/officeDocument/2006/relationships/image" Target="../media/image32.png"/><Relationship Id="rId4" Type="http://schemas.openxmlformats.org/officeDocument/2006/relationships/image" Target="../media/image65.png"/></Relationships>
</file>

<file path=ppt/slides/_rels/slide4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2.png"/><Relationship Id="rId7"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96.xml"/><Relationship Id="rId6" Type="http://schemas.openxmlformats.org/officeDocument/2006/relationships/image" Target="../media/image36.png"/><Relationship Id="rId5" Type="http://schemas.openxmlformats.org/officeDocument/2006/relationships/image" Target="../media/image32.png"/><Relationship Id="rId4" Type="http://schemas.openxmlformats.org/officeDocument/2006/relationships/image" Target="../media/image65.png"/></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3.gif"/><Relationship Id="rId1" Type="http://schemas.openxmlformats.org/officeDocument/2006/relationships/slideLayout" Target="../slideLayouts/slideLayout99.xml"/><Relationship Id="rId4" Type="http://schemas.microsoft.com/office/2007/relationships/hdphoto" Target="../media/hdphoto4.wdp"/></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6.xml"/><Relationship Id="rId4" Type="http://schemas.openxmlformats.org/officeDocument/2006/relationships/image" Target="../media/image6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6.xml"/><Relationship Id="rId4" Type="http://schemas.openxmlformats.org/officeDocument/2006/relationships/image" Target="../media/image6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36.xml"/><Relationship Id="rId4" Type="http://schemas.openxmlformats.org/officeDocument/2006/relationships/image" Target="../media/image6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6.xml"/><Relationship Id="rId4" Type="http://schemas.openxmlformats.org/officeDocument/2006/relationships/image" Target="../media/image69.png"/></Relationships>
</file>

<file path=ppt/slides/_rels/slide5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6.xml"/><Relationship Id="rId4" Type="http://schemas.openxmlformats.org/officeDocument/2006/relationships/image" Target="../media/image4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36.xml"/><Relationship Id="rId4" Type="http://schemas.openxmlformats.org/officeDocument/2006/relationships/image" Target="../media/image7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6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36.xml"/><Relationship Id="rId6" Type="http://schemas.openxmlformats.org/officeDocument/2006/relationships/image" Target="../media/image48.png"/><Relationship Id="rId5" Type="http://schemas.openxmlformats.org/officeDocument/2006/relationships/image" Target="../media/image43.png"/><Relationship Id="rId4" Type="http://schemas.openxmlformats.org/officeDocument/2006/relationships/image" Target="../media/image4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6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6.xml"/><Relationship Id="rId4" Type="http://schemas.openxmlformats.org/officeDocument/2006/relationships/image" Target="../media/image7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6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9.xml"/></Relationships>
</file>

<file path=ppt/slides/_rels/slide6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36.xml"/></Relationships>
</file>

<file path=ppt/slides/_rels/slide6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36.xml"/><Relationship Id="rId4" Type="http://schemas.openxmlformats.org/officeDocument/2006/relationships/image" Target="../media/image55.sv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36.xml"/><Relationship Id="rId4" Type="http://schemas.openxmlformats.org/officeDocument/2006/relationships/image" Target="../media/image7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36.xml"/><Relationship Id="rId4" Type="http://schemas.openxmlformats.org/officeDocument/2006/relationships/image" Target="../media/image7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50.xml"/><Relationship Id="rId7" Type="http://schemas.openxmlformats.org/officeDocument/2006/relationships/image" Target="../media/image36.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2.png"/><Relationship Id="rId5" Type="http://schemas.openxmlformats.org/officeDocument/2006/relationships/image" Target="../media/image76.png"/><Relationship Id="rId4" Type="http://schemas.openxmlformats.org/officeDocument/2006/relationships/image" Target="../media/image21.png"/></Relationships>
</file>

<file path=ppt/slides/_rels/slide7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3.gif"/><Relationship Id="rId1" Type="http://schemas.openxmlformats.org/officeDocument/2006/relationships/slideLayout" Target="../slideLayouts/slideLayout52.xml"/></Relationships>
</file>

<file path=ppt/slides/_rels/slide78.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image" Target="../media/image77.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CAD2655-0F6C-2122-2A48-701D74326A06}"/>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269718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a:extLst>
              <a:ext uri="{FF2B5EF4-FFF2-40B4-BE49-F238E27FC236}">
                <a16:creationId xmlns:a16="http://schemas.microsoft.com/office/drawing/2014/main" id="{AC6AB3A6-4324-879D-762D-ED11A15A5BD2}"/>
              </a:ext>
            </a:extLst>
          </p:cNvPr>
          <p:cNvSpPr>
            <a:spLocks noGrp="1"/>
          </p:cNvSpPr>
          <p:nvPr>
            <p:ph type="title"/>
          </p:nvPr>
        </p:nvSpPr>
        <p:spPr/>
        <p:txBody>
          <a:bodyPr/>
          <a:lstStyle/>
          <a:p>
            <a:r>
              <a:rPr lang="ar-MA" dirty="0"/>
              <a:t>تنظيم حصص الأسبوع </a:t>
            </a:r>
            <a:endParaRPr lang="fr-MA" dirty="0"/>
          </a:p>
        </p:txBody>
      </p:sp>
      <p:sp>
        <p:nvSpPr>
          <p:cNvPr id="13" name="Espace réservé du texte 12">
            <a:extLst>
              <a:ext uri="{FF2B5EF4-FFF2-40B4-BE49-F238E27FC236}">
                <a16:creationId xmlns:a16="http://schemas.microsoft.com/office/drawing/2014/main" id="{47057F05-09E5-0CA7-80C1-038E5D828E0F}"/>
              </a:ext>
            </a:extLst>
          </p:cNvPr>
          <p:cNvSpPr>
            <a:spLocks noGrp="1"/>
          </p:cNvSpPr>
          <p:nvPr>
            <p:ph type="body" sz="quarter" idx="10"/>
          </p:nvPr>
        </p:nvSpPr>
        <p:spPr/>
        <p:txBody>
          <a:body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كتابة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الرابعة</a:t>
            </a:r>
          </a:p>
        </p:txBody>
      </p:sp>
      <p:sp>
        <p:nvSpPr>
          <p:cNvPr id="14" name="Espace réservé du texte 13">
            <a:extLst>
              <a:ext uri="{FF2B5EF4-FFF2-40B4-BE49-F238E27FC236}">
                <a16:creationId xmlns:a16="http://schemas.microsoft.com/office/drawing/2014/main" id="{421A78DF-BB8B-8628-166B-8486389CA1E9}"/>
              </a:ext>
            </a:extLst>
          </p:cNvPr>
          <p:cNvSpPr>
            <a:spLocks noGrp="1"/>
          </p:cNvSpPr>
          <p:nvPr>
            <p:ph type="body" sz="quarter" idx="11"/>
          </p:nvPr>
        </p:nvSpPr>
        <p:spPr/>
        <p:txBody>
          <a:bodyPr/>
          <a:lstStyle/>
          <a:p>
            <a:endParaRPr lang="fr-MA" dirty="0"/>
          </a:p>
        </p:txBody>
      </p:sp>
      <p:sp>
        <p:nvSpPr>
          <p:cNvPr id="15" name="Espace réservé du texte 14">
            <a:extLst>
              <a:ext uri="{FF2B5EF4-FFF2-40B4-BE49-F238E27FC236}">
                <a16:creationId xmlns:a16="http://schemas.microsoft.com/office/drawing/2014/main" id="{87D4FADC-C026-6FF1-0EAC-09FF56329453}"/>
              </a:ext>
            </a:extLst>
          </p:cNvPr>
          <p:cNvSpPr>
            <a:spLocks noGrp="1"/>
          </p:cNvSpPr>
          <p:nvPr>
            <p:ph type="body" sz="quarter" idx="12"/>
          </p:nvPr>
        </p:nvSpPr>
        <p:spPr/>
        <p:txBody>
          <a:body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كتابة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الخامسة</a:t>
            </a:r>
          </a:p>
        </p:txBody>
      </p:sp>
      <p:sp>
        <p:nvSpPr>
          <p:cNvPr id="16" name="Espace réservé du texte 15">
            <a:extLst>
              <a:ext uri="{FF2B5EF4-FFF2-40B4-BE49-F238E27FC236}">
                <a16:creationId xmlns:a16="http://schemas.microsoft.com/office/drawing/2014/main" id="{5E301AF2-8E5D-508D-968A-E1A7C68225BE}"/>
              </a:ext>
            </a:extLst>
          </p:cNvPr>
          <p:cNvSpPr>
            <a:spLocks noGrp="1"/>
          </p:cNvSpPr>
          <p:nvPr>
            <p:ph type="body" sz="quarter" idx="13"/>
          </p:nvPr>
        </p:nvSpPr>
        <p:spPr>
          <a:xfrm>
            <a:off x="4889640" y="3936813"/>
            <a:ext cx="3420000" cy="792000"/>
          </a:xfrm>
        </p:spPr>
        <p:txBody>
          <a:body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معجم: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كتابة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الثانية</a:t>
            </a:r>
          </a:p>
        </p:txBody>
      </p:sp>
      <p:sp>
        <p:nvSpPr>
          <p:cNvPr id="17" name="Espace réservé du texte 16">
            <a:extLst>
              <a:ext uri="{FF2B5EF4-FFF2-40B4-BE49-F238E27FC236}">
                <a16:creationId xmlns:a16="http://schemas.microsoft.com/office/drawing/2014/main" id="{2B270136-9310-5788-4838-519F6A8A376C}"/>
              </a:ext>
            </a:extLst>
          </p:cNvPr>
          <p:cNvSpPr>
            <a:spLocks noGrp="1"/>
          </p:cNvSpPr>
          <p:nvPr>
            <p:ph type="body" sz="quarter" idx="14"/>
          </p:nvPr>
        </p:nvSpPr>
        <p:spPr>
          <a:solidFill>
            <a:schemeClr val="bg2"/>
          </a:solidFill>
        </p:spPr>
        <p:txBody>
          <a:bodyPr anchor="ct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كتابة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السادسة</a:t>
            </a:r>
          </a:p>
        </p:txBody>
      </p:sp>
      <p:sp>
        <p:nvSpPr>
          <p:cNvPr id="18" name="Espace réservé du texte 17">
            <a:extLst>
              <a:ext uri="{FF2B5EF4-FFF2-40B4-BE49-F238E27FC236}">
                <a16:creationId xmlns:a16="http://schemas.microsoft.com/office/drawing/2014/main" id="{41A81F6D-AF35-2B46-8499-36D45F14F70F}"/>
              </a:ext>
            </a:extLst>
          </p:cNvPr>
          <p:cNvSpPr>
            <a:spLocks noGrp="1"/>
          </p:cNvSpPr>
          <p:nvPr>
            <p:ph type="body" sz="quarter" idx="15"/>
          </p:nvPr>
        </p:nvSpPr>
        <p:spPr/>
        <p:txBody>
          <a:body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معجم: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كتابة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الثالثة</a:t>
            </a:r>
          </a:p>
        </p:txBody>
      </p:sp>
      <p:pic>
        <p:nvPicPr>
          <p:cNvPr id="9" name="Image 8" descr="Une image contenant Rectangle, conception&#10;&#10;Le contenu généré par l’IA peut être incorrect.">
            <a:extLst>
              <a:ext uri="{FF2B5EF4-FFF2-40B4-BE49-F238E27FC236}">
                <a16:creationId xmlns:a16="http://schemas.microsoft.com/office/drawing/2014/main" id="{749F5F81-0254-FBA3-B2DB-4FF34AEBEF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1937764"/>
            <a:ext cx="3831420" cy="1362012"/>
          </a:xfrm>
          <a:prstGeom prst="rect">
            <a:avLst/>
          </a:prstGeom>
        </p:spPr>
      </p:pic>
      <p:sp>
        <p:nvSpPr>
          <p:cNvPr id="10" name="Espace réservé du texte 5">
            <a:extLst>
              <a:ext uri="{FF2B5EF4-FFF2-40B4-BE49-F238E27FC236}">
                <a16:creationId xmlns:a16="http://schemas.microsoft.com/office/drawing/2014/main" id="{45109BC6-018A-B424-F395-F6269EB00915}"/>
              </a:ext>
            </a:extLst>
          </p:cNvPr>
          <p:cNvSpPr txBox="1">
            <a:spLocks/>
          </p:cNvSpPr>
          <p:nvPr/>
        </p:nvSpPr>
        <p:spPr>
          <a:xfrm>
            <a:off x="4864353" y="2406941"/>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defRPr/>
            </a:pPr>
            <a:r>
              <a:rPr lang="ar-MA" sz="1400" dirty="0">
                <a:solidFill>
                  <a:srgbClr val="424D7B"/>
                </a:solidFill>
                <a:cs typeface="Microsoft Uighur" panose="02000000000000000000" pitchFamily="2" charset="-78"/>
              </a:rPr>
              <a:t>معجم: مراجعة</a:t>
            </a:r>
          </a:p>
          <a:p>
            <a:pPr lvl="0" algn="r" rtl="1">
              <a:spcBef>
                <a:spcPts val="0"/>
              </a:spcBef>
              <a:buClr>
                <a:srgbClr val="424D7B"/>
              </a:buClr>
              <a:defRPr/>
            </a:pPr>
            <a:r>
              <a:rPr lang="ar-MA" sz="1400" dirty="0">
                <a:solidFill>
                  <a:srgbClr val="424D7B"/>
                </a:solidFill>
                <a:cs typeface="Microsoft Uighur" panose="02000000000000000000" pitchFamily="2" charset="-78"/>
              </a:rPr>
              <a:t>قراءة/ كتابة : مراجعة</a:t>
            </a:r>
          </a:p>
          <a:p>
            <a:pPr lvl="0" algn="r" rtl="1">
              <a:spcBef>
                <a:spcPts val="0"/>
              </a:spcBef>
              <a:buClr>
                <a:srgbClr val="424D7B"/>
              </a:buClr>
              <a:defRPr/>
            </a:pPr>
            <a:r>
              <a:rPr lang="ar-MA" sz="1400" dirty="0">
                <a:solidFill>
                  <a:srgbClr val="424D7B"/>
                </a:solidFill>
                <a:cs typeface="Microsoft Uighur" panose="02000000000000000000" pitchFamily="2" charset="-78"/>
              </a:rPr>
              <a:t>التقويم الفردي للمجموعة الأولى</a:t>
            </a:r>
          </a:p>
        </p:txBody>
      </p:sp>
      <p:sp>
        <p:nvSpPr>
          <p:cNvPr id="11" name="Organigramme : Terminateur 10">
            <a:extLst>
              <a:ext uri="{FF2B5EF4-FFF2-40B4-BE49-F238E27FC236}">
                <a16:creationId xmlns:a16="http://schemas.microsoft.com/office/drawing/2014/main" id="{08732C77-92C9-E455-CA80-CAA836D9576B}"/>
              </a:ext>
            </a:extLst>
          </p:cNvPr>
          <p:cNvSpPr/>
          <p:nvPr/>
        </p:nvSpPr>
        <p:spPr>
          <a:xfrm>
            <a:off x="7024611" y="1937764"/>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sym typeface="Arial"/>
              </a:rPr>
              <a:t>اليوم</a:t>
            </a:r>
            <a:r>
              <a:rPr kumimoji="0" lang="fr-MA" sz="1600" b="1" i="0" u="none" strike="noStrike" kern="0" cap="none" spc="0" normalizeH="0" baseline="0" noProof="0" dirty="0">
                <a:ln>
                  <a:noFill/>
                </a:ln>
                <a:solidFill>
                  <a:srgbClr val="474F71"/>
                </a:solidFill>
                <a:effectLst/>
                <a:uLnTx/>
                <a:uFillTx/>
                <a:latin typeface="Dosis ExtraBold" pitchFamily="2" charset="0"/>
                <a:ea typeface="+mn-ea"/>
                <a:cs typeface="+mn-cs"/>
                <a:sym typeface="Arial"/>
              </a:rPr>
              <a:t> 1 - </a:t>
            </a:r>
            <a:endPar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sym typeface="Arial"/>
            </a:endParaRPr>
          </a:p>
        </p:txBody>
      </p:sp>
    </p:spTree>
    <p:extLst>
      <p:ext uri="{BB962C8B-B14F-4D97-AF65-F5344CB8AC3E}">
        <p14:creationId xmlns:p14="http://schemas.microsoft.com/office/powerpoint/2010/main" val="9448449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10"/>
                                        </p:tgtEl>
                                        <p:attrNameLst>
                                          <p:attrName>style.visibility</p:attrName>
                                        </p:attrNameLst>
                                      </p:cBhvr>
                                      <p:to>
                                        <p:strVal val="visible"/>
                                      </p:to>
                                    </p:set>
                                    <p:animEffect transition="in" filter="wipe(right)">
                                      <p:cBhvr>
                                        <p:cTn id="10" dur="1000"/>
                                        <p:tgtEl>
                                          <p:spTgt spid="10"/>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2678149"/>
            <a:ext cx="5525521" cy="235875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123253" y="3864024"/>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مراجعة الحروف المقدمة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 كلمات وجمل</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إملاء – إنتاج كتابي</a:t>
            </a:r>
          </a:p>
          <a:p>
            <a:pPr marL="0" indent="0" algn="r" rtl="1">
              <a:lnSpc>
                <a:spcPct val="100000"/>
              </a:lnSpc>
              <a:spcBef>
                <a:spcPts val="300"/>
              </a:spcBef>
              <a:buClr>
                <a:srgbClr val="424D7B"/>
              </a:buClr>
              <a:buSzPct val="50000"/>
              <a:buNone/>
            </a:pPr>
            <a:endParaRPr lang="ar-MA" sz="2200" b="1" dirty="0">
              <a:solidFill>
                <a:srgbClr val="424D7B"/>
              </a:solidFill>
              <a:latin typeface="Dosis SemiBold" pitchFamily="2" charset="0"/>
              <a:cs typeface="Microsoft Uighur" panose="02000000000000000000" pitchFamily="2" charset="-78"/>
            </a:endParaRP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697063" y="30871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كتابة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622" y="4620603"/>
            <a:ext cx="5525521" cy="2237397"/>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2123253" y="5488412"/>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معجم</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تحدث</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100052" y="4880220"/>
            <a:ext cx="2210311" cy="390542"/>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تقويم شفهي فردي</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84564" y="5005550"/>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28812" y="3140422"/>
            <a:ext cx="424748" cy="540000"/>
          </a:xfrm>
          <a:prstGeom prst="rect">
            <a:avLst/>
          </a:prstGeom>
        </p:spPr>
      </p:pic>
      <p:sp>
        <p:nvSpPr>
          <p:cNvPr id="15" name="Organigramme : Connecteur 14">
            <a:extLst>
              <a:ext uri="{FF2B5EF4-FFF2-40B4-BE49-F238E27FC236}">
                <a16:creationId xmlns:a16="http://schemas.microsoft.com/office/drawing/2014/main" id="{99DC43A7-2A55-D2A7-83E0-123F5FB409CF}"/>
              </a:ext>
            </a:extLst>
          </p:cNvPr>
          <p:cNvSpPr/>
          <p:nvPr/>
        </p:nvSpPr>
        <p:spPr>
          <a:xfrm>
            <a:off x="1585793" y="4744580"/>
            <a:ext cx="537459" cy="472315"/>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50</a:t>
            </a:r>
            <a:endParaRPr lang="fr-MA" sz="1000" b="1" dirty="0">
              <a:solidFill>
                <a:schemeClr val="tx1"/>
              </a:solidFill>
            </a:endParaRPr>
          </a:p>
        </p:txBody>
      </p:sp>
      <p:pic>
        <p:nvPicPr>
          <p:cNvPr id="4" name="Image 3" descr="Une image contenant noir, obscurité&#10;&#10;Le contenu généré par l’IA peut être incorrect.">
            <a:extLst>
              <a:ext uri="{FF2B5EF4-FFF2-40B4-BE49-F238E27FC236}">
                <a16:creationId xmlns:a16="http://schemas.microsoft.com/office/drawing/2014/main" id="{A5C43B50-7EEA-34B6-D5E7-410840534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1587238"/>
            <a:ext cx="5488778" cy="1373188"/>
          </a:xfrm>
          <a:prstGeom prst="rect">
            <a:avLst/>
          </a:prstGeom>
        </p:spPr>
      </p:pic>
      <p:sp>
        <p:nvSpPr>
          <p:cNvPr id="5" name="Espace réservé du texte 5">
            <a:extLst>
              <a:ext uri="{FF2B5EF4-FFF2-40B4-BE49-F238E27FC236}">
                <a16:creationId xmlns:a16="http://schemas.microsoft.com/office/drawing/2014/main" id="{B5EAF15E-13A5-C894-E3D0-8B8624E356A6}"/>
              </a:ext>
            </a:extLst>
          </p:cNvPr>
          <p:cNvSpPr txBox="1">
            <a:spLocks/>
          </p:cNvSpPr>
          <p:nvPr/>
        </p:nvSpPr>
        <p:spPr>
          <a:xfrm>
            <a:off x="4169434" y="1750985"/>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6" name="Image 5">
            <a:extLst>
              <a:ext uri="{FF2B5EF4-FFF2-40B4-BE49-F238E27FC236}">
                <a16:creationId xmlns:a16="http://schemas.microsoft.com/office/drawing/2014/main" id="{940D9038-AD93-195B-2109-EA4376B80E0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54237" y="1801339"/>
            <a:ext cx="544953" cy="540000"/>
          </a:xfrm>
          <a:prstGeom prst="rect">
            <a:avLst/>
          </a:prstGeom>
        </p:spPr>
      </p:pic>
      <p:sp>
        <p:nvSpPr>
          <p:cNvPr id="8" name="Espace réservé du texte 5">
            <a:extLst>
              <a:ext uri="{FF2B5EF4-FFF2-40B4-BE49-F238E27FC236}">
                <a16:creationId xmlns:a16="http://schemas.microsoft.com/office/drawing/2014/main" id="{F849CB0B-2290-E82B-3138-11C84D86FD9B}"/>
              </a:ext>
            </a:extLst>
          </p:cNvPr>
          <p:cNvSpPr txBox="1">
            <a:spLocks/>
          </p:cNvSpPr>
          <p:nvPr/>
        </p:nvSpPr>
        <p:spPr>
          <a:xfrm>
            <a:off x="2001831" y="1965890"/>
            <a:ext cx="4554306" cy="694052"/>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lang="ar-MA" sz="2200" b="1" dirty="0">
                <a:cs typeface="Microsoft Uighur" panose="02000000000000000000" pitchFamily="2" charset="-78"/>
              </a:rPr>
              <a:t>معجم مراجعة</a:t>
            </a:r>
            <a:endPar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11" name="Organigramme : Connecteur 10">
            <a:extLst>
              <a:ext uri="{FF2B5EF4-FFF2-40B4-BE49-F238E27FC236}">
                <a16:creationId xmlns:a16="http://schemas.microsoft.com/office/drawing/2014/main" id="{21754D58-8D69-AC02-9B28-653218EE9F72}"/>
              </a:ext>
            </a:extLst>
          </p:cNvPr>
          <p:cNvSpPr/>
          <p:nvPr/>
        </p:nvSpPr>
        <p:spPr>
          <a:xfrm>
            <a:off x="1562866" y="1655607"/>
            <a:ext cx="544953" cy="484091"/>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solidFill>
              </a:rPr>
              <a:t>05</a:t>
            </a:r>
            <a:endParaRPr lang="fr-MA" sz="1200" b="1" dirty="0">
              <a:solidFill>
                <a:schemeClr val="tx1"/>
              </a:solidFill>
            </a:endParaRPr>
          </a:p>
        </p:txBody>
      </p:sp>
      <p:sp>
        <p:nvSpPr>
          <p:cNvPr id="13" name="Organigramme : Connecteur 12">
            <a:extLst>
              <a:ext uri="{FF2B5EF4-FFF2-40B4-BE49-F238E27FC236}">
                <a16:creationId xmlns:a16="http://schemas.microsoft.com/office/drawing/2014/main" id="{361F3770-3687-3B95-F57E-D2A702CE4B55}"/>
              </a:ext>
            </a:extLst>
          </p:cNvPr>
          <p:cNvSpPr/>
          <p:nvPr/>
        </p:nvSpPr>
        <p:spPr>
          <a:xfrm>
            <a:off x="1562866" y="2874768"/>
            <a:ext cx="537459" cy="472315"/>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45</a:t>
            </a:r>
            <a:endParaRPr lang="fr-MA" sz="1000" b="1" dirty="0">
              <a:solidFill>
                <a:schemeClr val="tx1"/>
              </a:solidFill>
            </a:endParaRPr>
          </a:p>
        </p:txBody>
      </p:sp>
    </p:spTree>
    <p:extLst>
      <p:ext uri="{BB962C8B-B14F-4D97-AF65-F5344CB8AC3E}">
        <p14:creationId xmlns:p14="http://schemas.microsoft.com/office/powerpoint/2010/main" val="5076975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7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779687"/>
            <a:ext cx="7564664" cy="4585871"/>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طيلة أيام الأسبوع الخامس من المرحلة الرابعة.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لعدد محدود من المتعلمين كل يوم على أساس تغطية مجموع القسم نهاية الأسبوع الخامس.</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تمرر الروائز للمتعلمين المتحكمين في الأيام الأولى، ويؤجل التمرير لمتعلمي الفئتين ج و د إلى الأيام الأخيرة من الأسبوع حتى يستفيدوا أكثر من حصص الدعم الخاصة بالقراءة.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01947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من المتعلمين</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1" name="Groupe 20">
            <a:extLst>
              <a:ext uri="{FF2B5EF4-FFF2-40B4-BE49-F238E27FC236}">
                <a16:creationId xmlns:a16="http://schemas.microsoft.com/office/drawing/2014/main" id="{4FAA6850-C36A-7DBF-7B5B-130D689161F0}"/>
              </a:ext>
            </a:extLst>
          </p:cNvPr>
          <p:cNvGrpSpPr/>
          <p:nvPr/>
        </p:nvGrpSpPr>
        <p:grpSpPr>
          <a:xfrm>
            <a:off x="1224000" y="2581536"/>
            <a:ext cx="6696000" cy="932781"/>
            <a:chOff x="1331545" y="2851205"/>
            <a:chExt cx="6696000" cy="932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932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79176" y="3134373"/>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ea typeface="+mn-ea"/>
                  <a:cs typeface="Microsoft Uighur" panose="02000000000000000000" pitchFamily="2" charset="-78"/>
                </a:rPr>
                <a:t>تعرف معجم اللعب والمرح؛</a:t>
              </a:r>
            </a:p>
          </p:txBody>
        </p:sp>
      </p:grpSp>
      <p:grpSp>
        <p:nvGrpSpPr>
          <p:cNvPr id="2" name="Groupe 1">
            <a:extLst>
              <a:ext uri="{FF2B5EF4-FFF2-40B4-BE49-F238E27FC236}">
                <a16:creationId xmlns:a16="http://schemas.microsoft.com/office/drawing/2014/main" id="{6418F3CE-5F36-6FDD-615E-D2A2A1C071EC}"/>
              </a:ext>
            </a:extLst>
          </p:cNvPr>
          <p:cNvGrpSpPr/>
          <p:nvPr/>
        </p:nvGrpSpPr>
        <p:grpSpPr>
          <a:xfrm>
            <a:off x="1224000" y="3642852"/>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479176" y="3192646"/>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ea typeface="+mn-ea"/>
                  <a:cs typeface="Microsoft Uighur" panose="02000000000000000000" pitchFamily="2" charset="-78"/>
                </a:rPr>
                <a:t>تسمية الحروف وقراءة مقاطع وكلمات وجمل تتضمن الحروف المقدمة.</a:t>
              </a:r>
            </a:p>
          </p:txBody>
        </p:sp>
      </p:grpSp>
      <p:grpSp>
        <p:nvGrpSpPr>
          <p:cNvPr id="6" name="Groupe 5">
            <a:extLst>
              <a:ext uri="{FF2B5EF4-FFF2-40B4-BE49-F238E27FC236}">
                <a16:creationId xmlns:a16="http://schemas.microsoft.com/office/drawing/2014/main" id="{5414131E-1B53-6BBB-BE98-ECBC5C2415ED}"/>
              </a:ext>
            </a:extLst>
          </p:cNvPr>
          <p:cNvGrpSpPr/>
          <p:nvPr/>
        </p:nvGrpSpPr>
        <p:grpSpPr>
          <a:xfrm>
            <a:off x="1224000" y="4682863"/>
            <a:ext cx="6696000" cy="890781"/>
            <a:chOff x="1331545" y="2851205"/>
            <a:chExt cx="6696000" cy="890781"/>
          </a:xfrm>
        </p:grpSpPr>
        <p:pic>
          <p:nvPicPr>
            <p:cNvPr id="7" name="Image 6">
              <a:extLst>
                <a:ext uri="{FF2B5EF4-FFF2-40B4-BE49-F238E27FC236}">
                  <a16:creationId xmlns:a16="http://schemas.microsoft.com/office/drawing/2014/main" id="{E6C0F7BA-3FD3-9073-CC80-53AFE187289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9" name="Rectangle 8">
              <a:extLst>
                <a:ext uri="{FF2B5EF4-FFF2-40B4-BE49-F238E27FC236}">
                  <a16:creationId xmlns:a16="http://schemas.microsoft.com/office/drawing/2014/main" id="{96B77B95-DD22-B625-FFBB-004D16185FBD}"/>
                </a:ext>
              </a:extLst>
            </p:cNvPr>
            <p:cNvSpPr/>
            <p:nvPr/>
          </p:nvSpPr>
          <p:spPr>
            <a:xfrm>
              <a:off x="1479176" y="3192646"/>
              <a:ext cx="4787153" cy="400110"/>
            </a:xfrm>
            <a:prstGeom prst="rect">
              <a:avLst/>
            </a:prstGeom>
          </p:spPr>
          <p:txBody>
            <a:bodyPr wrap="square">
              <a:spAutoFit/>
            </a:bodyPr>
            <a:lstStyle/>
            <a:p>
              <a:pPr lvl="0" algn="r" defTabSz="457200" rtl="1">
                <a:buClrTx/>
                <a:defRPr/>
              </a:pPr>
              <a:r>
                <a:rPr lang="ar-MA" sz="2000" b="1" kern="1200" dirty="0">
                  <a:solidFill>
                    <a:srgbClr val="424D7B"/>
                  </a:solidFill>
                  <a:latin typeface="Microsoft Uighur" panose="02000000000000000000" pitchFamily="2" charset="-78"/>
                  <a:ea typeface="+mn-ea"/>
                  <a:cs typeface="Microsoft Uighur" panose="02000000000000000000" pitchFamily="2" charset="-78"/>
                </a:rPr>
                <a:t>كتابة كلمات مملاة ووصف صورة بجملة مفيدة.</a:t>
              </a:r>
            </a:p>
          </p:txBody>
        </p:sp>
      </p:grpSp>
    </p:spTree>
    <p:extLst>
      <p:ext uri="{BB962C8B-B14F-4D97-AF65-F5344CB8AC3E}">
        <p14:creationId xmlns:p14="http://schemas.microsoft.com/office/powerpoint/2010/main" val="121700444"/>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073066" y="3087000"/>
            <a:ext cx="518984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lang="ar-MA" sz="2800" b="1" dirty="0">
                <a:cs typeface="Microsoft Uighur" panose="02000000000000000000" pitchFamily="2" charset="-78"/>
              </a:rPr>
              <a:t>المعجم: مراجعة</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165737" y="1778776"/>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dirty="0">
                <a:latin typeface="Microsoft Uighur" panose="02000000000000000000" pitchFamily="2" charset="-78"/>
                <a:cs typeface="Microsoft Uighur" panose="02000000000000000000" pitchFamily="2" charset="-78"/>
              </a:rPr>
              <a:t>دونَ أَنْ أَقِفَ، أَرْفَعُ أُصْبُعي لِلْإجابَةِ. </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2800" b="1" dirty="0">
                <a:solidFill>
                  <a:srgbClr val="424D7B"/>
                </a:solidFill>
                <a:latin typeface="Microsoft Uighur" panose="02000000000000000000" pitchFamily="2" charset="-78"/>
                <a:ea typeface="+mn-ea"/>
                <a:cs typeface="Microsoft Uighur" panose="02000000000000000000" pitchFamily="2" charset="-78"/>
              </a:rPr>
              <a:t>أُنْصِتُ وأَنْتَبِهُ جَيِّداً للدَّرْسِ</a:t>
            </a:r>
            <a:r>
              <a:rPr lang="ar-MA" sz="2800" dirty="0">
                <a:solidFill>
                  <a:srgbClr val="424D7B"/>
                </a:solidFill>
                <a:latin typeface="Microsoft Uighur" panose="02000000000000000000" pitchFamily="2" charset="-78"/>
                <a:cs typeface="Microsoft Uighur" panose="02000000000000000000" pitchFamily="2" charset="-78"/>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24" name="Ellipse 29">
            <a:extLst>
              <a:ext uri="{FF2B5EF4-FFF2-40B4-BE49-F238E27FC236}">
                <a16:creationId xmlns:a16="http://schemas.microsoft.com/office/drawing/2014/main" id="{83B61568-ED86-9D75-BF45-23F9A248C024}"/>
              </a:ext>
            </a:extLst>
          </p:cNvPr>
          <p:cNvSpPr/>
          <p:nvPr/>
        </p:nvSpPr>
        <p:spPr>
          <a:xfrm>
            <a:off x="5063566"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A300D746-970A-FF7E-B6A3-F619611C31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603DE6E-8057-16AE-6819-4BC009D4FF7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17CA38B-581D-F607-EE6C-AB2C7986C1C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F0FE13BD-B549-D4A3-21C8-2E4EC0BBA36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9F37C9D-E086-5C66-73C1-495246875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7535B708-F9D1-B784-240E-59842A89FC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DDCA21C6-3498-4073-B34B-57A9F2F1273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C33CD770-188D-4D11-0D37-8808938416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98A5B6B-A63D-2445-E466-6F23C839C64C}"/>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8CF36B7B-F0AF-6BC7-6392-57838B4B7873}"/>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الآن. سنتذكر الكلمات التي تعلمناها. أنا أشير وأنت تقول.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146B6EF-4D2C-434F-5BAE-F69DECE6998E}"/>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0" name="Image 29">
            <a:extLst>
              <a:ext uri="{FF2B5EF4-FFF2-40B4-BE49-F238E27FC236}">
                <a16:creationId xmlns:a16="http://schemas.microsoft.com/office/drawing/2014/main" id="{F6335101-34F6-B86B-79CE-7520CA34B63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1" name="Image 30">
            <a:extLst>
              <a:ext uri="{FF2B5EF4-FFF2-40B4-BE49-F238E27FC236}">
                <a16:creationId xmlns:a16="http://schemas.microsoft.com/office/drawing/2014/main" id="{2672082F-139E-00E1-EF1F-3D8BCE69711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32" name="Image 31">
            <a:extLst>
              <a:ext uri="{FF2B5EF4-FFF2-40B4-BE49-F238E27FC236}">
                <a16:creationId xmlns:a16="http://schemas.microsoft.com/office/drawing/2014/main" id="{417A546C-7AF3-39EF-5171-C6285CCB711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33" name="Image 32">
            <a:extLst>
              <a:ext uri="{FF2B5EF4-FFF2-40B4-BE49-F238E27FC236}">
                <a16:creationId xmlns:a16="http://schemas.microsoft.com/office/drawing/2014/main" id="{9E69CD5F-8669-A804-51E4-0F4383570D07}"/>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34" name="Rectangle 33">
            <a:extLst>
              <a:ext uri="{FF2B5EF4-FFF2-40B4-BE49-F238E27FC236}">
                <a16:creationId xmlns:a16="http://schemas.microsoft.com/office/drawing/2014/main" id="{AF72FF1E-A21A-CA2B-6AB2-274AFA91E2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5" name="Rectangle 34">
            <a:extLst>
              <a:ext uri="{FF2B5EF4-FFF2-40B4-BE49-F238E27FC236}">
                <a16:creationId xmlns:a16="http://schemas.microsoft.com/office/drawing/2014/main" id="{05885C3C-7B87-ABB6-4488-1C20963FE0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معجم</a:t>
            </a:r>
          </a:p>
        </p:txBody>
      </p:sp>
      <p:sp>
        <p:nvSpPr>
          <p:cNvPr id="36" name="Rectangle 35">
            <a:extLst>
              <a:ext uri="{FF2B5EF4-FFF2-40B4-BE49-F238E27FC236}">
                <a16:creationId xmlns:a16="http://schemas.microsoft.com/office/drawing/2014/main" id="{49F59C67-D06A-5BB7-5B87-28375A38AA0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7" name="Rectangle 36">
            <a:extLst>
              <a:ext uri="{FF2B5EF4-FFF2-40B4-BE49-F238E27FC236}">
                <a16:creationId xmlns:a16="http://schemas.microsoft.com/office/drawing/2014/main" id="{D11F1174-CAC5-AE98-C264-E00ED8736EB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C9AF8588-1130-0D9F-889A-6A118E41C5C9}"/>
              </a:ext>
            </a:extLst>
          </p:cNvPr>
          <p:cNvPicPr>
            <a:picLocks noChangeAspect="1"/>
          </p:cNvPicPr>
          <p:nvPr/>
        </p:nvPicPr>
        <p:blipFill>
          <a:blip r:embed="rId8"/>
          <a:stretch>
            <a:fillRect/>
          </a:stretch>
        </p:blipFill>
        <p:spPr>
          <a:xfrm>
            <a:off x="6068230" y="2018484"/>
            <a:ext cx="1859660" cy="1756141"/>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 10">
            <a:extLst>
              <a:ext uri="{FF2B5EF4-FFF2-40B4-BE49-F238E27FC236}">
                <a16:creationId xmlns:a16="http://schemas.microsoft.com/office/drawing/2014/main" id="{63DC8596-32AB-C9C5-B59A-CA4C5CC64ED6}"/>
              </a:ext>
            </a:extLst>
          </p:cNvPr>
          <p:cNvPicPr>
            <a:picLocks noChangeAspect="1"/>
          </p:cNvPicPr>
          <p:nvPr/>
        </p:nvPicPr>
        <p:blipFill>
          <a:blip r:embed="rId9"/>
          <a:stretch>
            <a:fillRect/>
          </a:stretch>
        </p:blipFill>
        <p:spPr>
          <a:xfrm>
            <a:off x="3597449" y="2019841"/>
            <a:ext cx="1853264" cy="1754784"/>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Image 15">
            <a:extLst>
              <a:ext uri="{FF2B5EF4-FFF2-40B4-BE49-F238E27FC236}">
                <a16:creationId xmlns:a16="http://schemas.microsoft.com/office/drawing/2014/main" id="{76142950-1124-03F8-EBE1-51FB9B33707F}"/>
              </a:ext>
            </a:extLst>
          </p:cNvPr>
          <p:cNvPicPr>
            <a:picLocks noChangeAspect="1"/>
          </p:cNvPicPr>
          <p:nvPr/>
        </p:nvPicPr>
        <p:blipFill>
          <a:blip r:embed="rId10"/>
          <a:stretch>
            <a:fillRect/>
          </a:stretch>
        </p:blipFill>
        <p:spPr>
          <a:xfrm>
            <a:off x="6072189" y="4181294"/>
            <a:ext cx="1820366" cy="17401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Image 16">
            <a:extLst>
              <a:ext uri="{FF2B5EF4-FFF2-40B4-BE49-F238E27FC236}">
                <a16:creationId xmlns:a16="http://schemas.microsoft.com/office/drawing/2014/main" id="{8DBC6A9E-A3EA-3861-CCA2-CC3AD9EC4303}"/>
              </a:ext>
            </a:extLst>
          </p:cNvPr>
          <p:cNvPicPr>
            <a:picLocks noChangeAspect="1"/>
          </p:cNvPicPr>
          <p:nvPr/>
        </p:nvPicPr>
        <p:blipFill>
          <a:blip r:embed="rId11"/>
          <a:stretch>
            <a:fillRect/>
          </a:stretch>
        </p:blipFill>
        <p:spPr>
          <a:xfrm>
            <a:off x="3585550" y="4181294"/>
            <a:ext cx="1820366" cy="17561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Image 17">
            <a:extLst>
              <a:ext uri="{FF2B5EF4-FFF2-40B4-BE49-F238E27FC236}">
                <a16:creationId xmlns:a16="http://schemas.microsoft.com/office/drawing/2014/main" id="{8F3FEC84-CA7C-AEB1-169E-0CFAECD15BE3}"/>
              </a:ext>
            </a:extLst>
          </p:cNvPr>
          <p:cNvPicPr>
            <a:picLocks noChangeAspect="1"/>
          </p:cNvPicPr>
          <p:nvPr/>
        </p:nvPicPr>
        <p:blipFill>
          <a:blip r:embed="rId12"/>
          <a:stretch>
            <a:fillRect/>
          </a:stretch>
        </p:blipFill>
        <p:spPr>
          <a:xfrm>
            <a:off x="1085013" y="4181294"/>
            <a:ext cx="1834264" cy="17221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 1">
            <a:extLst>
              <a:ext uri="{FF2B5EF4-FFF2-40B4-BE49-F238E27FC236}">
                <a16:creationId xmlns:a16="http://schemas.microsoft.com/office/drawing/2014/main" id="{5C41D6A4-B34A-EAAF-60EB-788DF32C9FDF}"/>
              </a:ext>
            </a:extLst>
          </p:cNvPr>
          <p:cNvPicPr>
            <a:picLocks noChangeAspect="1"/>
          </p:cNvPicPr>
          <p:nvPr/>
        </p:nvPicPr>
        <p:blipFill>
          <a:blip r:embed="rId13"/>
          <a:stretch>
            <a:fillRect/>
          </a:stretch>
        </p:blipFill>
        <p:spPr>
          <a:xfrm>
            <a:off x="1130632" y="1998864"/>
            <a:ext cx="1820560" cy="17321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40619728"/>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03B2FBC1-BE4A-430A-CD20-3E2338274DB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C071E4D-3DFC-3A21-3E50-CD0D8E62747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الآن. سنتذكر الكلمات التي تعلمناها. أنا أشير وأنت تقول.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28E1ADB7-3352-2F6B-996F-D7AF7183CEC6}"/>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0" name="Image 29">
            <a:extLst>
              <a:ext uri="{FF2B5EF4-FFF2-40B4-BE49-F238E27FC236}">
                <a16:creationId xmlns:a16="http://schemas.microsoft.com/office/drawing/2014/main" id="{0D9D5037-8ED0-8DEE-182A-3AAAF243947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1" name="Image 30">
            <a:extLst>
              <a:ext uri="{FF2B5EF4-FFF2-40B4-BE49-F238E27FC236}">
                <a16:creationId xmlns:a16="http://schemas.microsoft.com/office/drawing/2014/main" id="{D15A66EC-F9B5-204F-6F54-6AC72B47EBA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32" name="Image 31">
            <a:extLst>
              <a:ext uri="{FF2B5EF4-FFF2-40B4-BE49-F238E27FC236}">
                <a16:creationId xmlns:a16="http://schemas.microsoft.com/office/drawing/2014/main" id="{35A18B42-B4DC-A98D-38FB-DAD583DCD3A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33" name="Image 32">
            <a:extLst>
              <a:ext uri="{FF2B5EF4-FFF2-40B4-BE49-F238E27FC236}">
                <a16:creationId xmlns:a16="http://schemas.microsoft.com/office/drawing/2014/main" id="{9C34336A-D9A7-C014-7FC0-57EAA73659FD}"/>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34" name="Rectangle 33">
            <a:extLst>
              <a:ext uri="{FF2B5EF4-FFF2-40B4-BE49-F238E27FC236}">
                <a16:creationId xmlns:a16="http://schemas.microsoft.com/office/drawing/2014/main" id="{CC9D6853-EBBA-AD77-62D4-C0D6E6F034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kern="1200"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5" name="Rectangle 34">
            <a:extLst>
              <a:ext uri="{FF2B5EF4-FFF2-40B4-BE49-F238E27FC236}">
                <a16:creationId xmlns:a16="http://schemas.microsoft.com/office/drawing/2014/main" id="{73CF167E-3F4A-9F9E-4DCE-67EEFB4073C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buClrTx/>
              <a:defRPr/>
            </a:pPr>
            <a:r>
              <a:rPr lang="ar-MA" sz="2000" b="1" kern="1200" dirty="0">
                <a:solidFill>
                  <a:srgbClr val="565F88"/>
                </a:solidFill>
                <a:latin typeface="Microsoft Uighur" panose="02000000000000000000" pitchFamily="2" charset="-78"/>
                <a:cs typeface="Microsoft Uighur" panose="02000000000000000000" pitchFamily="2" charset="-78"/>
              </a:rPr>
              <a:t>معجم</a:t>
            </a:r>
          </a:p>
        </p:txBody>
      </p:sp>
      <p:sp>
        <p:nvSpPr>
          <p:cNvPr id="36" name="Rectangle 35">
            <a:extLst>
              <a:ext uri="{FF2B5EF4-FFF2-40B4-BE49-F238E27FC236}">
                <a16:creationId xmlns:a16="http://schemas.microsoft.com/office/drawing/2014/main" id="{862B1635-B4E8-151E-7A7C-F435D58BAE0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7" name="Rectangle 36">
            <a:extLst>
              <a:ext uri="{FF2B5EF4-FFF2-40B4-BE49-F238E27FC236}">
                <a16:creationId xmlns:a16="http://schemas.microsoft.com/office/drawing/2014/main" id="{F3AF0125-0BE9-7D2D-40CE-545B88AA5BE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9" name="Image 18">
            <a:extLst>
              <a:ext uri="{FF2B5EF4-FFF2-40B4-BE49-F238E27FC236}">
                <a16:creationId xmlns:a16="http://schemas.microsoft.com/office/drawing/2014/main" id="{0FA2333A-89D1-E94B-8333-689AA41CC97C}"/>
              </a:ext>
            </a:extLst>
          </p:cNvPr>
          <p:cNvPicPr>
            <a:picLocks noChangeAspect="1"/>
          </p:cNvPicPr>
          <p:nvPr/>
        </p:nvPicPr>
        <p:blipFill>
          <a:blip r:embed="rId8"/>
          <a:stretch>
            <a:fillRect/>
          </a:stretch>
        </p:blipFill>
        <p:spPr>
          <a:xfrm>
            <a:off x="6094177" y="4274902"/>
            <a:ext cx="1830072" cy="17030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Image 20">
            <a:extLst>
              <a:ext uri="{FF2B5EF4-FFF2-40B4-BE49-F238E27FC236}">
                <a16:creationId xmlns:a16="http://schemas.microsoft.com/office/drawing/2014/main" id="{8781B51C-C1AE-06E6-933A-A1CA540FEF84}"/>
              </a:ext>
            </a:extLst>
          </p:cNvPr>
          <p:cNvPicPr>
            <a:picLocks noChangeAspect="1"/>
          </p:cNvPicPr>
          <p:nvPr/>
        </p:nvPicPr>
        <p:blipFill>
          <a:blip r:embed="rId9"/>
          <a:stretch>
            <a:fillRect/>
          </a:stretch>
        </p:blipFill>
        <p:spPr>
          <a:xfrm>
            <a:off x="1197279" y="1983800"/>
            <a:ext cx="1820560" cy="1703002"/>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Image 21">
            <a:extLst>
              <a:ext uri="{FF2B5EF4-FFF2-40B4-BE49-F238E27FC236}">
                <a16:creationId xmlns:a16="http://schemas.microsoft.com/office/drawing/2014/main" id="{89238C38-B492-0746-BA20-C5B44CD4A58A}"/>
              </a:ext>
            </a:extLst>
          </p:cNvPr>
          <p:cNvPicPr>
            <a:picLocks noChangeAspect="1"/>
          </p:cNvPicPr>
          <p:nvPr/>
        </p:nvPicPr>
        <p:blipFill>
          <a:blip r:embed="rId10"/>
          <a:stretch>
            <a:fillRect/>
          </a:stretch>
        </p:blipFill>
        <p:spPr>
          <a:xfrm>
            <a:off x="1197279" y="4239345"/>
            <a:ext cx="1820561" cy="173855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 22">
            <a:extLst>
              <a:ext uri="{FF2B5EF4-FFF2-40B4-BE49-F238E27FC236}">
                <a16:creationId xmlns:a16="http://schemas.microsoft.com/office/drawing/2014/main" id="{26617F53-4799-4C67-B2D4-38F878937F5C}"/>
              </a:ext>
            </a:extLst>
          </p:cNvPr>
          <p:cNvPicPr>
            <a:picLocks noChangeAspect="1"/>
          </p:cNvPicPr>
          <p:nvPr/>
        </p:nvPicPr>
        <p:blipFill>
          <a:blip r:embed="rId11"/>
          <a:stretch>
            <a:fillRect/>
          </a:stretch>
        </p:blipFill>
        <p:spPr>
          <a:xfrm>
            <a:off x="3716101" y="4274902"/>
            <a:ext cx="1761131" cy="17030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 1">
            <a:extLst>
              <a:ext uri="{FF2B5EF4-FFF2-40B4-BE49-F238E27FC236}">
                <a16:creationId xmlns:a16="http://schemas.microsoft.com/office/drawing/2014/main" id="{346AC3DD-8139-8888-21BA-55BDD0B085C0}"/>
              </a:ext>
            </a:extLst>
          </p:cNvPr>
          <p:cNvPicPr>
            <a:picLocks noChangeAspect="1"/>
          </p:cNvPicPr>
          <p:nvPr/>
        </p:nvPicPr>
        <p:blipFill>
          <a:blip r:embed="rId12"/>
          <a:stretch>
            <a:fillRect/>
          </a:stretch>
        </p:blipFill>
        <p:spPr>
          <a:xfrm>
            <a:off x="6113785" y="1956100"/>
            <a:ext cx="1810464" cy="17307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E05A8BA1-775F-DF2F-46C6-C1FE80A4EEB8}"/>
              </a:ext>
            </a:extLst>
          </p:cNvPr>
          <p:cNvPicPr>
            <a:picLocks noChangeAspect="1"/>
          </p:cNvPicPr>
          <p:nvPr/>
        </p:nvPicPr>
        <p:blipFill>
          <a:blip r:embed="rId13"/>
          <a:stretch>
            <a:fillRect/>
          </a:stretch>
        </p:blipFill>
        <p:spPr>
          <a:xfrm>
            <a:off x="3674425" y="1983800"/>
            <a:ext cx="1761131" cy="1703002"/>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24143344"/>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704315"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مراجعة الحروف وقراءة كلمات وجمل. </a:t>
            </a:r>
          </a:p>
          <a:p>
            <a:pPr lvl="0" algn="r" rtl="1">
              <a:buClr>
                <a:srgbClr val="424D7B"/>
              </a:buClr>
              <a:buSzPct val="50000"/>
            </a:pPr>
            <a:r>
              <a:rPr lang="ar-MA" sz="2800" b="1" dirty="0">
                <a:cs typeface="Microsoft Uighur" panose="02000000000000000000" pitchFamily="2" charset="-78"/>
              </a:rPr>
              <a:t>كتابة كلمات مملاة.</a:t>
            </a:r>
          </a:p>
          <a:p>
            <a:pPr lvl="0" algn="r" rtl="1">
              <a:buClr>
                <a:srgbClr val="424D7B"/>
              </a:buClr>
              <a:buSzPct val="50000"/>
            </a:pPr>
            <a:r>
              <a:rPr lang="ar-MA" sz="2800" b="1" dirty="0">
                <a:cs typeface="Microsoft Uighur" panose="02000000000000000000" pitchFamily="2" charset="-78"/>
              </a:rPr>
              <a:t>كتابة جملة مفيدة لوصف صورة.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543846" y="1777877"/>
            <a:ext cx="1627370" cy="646331"/>
          </a:xfrm>
          <a:prstGeom prst="rect">
            <a:avLst/>
          </a:prstGeom>
          <a:noFill/>
        </p:spPr>
        <p:txBody>
          <a:bodyPr wrap="none" rtlCol="0">
            <a:spAutoFit/>
          </a:bodyPr>
          <a:lstStyle/>
          <a:p>
            <a:pPr lvl="0" algn="r" defTabSz="457200" rtl="1">
              <a:buClrTx/>
              <a:defRPr/>
            </a:pPr>
            <a:r>
              <a:rPr lang="ar-MA" sz="3600" b="1" kern="1200" dirty="0">
                <a:solidFill>
                  <a:srgbClr val="424D7B"/>
                </a:solidFill>
                <a:latin typeface="Microsoft Uighur" panose="02000000000000000000" pitchFamily="2" charset="-78"/>
                <a:ea typeface="+mn-ea"/>
                <a:cs typeface="Microsoft Uighur" panose="02000000000000000000" pitchFamily="2" charset="-78"/>
              </a:rPr>
              <a:t>قراءة / كتابة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b="1" dirty="0">
                <a:latin typeface="Microsoft Uighur" panose="02000000000000000000" pitchFamily="2" charset="-78"/>
                <a:cs typeface="Microsoft Uighur" panose="02000000000000000000" pitchFamily="2" charset="-78"/>
              </a:rPr>
              <a:t>2</a:t>
            </a:r>
            <a:endParaRPr lang="fr-FR" sz="1800" b="1" dirty="0">
              <a:latin typeface="Microsoft Uighur" panose="02000000000000000000" pitchFamily="2" charset="-78"/>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0B2A4A08-1D33-446E-1662-E1D69CDF808A}"/>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000" b="1" dirty="0">
                <a:solidFill>
                  <a:schemeClr val="tx1"/>
                </a:solidFill>
              </a:rPr>
              <a:t>45</a:t>
            </a:r>
            <a:endParaRPr lang="fr-MA" sz="1000" b="1" dirty="0">
              <a:solidFill>
                <a:schemeClr val="tx1"/>
              </a:solidFill>
            </a:endParaRPr>
          </a:p>
        </p:txBody>
      </p:sp>
    </p:spTree>
    <p:extLst>
      <p:ext uri="{BB962C8B-B14F-4D97-AF65-F5344CB8AC3E}">
        <p14:creationId xmlns:p14="http://schemas.microsoft.com/office/powerpoint/2010/main" val="3173460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A1DB-6416-0763-1D32-F4D83350744B}"/>
            </a:ext>
          </a:extLst>
        </p:cNvPr>
        <p:cNvGrpSpPr/>
        <p:nvPr/>
      </p:nvGrpSpPr>
      <p:grpSpPr>
        <a:xfrm>
          <a:off x="0" y="0"/>
          <a:ext cx="0" cy="0"/>
          <a:chOff x="0" y="0"/>
          <a:chExt cx="0" cy="0"/>
        </a:xfrm>
      </p:grpSpPr>
      <p:sp>
        <p:nvSpPr>
          <p:cNvPr id="4" name="Titre 13">
            <a:extLst>
              <a:ext uri="{FF2B5EF4-FFF2-40B4-BE49-F238E27FC236}">
                <a16:creationId xmlns:a16="http://schemas.microsoft.com/office/drawing/2014/main" id="{536866BB-E139-9897-3269-FCEB726B267D}"/>
              </a:ext>
            </a:extLst>
          </p:cNvPr>
          <p:cNvSpPr>
            <a:spLocks noGrp="1"/>
          </p:cNvSpPr>
          <p:nvPr>
            <p:ph type="title"/>
          </p:nvPr>
        </p:nvSpPr>
        <p:spPr>
          <a:xfrm>
            <a:off x="78947" y="1685510"/>
            <a:ext cx="8677835" cy="4159045"/>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1. </a:t>
            </a:r>
            <a:r>
              <a:rPr kumimoji="0" lang="ar-MA" sz="28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يخصص الأستاذ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الفئة د بالعناية المركزة حتى يتمكنوا من تسمية كل الحروف التي سبق تقديمها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 يعمل الأستاذ طيلة فترة المراجعة على أن يتمكن على الأقل 80</a:t>
            </a:r>
            <a:r>
              <a:rPr lang="fr-FR"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من متعلميه من قراءة الكلمات. التلميذ الذي يقرأ الكلمة مقطعا </a:t>
            </a:r>
            <a:r>
              <a:rPr lang="ar-MA" sz="2800" b="0" kern="100"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مقطعا</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ثم يعيد قراءة الكلمة مرة واحدة تعتبر قراءته صحيحة.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4- يتم تدريب المتعلمين على قراءة الجمل باسترسال (بدقة ودون التوقف بين الكلمات).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endPar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580008709"/>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1BC88ED-1599-28C2-FDD9-81B3E1CE2F6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CCA7228-8151-BBD3-2B95-2FE44360FE6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6A30DAAE-8E2A-EE53-446B-7448EA09EF9C}"/>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9EBD88EA-668E-1F76-F1E8-440F5ED3FFD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08BF3A5-6E36-A965-8A5F-0530EE5F0B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93EA257-FEEB-5DB1-5E11-5FA23F59469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83C3BD6-DCD1-59A7-CD52-81AF66E29E8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CCD4DCC-EF82-30C5-F28F-6F47C66829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3F555F60-DE7C-D79C-082E-286A0CD603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9" name="Rectangle 8">
            <a:extLst>
              <a:ext uri="{FF2B5EF4-FFF2-40B4-BE49-F238E27FC236}">
                <a16:creationId xmlns:a16="http://schemas.microsoft.com/office/drawing/2014/main" id="{27D1BB10-0078-20E1-8502-7DC342258B3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F2B4273B-5FDF-42DA-7E84-4A75A5A8CC6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graphicFrame>
        <p:nvGraphicFramePr>
          <p:cNvPr id="5" name="Tableau 4">
            <a:extLst>
              <a:ext uri="{FF2B5EF4-FFF2-40B4-BE49-F238E27FC236}">
                <a16:creationId xmlns:a16="http://schemas.microsoft.com/office/drawing/2014/main" id="{2C369629-BEF8-7C7E-2A24-14540DCB7D7D}"/>
              </a:ext>
            </a:extLst>
          </p:cNvPr>
          <p:cNvGraphicFramePr>
            <a:graphicFrameLocks noGrp="1"/>
          </p:cNvGraphicFramePr>
          <p:nvPr>
            <p:extLst>
              <p:ext uri="{D42A27DB-BD31-4B8C-83A1-F6EECF244321}">
                <p14:modId xmlns:p14="http://schemas.microsoft.com/office/powerpoint/2010/main" val="829344621"/>
              </p:ext>
            </p:extLst>
          </p:nvPr>
        </p:nvGraphicFramePr>
        <p:xfrm>
          <a:off x="934056" y="2020539"/>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5CDAB7EE-87C4-D58A-3887-DBAC4C3C8507}"/>
              </a:ext>
            </a:extLst>
          </p:cNvPr>
          <p:cNvGraphicFramePr>
            <a:graphicFrameLocks noGrp="1"/>
          </p:cNvGraphicFramePr>
          <p:nvPr>
            <p:extLst>
              <p:ext uri="{D42A27DB-BD31-4B8C-83A1-F6EECF244321}">
                <p14:modId xmlns:p14="http://schemas.microsoft.com/office/powerpoint/2010/main" val="2583774941"/>
              </p:ext>
            </p:extLst>
          </p:nvPr>
        </p:nvGraphicFramePr>
        <p:xfrm>
          <a:off x="934056" y="319154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F7D27819-7E23-1475-1D6D-C33FFB96E68B}"/>
              </a:ext>
            </a:extLst>
          </p:cNvPr>
          <p:cNvGraphicFramePr>
            <a:graphicFrameLocks noGrp="1"/>
          </p:cNvGraphicFramePr>
          <p:nvPr>
            <p:extLst>
              <p:ext uri="{D42A27DB-BD31-4B8C-83A1-F6EECF244321}">
                <p14:modId xmlns:p14="http://schemas.microsoft.com/office/powerpoint/2010/main" val="270922103"/>
              </p:ext>
            </p:extLst>
          </p:nvPr>
        </p:nvGraphicFramePr>
        <p:xfrm>
          <a:off x="934056" y="4362545"/>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3" name="Tableau 12">
            <a:extLst>
              <a:ext uri="{FF2B5EF4-FFF2-40B4-BE49-F238E27FC236}">
                <a16:creationId xmlns:a16="http://schemas.microsoft.com/office/drawing/2014/main" id="{31C3850D-3B98-7B07-5778-F14E8F301450}"/>
              </a:ext>
            </a:extLst>
          </p:cNvPr>
          <p:cNvGraphicFramePr>
            <a:graphicFrameLocks noGrp="1"/>
          </p:cNvGraphicFramePr>
          <p:nvPr>
            <p:extLst>
              <p:ext uri="{D42A27DB-BD31-4B8C-83A1-F6EECF244321}">
                <p14:modId xmlns:p14="http://schemas.microsoft.com/office/powerpoint/2010/main" val="692968766"/>
              </p:ext>
            </p:extLst>
          </p:nvPr>
        </p:nvGraphicFramePr>
        <p:xfrm>
          <a:off x="2124331" y="5445057"/>
          <a:ext cx="4508870"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728358763"/>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E5007417-FCE7-9819-B506-1D4D8C148E76}"/>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069AAF56-F5FE-D516-9E3A-C75AA6662F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 خاص بالفئة د)</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4E2B8CCC-154F-64F3-0B2E-D587B8A64F16}"/>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graphicFrame>
        <p:nvGraphicFramePr>
          <p:cNvPr id="5" name="Tableau 4">
            <a:extLst>
              <a:ext uri="{FF2B5EF4-FFF2-40B4-BE49-F238E27FC236}">
                <a16:creationId xmlns:a16="http://schemas.microsoft.com/office/drawing/2014/main" id="{5F02AD80-B19D-F7C1-15ED-BDEF21DAC12F}"/>
              </a:ext>
            </a:extLst>
          </p:cNvPr>
          <p:cNvGraphicFramePr>
            <a:graphicFrameLocks noGrp="1"/>
          </p:cNvGraphicFramePr>
          <p:nvPr/>
        </p:nvGraphicFramePr>
        <p:xfrm>
          <a:off x="934056" y="2020539"/>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DF0330B0-907D-6283-61C5-3E9F13BAA523}"/>
              </a:ext>
            </a:extLst>
          </p:cNvPr>
          <p:cNvGraphicFramePr>
            <a:graphicFrameLocks noGrp="1"/>
          </p:cNvGraphicFramePr>
          <p:nvPr/>
        </p:nvGraphicFramePr>
        <p:xfrm>
          <a:off x="934056" y="319154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D311BF63-06F4-2437-7D0A-5B944E0D2FB0}"/>
              </a:ext>
            </a:extLst>
          </p:cNvPr>
          <p:cNvGraphicFramePr>
            <a:graphicFrameLocks noGrp="1"/>
          </p:cNvGraphicFramePr>
          <p:nvPr/>
        </p:nvGraphicFramePr>
        <p:xfrm>
          <a:off x="934056" y="4362545"/>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3" name="Tableau 12">
            <a:extLst>
              <a:ext uri="{FF2B5EF4-FFF2-40B4-BE49-F238E27FC236}">
                <a16:creationId xmlns:a16="http://schemas.microsoft.com/office/drawing/2014/main" id="{D58DFEC1-A7A8-4444-4103-AF285EE0A654}"/>
              </a:ext>
            </a:extLst>
          </p:cNvPr>
          <p:cNvGraphicFramePr>
            <a:graphicFrameLocks noGrp="1"/>
          </p:cNvGraphicFramePr>
          <p:nvPr>
            <p:extLst>
              <p:ext uri="{D42A27DB-BD31-4B8C-83A1-F6EECF244321}">
                <p14:modId xmlns:p14="http://schemas.microsoft.com/office/powerpoint/2010/main" val="1036777399"/>
              </p:ext>
            </p:extLst>
          </p:nvPr>
        </p:nvGraphicFramePr>
        <p:xfrm>
          <a:off x="2124331" y="5445057"/>
          <a:ext cx="4508870"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pic>
        <p:nvPicPr>
          <p:cNvPr id="14" name="Image 13">
            <a:extLst>
              <a:ext uri="{FF2B5EF4-FFF2-40B4-BE49-F238E27FC236}">
                <a16:creationId xmlns:a16="http://schemas.microsoft.com/office/drawing/2014/main" id="{768A2E26-A031-AE2A-D82C-7E36902873A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5DCB6CF2-DAFA-8C31-1DAE-306BB3520D0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0A7C630D-38A0-6650-C42D-D9CF2110F81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E2B3DC6C-FC14-6832-B6F7-E0A06D0CFA9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7AF9F1DC-2B28-74B9-F12C-C149EEB02EE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4318CE3A-682E-5FBA-7079-AD88FBDCA0C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21" name="Rectangle 20">
            <a:extLst>
              <a:ext uri="{FF2B5EF4-FFF2-40B4-BE49-F238E27FC236}">
                <a16:creationId xmlns:a16="http://schemas.microsoft.com/office/drawing/2014/main" id="{CED85FE1-CEB5-6009-63AF-E7360690473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61633645-44CD-C6D2-1137-89B7F942E55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731997904"/>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EF14F-154E-5E8B-1C60-E4318EA80D8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9E090DD-CD09-841C-367A-72FEFDE32ED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E1FAD2F3-5D50-9953-5315-2DEC5471951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78E75906-5F9B-840A-9F17-36831129561B}"/>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a:t>
            </a:r>
            <a:r>
              <a:rPr lang="ar-S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رأ.</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رددوا بعدي </a:t>
            </a:r>
          </a:p>
        </p:txBody>
      </p:sp>
      <p:sp>
        <p:nvSpPr>
          <p:cNvPr id="18" name="Rectangle : coins arrondis 17">
            <a:extLst>
              <a:ext uri="{FF2B5EF4-FFF2-40B4-BE49-F238E27FC236}">
                <a16:creationId xmlns:a16="http://schemas.microsoft.com/office/drawing/2014/main" id="{A821B990-4C95-BDA7-2843-67E82E731283}"/>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ظَـبْــ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ــي</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1C6C9FE6-F3AF-4D94-E7B4-9CE01BB47FB5}"/>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غِــ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ـذا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B9D11712-0BA3-D007-BC0B-0378F80C3198}"/>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غَـضْـ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ــبا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نُ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1A1CA175-F197-8338-52A8-4DC08BEAA697}"/>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ظَبْي</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8914EB28-21FE-55EE-50CF-73D6A8DAA664}"/>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غِذاء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925178D1-7D6B-9447-8D85-D2D635F609D6}"/>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غَضْبانُ</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B5302F3A-E50A-1871-E3B0-F86ABE2D9CF9}"/>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FF4E4C57-30FC-B932-9829-643F66C9CB90}"/>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A9F2BD2F-8258-A72F-6F37-189470683A86}"/>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8B742BCC-A538-DB28-B13A-AA85FB1BED4E}"/>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6D7F6626-10A5-A97D-175E-B22202A04E1D}"/>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668BDD2F-2634-4369-F993-4C9B4FBDD8B8}"/>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بَـهْــ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ــو</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3E9E40F1-8B37-667C-84F3-F643CAE2C6B5}"/>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بَهْو</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pic>
        <p:nvPicPr>
          <p:cNvPr id="17"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0B41F59D-28B3-6A2D-5A1D-FA2CC084182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21" name="Rectangle : coins arrondis 20">
            <a:extLst>
              <a:ext uri="{FF2B5EF4-FFF2-40B4-BE49-F238E27FC236}">
                <a16:creationId xmlns:a16="http://schemas.microsoft.com/office/drawing/2014/main" id="{4D2BECA9-1491-9787-2F10-2DECE355BDBD}"/>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سَأَلْتُ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506382C4-16F1-3C90-735C-B11DCE409610}"/>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سَـ </a:t>
            </a:r>
            <a:r>
              <a:rPr lang="ar-MA" sz="4400" b="1" dirty="0">
                <a:solidFill>
                  <a:srgbClr val="D2232B"/>
                </a:solidFill>
                <a:latin typeface="Microsoft Uighur" panose="02000000000000000000" pitchFamily="2" charset="-78"/>
                <a:cs typeface="Microsoft Uighur" panose="020B0604020202020204" charset="-78"/>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ــأَلْــ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ــتُ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grpSp>
        <p:nvGrpSpPr>
          <p:cNvPr id="54" name="Groupe 53">
            <a:extLst>
              <a:ext uri="{FF2B5EF4-FFF2-40B4-BE49-F238E27FC236}">
                <a16:creationId xmlns:a16="http://schemas.microsoft.com/office/drawing/2014/main" id="{74577950-0445-1223-5D92-81DA5C2BA16C}"/>
              </a:ext>
            </a:extLst>
          </p:cNvPr>
          <p:cNvGrpSpPr/>
          <p:nvPr/>
        </p:nvGrpSpPr>
        <p:grpSpPr>
          <a:xfrm>
            <a:off x="2441682" y="3091200"/>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5C04141A-8EB0-A075-7790-21B449BAE65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93666926-E44A-7DFF-D7E5-F8EC78586ED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57" name="Groupe 56">
            <a:extLst>
              <a:ext uri="{FF2B5EF4-FFF2-40B4-BE49-F238E27FC236}">
                <a16:creationId xmlns:a16="http://schemas.microsoft.com/office/drawing/2014/main" id="{E39A75AE-8169-1B8A-0C5E-3E3115AF272E}"/>
              </a:ext>
            </a:extLst>
          </p:cNvPr>
          <p:cNvGrpSpPr/>
          <p:nvPr/>
        </p:nvGrpSpPr>
        <p:grpSpPr>
          <a:xfrm>
            <a:off x="5657766" y="3028260"/>
            <a:ext cx="177140" cy="130051"/>
            <a:chOff x="7831964" y="3929121"/>
            <a:chExt cx="594306" cy="428930"/>
          </a:xfrm>
          <a:solidFill>
            <a:srgbClr val="ECF8FB"/>
          </a:solidFill>
        </p:grpSpPr>
        <p:pic>
          <p:nvPicPr>
            <p:cNvPr id="58" name="Graphique 57">
              <a:extLst>
                <a:ext uri="{FF2B5EF4-FFF2-40B4-BE49-F238E27FC236}">
                  <a16:creationId xmlns:a16="http://schemas.microsoft.com/office/drawing/2014/main" id="{A466A10B-3EC5-2F64-046F-0D8B09B3853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59" name="Graphique 58">
              <a:extLst>
                <a:ext uri="{FF2B5EF4-FFF2-40B4-BE49-F238E27FC236}">
                  <a16:creationId xmlns:a16="http://schemas.microsoft.com/office/drawing/2014/main" id="{292D60C0-53E3-09AE-0ED3-B728B1BCF2E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11" name="Groupe 10">
            <a:extLst>
              <a:ext uri="{FF2B5EF4-FFF2-40B4-BE49-F238E27FC236}">
                <a16:creationId xmlns:a16="http://schemas.microsoft.com/office/drawing/2014/main" id="{AC0720AD-59B0-A200-A6AD-17547680EE7A}"/>
              </a:ext>
            </a:extLst>
          </p:cNvPr>
          <p:cNvGrpSpPr/>
          <p:nvPr/>
        </p:nvGrpSpPr>
        <p:grpSpPr>
          <a:xfrm>
            <a:off x="5569196" y="3911345"/>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6B166EFA-3DED-E0B8-EACB-B8A0876C827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26D8EA4D-F912-BA09-DB37-50184D68A6D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845D90D7-51F3-DF56-DAC3-59FAC50D8254}"/>
              </a:ext>
            </a:extLst>
          </p:cNvPr>
          <p:cNvGrpSpPr/>
          <p:nvPr/>
        </p:nvGrpSpPr>
        <p:grpSpPr>
          <a:xfrm>
            <a:off x="2391545" y="3890671"/>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44A39F88-FB3A-5411-B486-6DE19A72A9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16224F7F-4872-C95D-9FE1-6CDAB261203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424B401A-DCFA-EAE9-C3EC-F89C6DC03F8F}"/>
              </a:ext>
            </a:extLst>
          </p:cNvPr>
          <p:cNvGrpSpPr/>
          <p:nvPr/>
        </p:nvGrpSpPr>
        <p:grpSpPr>
          <a:xfrm>
            <a:off x="2374695" y="4651743"/>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6AE54924-2C5A-6D96-67D2-7622B7CD8F7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F209AA4F-283B-3F8B-58E3-EA23F4EA4E3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CB075998-0CA1-3596-7B5A-5D80C9BDB4A7}"/>
              </a:ext>
            </a:extLst>
          </p:cNvPr>
          <p:cNvGrpSpPr/>
          <p:nvPr/>
        </p:nvGrpSpPr>
        <p:grpSpPr>
          <a:xfrm>
            <a:off x="5392056" y="4624948"/>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931AF9D8-0C02-8D9A-4851-0A5D2BA34A0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6578E727-28DD-CCBF-2FF7-B6E913B578F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pic>
        <p:nvPicPr>
          <p:cNvPr id="41" name="Image 40">
            <a:extLst>
              <a:ext uri="{FF2B5EF4-FFF2-40B4-BE49-F238E27FC236}">
                <a16:creationId xmlns:a16="http://schemas.microsoft.com/office/drawing/2014/main" id="{EC22B4CC-E842-B6F9-B2FF-7F5FE226588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2" name="Image 41">
            <a:extLst>
              <a:ext uri="{FF2B5EF4-FFF2-40B4-BE49-F238E27FC236}">
                <a16:creationId xmlns:a16="http://schemas.microsoft.com/office/drawing/2014/main" id="{D8E37DF3-E507-2294-08C7-657AF209F5E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3" name="Image 42">
            <a:extLst>
              <a:ext uri="{FF2B5EF4-FFF2-40B4-BE49-F238E27FC236}">
                <a16:creationId xmlns:a16="http://schemas.microsoft.com/office/drawing/2014/main" id="{35A58F73-DED3-E782-51A2-60F51B84C2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44" name="Image 43">
            <a:extLst>
              <a:ext uri="{FF2B5EF4-FFF2-40B4-BE49-F238E27FC236}">
                <a16:creationId xmlns:a16="http://schemas.microsoft.com/office/drawing/2014/main" id="{EAE663C4-75E7-CB33-AE0A-08A29A6A89D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45" name="Rectangle 44">
            <a:extLst>
              <a:ext uri="{FF2B5EF4-FFF2-40B4-BE49-F238E27FC236}">
                <a16:creationId xmlns:a16="http://schemas.microsoft.com/office/drawing/2014/main" id="{2BBA3A44-FC74-1B32-D0FC-502D4BB180F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46" name="Rectangle 45">
            <a:extLst>
              <a:ext uri="{FF2B5EF4-FFF2-40B4-BE49-F238E27FC236}">
                <a16:creationId xmlns:a16="http://schemas.microsoft.com/office/drawing/2014/main" id="{7C3F3257-815E-A58A-FBDA-08AF6768C60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47" name="Rectangle 46">
            <a:extLst>
              <a:ext uri="{FF2B5EF4-FFF2-40B4-BE49-F238E27FC236}">
                <a16:creationId xmlns:a16="http://schemas.microsoft.com/office/drawing/2014/main" id="{673DB090-EB57-8055-CCEC-7520202BD6B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48" name="Rectangle 47">
            <a:extLst>
              <a:ext uri="{FF2B5EF4-FFF2-40B4-BE49-F238E27FC236}">
                <a16:creationId xmlns:a16="http://schemas.microsoft.com/office/drawing/2014/main" id="{315686A3-8DD4-5BB7-DE48-1632BF29347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4285029867"/>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3C964-6212-05D0-1EF4-C0E4F2CF53E1}"/>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2EF56591-317E-4C3C-4BAA-DA262C3E8AC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D80B1988-3ABE-BE8F-EF02-665761A80F94}"/>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على الدمج)</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55887D36-CDE3-353B-063A-C09DD0410542}"/>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ظَـبْــ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ــي</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EEA1D0DF-3C09-055C-C951-D947A01544CE}"/>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غِــ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ـذا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151508A2-0BE0-67F4-86ED-1EC132FD905B}"/>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غَـضْـ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ــبا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نُ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13883EA8-FE8E-0A01-2B13-879C73EF525F}"/>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ظَبْي</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4F682C71-ACBD-D7CF-77D4-161FB0E03F8F}"/>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غِذاء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42E45EF2-81B0-543D-5264-0CC704CB26BA}"/>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غَضْبانُ</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00DF66FB-FB04-C3D1-D3E6-E8990F653884}"/>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0917E68F-3FB8-63BF-64C1-CAE8E2D7CF3A}"/>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89E3411B-9007-58F9-13BE-C2F1773A0ED5}"/>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48B17A64-C07B-4E64-2B6B-F778A0037ED2}"/>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17D5F2C1-3667-B0C9-B6F4-E853F49ADDFB}"/>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54FE632C-D349-1F15-19F9-6D943C3A2F3E}"/>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بَـهْــ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ــو</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484DD688-C9BD-F40D-2916-AD957FAE622A}"/>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بَهْو</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pic>
        <p:nvPicPr>
          <p:cNvPr id="17"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E0EA8E90-06D9-1151-F58D-5FD69E49F75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21" name="Rectangle : coins arrondis 20">
            <a:extLst>
              <a:ext uri="{FF2B5EF4-FFF2-40B4-BE49-F238E27FC236}">
                <a16:creationId xmlns:a16="http://schemas.microsoft.com/office/drawing/2014/main" id="{54B3369B-7E80-4461-A4CC-E941224ADB5B}"/>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سَأَلْتُ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BA231B44-6B77-E327-835C-7D103DBA2941}"/>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سَـ </a:t>
            </a:r>
            <a:r>
              <a:rPr lang="ar-MA" sz="4400" b="1" dirty="0">
                <a:solidFill>
                  <a:srgbClr val="D2232B"/>
                </a:solidFill>
                <a:latin typeface="Microsoft Uighur" panose="02000000000000000000" pitchFamily="2" charset="-78"/>
                <a:cs typeface="Microsoft Uighur" panose="020B0604020202020204" charset="-78"/>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ــأَلْــ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ــتُ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grpSp>
        <p:nvGrpSpPr>
          <p:cNvPr id="54" name="Groupe 53">
            <a:extLst>
              <a:ext uri="{FF2B5EF4-FFF2-40B4-BE49-F238E27FC236}">
                <a16:creationId xmlns:a16="http://schemas.microsoft.com/office/drawing/2014/main" id="{A6E5F78E-70B0-D2F5-ABBA-6744820418DB}"/>
              </a:ext>
            </a:extLst>
          </p:cNvPr>
          <p:cNvGrpSpPr/>
          <p:nvPr/>
        </p:nvGrpSpPr>
        <p:grpSpPr>
          <a:xfrm>
            <a:off x="2441682" y="3091200"/>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53045EDD-F547-49BE-2CA0-8DB3E0B0383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248F55CA-9F15-B9E4-87B3-D58287372A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57" name="Groupe 56">
            <a:extLst>
              <a:ext uri="{FF2B5EF4-FFF2-40B4-BE49-F238E27FC236}">
                <a16:creationId xmlns:a16="http://schemas.microsoft.com/office/drawing/2014/main" id="{DFEA8D9F-1C94-57D0-87E7-18AEEAD2B9B4}"/>
              </a:ext>
            </a:extLst>
          </p:cNvPr>
          <p:cNvGrpSpPr/>
          <p:nvPr/>
        </p:nvGrpSpPr>
        <p:grpSpPr>
          <a:xfrm>
            <a:off x="5657766" y="3028260"/>
            <a:ext cx="177140" cy="130051"/>
            <a:chOff x="7831964" y="3929121"/>
            <a:chExt cx="594306" cy="428930"/>
          </a:xfrm>
          <a:solidFill>
            <a:srgbClr val="ECF8FB"/>
          </a:solidFill>
        </p:grpSpPr>
        <p:pic>
          <p:nvPicPr>
            <p:cNvPr id="58" name="Graphique 57">
              <a:extLst>
                <a:ext uri="{FF2B5EF4-FFF2-40B4-BE49-F238E27FC236}">
                  <a16:creationId xmlns:a16="http://schemas.microsoft.com/office/drawing/2014/main" id="{6F8A47D2-9C57-9EFE-C590-075245BC98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59" name="Graphique 58">
              <a:extLst>
                <a:ext uri="{FF2B5EF4-FFF2-40B4-BE49-F238E27FC236}">
                  <a16:creationId xmlns:a16="http://schemas.microsoft.com/office/drawing/2014/main" id="{7CC3D4FB-435C-12F0-0443-9B7F9BCF3F4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11" name="Groupe 10">
            <a:extLst>
              <a:ext uri="{FF2B5EF4-FFF2-40B4-BE49-F238E27FC236}">
                <a16:creationId xmlns:a16="http://schemas.microsoft.com/office/drawing/2014/main" id="{F6066B5D-71A6-D286-FFCB-CA1222606036}"/>
              </a:ext>
            </a:extLst>
          </p:cNvPr>
          <p:cNvGrpSpPr/>
          <p:nvPr/>
        </p:nvGrpSpPr>
        <p:grpSpPr>
          <a:xfrm>
            <a:off x="5569196" y="3911345"/>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3FF1010B-A80B-D0A1-CA81-72488999598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2F4D4D9B-C34C-6051-46D1-0DF87DE4DE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EECBD062-B571-D150-47AE-8096BB96BEDF}"/>
              </a:ext>
            </a:extLst>
          </p:cNvPr>
          <p:cNvGrpSpPr/>
          <p:nvPr/>
        </p:nvGrpSpPr>
        <p:grpSpPr>
          <a:xfrm>
            <a:off x="2391545" y="3890671"/>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E669B3EB-5D28-B73E-F643-3534E45DBB4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3D494FA8-CB69-0BE5-0A18-60310BB14CF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79668C08-8115-48AC-8267-6B99C1478A4F}"/>
              </a:ext>
            </a:extLst>
          </p:cNvPr>
          <p:cNvGrpSpPr/>
          <p:nvPr/>
        </p:nvGrpSpPr>
        <p:grpSpPr>
          <a:xfrm>
            <a:off x="2374695" y="4651743"/>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A265AFBB-BBCD-8B6A-939D-C2F8C249D54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ECD7D73F-26D3-A0D4-4CC2-27AD9791AF9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3350B27C-1AD6-8C25-3486-CD2E74E50CA7}"/>
              </a:ext>
            </a:extLst>
          </p:cNvPr>
          <p:cNvGrpSpPr/>
          <p:nvPr/>
        </p:nvGrpSpPr>
        <p:grpSpPr>
          <a:xfrm>
            <a:off x="5392056" y="4624948"/>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694FCD86-1A85-BC70-A316-5DCC8019EE1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DA4BA3A2-5758-2E7F-C130-5D23A1560A1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a:grpFill/>
            <a:ln>
              <a:noFill/>
            </a:ln>
          </p:spPr>
        </p:pic>
      </p:grpSp>
      <p:pic>
        <p:nvPicPr>
          <p:cNvPr id="41" name="Image 40">
            <a:extLst>
              <a:ext uri="{FF2B5EF4-FFF2-40B4-BE49-F238E27FC236}">
                <a16:creationId xmlns:a16="http://schemas.microsoft.com/office/drawing/2014/main" id="{BC034915-3C8E-EAF4-A555-89EF9F45A2D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2" name="Image 41">
            <a:extLst>
              <a:ext uri="{FF2B5EF4-FFF2-40B4-BE49-F238E27FC236}">
                <a16:creationId xmlns:a16="http://schemas.microsoft.com/office/drawing/2014/main" id="{15410D59-4AEA-6F95-DB27-1E4ECE014F9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3" name="Image 42">
            <a:extLst>
              <a:ext uri="{FF2B5EF4-FFF2-40B4-BE49-F238E27FC236}">
                <a16:creationId xmlns:a16="http://schemas.microsoft.com/office/drawing/2014/main" id="{2EB2576A-6BA1-7D80-43B1-A08A5EBBFC9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44" name="Image 43">
            <a:extLst>
              <a:ext uri="{FF2B5EF4-FFF2-40B4-BE49-F238E27FC236}">
                <a16:creationId xmlns:a16="http://schemas.microsoft.com/office/drawing/2014/main" id="{A9A04754-F63A-A86C-B131-652271A2796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45" name="Rectangle 44">
            <a:extLst>
              <a:ext uri="{FF2B5EF4-FFF2-40B4-BE49-F238E27FC236}">
                <a16:creationId xmlns:a16="http://schemas.microsoft.com/office/drawing/2014/main" id="{A69C499C-C7F6-A837-6927-0376E000097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46" name="Rectangle 45">
            <a:extLst>
              <a:ext uri="{FF2B5EF4-FFF2-40B4-BE49-F238E27FC236}">
                <a16:creationId xmlns:a16="http://schemas.microsoft.com/office/drawing/2014/main" id="{22EFCDE8-A6F6-4E8A-659C-BC86704231F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47" name="Rectangle 46">
            <a:extLst>
              <a:ext uri="{FF2B5EF4-FFF2-40B4-BE49-F238E27FC236}">
                <a16:creationId xmlns:a16="http://schemas.microsoft.com/office/drawing/2014/main" id="{8AF603C4-2596-8782-FAA4-023CE36A069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48" name="Rectangle 47">
            <a:extLst>
              <a:ext uri="{FF2B5EF4-FFF2-40B4-BE49-F238E27FC236}">
                <a16:creationId xmlns:a16="http://schemas.microsoft.com/office/drawing/2014/main" id="{54F38796-BB0B-BDD2-51CC-2FD46B12A43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624694112"/>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2"/>
          <a:srcRect/>
          <a:stretch>
            <a:fillRect/>
          </a:stretch>
        </p:blipFill>
        <p:spPr/>
      </p:pic>
      <p:sp>
        <p:nvSpPr>
          <p:cNvPr id="25" name="Google Shape;2403;p107">
            <a:extLst>
              <a:ext uri="{FF2B5EF4-FFF2-40B4-BE49-F238E27FC236}">
                <a16:creationId xmlns:a16="http://schemas.microsoft.com/office/drawing/2014/main" id="{B725F75F-46DD-0BB4-3B7F-8DD39D2C9A4F}"/>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غِذاء</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88ED9483-66A5-CE28-1C7F-2A31C52BE15C}"/>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ثَلاثَة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ظَبْي</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بَهْو</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تَكْتُبُ</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سَأَلْتُ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7AEA4A74-781D-A0FD-BD4D-C971495DABC8}"/>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نَظيفَة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AC4209D3-F4B7-CEDA-6BEC-4C613AF7614D}"/>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وُرود</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F04E0047-2D88-4B6F-0EA7-CA6C00D0FDFB}"/>
              </a:ext>
            </a:extLst>
          </p:cNvPr>
          <p:cNvSpPr/>
          <p:nvPr/>
        </p:nvSpPr>
        <p:spPr>
          <a:xfrm>
            <a:off x="3320961"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ظَهْر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1902EB41-287A-1620-21F5-7160F2EC4F99}"/>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فُؤوس</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2DB81C1E-E548-3717-340E-B43A392695DB}"/>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مِثال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1D10EB92-E33E-2C66-DC1F-4ED31A0EDD7E}"/>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غَضْبانُ</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10" name="Groupe 9">
            <a:extLst>
              <a:ext uri="{FF2B5EF4-FFF2-40B4-BE49-F238E27FC236}">
                <a16:creationId xmlns:a16="http://schemas.microsoft.com/office/drawing/2014/main" id="{F2F9E967-58CD-634A-8A7B-1CDDD44B1D1F}"/>
              </a:ext>
            </a:extLst>
          </p:cNvPr>
          <p:cNvGrpSpPr/>
          <p:nvPr/>
        </p:nvGrpSpPr>
        <p:grpSpPr>
          <a:xfrm>
            <a:off x="3534788" y="4661561"/>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9DE94B51-23BF-5924-F262-8D067F9E9D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33BF545D-5186-D634-5EBA-B0D20B905FE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FD78A9EE-184A-EB56-3282-C7549C2F9AAB}"/>
              </a:ext>
            </a:extLst>
          </p:cNvPr>
          <p:cNvGrpSpPr/>
          <p:nvPr/>
        </p:nvGrpSpPr>
        <p:grpSpPr>
          <a:xfrm>
            <a:off x="4861334" y="4661561"/>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70F8A7C1-F5DC-DEF7-5AB4-28F64A7659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AB7E8BF8-9FD8-5820-4559-2AF2D0B2E8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C9E6F9F0-9739-97F7-31E4-B5D0B75F9382}"/>
              </a:ext>
            </a:extLst>
          </p:cNvPr>
          <p:cNvGrpSpPr/>
          <p:nvPr/>
        </p:nvGrpSpPr>
        <p:grpSpPr>
          <a:xfrm>
            <a:off x="893945" y="4571411"/>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48DEEF59-82F9-C933-775E-DEBAFC0502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6855CBD2-ADAA-C6FE-4A10-5575230D1E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BB18ABF9-D894-505E-CE27-AB383204DE82}"/>
              </a:ext>
            </a:extLst>
          </p:cNvPr>
          <p:cNvGrpSpPr/>
          <p:nvPr/>
        </p:nvGrpSpPr>
        <p:grpSpPr>
          <a:xfrm>
            <a:off x="2242074" y="4591611"/>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E9FB66D-07C3-2030-5AFC-6929887A06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26C3AB-491E-0795-1BDF-EBE21D92CF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53EB0B21-BD82-FD2E-D44D-32B0B7313BC6}"/>
              </a:ext>
            </a:extLst>
          </p:cNvPr>
          <p:cNvGrpSpPr/>
          <p:nvPr/>
        </p:nvGrpSpPr>
        <p:grpSpPr>
          <a:xfrm>
            <a:off x="6125407" y="4639950"/>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47DE5A38-5EE3-53DD-E741-86DF852F1F3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D3DC8A4D-222C-621C-3821-07FB76ECD4A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19ABB5F6-2F3E-3188-2359-495E5895FCD8}"/>
              </a:ext>
            </a:extLst>
          </p:cNvPr>
          <p:cNvGrpSpPr/>
          <p:nvPr/>
        </p:nvGrpSpPr>
        <p:grpSpPr>
          <a:xfrm>
            <a:off x="4809052" y="3558839"/>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39" name="Groupe 38">
            <a:extLst>
              <a:ext uri="{FF2B5EF4-FFF2-40B4-BE49-F238E27FC236}">
                <a16:creationId xmlns:a16="http://schemas.microsoft.com/office/drawing/2014/main" id="{2CC49CA7-7242-A25F-1CAE-DA7AC9827319}"/>
              </a:ext>
            </a:extLst>
          </p:cNvPr>
          <p:cNvGrpSpPr/>
          <p:nvPr/>
        </p:nvGrpSpPr>
        <p:grpSpPr>
          <a:xfrm>
            <a:off x="949377" y="3493566"/>
            <a:ext cx="184723" cy="89615"/>
            <a:chOff x="7831964" y="3929121"/>
            <a:chExt cx="594306" cy="428930"/>
          </a:xfrm>
          <a:solidFill>
            <a:schemeClr val="accent1">
              <a:lumMod val="50000"/>
            </a:schemeClr>
          </a:solidFill>
        </p:grpSpPr>
        <p:pic>
          <p:nvPicPr>
            <p:cNvPr id="46" name="Graphique 45">
              <a:extLst>
                <a:ext uri="{FF2B5EF4-FFF2-40B4-BE49-F238E27FC236}">
                  <a16:creationId xmlns:a16="http://schemas.microsoft.com/office/drawing/2014/main" id="{3A597502-9C19-8705-42FC-C0F8B8E9642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47" name="Graphique 46">
              <a:extLst>
                <a:ext uri="{FF2B5EF4-FFF2-40B4-BE49-F238E27FC236}">
                  <a16:creationId xmlns:a16="http://schemas.microsoft.com/office/drawing/2014/main" id="{0632C0D0-4F7B-3323-B76F-D68F0E9DECB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9396BFC8-B59C-6E62-AFB6-B4C0FA527A66}"/>
              </a:ext>
            </a:extLst>
          </p:cNvPr>
          <p:cNvGrpSpPr/>
          <p:nvPr/>
        </p:nvGrpSpPr>
        <p:grpSpPr>
          <a:xfrm>
            <a:off x="3433743" y="3583181"/>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5065250D-AE9D-48D2-E4D8-25AA50A09F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497B8120-7C53-CE1A-5A3F-2FB71D62FE7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51" name="Groupe 50">
            <a:extLst>
              <a:ext uri="{FF2B5EF4-FFF2-40B4-BE49-F238E27FC236}">
                <a16:creationId xmlns:a16="http://schemas.microsoft.com/office/drawing/2014/main" id="{811964D2-8EBE-D7B4-5FFC-73A11EFE1A16}"/>
              </a:ext>
            </a:extLst>
          </p:cNvPr>
          <p:cNvGrpSpPr/>
          <p:nvPr/>
        </p:nvGrpSpPr>
        <p:grpSpPr>
          <a:xfrm>
            <a:off x="2235689" y="3369331"/>
            <a:ext cx="184723" cy="89615"/>
            <a:chOff x="7831964" y="3929121"/>
            <a:chExt cx="594306" cy="428930"/>
          </a:xfrm>
          <a:solidFill>
            <a:schemeClr val="accent1">
              <a:lumMod val="50000"/>
            </a:schemeClr>
          </a:solidFill>
        </p:grpSpPr>
        <p:pic>
          <p:nvPicPr>
            <p:cNvPr id="52" name="Graphique 51">
              <a:extLst>
                <a:ext uri="{FF2B5EF4-FFF2-40B4-BE49-F238E27FC236}">
                  <a16:creationId xmlns:a16="http://schemas.microsoft.com/office/drawing/2014/main" id="{4B3AAEC2-A8F4-42FB-8D7B-A592EC4E27E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53" name="Graphique 52">
              <a:extLst>
                <a:ext uri="{FF2B5EF4-FFF2-40B4-BE49-F238E27FC236}">
                  <a16:creationId xmlns:a16="http://schemas.microsoft.com/office/drawing/2014/main" id="{574887CE-405A-56AC-8207-B1060C908C3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pic>
        <p:nvPicPr>
          <p:cNvPr id="15" name="Image 14">
            <a:extLst>
              <a:ext uri="{FF2B5EF4-FFF2-40B4-BE49-F238E27FC236}">
                <a16:creationId xmlns:a16="http://schemas.microsoft.com/office/drawing/2014/main" id="{950491ED-CE9C-2F17-563D-66D8760CC46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774ECFC-0814-8694-854C-66DB0487837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467BECCA-AC3C-9734-F66C-92B9D27BA9D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228BF789-B129-6AFB-0B07-CC306DFCC8D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45FB1B9D-8295-4FC4-BC1B-469BBB3EC7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51A5EE83-4F98-638C-CFF1-2B98753FA9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6C24273F-201F-154D-5743-79FE137894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0F949D53-D3D9-2F76-2CA5-CC4B1AD211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165462673"/>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7653F-2AE7-DECF-18E0-813CBAE11D34}"/>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ECB05C1F-FDB8-ECF3-CBF4-D082D24FC83C}"/>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يقرأ؟ ستمرون كلكم للقراءة. ( يشير الأستاذ في كل مرة إلى 5 كلمات مختلفة )</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sp>
        <p:nvSpPr>
          <p:cNvPr id="25" name="Google Shape;2403;p107">
            <a:extLst>
              <a:ext uri="{FF2B5EF4-FFF2-40B4-BE49-F238E27FC236}">
                <a16:creationId xmlns:a16="http://schemas.microsoft.com/office/drawing/2014/main" id="{453C1D43-944A-333C-B9BA-E2810E416495}"/>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غِذاء</a:t>
            </a:r>
            <a:endParaRPr lang="fr-MA" sz="3200" b="1" dirty="0">
              <a:solidFill>
                <a:schemeClr val="accent5">
                  <a:lumMod val="50000"/>
                </a:schemeClr>
              </a:solidFill>
            </a:endParaRPr>
          </a:p>
        </p:txBody>
      </p:sp>
      <p:sp>
        <p:nvSpPr>
          <p:cNvPr id="26" name="Google Shape;2403;p107">
            <a:extLst>
              <a:ext uri="{FF2B5EF4-FFF2-40B4-BE49-F238E27FC236}">
                <a16:creationId xmlns:a16="http://schemas.microsoft.com/office/drawing/2014/main" id="{9C60713B-9BEC-93EB-968F-9408238F66B9}"/>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ثَلاثَة</a:t>
            </a:r>
            <a:endParaRPr lang="fr-MA" sz="3200" b="1" dirty="0">
              <a:solidFill>
                <a:schemeClr val="accent5">
                  <a:lumMod val="50000"/>
                </a:schemeClr>
              </a:solidFill>
            </a:endParaRPr>
          </a:p>
        </p:txBody>
      </p:sp>
      <p:sp>
        <p:nvSpPr>
          <p:cNvPr id="27" name="Google Shape;2403;p107">
            <a:extLst>
              <a:ext uri="{FF2B5EF4-FFF2-40B4-BE49-F238E27FC236}">
                <a16:creationId xmlns:a16="http://schemas.microsoft.com/office/drawing/2014/main" id="{9CCF5C6A-761F-03CF-C044-420599606455}"/>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ظَبْي</a:t>
            </a:r>
            <a:endParaRPr lang="fr-MA" sz="3200" b="1" dirty="0">
              <a:solidFill>
                <a:schemeClr val="accent5">
                  <a:lumMod val="50000"/>
                </a:schemeClr>
              </a:solidFill>
            </a:endParaRPr>
          </a:p>
        </p:txBody>
      </p:sp>
      <p:sp>
        <p:nvSpPr>
          <p:cNvPr id="28" name="Google Shape;2403;p107">
            <a:extLst>
              <a:ext uri="{FF2B5EF4-FFF2-40B4-BE49-F238E27FC236}">
                <a16:creationId xmlns:a16="http://schemas.microsoft.com/office/drawing/2014/main" id="{E3C0EF0C-E6BD-AFA2-34F8-21E0F5721F42}"/>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بَهْو</a:t>
            </a:r>
            <a:endParaRPr lang="fr-MA" sz="3200" b="1" dirty="0">
              <a:solidFill>
                <a:schemeClr val="accent5">
                  <a:lumMod val="50000"/>
                </a:schemeClr>
              </a:solidFill>
            </a:endParaRPr>
          </a:p>
        </p:txBody>
      </p:sp>
      <p:sp>
        <p:nvSpPr>
          <p:cNvPr id="29" name="Google Shape;2403;p107">
            <a:extLst>
              <a:ext uri="{FF2B5EF4-FFF2-40B4-BE49-F238E27FC236}">
                <a16:creationId xmlns:a16="http://schemas.microsoft.com/office/drawing/2014/main" id="{7E011749-EA3F-D232-45FC-904C4AD80EAB}"/>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تَكْتُبُ</a:t>
            </a:r>
            <a:endParaRPr lang="fr-MA" sz="3200" b="1" dirty="0">
              <a:solidFill>
                <a:schemeClr val="accent5">
                  <a:lumMod val="50000"/>
                </a:schemeClr>
              </a:solidFill>
            </a:endParaRPr>
          </a:p>
        </p:txBody>
      </p:sp>
      <p:sp>
        <p:nvSpPr>
          <p:cNvPr id="30" name="Google Shape;2403;p107">
            <a:extLst>
              <a:ext uri="{FF2B5EF4-FFF2-40B4-BE49-F238E27FC236}">
                <a16:creationId xmlns:a16="http://schemas.microsoft.com/office/drawing/2014/main" id="{16085148-603A-0C86-9E6A-ABAADBC4B824}"/>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سَأَلْتُ</a:t>
            </a:r>
            <a:endParaRPr lang="fr-MA" sz="3200" b="1" dirty="0">
              <a:solidFill>
                <a:schemeClr val="accent5">
                  <a:lumMod val="50000"/>
                </a:schemeClr>
              </a:solidFill>
            </a:endParaRPr>
          </a:p>
        </p:txBody>
      </p:sp>
      <p:sp>
        <p:nvSpPr>
          <p:cNvPr id="31" name="Google Shape;2403;p107">
            <a:extLst>
              <a:ext uri="{FF2B5EF4-FFF2-40B4-BE49-F238E27FC236}">
                <a16:creationId xmlns:a16="http://schemas.microsoft.com/office/drawing/2014/main" id="{7FD3FF1C-E2DF-62FC-FFD8-AD2FF5ECA8D5}"/>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نَظيفَة</a:t>
            </a:r>
            <a:endParaRPr lang="fr-MA" sz="3200" b="1" dirty="0">
              <a:solidFill>
                <a:schemeClr val="accent5">
                  <a:lumMod val="50000"/>
                </a:schemeClr>
              </a:solidFill>
            </a:endParaRPr>
          </a:p>
        </p:txBody>
      </p:sp>
      <p:sp>
        <p:nvSpPr>
          <p:cNvPr id="32" name="Google Shape;2403;p107">
            <a:extLst>
              <a:ext uri="{FF2B5EF4-FFF2-40B4-BE49-F238E27FC236}">
                <a16:creationId xmlns:a16="http://schemas.microsoft.com/office/drawing/2014/main" id="{D86859D3-FE94-31FD-2BA0-2AEC4C680281}"/>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وُرود</a:t>
            </a:r>
            <a:endParaRPr lang="fr-MA" sz="3200" b="1" dirty="0">
              <a:solidFill>
                <a:schemeClr val="accent5">
                  <a:lumMod val="50000"/>
                </a:schemeClr>
              </a:solidFill>
            </a:endParaRPr>
          </a:p>
        </p:txBody>
      </p:sp>
      <p:sp>
        <p:nvSpPr>
          <p:cNvPr id="33" name="Google Shape;2403;p107">
            <a:extLst>
              <a:ext uri="{FF2B5EF4-FFF2-40B4-BE49-F238E27FC236}">
                <a16:creationId xmlns:a16="http://schemas.microsoft.com/office/drawing/2014/main" id="{3249F3BF-E94A-21E6-29FF-BCEDBD138F50}"/>
              </a:ext>
            </a:extLst>
          </p:cNvPr>
          <p:cNvSpPr/>
          <p:nvPr/>
        </p:nvSpPr>
        <p:spPr>
          <a:xfrm>
            <a:off x="3320961"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ظَهْر</a:t>
            </a:r>
            <a:endParaRPr lang="fr-MA" sz="3200" b="1" dirty="0">
              <a:solidFill>
                <a:schemeClr val="accent5">
                  <a:lumMod val="50000"/>
                </a:schemeClr>
              </a:solidFill>
            </a:endParaRPr>
          </a:p>
        </p:txBody>
      </p:sp>
      <p:sp>
        <p:nvSpPr>
          <p:cNvPr id="34" name="Google Shape;2403;p107">
            <a:extLst>
              <a:ext uri="{FF2B5EF4-FFF2-40B4-BE49-F238E27FC236}">
                <a16:creationId xmlns:a16="http://schemas.microsoft.com/office/drawing/2014/main" id="{AD3322D1-8B69-55FE-1AAA-0AC4684B11BD}"/>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فُؤوس</a:t>
            </a:r>
            <a:endParaRPr lang="fr-MA" sz="3200" b="1" dirty="0">
              <a:solidFill>
                <a:schemeClr val="accent5">
                  <a:lumMod val="50000"/>
                </a:schemeClr>
              </a:solidFill>
            </a:endParaRPr>
          </a:p>
        </p:txBody>
      </p:sp>
      <p:sp>
        <p:nvSpPr>
          <p:cNvPr id="35" name="Google Shape;2403;p107">
            <a:extLst>
              <a:ext uri="{FF2B5EF4-FFF2-40B4-BE49-F238E27FC236}">
                <a16:creationId xmlns:a16="http://schemas.microsoft.com/office/drawing/2014/main" id="{5728A755-E280-33B4-1828-BC803F4F3F71}"/>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مِثال</a:t>
            </a:r>
            <a:endParaRPr lang="fr-MA" sz="3200" b="1" dirty="0">
              <a:solidFill>
                <a:schemeClr val="accent5">
                  <a:lumMod val="50000"/>
                </a:schemeClr>
              </a:solidFill>
            </a:endParaRPr>
          </a:p>
        </p:txBody>
      </p:sp>
      <p:sp>
        <p:nvSpPr>
          <p:cNvPr id="36" name="Google Shape;2403;p107">
            <a:extLst>
              <a:ext uri="{FF2B5EF4-FFF2-40B4-BE49-F238E27FC236}">
                <a16:creationId xmlns:a16="http://schemas.microsoft.com/office/drawing/2014/main" id="{612E92DA-057C-E245-F82A-52471E9A4207}"/>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algn="ctr" rtl="1"/>
            <a:r>
              <a:rPr lang="ar-MA" sz="3200" b="1" dirty="0">
                <a:solidFill>
                  <a:schemeClr val="accent5">
                    <a:lumMod val="50000"/>
                  </a:schemeClr>
                </a:solidFill>
              </a:rPr>
              <a:t>غَضْبانُ</a:t>
            </a:r>
            <a:endParaRPr lang="fr-MA" sz="3200" b="1" dirty="0">
              <a:solidFill>
                <a:schemeClr val="accent5">
                  <a:lumMod val="50000"/>
                </a:schemeClr>
              </a:solidFill>
            </a:endParaRPr>
          </a:p>
        </p:txBody>
      </p:sp>
      <p:grpSp>
        <p:nvGrpSpPr>
          <p:cNvPr id="10" name="Groupe 9">
            <a:extLst>
              <a:ext uri="{FF2B5EF4-FFF2-40B4-BE49-F238E27FC236}">
                <a16:creationId xmlns:a16="http://schemas.microsoft.com/office/drawing/2014/main" id="{C71F550F-4D16-3040-737E-003F251E393B}"/>
              </a:ext>
            </a:extLst>
          </p:cNvPr>
          <p:cNvGrpSpPr/>
          <p:nvPr/>
        </p:nvGrpSpPr>
        <p:grpSpPr>
          <a:xfrm>
            <a:off x="3534788" y="4661561"/>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C109CF14-1DBB-718F-23C7-AEACFDD64BD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2347B024-304E-8A46-5567-D0FDEF8DA56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762CB0E4-6616-BFC5-D301-94D33A397F10}"/>
              </a:ext>
            </a:extLst>
          </p:cNvPr>
          <p:cNvGrpSpPr/>
          <p:nvPr/>
        </p:nvGrpSpPr>
        <p:grpSpPr>
          <a:xfrm>
            <a:off x="4861334" y="4661561"/>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9993506F-1210-E163-7581-C7D87320317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DF9163BE-165C-95F8-7CBC-F2E69BD4B4C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76D6CDA7-0481-4551-BBFA-A42CBFD6D132}"/>
              </a:ext>
            </a:extLst>
          </p:cNvPr>
          <p:cNvGrpSpPr/>
          <p:nvPr/>
        </p:nvGrpSpPr>
        <p:grpSpPr>
          <a:xfrm>
            <a:off x="893945" y="4571411"/>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FCE5D0F8-E910-9C09-5E7D-5DE3BB26AFC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72E978E7-2456-1370-5DAC-9095A3CD593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B946B599-F263-57E2-DCFC-F42FFB89CBEF}"/>
              </a:ext>
            </a:extLst>
          </p:cNvPr>
          <p:cNvGrpSpPr/>
          <p:nvPr/>
        </p:nvGrpSpPr>
        <p:grpSpPr>
          <a:xfrm>
            <a:off x="2242074" y="4591611"/>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FF94EFFD-E2E0-D902-462F-8727F34635E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522CE876-C50F-1B8F-9F65-0578EC8AEC0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228BDB34-E752-907D-84F4-B16BF3E91A15}"/>
              </a:ext>
            </a:extLst>
          </p:cNvPr>
          <p:cNvGrpSpPr/>
          <p:nvPr/>
        </p:nvGrpSpPr>
        <p:grpSpPr>
          <a:xfrm>
            <a:off x="6125407" y="4639950"/>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70CDE76B-FFD2-91EF-75BF-6282DB33DA2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F739DA12-45AA-FAE6-4B06-C397403CFAF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35EB8D5F-3649-8A21-F157-82E95961DBD3}"/>
              </a:ext>
            </a:extLst>
          </p:cNvPr>
          <p:cNvGrpSpPr/>
          <p:nvPr/>
        </p:nvGrpSpPr>
        <p:grpSpPr>
          <a:xfrm>
            <a:off x="4809052" y="3558839"/>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2339774B-FFA9-7757-C8DF-A58B99C907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2DA3BC19-A0EB-7581-1B50-820EA679463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39" name="Groupe 38">
            <a:extLst>
              <a:ext uri="{FF2B5EF4-FFF2-40B4-BE49-F238E27FC236}">
                <a16:creationId xmlns:a16="http://schemas.microsoft.com/office/drawing/2014/main" id="{8498E160-D53F-0D39-A1D0-6BEA27268235}"/>
              </a:ext>
            </a:extLst>
          </p:cNvPr>
          <p:cNvGrpSpPr/>
          <p:nvPr/>
        </p:nvGrpSpPr>
        <p:grpSpPr>
          <a:xfrm>
            <a:off x="949377" y="3493566"/>
            <a:ext cx="184723" cy="89615"/>
            <a:chOff x="7831964" y="3929121"/>
            <a:chExt cx="594306" cy="428930"/>
          </a:xfrm>
          <a:solidFill>
            <a:schemeClr val="accent1">
              <a:lumMod val="50000"/>
            </a:schemeClr>
          </a:solidFill>
        </p:grpSpPr>
        <p:pic>
          <p:nvPicPr>
            <p:cNvPr id="46" name="Graphique 45">
              <a:extLst>
                <a:ext uri="{FF2B5EF4-FFF2-40B4-BE49-F238E27FC236}">
                  <a16:creationId xmlns:a16="http://schemas.microsoft.com/office/drawing/2014/main" id="{A7701CCF-E85D-3F19-7F1F-27D43BA4956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47" name="Graphique 46">
              <a:extLst>
                <a:ext uri="{FF2B5EF4-FFF2-40B4-BE49-F238E27FC236}">
                  <a16:creationId xmlns:a16="http://schemas.microsoft.com/office/drawing/2014/main" id="{586AE572-5300-003D-74DA-5B5F822B0C8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0C088C01-7B3D-E464-6C10-A28DAFB57B7A}"/>
              </a:ext>
            </a:extLst>
          </p:cNvPr>
          <p:cNvGrpSpPr/>
          <p:nvPr/>
        </p:nvGrpSpPr>
        <p:grpSpPr>
          <a:xfrm>
            <a:off x="3433743" y="3583181"/>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4B82C74D-AF9E-2051-10EC-B3AB8932DB3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80165AA7-24CB-117B-662B-550A923ACA4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51" name="Groupe 50">
            <a:extLst>
              <a:ext uri="{FF2B5EF4-FFF2-40B4-BE49-F238E27FC236}">
                <a16:creationId xmlns:a16="http://schemas.microsoft.com/office/drawing/2014/main" id="{4C104445-427A-BCFC-C505-FACFBAF730F7}"/>
              </a:ext>
            </a:extLst>
          </p:cNvPr>
          <p:cNvGrpSpPr/>
          <p:nvPr/>
        </p:nvGrpSpPr>
        <p:grpSpPr>
          <a:xfrm>
            <a:off x="2235689" y="3369331"/>
            <a:ext cx="184723" cy="89615"/>
            <a:chOff x="7831964" y="3929121"/>
            <a:chExt cx="594306" cy="428930"/>
          </a:xfrm>
          <a:solidFill>
            <a:schemeClr val="accent1">
              <a:lumMod val="50000"/>
            </a:schemeClr>
          </a:solidFill>
        </p:grpSpPr>
        <p:pic>
          <p:nvPicPr>
            <p:cNvPr id="52" name="Graphique 51">
              <a:extLst>
                <a:ext uri="{FF2B5EF4-FFF2-40B4-BE49-F238E27FC236}">
                  <a16:creationId xmlns:a16="http://schemas.microsoft.com/office/drawing/2014/main" id="{AD3392C3-69AA-AB68-5C92-301CC042047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53" name="Graphique 52">
              <a:extLst>
                <a:ext uri="{FF2B5EF4-FFF2-40B4-BE49-F238E27FC236}">
                  <a16:creationId xmlns:a16="http://schemas.microsoft.com/office/drawing/2014/main" id="{A984F8D7-8445-B50B-6B0D-55A30BB2D68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pic>
        <p:nvPicPr>
          <p:cNvPr id="54" name="Espace réservé pour une image  53">
            <a:extLst>
              <a:ext uri="{FF2B5EF4-FFF2-40B4-BE49-F238E27FC236}">
                <a16:creationId xmlns:a16="http://schemas.microsoft.com/office/drawing/2014/main" id="{4D943449-50F8-00B8-CDB1-0E095601928C}"/>
              </a:ext>
            </a:extLst>
          </p:cNvPr>
          <p:cNvPicPr>
            <a:picLocks noGrp="1" noChangeAspect="1"/>
          </p:cNvPicPr>
          <p:nvPr>
            <p:ph type="pic" sz="quarter" idx="12"/>
          </p:nvPr>
        </p:nvPicPr>
        <p:blipFill>
          <a:blip r:embed="rId3"/>
          <a:srcRect/>
          <a:stretch>
            <a:fillRect/>
          </a:stretch>
        </p:blipFill>
        <p:spPr>
          <a:prstGeom prst="rect">
            <a:avLst/>
          </a:prstGeom>
        </p:spPr>
      </p:pic>
      <p:pic>
        <p:nvPicPr>
          <p:cNvPr id="8" name="Image 7">
            <a:extLst>
              <a:ext uri="{FF2B5EF4-FFF2-40B4-BE49-F238E27FC236}">
                <a16:creationId xmlns:a16="http://schemas.microsoft.com/office/drawing/2014/main" id="{982D85CE-178D-9309-FF1C-E1B7957F8CF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77308BFB-C508-71D2-4CDF-07CBA5E5ADA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2" name="Image 21">
            <a:extLst>
              <a:ext uri="{FF2B5EF4-FFF2-40B4-BE49-F238E27FC236}">
                <a16:creationId xmlns:a16="http://schemas.microsoft.com/office/drawing/2014/main" id="{C40D1BFC-77E1-DB9D-D552-608088BA838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3" name="Image 22">
            <a:extLst>
              <a:ext uri="{FF2B5EF4-FFF2-40B4-BE49-F238E27FC236}">
                <a16:creationId xmlns:a16="http://schemas.microsoft.com/office/drawing/2014/main" id="{B851264B-8A1A-3258-084F-DFC7E8FE62C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3A02029B-2046-22D6-5168-69886B8463D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56" name="Rectangle 55">
            <a:extLst>
              <a:ext uri="{FF2B5EF4-FFF2-40B4-BE49-F238E27FC236}">
                <a16:creationId xmlns:a16="http://schemas.microsoft.com/office/drawing/2014/main" id="{974442C3-5ECE-5BD6-1346-EF2689B7885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57" name="Rectangle 56">
            <a:extLst>
              <a:ext uri="{FF2B5EF4-FFF2-40B4-BE49-F238E27FC236}">
                <a16:creationId xmlns:a16="http://schemas.microsoft.com/office/drawing/2014/main" id="{052CAA30-FDF3-A450-D3F4-B8EE9495C10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58" name="Rectangle 57">
            <a:extLst>
              <a:ext uri="{FF2B5EF4-FFF2-40B4-BE49-F238E27FC236}">
                <a16:creationId xmlns:a16="http://schemas.microsoft.com/office/drawing/2014/main" id="{986FE138-2B84-1C36-D6DD-27892DF1A9C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812995666"/>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F93C4-B84B-720E-6AFD-444044EC30D5}"/>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21915067-1472-94A9-CDAB-AE9328DB9B6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أقرأ الجمل بدقة واسترسال: بدون أخطاء أو توقف بين الكلمات.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C00B6118-4FE7-3E36-C5AC-018F5A7A8FFC}"/>
              </a:ext>
            </a:extLst>
          </p:cNvPr>
          <p:cNvPicPr>
            <a:picLocks noGrp="1" noChangeAspect="1"/>
          </p:cNvPicPr>
          <p:nvPr>
            <p:ph type="pic" sz="quarter" idx="12"/>
          </p:nvPr>
        </p:nvPicPr>
        <p:blipFill>
          <a:blip r:embed="rId2"/>
          <a:srcRect/>
          <a:stretch>
            <a:fillRect/>
          </a:stretch>
        </p:blipFill>
        <p:spPr/>
      </p:pic>
      <p:grpSp>
        <p:nvGrpSpPr>
          <p:cNvPr id="40" name="Groupe 39">
            <a:extLst>
              <a:ext uri="{FF2B5EF4-FFF2-40B4-BE49-F238E27FC236}">
                <a16:creationId xmlns:a16="http://schemas.microsoft.com/office/drawing/2014/main" id="{028BD494-760C-B7E1-7DB9-548D29B63E2A}"/>
              </a:ext>
            </a:extLst>
          </p:cNvPr>
          <p:cNvGrpSpPr/>
          <p:nvPr/>
        </p:nvGrpSpPr>
        <p:grpSpPr>
          <a:xfrm>
            <a:off x="3318914" y="2455664"/>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A234AFD7-22EA-2AC5-8D71-4B2F65B786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8E8A0C5E-0C72-B3E2-EC57-E105268A28F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sp>
        <p:nvSpPr>
          <p:cNvPr id="15" name="ZoneTexte 14">
            <a:extLst>
              <a:ext uri="{FF2B5EF4-FFF2-40B4-BE49-F238E27FC236}">
                <a16:creationId xmlns:a16="http://schemas.microsoft.com/office/drawing/2014/main" id="{3B089D24-9359-5B2E-2A46-1DD8B1F0DAB3}"/>
              </a:ext>
            </a:extLst>
          </p:cNvPr>
          <p:cNvSpPr txBox="1"/>
          <p:nvPr/>
        </p:nvSpPr>
        <p:spPr>
          <a:xfrm>
            <a:off x="2271252" y="2434184"/>
            <a:ext cx="4655390" cy="830997"/>
          </a:xfrm>
          <a:prstGeom prst="rect">
            <a:avLst/>
          </a:prstGeom>
          <a:noFill/>
          <a:ln>
            <a:solidFill>
              <a:schemeClr val="tx1"/>
            </a:solidFill>
          </a:ln>
        </p:spPr>
        <p:txBody>
          <a:bodyPr wrap="square" rtlCol="0">
            <a:spAutoFit/>
          </a:bodyPr>
          <a:lstStyle/>
          <a:p>
            <a:pPr algn="ctr" rtl="1"/>
            <a:r>
              <a:rPr lang="ar-MA" sz="4800" kern="1200" dirty="0">
                <a:solidFill>
                  <a:srgbClr val="434E7B"/>
                </a:solidFill>
              </a:rPr>
              <a:t>مُعَلِّمَتي لَطيفَة.</a:t>
            </a:r>
            <a:endParaRPr lang="fr-MA" sz="4800" kern="1200" dirty="0">
              <a:solidFill>
                <a:srgbClr val="434E7B"/>
              </a:solidFill>
            </a:endParaRPr>
          </a:p>
        </p:txBody>
      </p:sp>
      <p:sp>
        <p:nvSpPr>
          <p:cNvPr id="23" name="ZoneTexte 22">
            <a:extLst>
              <a:ext uri="{FF2B5EF4-FFF2-40B4-BE49-F238E27FC236}">
                <a16:creationId xmlns:a16="http://schemas.microsoft.com/office/drawing/2014/main" id="{1A33A7AC-C37C-2C76-0F64-37B765A544FF}"/>
              </a:ext>
            </a:extLst>
          </p:cNvPr>
          <p:cNvSpPr txBox="1"/>
          <p:nvPr/>
        </p:nvSpPr>
        <p:spPr>
          <a:xfrm>
            <a:off x="2271252" y="5001376"/>
            <a:ext cx="4655390" cy="830997"/>
          </a:xfrm>
          <a:prstGeom prst="rect">
            <a:avLst/>
          </a:prstGeom>
          <a:noFill/>
          <a:ln>
            <a:solidFill>
              <a:schemeClr val="tx1"/>
            </a:solidFill>
          </a:ln>
        </p:spPr>
        <p:txBody>
          <a:bodyPr wrap="square" rtlCol="0">
            <a:spAutoFit/>
          </a:bodyPr>
          <a:lstStyle/>
          <a:p>
            <a:pPr algn="ctr" rtl="1"/>
            <a:r>
              <a:rPr lang="ar-MA" sz="4800" kern="1200" dirty="0">
                <a:solidFill>
                  <a:srgbClr val="434E7B"/>
                </a:solidFill>
              </a:rPr>
              <a:t>تَلْعَبُ زَيْنَبُ مَعَ أَخيها.</a:t>
            </a:r>
            <a:endParaRPr lang="fr-MA" sz="4800" kern="1200" dirty="0">
              <a:solidFill>
                <a:srgbClr val="434E7B"/>
              </a:solidFill>
            </a:endParaRPr>
          </a:p>
        </p:txBody>
      </p:sp>
      <p:sp>
        <p:nvSpPr>
          <p:cNvPr id="54" name="ZoneTexte 53">
            <a:extLst>
              <a:ext uri="{FF2B5EF4-FFF2-40B4-BE49-F238E27FC236}">
                <a16:creationId xmlns:a16="http://schemas.microsoft.com/office/drawing/2014/main" id="{1428C9FC-DABA-984D-5F00-27EDC48F80ED}"/>
              </a:ext>
            </a:extLst>
          </p:cNvPr>
          <p:cNvSpPr txBox="1"/>
          <p:nvPr/>
        </p:nvSpPr>
        <p:spPr>
          <a:xfrm>
            <a:off x="2271252" y="3717780"/>
            <a:ext cx="4655390" cy="830997"/>
          </a:xfrm>
          <a:prstGeom prst="rect">
            <a:avLst/>
          </a:prstGeom>
          <a:noFill/>
          <a:ln>
            <a:solidFill>
              <a:schemeClr val="tx1"/>
            </a:solidFill>
          </a:ln>
        </p:spPr>
        <p:txBody>
          <a:bodyPr wrap="square" rtlCol="0">
            <a:spAutoFit/>
          </a:bodyPr>
          <a:lstStyle/>
          <a:p>
            <a:pPr algn="ctr" rtl="1"/>
            <a:r>
              <a:rPr lang="ar-MA" sz="4800" kern="1200" dirty="0">
                <a:solidFill>
                  <a:srgbClr val="434E7B"/>
                </a:solidFill>
              </a:rPr>
              <a:t>أَجْمَعُ أَصْدافاً مُلَوَّنَةً.</a:t>
            </a:r>
            <a:endParaRPr lang="fr-MA" sz="4800" kern="1200" dirty="0">
              <a:solidFill>
                <a:srgbClr val="434E7B"/>
              </a:solidFill>
            </a:endParaRPr>
          </a:p>
        </p:txBody>
      </p:sp>
      <p:pic>
        <p:nvPicPr>
          <p:cNvPr id="3" name="Image 2">
            <a:extLst>
              <a:ext uri="{FF2B5EF4-FFF2-40B4-BE49-F238E27FC236}">
                <a16:creationId xmlns:a16="http://schemas.microsoft.com/office/drawing/2014/main" id="{E91F9A1C-9736-0FC8-0CB8-FA731BAB6BF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BA7663B0-8E5A-5635-8F1E-F107313C807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BD222B49-0FA3-2609-4875-A9A846C5C0D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B8AACF25-BBCF-800F-F4C2-C0081BC6C9F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FFEF97E8-D33D-A22A-0128-D1B4CFD0C00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67D3B0DC-4BEB-2CBB-1BE8-F6AD268B4E8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11" name="Rectangle 10">
            <a:extLst>
              <a:ext uri="{FF2B5EF4-FFF2-40B4-BE49-F238E27FC236}">
                <a16:creationId xmlns:a16="http://schemas.microsoft.com/office/drawing/2014/main" id="{4AA43F01-39CC-C368-3DFE-E5BB0C28B90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1A18B2D8-02FC-E6EB-4672-ED6E26C4DCF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1775531689"/>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7619F-549E-A49D-4E8D-B2D12DA1E888}"/>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7A550C5D-5B9A-2997-6C6F-D6A3BB53E8E0}"/>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سأعين 6 منكم لقيادة القراءة.</a:t>
            </a:r>
            <a:endPar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endParaRP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2EE63F0-B30C-9C0C-B440-3C11835BE1A0}"/>
              </a:ext>
            </a:extLst>
          </p:cNvPr>
          <p:cNvPicPr>
            <a:picLocks noGrp="1" noChangeAspect="1"/>
          </p:cNvPicPr>
          <p:nvPr>
            <p:ph type="pic" sz="quarter" idx="12"/>
          </p:nvPr>
        </p:nvPicPr>
        <p:blipFill>
          <a:blip r:embed="rId2"/>
          <a:srcRect/>
          <a:stretch>
            <a:fillRect/>
          </a:stretch>
        </p:blipFill>
        <p:spPr/>
      </p:pic>
      <p:grpSp>
        <p:nvGrpSpPr>
          <p:cNvPr id="40" name="Groupe 39">
            <a:extLst>
              <a:ext uri="{FF2B5EF4-FFF2-40B4-BE49-F238E27FC236}">
                <a16:creationId xmlns:a16="http://schemas.microsoft.com/office/drawing/2014/main" id="{09114D02-B4AA-FC23-759F-485EE1E16C86}"/>
              </a:ext>
            </a:extLst>
          </p:cNvPr>
          <p:cNvGrpSpPr/>
          <p:nvPr/>
        </p:nvGrpSpPr>
        <p:grpSpPr>
          <a:xfrm>
            <a:off x="3318914" y="2455664"/>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2CF280EE-4E9C-EA0A-E06B-B81EDD1301A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3BB650CB-E411-BAEB-7457-4868653CA3A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sp>
        <p:nvSpPr>
          <p:cNvPr id="15" name="ZoneTexte 14">
            <a:extLst>
              <a:ext uri="{FF2B5EF4-FFF2-40B4-BE49-F238E27FC236}">
                <a16:creationId xmlns:a16="http://schemas.microsoft.com/office/drawing/2014/main" id="{C9DF9E5E-2C84-3376-C2B2-7BD86B7E3372}"/>
              </a:ext>
            </a:extLst>
          </p:cNvPr>
          <p:cNvSpPr txBox="1"/>
          <p:nvPr/>
        </p:nvSpPr>
        <p:spPr>
          <a:xfrm>
            <a:off x="2271252" y="2434184"/>
            <a:ext cx="4655390" cy="830997"/>
          </a:xfrm>
          <a:prstGeom prst="rect">
            <a:avLst/>
          </a:prstGeom>
          <a:noFill/>
          <a:ln>
            <a:solidFill>
              <a:schemeClr val="tx1"/>
            </a:solidFill>
          </a:ln>
        </p:spPr>
        <p:txBody>
          <a:bodyPr wrap="square" rtlCol="0">
            <a:spAutoFit/>
          </a:bodyPr>
          <a:lstStyle/>
          <a:p>
            <a:pPr algn="ctr" rtl="1"/>
            <a:r>
              <a:rPr lang="ar-MA" sz="4800" kern="1200" dirty="0">
                <a:solidFill>
                  <a:srgbClr val="434E7B"/>
                </a:solidFill>
              </a:rPr>
              <a:t>مُعَلِّمَتي لَطيفَة.</a:t>
            </a:r>
            <a:endParaRPr lang="fr-MA" sz="4800" kern="1200" dirty="0">
              <a:solidFill>
                <a:srgbClr val="434E7B"/>
              </a:solidFill>
            </a:endParaRPr>
          </a:p>
        </p:txBody>
      </p:sp>
      <p:sp>
        <p:nvSpPr>
          <p:cNvPr id="23" name="ZoneTexte 22">
            <a:extLst>
              <a:ext uri="{FF2B5EF4-FFF2-40B4-BE49-F238E27FC236}">
                <a16:creationId xmlns:a16="http://schemas.microsoft.com/office/drawing/2014/main" id="{57161C4B-C8A4-0168-DEF2-190CD3C64149}"/>
              </a:ext>
            </a:extLst>
          </p:cNvPr>
          <p:cNvSpPr txBox="1"/>
          <p:nvPr/>
        </p:nvSpPr>
        <p:spPr>
          <a:xfrm>
            <a:off x="2271252" y="5001376"/>
            <a:ext cx="4655390" cy="830997"/>
          </a:xfrm>
          <a:prstGeom prst="rect">
            <a:avLst/>
          </a:prstGeom>
          <a:noFill/>
          <a:ln>
            <a:solidFill>
              <a:schemeClr val="tx1"/>
            </a:solidFill>
          </a:ln>
        </p:spPr>
        <p:txBody>
          <a:bodyPr wrap="square" rtlCol="0">
            <a:spAutoFit/>
          </a:bodyPr>
          <a:lstStyle/>
          <a:p>
            <a:pPr algn="ctr" rtl="1"/>
            <a:r>
              <a:rPr lang="ar-MA" sz="4800" kern="1200" dirty="0">
                <a:solidFill>
                  <a:srgbClr val="434E7B"/>
                </a:solidFill>
              </a:rPr>
              <a:t>تَلْعَبُ زَيْنَبُ مَعَ أَخيها.</a:t>
            </a:r>
            <a:endParaRPr lang="fr-MA" sz="4800" kern="1200" dirty="0">
              <a:solidFill>
                <a:srgbClr val="434E7B"/>
              </a:solidFill>
            </a:endParaRPr>
          </a:p>
        </p:txBody>
      </p:sp>
      <p:sp>
        <p:nvSpPr>
          <p:cNvPr id="54" name="ZoneTexte 53">
            <a:extLst>
              <a:ext uri="{FF2B5EF4-FFF2-40B4-BE49-F238E27FC236}">
                <a16:creationId xmlns:a16="http://schemas.microsoft.com/office/drawing/2014/main" id="{BDD63725-7DA6-F014-D693-D28EEB814062}"/>
              </a:ext>
            </a:extLst>
          </p:cNvPr>
          <p:cNvSpPr txBox="1"/>
          <p:nvPr/>
        </p:nvSpPr>
        <p:spPr>
          <a:xfrm>
            <a:off x="2271252" y="3717780"/>
            <a:ext cx="4655390" cy="830997"/>
          </a:xfrm>
          <a:prstGeom prst="rect">
            <a:avLst/>
          </a:prstGeom>
          <a:noFill/>
          <a:ln>
            <a:solidFill>
              <a:schemeClr val="tx1"/>
            </a:solidFill>
          </a:ln>
        </p:spPr>
        <p:txBody>
          <a:bodyPr wrap="square" rtlCol="0">
            <a:spAutoFit/>
          </a:bodyPr>
          <a:lstStyle/>
          <a:p>
            <a:pPr algn="ctr" rtl="1"/>
            <a:r>
              <a:rPr lang="ar-MA" sz="4800" kern="1200" dirty="0">
                <a:solidFill>
                  <a:srgbClr val="434E7B"/>
                </a:solidFill>
              </a:rPr>
              <a:t>أَجْمَعُ أَصْدافاً مُلَوَّنَةً.</a:t>
            </a:r>
            <a:endParaRPr lang="fr-MA" sz="4800" kern="1200" dirty="0">
              <a:solidFill>
                <a:srgbClr val="434E7B"/>
              </a:solidFill>
            </a:endParaRPr>
          </a:p>
        </p:txBody>
      </p:sp>
      <p:pic>
        <p:nvPicPr>
          <p:cNvPr id="3" name="Image 2">
            <a:extLst>
              <a:ext uri="{FF2B5EF4-FFF2-40B4-BE49-F238E27FC236}">
                <a16:creationId xmlns:a16="http://schemas.microsoft.com/office/drawing/2014/main" id="{91E2A16F-C987-92A9-2EEF-AB7483A780A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2E40DA34-65A9-B374-39EC-7CCAC341868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54560B23-6D28-C584-4E9D-FB885C304F0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5C9735C5-2BA8-7749-795D-226BD1D266E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5048C6D0-48C4-F107-C01A-49885CCB910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E1D4D170-D7D7-3055-2C40-DD00B3FBBE9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11" name="Rectangle 10">
            <a:extLst>
              <a:ext uri="{FF2B5EF4-FFF2-40B4-BE49-F238E27FC236}">
                <a16:creationId xmlns:a16="http://schemas.microsoft.com/office/drawing/2014/main" id="{8131CE0E-E702-7D22-C89E-C72321A3AE6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23D2BDB3-6F31-B6A4-53D6-33BCEBB7EFE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413460560"/>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BA239-2C44-DAD0-F08A-BB5DA6D6EC35}"/>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D9529C49-54F8-3998-7BDD-BCA1455C1BE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3" name="Title 2">
            <a:extLst>
              <a:ext uri="{FF2B5EF4-FFF2-40B4-BE49-F238E27FC236}">
                <a16:creationId xmlns:a16="http://schemas.microsoft.com/office/drawing/2014/main" id="{32F0E0D2-3754-23AE-829E-6F47AEEC6BBC}"/>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B436F35F-C57E-A82C-16CA-1D923892C9DD}"/>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9E2E7E60-256C-25F2-D7C3-77C9178CAB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A6F93472-5BA4-2079-89F8-71348AC3FCF1}"/>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2" name="Image 1">
            <a:extLst>
              <a:ext uri="{FF2B5EF4-FFF2-40B4-BE49-F238E27FC236}">
                <a16:creationId xmlns:a16="http://schemas.microsoft.com/office/drawing/2014/main" id="{5D457AC3-6117-937D-1D98-5D363CA78E4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CDDF0BD-BF2A-97EB-1DA5-DA41FE0B3ECC}"/>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48A84C36-C293-8D4F-62C9-B155D34543F9}"/>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E36BDD2-FF50-7DD3-1672-4542256D652D}"/>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FFD297A-9F51-DB45-5800-9C5292162CE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80B3949D-62D5-0BBD-889F-33030037C49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9" name="Rectangle 8">
            <a:extLst>
              <a:ext uri="{FF2B5EF4-FFF2-40B4-BE49-F238E27FC236}">
                <a16:creationId xmlns:a16="http://schemas.microsoft.com/office/drawing/2014/main" id="{E26A722C-3EA2-04FD-14FD-05E2505D44C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9238C306-7188-7B6C-2749-9AD38C404D8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1919354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8" fill="hold"/>
                                        <p:tgtEl>
                                          <p:spTgt spid="30"/>
                                        </p:tgtEl>
                                      </p:cBhvr>
                                    </p:cmd>
                                  </p:childTnLst>
                                </p:cTn>
                              </p:par>
                            </p:childTnLst>
                          </p:cTn>
                        </p:par>
                        <p:par>
                          <p:cTn id="7" fill="hold">
                            <p:stCondLst>
                              <p:cond delay="7808"/>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C6C5B-AA2B-866E-7545-20CBD7DCC2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16404F-A34F-3F42-84A1-C5822226D2EB}"/>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كلمات. </a:t>
            </a:r>
            <a:endParaRPr lang="fr-US" sz="2400" dirty="0">
              <a:solidFill>
                <a:schemeClr val="bg1">
                  <a:lumMod val="50000"/>
                </a:schemeClr>
              </a:solidFill>
            </a:endParaRPr>
          </a:p>
        </p:txBody>
      </p:sp>
      <p:sp>
        <p:nvSpPr>
          <p:cNvPr id="3" name="Google Shape;2404;p107">
            <a:extLst>
              <a:ext uri="{FF2B5EF4-FFF2-40B4-BE49-F238E27FC236}">
                <a16:creationId xmlns:a16="http://schemas.microsoft.com/office/drawing/2014/main" id="{6CF56EDC-F48D-5BB0-281B-E86FF84F172C}"/>
              </a:ext>
            </a:extLst>
          </p:cNvPr>
          <p:cNvSpPr/>
          <p:nvPr/>
        </p:nvSpPr>
        <p:spPr>
          <a:xfrm>
            <a:off x="1769806" y="2920803"/>
            <a:ext cx="2318743"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ar-MA" sz="9600" kern="1200" dirty="0">
                <a:solidFill>
                  <a:srgbClr val="C00000"/>
                </a:solidFill>
                <a:latin typeface="Microsoft Uighur" panose="02000000000000000000" pitchFamily="2" charset="-78"/>
                <a:ea typeface="+mn-ea"/>
                <a:cs typeface="Microsoft Uighur" panose="02000000000000000000" pitchFamily="2" charset="-78"/>
                <a:sym typeface="Calibri"/>
              </a:rPr>
              <a:t>عا</a:t>
            </a:r>
            <a:r>
              <a:rPr lang="ar-MA" sz="9600" kern="1200" dirty="0">
                <a:solidFill>
                  <a:srgbClr val="106585"/>
                </a:solidFill>
                <a:latin typeface="Microsoft Uighur" panose="02000000000000000000" pitchFamily="2" charset="-78"/>
                <a:ea typeface="+mn-ea"/>
                <a:cs typeface="Microsoft Uighur" panose="02000000000000000000" pitchFamily="2" charset="-78"/>
                <a:sym typeface="Calibri"/>
              </a:rPr>
              <a:t>لِـ</a:t>
            </a:r>
            <a:r>
              <a:rPr lang="ar-MA" sz="9600" kern="1200" dirty="0">
                <a:solidFill>
                  <a:srgbClr val="C00000"/>
                </a:solidFill>
                <a:latin typeface="Microsoft Uighur" panose="02000000000000000000" pitchFamily="2" charset="-78"/>
                <a:ea typeface="+mn-ea"/>
                <a:cs typeface="Microsoft Uighur" panose="02000000000000000000" pitchFamily="2" charset="-78"/>
                <a:sym typeface="Calibri"/>
              </a:rPr>
              <a:t>ـيـاً</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ar-MA" sz="9600" dirty="0">
              <a:solidFill>
                <a:srgbClr val="FF0000"/>
              </a:solidFill>
              <a:latin typeface="Microsoft Uighur" panose="02000000000000000000" pitchFamily="2" charset="-78"/>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19A16141-E584-4A64-6043-0272D7717D2A}"/>
              </a:ext>
            </a:extLst>
          </p:cNvPr>
          <p:cNvSpPr/>
          <p:nvPr/>
        </p:nvSpPr>
        <p:spPr>
          <a:xfrm>
            <a:off x="4971319" y="2920803"/>
            <a:ext cx="2318742"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fontAlgn="auto" latinLnBrk="0" hangingPunct="1">
              <a:lnSpc>
                <a:spcPct val="100000"/>
              </a:lnSpc>
              <a:spcBef>
                <a:spcPts val="0"/>
              </a:spcBef>
              <a:spcAft>
                <a:spcPts val="0"/>
              </a:spcAft>
              <a:buClrTx/>
              <a:buSzTx/>
              <a:buFont typeface="Arial"/>
              <a:buNone/>
              <a:tabLst/>
              <a:defRPr/>
            </a:pPr>
            <a:r>
              <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أَ</a:t>
            </a: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rPr>
              <a:t>كَــ</a:t>
            </a: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ـلَ</a:t>
            </a:r>
            <a:endParaRPr kumimoji="0" lang="ar-MA" sz="88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0989129C-B4BA-A1F9-72A0-9D3D32B2043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14" name="Image 13">
            <a:extLst>
              <a:ext uri="{FF2B5EF4-FFF2-40B4-BE49-F238E27FC236}">
                <a16:creationId xmlns:a16="http://schemas.microsoft.com/office/drawing/2014/main" id="{E75DF2F8-34F1-D1C1-401F-5355AA898AB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8642ABE7-0975-5971-2A03-6D1614F2FDF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5B2359FE-AB4D-A29E-026D-B86FF70C8F7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53A3432D-62A3-12F2-8A9F-8A6CD7276AD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3FC50842-6FAD-15D5-8E27-69CF4FF77F9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3D700F43-798C-A05F-233E-543FA8C74A4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23" name="Rectangle 22">
            <a:extLst>
              <a:ext uri="{FF2B5EF4-FFF2-40B4-BE49-F238E27FC236}">
                <a16:creationId xmlns:a16="http://schemas.microsoft.com/office/drawing/2014/main" id="{9679FF48-0C78-B18F-B5DE-C123AEF35C7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1F9CBD38-D637-9C9D-0EFA-764A276DB8F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791661832"/>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0B707-9FE3-688F-68ED-743DFE3C8A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EFD7D5-5025-70DB-BA91-EDDF9A94E5CA}"/>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الكلمات. من يعيد القراءة؟</a:t>
            </a:r>
            <a:endParaRPr lang="fr-US" sz="2400" dirty="0">
              <a:solidFill>
                <a:schemeClr val="bg1">
                  <a:lumMod val="50000"/>
                </a:schemeClr>
              </a:solidFill>
            </a:endParaRPr>
          </a:p>
        </p:txBody>
      </p:sp>
      <p:sp>
        <p:nvSpPr>
          <p:cNvPr id="3" name="Google Shape;2404;p107">
            <a:extLst>
              <a:ext uri="{FF2B5EF4-FFF2-40B4-BE49-F238E27FC236}">
                <a16:creationId xmlns:a16="http://schemas.microsoft.com/office/drawing/2014/main" id="{173308D4-0F8E-CAAE-4863-9B40C00E95CD}"/>
              </a:ext>
            </a:extLst>
          </p:cNvPr>
          <p:cNvSpPr/>
          <p:nvPr/>
        </p:nvSpPr>
        <p:spPr>
          <a:xfrm>
            <a:off x="1769806" y="2920803"/>
            <a:ext cx="2318743"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457200">
              <a:buClrTx/>
              <a:defRPr/>
            </a:pPr>
            <a:r>
              <a:rPr lang="ar-MA" sz="9600" kern="1200" dirty="0">
                <a:solidFill>
                  <a:srgbClr val="C00000"/>
                </a:solidFill>
                <a:latin typeface="Microsoft Uighur" panose="02000000000000000000" pitchFamily="2" charset="-78"/>
                <a:cs typeface="Microsoft Uighur" panose="02000000000000000000" pitchFamily="2" charset="-78"/>
                <a:sym typeface="Calibri"/>
              </a:rPr>
              <a:t>عا</a:t>
            </a:r>
            <a:r>
              <a:rPr lang="ar-MA" sz="9600" kern="1200" dirty="0">
                <a:solidFill>
                  <a:srgbClr val="106585"/>
                </a:solidFill>
                <a:latin typeface="Microsoft Uighur" panose="02000000000000000000" pitchFamily="2" charset="-78"/>
                <a:cs typeface="Microsoft Uighur" panose="02000000000000000000" pitchFamily="2" charset="-78"/>
                <a:sym typeface="Calibri"/>
              </a:rPr>
              <a:t>لِـ</a:t>
            </a:r>
            <a:r>
              <a:rPr lang="ar-MA" sz="9600" kern="1200" dirty="0">
                <a:solidFill>
                  <a:srgbClr val="C00000"/>
                </a:solidFill>
                <a:latin typeface="Microsoft Uighur" panose="02000000000000000000" pitchFamily="2" charset="-78"/>
                <a:cs typeface="Microsoft Uighur" panose="02000000000000000000" pitchFamily="2" charset="-78"/>
                <a:sym typeface="Calibri"/>
              </a:rPr>
              <a:t>ـيـاً</a:t>
            </a:r>
            <a:endParaRPr lang="ar-MA" sz="9600" dirty="0">
              <a:solidFill>
                <a:srgbClr val="FF0000"/>
              </a:solidFill>
              <a:latin typeface="Microsoft Uighur" panose="02000000000000000000" pitchFamily="2" charset="-78"/>
              <a:cs typeface="Microsoft Uighur" panose="02000000000000000000" pitchFamily="2" charset="-78"/>
              <a:sym typeface="Calibri"/>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B881B281-1525-6C14-0F85-32CC0AA4BDD9}"/>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17" name="Image 16">
            <a:extLst>
              <a:ext uri="{FF2B5EF4-FFF2-40B4-BE49-F238E27FC236}">
                <a16:creationId xmlns:a16="http://schemas.microsoft.com/office/drawing/2014/main" id="{5388A490-2364-45AC-0723-E68B700E8D0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D7133EDA-846D-F25E-5C2C-BE76F6AF6E4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E97BA08A-5C6F-43DA-6AD6-123829DBC7B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E93C225F-E36C-4840-4062-D9C914D06A8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1D935C5E-0137-3561-7745-59BA8323C2F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0C6D5D03-8193-1B25-7B58-0EC7F6524F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23" name="Rectangle 22">
            <a:extLst>
              <a:ext uri="{FF2B5EF4-FFF2-40B4-BE49-F238E27FC236}">
                <a16:creationId xmlns:a16="http://schemas.microsoft.com/office/drawing/2014/main" id="{3828E05E-1918-62DA-5820-81560A4B956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7A5B45A2-BF21-7DD8-3C57-A3E89989A8A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4" name="Google Shape;2404;p107">
            <a:extLst>
              <a:ext uri="{FF2B5EF4-FFF2-40B4-BE49-F238E27FC236}">
                <a16:creationId xmlns:a16="http://schemas.microsoft.com/office/drawing/2014/main" id="{8FA64DE7-9846-1876-9CB4-FE235EB54280}"/>
              </a:ext>
            </a:extLst>
          </p:cNvPr>
          <p:cNvSpPr/>
          <p:nvPr/>
        </p:nvSpPr>
        <p:spPr>
          <a:xfrm>
            <a:off x="4971319" y="2920803"/>
            <a:ext cx="2318742"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fontAlgn="auto" latinLnBrk="0" hangingPunct="1">
              <a:lnSpc>
                <a:spcPct val="100000"/>
              </a:lnSpc>
              <a:spcBef>
                <a:spcPts val="0"/>
              </a:spcBef>
              <a:spcAft>
                <a:spcPts val="0"/>
              </a:spcAft>
              <a:buClrTx/>
              <a:buSzTx/>
              <a:buFont typeface="Arial"/>
              <a:buNone/>
              <a:tabLst/>
              <a:defRPr/>
            </a:pPr>
            <a:r>
              <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أَ</a:t>
            </a: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rPr>
              <a:t>كَــ</a:t>
            </a:r>
            <a:r>
              <a:rPr lang="ar-MA" sz="9600" kern="1200" dirty="0">
                <a:solidFill>
                  <a:srgbClr val="434E7B"/>
                </a:solidFill>
                <a:latin typeface="Microsoft Uighur" panose="02000000000000000000" pitchFamily="2" charset="-78"/>
                <a:ea typeface="+mn-ea"/>
                <a:cs typeface="Microsoft Uighur" panose="02000000000000000000" pitchFamily="2" charset="-78"/>
                <a:sym typeface="Calibri"/>
              </a:rPr>
              <a:t>ـلَ</a:t>
            </a:r>
            <a:endParaRPr kumimoji="0" lang="ar-MA" sz="88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spTree>
    <p:extLst>
      <p:ext uri="{BB962C8B-B14F-4D97-AF65-F5344CB8AC3E}">
        <p14:creationId xmlns:p14="http://schemas.microsoft.com/office/powerpoint/2010/main" val="2139525287"/>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A406D-9436-2F36-D31C-F383ED6F48BA}"/>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E362E4B1-8DC0-F549-B26C-C3DC48040691}"/>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أَكلَ تتكون من 3 مقاطع: أَ  - كَـ– لَ </a:t>
            </a:r>
            <a:endParaRPr lang="fr-US" sz="2400" dirty="0">
              <a:solidFill>
                <a:schemeClr val="bg1">
                  <a:lumMod val="50000"/>
                </a:schemeClr>
              </a:solidFill>
            </a:endParaRPr>
          </a:p>
        </p:txBody>
      </p:sp>
      <p:pic>
        <p:nvPicPr>
          <p:cNvPr id="13" name="Espace réservé pour une image  13" descr="Une image contenant habits, sourire, dessin humoristique, clipart&#10;&#10;Le contenu généré par l’IA peut être incorrect.">
            <a:extLst>
              <a:ext uri="{FF2B5EF4-FFF2-40B4-BE49-F238E27FC236}">
                <a16:creationId xmlns:a16="http://schemas.microsoft.com/office/drawing/2014/main" id="{F63650B5-FF74-205E-7BFF-65E000FC73D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04BAF330-78D6-1229-9E92-6717D5F017E8}"/>
              </a:ext>
            </a:extLst>
          </p:cNvPr>
          <p:cNvPicPr>
            <a:picLocks noChangeAspect="1"/>
          </p:cNvPicPr>
          <p:nvPr/>
        </p:nvPicPr>
        <p:blipFill>
          <a:blip r:embed="rId3">
            <a:duotone>
              <a:schemeClr val="accent3">
                <a:shade val="45000"/>
                <a:satMod val="135000"/>
              </a:schemeClr>
              <a:prstClr val="white"/>
            </a:duotone>
          </a:blip>
          <a:stretch>
            <a:fillRect/>
          </a:stretch>
        </p:blipFill>
        <p:spPr>
          <a:xfrm>
            <a:off x="2509532" y="2220686"/>
            <a:ext cx="4592047" cy="2949036"/>
          </a:xfrm>
          <a:prstGeom prst="rect">
            <a:avLst/>
          </a:prstGeom>
        </p:spPr>
      </p:pic>
      <p:sp>
        <p:nvSpPr>
          <p:cNvPr id="4" name="ZoneTexte 3">
            <a:extLst>
              <a:ext uri="{FF2B5EF4-FFF2-40B4-BE49-F238E27FC236}">
                <a16:creationId xmlns:a16="http://schemas.microsoft.com/office/drawing/2014/main" id="{869201E7-EB62-E255-26CD-3C7FFC7D07B1}"/>
              </a:ext>
            </a:extLst>
          </p:cNvPr>
          <p:cNvSpPr txBox="1"/>
          <p:nvPr/>
        </p:nvSpPr>
        <p:spPr>
          <a:xfrm>
            <a:off x="2734138" y="3151504"/>
            <a:ext cx="3993853" cy="1569660"/>
          </a:xfrm>
          <a:prstGeom prst="rect">
            <a:avLst/>
          </a:prstGeom>
          <a:noFill/>
        </p:spPr>
        <p:txBody>
          <a:bodyPr wrap="square" rtlCol="0">
            <a:spAutoFit/>
          </a:bodyPr>
          <a:lstStyle/>
          <a:p>
            <a:pPr lvl="0" algn="ctr" defTabSz="457200" rtl="1">
              <a:buClrTx/>
              <a:defRPr/>
            </a:pPr>
            <a:r>
              <a:rPr lang="ar-MA" sz="9600" kern="1200" dirty="0">
                <a:solidFill>
                  <a:srgbClr val="106585"/>
                </a:solidFill>
                <a:latin typeface="Microsoft Uighur" panose="02000000000000000000" pitchFamily="2" charset="-78"/>
                <a:ea typeface="+mn-ea"/>
                <a:cs typeface="Microsoft Uighur" panose="02000000000000000000" pitchFamily="2" charset="-78"/>
              </a:rPr>
              <a:t>أَ </a:t>
            </a:r>
            <a:r>
              <a:rPr lang="ar-MA" sz="9600" kern="1200" dirty="0">
                <a:solidFill>
                  <a:srgbClr val="00B050"/>
                </a:solidFill>
                <a:latin typeface="Microsoft Uighur" panose="02000000000000000000" pitchFamily="2" charset="-78"/>
                <a:cs typeface="Microsoft Uighur" panose="02000000000000000000" pitchFamily="2" charset="-78"/>
              </a:rPr>
              <a:t>/</a:t>
            </a:r>
            <a:r>
              <a:rPr lang="ar-MA" sz="9600" kern="1200" dirty="0">
                <a:solidFill>
                  <a:srgbClr val="106585"/>
                </a:solidFill>
                <a:latin typeface="Microsoft Uighur" panose="02000000000000000000" pitchFamily="2" charset="-78"/>
                <a:ea typeface="+mn-ea"/>
                <a:cs typeface="Microsoft Uighur" panose="02000000000000000000" pitchFamily="2" charset="-78"/>
              </a:rPr>
              <a:t> كَــ </a:t>
            </a:r>
            <a:r>
              <a:rPr lang="ar-MA" sz="9600" kern="1200" dirty="0">
                <a:solidFill>
                  <a:srgbClr val="00B050"/>
                </a:solidFill>
                <a:latin typeface="Microsoft Uighur" panose="02000000000000000000" pitchFamily="2" charset="-78"/>
                <a:ea typeface="+mn-ea"/>
                <a:cs typeface="Microsoft Uighur" panose="02000000000000000000" pitchFamily="2" charset="-78"/>
              </a:rPr>
              <a:t>/</a:t>
            </a:r>
            <a:r>
              <a:rPr lang="ar-MA" sz="9600" kern="1200" dirty="0">
                <a:solidFill>
                  <a:srgbClr val="106585"/>
                </a:solidFill>
                <a:latin typeface="Microsoft Uighur" panose="02000000000000000000" pitchFamily="2" charset="-78"/>
                <a:ea typeface="+mn-ea"/>
                <a:cs typeface="Microsoft Uighur" panose="02000000000000000000" pitchFamily="2" charset="-78"/>
              </a:rPr>
              <a:t> ــلَ</a:t>
            </a:r>
          </a:p>
        </p:txBody>
      </p:sp>
      <p:pic>
        <p:nvPicPr>
          <p:cNvPr id="2" name="Image 1">
            <a:extLst>
              <a:ext uri="{FF2B5EF4-FFF2-40B4-BE49-F238E27FC236}">
                <a16:creationId xmlns:a16="http://schemas.microsoft.com/office/drawing/2014/main" id="{AD1EC973-B061-D785-FE8A-4EFFA08DCE6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2A576C19-EB99-D71A-655D-28CD39D75E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533F0E83-4F38-A0E2-7A18-D571D9A6B45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CAFB819-B51A-5568-1CF5-523A54BEE42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80259AA9-E870-0365-9212-18DEC0D85D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D95F6C83-359D-C405-6C2C-C16539DE56F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20" name="Rectangle 19">
            <a:extLst>
              <a:ext uri="{FF2B5EF4-FFF2-40B4-BE49-F238E27FC236}">
                <a16:creationId xmlns:a16="http://schemas.microsoft.com/office/drawing/2014/main" id="{3479E845-9586-95F6-0633-B8B9DFAA632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23617F90-8CAC-24F0-2250-28CB120C581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1517590534"/>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1C38D-AEDC-7F31-D9A8-448794D40DA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B0A06987-F02E-674B-8F94-BF6970725FDD}"/>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 </a:t>
            </a:r>
            <a:endParaRPr lang="fr-US"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07D8E6E0-AE00-3E19-C8A0-FAF1BB087A2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02975BD5-9687-758B-17F8-2A1F42FF8C4A}"/>
              </a:ext>
            </a:extLst>
          </p:cNvPr>
          <p:cNvPicPr>
            <a:picLocks noChangeAspect="1"/>
          </p:cNvPicPr>
          <p:nvPr/>
        </p:nvPicPr>
        <p:blipFill>
          <a:blip r:embed="rId3"/>
          <a:stretch>
            <a:fillRect/>
          </a:stretch>
        </p:blipFill>
        <p:spPr>
          <a:xfrm>
            <a:off x="2557462" y="2331244"/>
            <a:ext cx="4029075" cy="3257550"/>
          </a:xfrm>
          <a:prstGeom prst="rect">
            <a:avLst/>
          </a:prstGeom>
        </p:spPr>
      </p:pic>
      <p:pic>
        <p:nvPicPr>
          <p:cNvPr id="12" name="Image 11">
            <a:extLst>
              <a:ext uri="{FF2B5EF4-FFF2-40B4-BE49-F238E27FC236}">
                <a16:creationId xmlns:a16="http://schemas.microsoft.com/office/drawing/2014/main" id="{508C468D-5EA0-9A0A-8049-A7311800C75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BAEEB2B5-D8C3-5F23-8F39-5BA756C1323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97D4056-8B92-3E3C-41AB-4841D7B0F06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A3EE7B9-F18B-4538-6E8D-7A9A1A97C76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B19889EC-2AA8-3E1C-BDA8-62FC28A6E73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70009F77-6A10-841C-119D-BBADC5CEA1A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19" name="Rectangle 18">
            <a:extLst>
              <a:ext uri="{FF2B5EF4-FFF2-40B4-BE49-F238E27FC236}">
                <a16:creationId xmlns:a16="http://schemas.microsoft.com/office/drawing/2014/main" id="{306AFE56-C05A-1517-CC32-43AD6DE6A87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A1487D61-BFB2-6580-C82B-904FF9F9DB6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898597295"/>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EE63-4A28-6A44-583A-B996310CA939}"/>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538B9278-BC41-215F-0EC0-0B0994C8E1D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ارفعوا الألواح - صححوا</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47862E8B-7684-0600-0125-CDC2C7A35BC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11">
            <a:extLst>
              <a:ext uri="{FF2B5EF4-FFF2-40B4-BE49-F238E27FC236}">
                <a16:creationId xmlns:a16="http://schemas.microsoft.com/office/drawing/2014/main" id="{DEB27ADC-9ED1-76D6-74B6-75D67ECABA17}"/>
              </a:ext>
            </a:extLst>
          </p:cNvPr>
          <p:cNvPicPr>
            <a:picLocks noChangeAspect="1"/>
          </p:cNvPicPr>
          <p:nvPr/>
        </p:nvPicPr>
        <p:blipFill>
          <a:blip r:embed="rId3"/>
          <a:stretch>
            <a:fillRect/>
          </a:stretch>
        </p:blipFill>
        <p:spPr>
          <a:xfrm>
            <a:off x="2557463" y="2331244"/>
            <a:ext cx="4029075" cy="3257550"/>
          </a:xfrm>
          <a:prstGeom prst="rect">
            <a:avLst/>
          </a:prstGeom>
        </p:spPr>
      </p:pic>
      <p:sp>
        <p:nvSpPr>
          <p:cNvPr id="2" name="ZoneTexte 1">
            <a:extLst>
              <a:ext uri="{FF2B5EF4-FFF2-40B4-BE49-F238E27FC236}">
                <a16:creationId xmlns:a16="http://schemas.microsoft.com/office/drawing/2014/main" id="{D4D2CB55-E6EA-6A9E-5EEE-844F9E6AC25C}"/>
              </a:ext>
            </a:extLst>
          </p:cNvPr>
          <p:cNvSpPr txBox="1"/>
          <p:nvPr/>
        </p:nvSpPr>
        <p:spPr>
          <a:xfrm>
            <a:off x="3331163" y="3175189"/>
            <a:ext cx="2481674"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kern="1200" dirty="0">
                <a:solidFill>
                  <a:schemeClr val="accent1">
                    <a:lumMod val="50000"/>
                  </a:schemeClr>
                </a:solidFill>
                <a:latin typeface="Microsoft Uighur" panose="02000000000000000000" pitchFamily="2" charset="-78"/>
                <a:ea typeface="+mn-ea"/>
                <a:cs typeface="Microsoft Uighur" panose="02000000000000000000" pitchFamily="2" charset="-78"/>
              </a:rPr>
              <a:t>أَكَـلَ</a:t>
            </a:r>
            <a:endPar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a:extLst>
              <a:ext uri="{FF2B5EF4-FFF2-40B4-BE49-F238E27FC236}">
                <a16:creationId xmlns:a16="http://schemas.microsoft.com/office/drawing/2014/main" id="{02C93E76-6BEC-9AB5-9F2D-986D56E018E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02186DB7-3715-8653-EC4A-9837AC885AB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29E9FAA0-19D0-4135-46EE-55DC3AE043A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861805F-82E7-AFB2-3167-B566554C53C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8C2E4414-6A1B-375D-3B82-F1BA955A906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5DEBE7E1-3B51-7CF5-E593-3EF8DEAA2FA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20" name="Rectangle 19">
            <a:extLst>
              <a:ext uri="{FF2B5EF4-FFF2-40B4-BE49-F238E27FC236}">
                <a16:creationId xmlns:a16="http://schemas.microsoft.com/office/drawing/2014/main" id="{1BD63653-DAA8-A077-4207-0FFC8C18D17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3C697EB8-90E0-95A3-7450-2B832A3B882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267038927"/>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984C2-E5DA-2D1D-AC7C-0607412A90E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1B790ED3-194E-DC47-BFA9-7B00FD3F30B3}"/>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تتكون الكلمة من 3 مقاطع: عا – لِـ - ياً </a:t>
            </a:r>
            <a:endParaRPr lang="fr-US" sz="2400" dirty="0">
              <a:solidFill>
                <a:schemeClr val="bg1">
                  <a:lumMod val="50000"/>
                </a:schemeClr>
              </a:solidFill>
            </a:endParaRPr>
          </a:p>
        </p:txBody>
      </p:sp>
      <p:pic>
        <p:nvPicPr>
          <p:cNvPr id="12" name="Espace réservé pour une image  13" descr="Une image contenant habits, sourire, dessin humoristique, clipart&#10;&#10;Le contenu généré par l’IA peut être incorrect.">
            <a:extLst>
              <a:ext uri="{FF2B5EF4-FFF2-40B4-BE49-F238E27FC236}">
                <a16:creationId xmlns:a16="http://schemas.microsoft.com/office/drawing/2014/main" id="{665442CB-4087-ACF6-2923-29A1E0A8310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9E1ED06B-58DF-053C-9C3E-C6837130F124}"/>
              </a:ext>
            </a:extLst>
          </p:cNvPr>
          <p:cNvPicPr>
            <a:picLocks noChangeAspect="1"/>
          </p:cNvPicPr>
          <p:nvPr/>
        </p:nvPicPr>
        <p:blipFill>
          <a:blip r:embed="rId3">
            <a:duotone>
              <a:schemeClr val="accent3">
                <a:shade val="45000"/>
                <a:satMod val="135000"/>
              </a:schemeClr>
              <a:prstClr val="white"/>
            </a:duotone>
          </a:blip>
          <a:stretch>
            <a:fillRect/>
          </a:stretch>
        </p:blipFill>
        <p:spPr>
          <a:xfrm>
            <a:off x="2509532" y="2220686"/>
            <a:ext cx="4592047" cy="2949036"/>
          </a:xfrm>
          <a:prstGeom prst="rect">
            <a:avLst/>
          </a:prstGeom>
        </p:spPr>
      </p:pic>
      <p:sp>
        <p:nvSpPr>
          <p:cNvPr id="4" name="ZoneTexte 3">
            <a:extLst>
              <a:ext uri="{FF2B5EF4-FFF2-40B4-BE49-F238E27FC236}">
                <a16:creationId xmlns:a16="http://schemas.microsoft.com/office/drawing/2014/main" id="{302B7721-93B8-F252-12B8-9323E367F085}"/>
              </a:ext>
            </a:extLst>
          </p:cNvPr>
          <p:cNvSpPr txBox="1"/>
          <p:nvPr/>
        </p:nvSpPr>
        <p:spPr>
          <a:xfrm>
            <a:off x="2616330" y="3170164"/>
            <a:ext cx="3993853" cy="1569660"/>
          </a:xfrm>
          <a:prstGeom prst="rect">
            <a:avLst/>
          </a:prstGeom>
          <a:noFill/>
        </p:spPr>
        <p:txBody>
          <a:bodyPr wrap="square" rtlCol="0">
            <a:spAutoFit/>
          </a:bodyPr>
          <a:lstStyle/>
          <a:p>
            <a:pPr lvl="0" algn="ctr" defTabSz="457200" rtl="1">
              <a:buClrTx/>
              <a:defRPr/>
            </a:pP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عـا</a:t>
            </a:r>
            <a:r>
              <a:rPr kumimoji="0" lang="ar-MA" sz="9600" b="0" i="0" u="none" strike="noStrike" kern="1200" cap="none" spc="0" normalizeH="0" baseline="0" noProof="0" dirty="0">
                <a:ln>
                  <a:noFill/>
                </a:ln>
                <a:solidFill>
                  <a:srgbClr val="00B050"/>
                </a:solidFill>
                <a:effectLst/>
                <a:uLnTx/>
                <a:uFillTx/>
                <a:latin typeface="Microsoft Uighur" panose="02000000000000000000" pitchFamily="2" charset="-78"/>
                <a:ea typeface="+mn-ea"/>
                <a:cs typeface="Microsoft Uighur" panose="02000000000000000000" pitchFamily="2" charset="-78"/>
                <a:sym typeface="Calibri"/>
              </a:rPr>
              <a:t>/</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لِــ</a:t>
            </a:r>
            <a:r>
              <a:rPr lang="ar-MA" sz="9600" kern="1200" dirty="0">
                <a:solidFill>
                  <a:srgbClr val="00B050"/>
                </a:solidFill>
                <a:latin typeface="Microsoft Uighur" panose="02000000000000000000" pitchFamily="2" charset="-78"/>
                <a:cs typeface="Microsoft Uighur" panose="02000000000000000000" pitchFamily="2" charset="-78"/>
                <a:sym typeface="Calibri"/>
              </a:rPr>
              <a:t>/</a:t>
            </a:r>
            <a:r>
              <a:rPr lang="ar-MA" sz="9600" kern="1200" dirty="0">
                <a:solidFill>
                  <a:srgbClr val="434E7B"/>
                </a:solidFill>
                <a:latin typeface="Microsoft Uighur" panose="02000000000000000000" pitchFamily="2" charset="-78"/>
                <a:cs typeface="Microsoft Uighur" panose="02000000000000000000" pitchFamily="2" charset="-78"/>
                <a:sym typeface="Calibri"/>
              </a:rPr>
              <a:t> ــيـاً</a:t>
            </a:r>
            <a:endPar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7" name="Image 16">
            <a:extLst>
              <a:ext uri="{FF2B5EF4-FFF2-40B4-BE49-F238E27FC236}">
                <a16:creationId xmlns:a16="http://schemas.microsoft.com/office/drawing/2014/main" id="{84FE22F7-7B90-AED9-B371-6BE3155DCAA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6C76B877-77B6-8C43-4D5F-CCCF1E3F4F1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A513BBB6-32CF-BF7F-0504-A2A6C75AE93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5F7E008B-EE96-074F-D31D-8E2D21CF7EC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B4A010D9-3FCC-CFD2-4DFC-2BB6748EB9D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536E6FFB-1533-7A0A-D66A-CB7142CEBA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23" name="Rectangle 22">
            <a:extLst>
              <a:ext uri="{FF2B5EF4-FFF2-40B4-BE49-F238E27FC236}">
                <a16:creationId xmlns:a16="http://schemas.microsoft.com/office/drawing/2014/main" id="{6E811E0F-1822-DC48-96AD-66CB7738A9B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EB010BB7-920F-EFD7-E29A-2CA4B584602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1162163708"/>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B18CE-F087-7D8A-E1EC-053BE7E99371}"/>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7DE568C6-4AD0-8348-B714-7512A9D050DC}"/>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a:t>
            </a:r>
            <a:endParaRPr lang="fr-US"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DE71B074-CCD1-8578-2BD6-A003A5682BD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852DA77A-0F81-4D9D-8CF2-2600E3FC83F1}"/>
              </a:ext>
            </a:extLst>
          </p:cNvPr>
          <p:cNvPicPr>
            <a:picLocks noChangeAspect="1"/>
          </p:cNvPicPr>
          <p:nvPr/>
        </p:nvPicPr>
        <p:blipFill>
          <a:blip r:embed="rId3"/>
          <a:stretch>
            <a:fillRect/>
          </a:stretch>
        </p:blipFill>
        <p:spPr>
          <a:xfrm>
            <a:off x="2557463" y="2331244"/>
            <a:ext cx="4029075" cy="3257550"/>
          </a:xfrm>
          <a:prstGeom prst="rect">
            <a:avLst/>
          </a:prstGeom>
        </p:spPr>
      </p:pic>
      <p:pic>
        <p:nvPicPr>
          <p:cNvPr id="11" name="Image 10">
            <a:extLst>
              <a:ext uri="{FF2B5EF4-FFF2-40B4-BE49-F238E27FC236}">
                <a16:creationId xmlns:a16="http://schemas.microsoft.com/office/drawing/2014/main" id="{C3D0543E-E205-505D-3342-059CBC968FE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1B518034-004D-230E-7097-751958A85D2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FD9B4BF7-2718-4244-7966-747F65BB807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B67C38B-BDEC-4DD1-6A89-0B9660186B5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0AA6F1AD-2E5D-106C-4177-1091CF8EAF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E88D3D42-0C3A-C21A-4FFC-8860EA84D27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19" name="Rectangle 18">
            <a:extLst>
              <a:ext uri="{FF2B5EF4-FFF2-40B4-BE49-F238E27FC236}">
                <a16:creationId xmlns:a16="http://schemas.microsoft.com/office/drawing/2014/main" id="{28607973-B42D-42C6-255F-966BE35F175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B7AE38F7-CAB5-844E-276B-64A06D31536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987188210"/>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B2707-C537-4D3A-A188-6AB8BFCAE89C}"/>
            </a:ext>
          </a:extLst>
        </p:cNvPr>
        <p:cNvGrpSpPr/>
        <p:nvPr/>
      </p:nvGrpSpPr>
      <p:grpSpPr>
        <a:xfrm>
          <a:off x="0" y="0"/>
          <a:ext cx="0" cy="0"/>
          <a:chOff x="0" y="0"/>
          <a:chExt cx="0" cy="0"/>
        </a:xfrm>
      </p:grpSpPr>
      <p:sp>
        <p:nvSpPr>
          <p:cNvPr id="14" name="Google Shape;1479;p17">
            <a:extLst>
              <a:ext uri="{FF2B5EF4-FFF2-40B4-BE49-F238E27FC236}">
                <a16:creationId xmlns:a16="http://schemas.microsoft.com/office/drawing/2014/main" id="{4EE64F20-A47B-79A2-69A8-3E92300D1E0C}"/>
              </a:ext>
            </a:extLst>
          </p:cNvPr>
          <p:cNvSpPr txBox="1">
            <a:spLocks/>
          </p:cNvSpPr>
          <p:nvPr/>
        </p:nvSpPr>
        <p:spPr>
          <a:xfrm>
            <a:off x="632373" y="756000"/>
            <a:ext cx="6840000" cy="612000"/>
          </a:xfrm>
          <a:prstGeom prst="rect">
            <a:avLst/>
          </a:prstGeom>
          <a:noFill/>
          <a:ln>
            <a:noFill/>
          </a:ln>
        </p:spPr>
        <p:txBody>
          <a:bodyPr spcFirstLastPara="1" vert="horz" wrap="square" lIns="91425" tIns="45700" rIns="91425" bIns="45700" rtlCol="0" anchor="ctr" anchorCtr="0">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514337" rtl="0" eaLnBrk="1" fontAlgn="auto" latinLnBrk="0" hangingPunct="1">
              <a:lnSpc>
                <a:spcPct val="90000"/>
              </a:lnSpc>
              <a:spcBef>
                <a:spcPct val="0"/>
              </a:spcBef>
              <a:spcAft>
                <a:spcPts val="0"/>
              </a:spcAft>
              <a:buClr>
                <a:srgbClr val="A5A5A5"/>
              </a:buClr>
              <a:buSzTx/>
              <a:buFontTx/>
              <a:buNone/>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Arial"/>
                <a:cs typeface="Microsoft Uighur" panose="02000000000000000000" pitchFamily="2" charset="-78"/>
                <a:sym typeface="Arial"/>
              </a:rPr>
              <a:t>ارفعوا الألواح - صححوا</a:t>
            </a:r>
            <a:endParaRPr kumimoji="0" lang="ar-MA" sz="2400" b="0" i="0" u="none" strike="noStrike" kern="1200" cap="none" spc="0" normalizeH="0" baseline="0" noProof="0" dirty="0">
              <a:ln>
                <a:noFill/>
              </a:ln>
              <a:solidFill>
                <a:schemeClr val="bg1">
                  <a:lumMod val="50000"/>
                </a:schemeClr>
              </a:solidFill>
              <a:effectLst/>
              <a:uLnTx/>
              <a:uFillTx/>
              <a:latin typeface="Dosis Medium" pitchFamily="2" charset="0"/>
              <a:ea typeface="+mn-ea"/>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83C9E095-417C-96CB-091A-E4A9AB435B2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870183" y="612000"/>
            <a:ext cx="900000" cy="900000"/>
          </a:xfrm>
          <a:prstGeom prst="rect">
            <a:avLst/>
          </a:prstGeom>
        </p:spPr>
      </p:pic>
      <p:pic>
        <p:nvPicPr>
          <p:cNvPr id="5" name="Image 11">
            <a:extLst>
              <a:ext uri="{FF2B5EF4-FFF2-40B4-BE49-F238E27FC236}">
                <a16:creationId xmlns:a16="http://schemas.microsoft.com/office/drawing/2014/main" id="{E1C39BB9-27A1-D64E-48CA-0D9A8EB9D577}"/>
              </a:ext>
            </a:extLst>
          </p:cNvPr>
          <p:cNvPicPr>
            <a:picLocks noChangeAspect="1"/>
          </p:cNvPicPr>
          <p:nvPr/>
        </p:nvPicPr>
        <p:blipFill>
          <a:blip r:embed="rId3"/>
          <a:stretch>
            <a:fillRect/>
          </a:stretch>
        </p:blipFill>
        <p:spPr>
          <a:xfrm>
            <a:off x="2557463" y="2331244"/>
            <a:ext cx="4029075" cy="3257550"/>
          </a:xfrm>
          <a:prstGeom prst="rect">
            <a:avLst/>
          </a:prstGeom>
        </p:spPr>
      </p:pic>
      <p:sp>
        <p:nvSpPr>
          <p:cNvPr id="2" name="ZoneTexte 1">
            <a:extLst>
              <a:ext uri="{FF2B5EF4-FFF2-40B4-BE49-F238E27FC236}">
                <a16:creationId xmlns:a16="http://schemas.microsoft.com/office/drawing/2014/main" id="{202EA992-7E5C-A0EF-4F19-FD1C68B06112}"/>
              </a:ext>
            </a:extLst>
          </p:cNvPr>
          <p:cNvSpPr txBox="1"/>
          <p:nvPr/>
        </p:nvSpPr>
        <p:spPr>
          <a:xfrm>
            <a:off x="2480487" y="3028995"/>
            <a:ext cx="3993853" cy="186204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1500" b="0" i="0" u="none" strike="noStrike" kern="1200" cap="none" spc="0" normalizeH="0" baseline="0" noProof="0" dirty="0">
                <a:ln>
                  <a:noFill/>
                </a:ln>
                <a:solidFill>
                  <a:schemeClr val="accent1">
                    <a:lumMod val="50000"/>
                  </a:schemeClr>
                </a:solidFill>
                <a:effectLst/>
                <a:uLnTx/>
                <a:uFillTx/>
                <a:latin typeface="Microsoft Uighur" panose="02000000000000000000" pitchFamily="2" charset="-78"/>
                <a:ea typeface="+mn-ea"/>
                <a:cs typeface="Microsoft Uighur" panose="02000000000000000000" pitchFamily="2" charset="-78"/>
                <a:sym typeface="Calibri"/>
              </a:rPr>
              <a:t>عـالِـيـاً</a:t>
            </a:r>
          </a:p>
        </p:txBody>
      </p:sp>
      <p:pic>
        <p:nvPicPr>
          <p:cNvPr id="8" name="Image 7">
            <a:extLst>
              <a:ext uri="{FF2B5EF4-FFF2-40B4-BE49-F238E27FC236}">
                <a16:creationId xmlns:a16="http://schemas.microsoft.com/office/drawing/2014/main" id="{68EC716D-69C3-6C36-CCF0-A3A3A206E16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ABCB7AAC-5820-452E-FE2C-C6F296E7D7D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1A0B8718-E4EA-B6B5-315B-D1B73E798B1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CF28B09C-AD9A-5584-C507-521FD014597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F173FEBC-248A-729B-348A-E3971ADF017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C1F47392-0AE3-5E5A-45AA-25212A3B2FD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23" name="Rectangle 22">
            <a:extLst>
              <a:ext uri="{FF2B5EF4-FFF2-40B4-BE49-F238E27FC236}">
                <a16:creationId xmlns:a16="http://schemas.microsoft.com/office/drawing/2014/main" id="{60FBDB6F-DC6F-D96F-3BB2-11B88D4ECDE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DF19543B-F602-AF90-465C-F6B87E787FB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386290482"/>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16EE-7FC6-9971-EAB4-CECB02D04E41}"/>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034A30D1-216B-3530-77C7-4330EE3FAD80}"/>
              </a:ext>
            </a:extLst>
          </p:cNvPr>
          <p:cNvSpPr>
            <a:spLocks noGrp="1"/>
          </p:cNvSpPr>
          <p:nvPr>
            <p:ph type="title"/>
          </p:nvPr>
        </p:nvSpPr>
        <p:spPr/>
        <p:txBody>
          <a:bodyPr>
            <a:normAutofit/>
          </a:bodyPr>
          <a:lstStyle/>
          <a:p>
            <a:pPr lvl="0" rt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نمر الآن إلى الإنتاج الكتابي. </a:t>
            </a:r>
            <a:r>
              <a:rPr lang="ar-MA" sz="2400" b="1" dirty="0">
                <a:solidFill>
                  <a:schemeClr val="bg1">
                    <a:lumMod val="50000"/>
                  </a:schemeClr>
                </a:solidFill>
                <a:latin typeface="Microsoft Uighur" panose="02000000000000000000" pitchFamily="2" charset="-78"/>
                <a:cs typeface="Microsoft Uighur" panose="02000000000000000000" pitchFamily="2" charset="-78"/>
              </a:rPr>
              <a:t>سنكتب </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جملة نعبر بها عما يحبه الشخص</a:t>
            </a:r>
            <a:r>
              <a:rPr lang="ar-MA" sz="2400" b="1" dirty="0">
                <a:solidFill>
                  <a:schemeClr val="bg1">
                    <a:lumMod val="50000"/>
                  </a:schemeClr>
                </a:solidFill>
                <a:latin typeface="Microsoft Uighur" panose="02000000000000000000" pitchFamily="2" charset="-78"/>
                <a:cs typeface="Microsoft Uighur" panose="02000000000000000000" pitchFamily="2" charset="-78"/>
              </a:rPr>
              <a:t>.</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1327BAEE-04A5-96AA-2A86-FC40F497687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C5F6F8F9-1D43-0A30-0371-1F725432BE8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66770414-D91E-6978-8C66-079831D0FE5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7C536750-3FD7-EC3B-239B-FEBC9E51B15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FBFE8291-D590-BB20-55E1-1A39BA76E19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E8CC1CFF-FA88-283F-1AF2-4AB132A05F1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ED538CD7-9503-086E-0FB1-6D7605AF223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20" name="Rectangle 19">
            <a:extLst>
              <a:ext uri="{FF2B5EF4-FFF2-40B4-BE49-F238E27FC236}">
                <a16:creationId xmlns:a16="http://schemas.microsoft.com/office/drawing/2014/main" id="{1129FE3E-B3C7-A577-E1C0-5F9935A6EC1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801C682F-0169-3516-8ABF-A61525AB162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52250509-3776-41B4-191A-9B70A5A93D56}"/>
              </a:ext>
            </a:extLst>
          </p:cNvPr>
          <p:cNvPicPr>
            <a:picLocks noChangeAspect="1"/>
          </p:cNvPicPr>
          <p:nvPr/>
        </p:nvPicPr>
        <p:blipFill>
          <a:blip r:embed="rId7"/>
          <a:stretch>
            <a:fillRect/>
          </a:stretch>
        </p:blipFill>
        <p:spPr>
          <a:xfrm>
            <a:off x="3500775" y="1723690"/>
            <a:ext cx="2201935" cy="3090914"/>
          </a:xfrm>
          <a:prstGeom prst="rect">
            <a:avLst/>
          </a:prstGeom>
        </p:spPr>
      </p:pic>
      <p:sp>
        <p:nvSpPr>
          <p:cNvPr id="4" name="ZoneTexte 3">
            <a:extLst>
              <a:ext uri="{FF2B5EF4-FFF2-40B4-BE49-F238E27FC236}">
                <a16:creationId xmlns:a16="http://schemas.microsoft.com/office/drawing/2014/main" id="{DAF06778-5EDC-AFE5-DEA5-C1A2CF18FEAC}"/>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7613137"/>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BA743-4941-701A-6A09-7DDE35D2224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7D3CFDEF-AE8D-ABF5-FA16-6599CF128002}"/>
              </a:ext>
            </a:extLst>
          </p:cNvPr>
          <p:cNvSpPr>
            <a:spLocks noGrp="1"/>
          </p:cNvSpPr>
          <p:nvPr>
            <p:ph type="title"/>
          </p:nvPr>
        </p:nvSpPr>
        <p:spPr>
          <a:xfrm>
            <a:off x="632373" y="756000"/>
            <a:ext cx="6790982" cy="612000"/>
          </a:xfrm>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لاحظوا الصورة، ماذا يحب الولد؟</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D397D38-8CCD-E932-DD02-4428196987B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0" name="Image 9">
            <a:extLst>
              <a:ext uri="{FF2B5EF4-FFF2-40B4-BE49-F238E27FC236}">
                <a16:creationId xmlns:a16="http://schemas.microsoft.com/office/drawing/2014/main" id="{169D9071-0676-B7D1-0BAB-84E4E0AD74C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31F54477-2859-3B71-8D52-9C988255FCF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A5750401-8F6E-3FDC-057E-36E630F1F84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FC1DC0A3-412A-7854-BC4C-8CF2580BB63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7447FC8-BE03-06E1-B1E5-B326483AFE2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38E8AC1F-B4AB-75A8-27CD-592FAA1C86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20" name="Rectangle 19">
            <a:extLst>
              <a:ext uri="{FF2B5EF4-FFF2-40B4-BE49-F238E27FC236}">
                <a16:creationId xmlns:a16="http://schemas.microsoft.com/office/drawing/2014/main" id="{151D44D0-AEC2-A0FF-28DF-1E49F172B5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0C27E95E-C20D-030C-4E4E-366B5475D39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63156418-A093-2903-4718-0A352401158E}"/>
              </a:ext>
            </a:extLst>
          </p:cNvPr>
          <p:cNvPicPr>
            <a:picLocks noChangeAspect="1"/>
          </p:cNvPicPr>
          <p:nvPr/>
        </p:nvPicPr>
        <p:blipFill>
          <a:blip r:embed="rId7"/>
          <a:stretch>
            <a:fillRect/>
          </a:stretch>
        </p:blipFill>
        <p:spPr>
          <a:xfrm>
            <a:off x="3500775" y="1723690"/>
            <a:ext cx="2201935" cy="3090914"/>
          </a:xfrm>
          <a:prstGeom prst="rect">
            <a:avLst/>
          </a:prstGeom>
        </p:spPr>
      </p:pic>
      <p:sp>
        <p:nvSpPr>
          <p:cNvPr id="3" name="ZoneTexte 2">
            <a:extLst>
              <a:ext uri="{FF2B5EF4-FFF2-40B4-BE49-F238E27FC236}">
                <a16:creationId xmlns:a16="http://schemas.microsoft.com/office/drawing/2014/main" id="{AB428188-877E-5887-3AE3-36F38B0B19B1}"/>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7830788"/>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C45A4-91E0-5EB6-6B81-F7FA70CB421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C29E40C7-16D1-5F3A-B57C-A5257EF8E1E3}"/>
              </a:ext>
            </a:extLst>
          </p:cNvPr>
          <p:cNvSpPr>
            <a:spLocks noGrp="1"/>
          </p:cNvSpPr>
          <p:nvPr>
            <p:ph type="title"/>
          </p:nvPr>
        </p:nvSpPr>
        <p:spPr/>
        <p:txBody>
          <a:bodyPr>
            <a:norm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يحب الولد العصير. اكتبوا الجملة على ألواحكم. سأمر لمساعدتكم.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B4C08EC-E14A-0CBE-79A6-0DF5AC78A892}"/>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4629D926-7D78-A4D7-ADC9-5B8EE238611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5253D97-7EB8-C340-5151-C781665B793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71178AEE-34AE-A409-205A-45AB641ECEA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3B382C5E-4114-2C83-D329-5DB3895C590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5D2B110-268A-0809-5572-7710EBD2265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62E9E8AB-7988-3D74-E3F3-E272BE451AA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20" name="Rectangle 19">
            <a:extLst>
              <a:ext uri="{FF2B5EF4-FFF2-40B4-BE49-F238E27FC236}">
                <a16:creationId xmlns:a16="http://schemas.microsoft.com/office/drawing/2014/main" id="{BADC5953-5DC5-0E22-BAC5-F4FD1DE5D34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B2EC7D11-6EC5-B8BF-B9AA-83C8A4CCF6D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7193DC37-B1E3-06E6-999E-735C4317E3A4}"/>
              </a:ext>
            </a:extLst>
          </p:cNvPr>
          <p:cNvPicPr>
            <a:picLocks noChangeAspect="1"/>
          </p:cNvPicPr>
          <p:nvPr/>
        </p:nvPicPr>
        <p:blipFill>
          <a:blip r:embed="rId7"/>
          <a:stretch>
            <a:fillRect/>
          </a:stretch>
        </p:blipFill>
        <p:spPr>
          <a:xfrm>
            <a:off x="3500775" y="1723690"/>
            <a:ext cx="2201935" cy="3090914"/>
          </a:xfrm>
          <a:prstGeom prst="rect">
            <a:avLst/>
          </a:prstGeom>
        </p:spPr>
      </p:pic>
      <p:sp>
        <p:nvSpPr>
          <p:cNvPr id="3" name="ZoneTexte 2">
            <a:extLst>
              <a:ext uri="{FF2B5EF4-FFF2-40B4-BE49-F238E27FC236}">
                <a16:creationId xmlns:a16="http://schemas.microsoft.com/office/drawing/2014/main" id="{138BC849-D723-8C0F-3F70-B3ED2092FFA1}"/>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mn-cs"/>
            </a:endParaRPr>
          </a:p>
        </p:txBody>
      </p:sp>
      <p:pic>
        <p:nvPicPr>
          <p:cNvPr id="5" name="Image 4">
            <a:extLst>
              <a:ext uri="{FF2B5EF4-FFF2-40B4-BE49-F238E27FC236}">
                <a16:creationId xmlns:a16="http://schemas.microsoft.com/office/drawing/2014/main" id="{C8F96CE9-9DE0-180C-7D6A-0FFB555F8A14}"/>
              </a:ext>
            </a:extLst>
          </p:cNvPr>
          <p:cNvPicPr>
            <a:picLocks noChangeAspect="1"/>
          </p:cNvPicPr>
          <p:nvPr/>
        </p:nvPicPr>
        <p:blipFill>
          <a:blip r:embed="rId8"/>
          <a:stretch>
            <a:fillRect/>
          </a:stretch>
        </p:blipFill>
        <p:spPr>
          <a:xfrm>
            <a:off x="7399578" y="5461262"/>
            <a:ext cx="1260000" cy="1260000"/>
          </a:xfrm>
          <a:prstGeom prst="rect">
            <a:avLst/>
          </a:prstGeom>
        </p:spPr>
      </p:pic>
    </p:spTree>
    <p:extLst>
      <p:ext uri="{BB962C8B-B14F-4D97-AF65-F5344CB8AC3E}">
        <p14:creationId xmlns:p14="http://schemas.microsoft.com/office/powerpoint/2010/main" val="363656274"/>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91D97-EB97-C78D-3644-F3769CC38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28B9B18-FEF9-244B-B70A-16F0326E7A3E}"/>
              </a:ext>
            </a:extLst>
          </p:cNvPr>
          <p:cNvSpPr>
            <a:spLocks noGrp="1"/>
          </p:cNvSpPr>
          <p:nvPr>
            <p:ph type="title"/>
          </p:nvPr>
        </p:nvSpPr>
        <p:spPr/>
        <p:txBody>
          <a:bodyPr>
            <a:norm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ارفعوا ألواحكم. صححوا</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7354E50-3734-0697-A012-047EA20CEB3E}"/>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88F30CD2-EB24-C699-18A3-117608FA094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02396166-2747-F187-1AE1-2808913288C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054776C8-985B-FC79-73B4-4C641462BB0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04CFF1D2-7A1D-C481-86EF-EA48AC9A89D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2BF9B406-CEAF-D1A0-7DC8-694CEDFD7EB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C7A5E63B-70F3-5868-4117-C5CF57C488E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20" name="Rectangle 19">
            <a:extLst>
              <a:ext uri="{FF2B5EF4-FFF2-40B4-BE49-F238E27FC236}">
                <a16:creationId xmlns:a16="http://schemas.microsoft.com/office/drawing/2014/main" id="{3E21EA81-0DBB-CA30-54D7-AAEECC14E5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7612EC4E-AF8A-4D3D-3B07-A98163EF3BA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FF297BDD-1D7D-6FD7-D633-5538CC67C248}"/>
              </a:ext>
            </a:extLst>
          </p:cNvPr>
          <p:cNvPicPr>
            <a:picLocks noChangeAspect="1"/>
          </p:cNvPicPr>
          <p:nvPr/>
        </p:nvPicPr>
        <p:blipFill>
          <a:blip r:embed="rId7"/>
          <a:stretch>
            <a:fillRect/>
          </a:stretch>
        </p:blipFill>
        <p:spPr>
          <a:xfrm>
            <a:off x="3500775" y="1723690"/>
            <a:ext cx="2201935" cy="3090914"/>
          </a:xfrm>
          <a:prstGeom prst="rect">
            <a:avLst/>
          </a:prstGeom>
        </p:spPr>
      </p:pic>
      <p:sp>
        <p:nvSpPr>
          <p:cNvPr id="3" name="ZoneTexte 2">
            <a:extLst>
              <a:ext uri="{FF2B5EF4-FFF2-40B4-BE49-F238E27FC236}">
                <a16:creationId xmlns:a16="http://schemas.microsoft.com/office/drawing/2014/main" id="{00B848D5-4F50-CFD2-DD42-B076547D6D56}"/>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defTabSz="457200" rtl="1">
              <a:buClrTx/>
              <a:defRPr/>
            </a:pPr>
            <a:r>
              <a:rPr lang="ar-MA" sz="3200" b="1" dirty="0">
                <a:solidFill>
                  <a:srgbClr val="C00000"/>
                </a:solidFill>
                <a:latin typeface="Calibri" panose="020F0502020204030204"/>
                <a:cs typeface="Arial" panose="020B0604020202020204" pitchFamily="34" charset="0"/>
              </a:rPr>
              <a:t>يُـحِـبُّ</a:t>
            </a:r>
            <a:r>
              <a:rPr lang="ar-MA" sz="3200" b="1" kern="1200" dirty="0">
                <a:solidFill>
                  <a:srgbClr val="C00000"/>
                </a:solidFill>
                <a:latin typeface="Calibri" panose="020F0502020204030204"/>
                <a:cs typeface="Arial" panose="020B0604020202020204" pitchFamily="34" charset="0"/>
              </a:rPr>
              <a:t> </a:t>
            </a:r>
            <a:r>
              <a:rPr lang="ar-MA" sz="3200" b="1" kern="1200" dirty="0">
                <a:solidFill>
                  <a:srgbClr val="C00000"/>
                </a:solidFill>
                <a:cs typeface="Arial" panose="020B0604020202020204" pitchFamily="34" charset="0"/>
              </a:rPr>
              <a:t> </a:t>
            </a:r>
            <a:r>
              <a:rPr lang="ar-MA" sz="3200" b="1" kern="1200" dirty="0">
                <a:solidFill>
                  <a:srgbClr val="C00000"/>
                </a:solidFill>
                <a:latin typeface="Calibri" panose="020F0502020204030204"/>
                <a:cs typeface="Arial" panose="020B0604020202020204" pitchFamily="34" charset="0"/>
              </a:rPr>
              <a:t>ﭐلْـوَلَـدُ  ﭐلْـعَـصـيـرَ</a:t>
            </a:r>
            <a:r>
              <a:rPr lang="ar-MA" sz="3200" b="1" kern="1200" dirty="0">
                <a:solidFill>
                  <a:srgbClr val="5B9BD5">
                    <a:lumMod val="50000"/>
                  </a:srgbClr>
                </a:solidFill>
                <a:latin typeface="Calibri" panose="020F0502020204030204"/>
                <a:cs typeface="Arial" panose="020B0604020202020204" pitchFamily="34" charset="0"/>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2827225"/>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9351A-5794-720D-3F11-9C00AD97E268}"/>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B8BBB031-8116-6018-91B0-5FCBBD810393}"/>
              </a:ext>
            </a:extLst>
          </p:cNvPr>
          <p:cNvSpPr>
            <a:spLocks noGrp="1"/>
          </p:cNvSpPr>
          <p:nvPr>
            <p:ph type="title"/>
          </p:nvPr>
        </p:nvSpPr>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لاحظوا الصورة ماذا تحب البنت؟</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48045B24-A91A-1D57-EEFA-7F5CD68E6B2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C11C0E07-498D-720B-6E04-A6B1D56A998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7A781366-64EC-70B0-0379-702EAA90164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0D015CA6-864B-3328-4160-36F4F28073A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87538FF7-6E4C-1D9E-43D5-7FFE7AFAF7A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D7562CA-D2FA-A078-F5ED-BA9DB9BFBA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84D86737-E066-4CEB-844C-CDD3D0397EE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20" name="Rectangle 19">
            <a:extLst>
              <a:ext uri="{FF2B5EF4-FFF2-40B4-BE49-F238E27FC236}">
                <a16:creationId xmlns:a16="http://schemas.microsoft.com/office/drawing/2014/main" id="{C5AD7E75-F8B7-3726-938D-906E02EB042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9EB2D84F-25CE-AD6C-DFCB-B9628EB8AAD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6C8FF90B-E22D-99B8-D979-B885E5A99C19}"/>
              </a:ext>
            </a:extLst>
          </p:cNvPr>
          <p:cNvPicPr>
            <a:picLocks noChangeAspect="1"/>
          </p:cNvPicPr>
          <p:nvPr/>
        </p:nvPicPr>
        <p:blipFill>
          <a:blip r:embed="rId7"/>
          <a:stretch>
            <a:fillRect/>
          </a:stretch>
        </p:blipFill>
        <p:spPr>
          <a:xfrm>
            <a:off x="3758668" y="1709193"/>
            <a:ext cx="1393436" cy="3102793"/>
          </a:xfrm>
          <a:prstGeom prst="rect">
            <a:avLst/>
          </a:prstGeom>
        </p:spPr>
      </p:pic>
      <p:sp>
        <p:nvSpPr>
          <p:cNvPr id="4" name="ZoneTexte 3">
            <a:extLst>
              <a:ext uri="{FF2B5EF4-FFF2-40B4-BE49-F238E27FC236}">
                <a16:creationId xmlns:a16="http://schemas.microsoft.com/office/drawing/2014/main" id="{E6765B6D-091C-2658-F01C-6E29E0D021C8}"/>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8804751"/>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31D1D-458E-6D45-3F77-DBDD8C63EEA7}"/>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43B88D2D-5467-8A04-7C49-0FDD64DC85CB}"/>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تحب البنت الورودَ. اكتبوا الجملة على ألواحكم. سأمر لمساعدتكم.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9239F638-CA6C-98D1-95AE-D489FED1204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A8CB1481-04C7-A1D6-FCCA-6DBF1C9B284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0FDBE415-9652-7F83-D388-2B47394D84D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62FF83C-D36E-E6F2-E65E-9549B614634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246459DC-DC1B-67FC-01C4-86343C43148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D8C14E9-C02F-E571-9BD3-1BC2F1A0EC4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D16F25EC-5919-DE31-C908-B1E5C442F11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20" name="Rectangle 19">
            <a:extLst>
              <a:ext uri="{FF2B5EF4-FFF2-40B4-BE49-F238E27FC236}">
                <a16:creationId xmlns:a16="http://schemas.microsoft.com/office/drawing/2014/main" id="{62FDFBE3-76E3-BBC3-5110-7CECFD0B286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50D58C90-91C5-75D7-96E2-3EA75C0E77F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2CAAB388-DB00-824E-63F5-0AB89D72095F}"/>
              </a:ext>
            </a:extLst>
          </p:cNvPr>
          <p:cNvPicPr>
            <a:picLocks noChangeAspect="1"/>
          </p:cNvPicPr>
          <p:nvPr/>
        </p:nvPicPr>
        <p:blipFill>
          <a:blip r:embed="rId7"/>
          <a:stretch>
            <a:fillRect/>
          </a:stretch>
        </p:blipFill>
        <p:spPr>
          <a:xfrm>
            <a:off x="3758668" y="1709193"/>
            <a:ext cx="1393436" cy="3102793"/>
          </a:xfrm>
          <a:prstGeom prst="rect">
            <a:avLst/>
          </a:prstGeom>
        </p:spPr>
      </p:pic>
      <p:sp>
        <p:nvSpPr>
          <p:cNvPr id="3" name="ZoneTexte 2">
            <a:extLst>
              <a:ext uri="{FF2B5EF4-FFF2-40B4-BE49-F238E27FC236}">
                <a16:creationId xmlns:a16="http://schemas.microsoft.com/office/drawing/2014/main" id="{33C241C8-6AD2-3C2C-6045-4690D9A5ABC8}"/>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mn-cs"/>
            </a:endParaRPr>
          </a:p>
        </p:txBody>
      </p:sp>
      <p:pic>
        <p:nvPicPr>
          <p:cNvPr id="4" name="Image 3">
            <a:extLst>
              <a:ext uri="{FF2B5EF4-FFF2-40B4-BE49-F238E27FC236}">
                <a16:creationId xmlns:a16="http://schemas.microsoft.com/office/drawing/2014/main" id="{68B2B1C7-1334-A5B8-69FB-6EA286F32411}"/>
              </a:ext>
            </a:extLst>
          </p:cNvPr>
          <p:cNvPicPr>
            <a:picLocks noChangeAspect="1"/>
          </p:cNvPicPr>
          <p:nvPr/>
        </p:nvPicPr>
        <p:blipFill>
          <a:blip r:embed="rId8"/>
          <a:stretch>
            <a:fillRect/>
          </a:stretch>
        </p:blipFill>
        <p:spPr>
          <a:xfrm>
            <a:off x="7399578" y="5461262"/>
            <a:ext cx="1260000" cy="1260000"/>
          </a:xfrm>
          <a:prstGeom prst="rect">
            <a:avLst/>
          </a:prstGeom>
        </p:spPr>
      </p:pic>
    </p:spTree>
    <p:extLst>
      <p:ext uri="{BB962C8B-B14F-4D97-AF65-F5344CB8AC3E}">
        <p14:creationId xmlns:p14="http://schemas.microsoft.com/office/powerpoint/2010/main" val="2648185165"/>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18EDD-0CEA-2C93-0A9A-FD086066880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AC9C698-DB25-465B-9532-D8F269B63C87}"/>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صححوا في دفاتركم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E9CF0B9C-D54E-799C-44F1-927A7032E70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00D34784-0092-5D41-95C1-DA20E11C735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1447DAA8-8B6C-371F-C354-56F3713C402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CEAFEC72-BB2B-E784-B487-D23A4AA1FD4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ABCF5E3E-6692-0271-AC47-E7CE473E074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F8F14A5E-BD1F-1CCB-EB73-615FBE551B5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4DEFC69A-48BF-7D46-09CE-892909DC20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20" name="Rectangle 19">
            <a:extLst>
              <a:ext uri="{FF2B5EF4-FFF2-40B4-BE49-F238E27FC236}">
                <a16:creationId xmlns:a16="http://schemas.microsoft.com/office/drawing/2014/main" id="{B32B5B6D-6888-488B-EF6D-E30A2CB615C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6FF1F31F-6FAC-E0E0-8E9D-97831BCB0B0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16F0B0E9-A712-64D2-69F2-8D2F9DA6D2F5}"/>
              </a:ext>
            </a:extLst>
          </p:cNvPr>
          <p:cNvPicPr>
            <a:picLocks noChangeAspect="1"/>
          </p:cNvPicPr>
          <p:nvPr/>
        </p:nvPicPr>
        <p:blipFill>
          <a:blip r:embed="rId7"/>
          <a:stretch>
            <a:fillRect/>
          </a:stretch>
        </p:blipFill>
        <p:spPr>
          <a:xfrm>
            <a:off x="3758668" y="1709193"/>
            <a:ext cx="1393436" cy="3102793"/>
          </a:xfrm>
          <a:prstGeom prst="rect">
            <a:avLst/>
          </a:prstGeom>
        </p:spPr>
      </p:pic>
      <p:sp>
        <p:nvSpPr>
          <p:cNvPr id="3" name="ZoneTexte 2">
            <a:extLst>
              <a:ext uri="{FF2B5EF4-FFF2-40B4-BE49-F238E27FC236}">
                <a16:creationId xmlns:a16="http://schemas.microsoft.com/office/drawing/2014/main" id="{6FF518D9-803C-1B56-6AE1-35E1B1202AF4}"/>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3200" b="1" dirty="0">
                <a:solidFill>
                  <a:srgbClr val="C00000"/>
                </a:solidFill>
                <a:latin typeface="Calibri" panose="020F0502020204030204"/>
                <a:cs typeface="Arial" panose="020B0604020202020204" pitchFamily="34" charset="0"/>
              </a:rPr>
              <a:t> تُـحِـبُّ</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a:t>
            </a:r>
            <a:r>
              <a:rPr kumimoji="0" lang="ar-MA" sz="3200" b="1" i="0" u="none" strike="noStrike" kern="1200" cap="none" spc="0" normalizeH="0" baseline="0" noProof="0" dirty="0">
                <a:ln>
                  <a:noFill/>
                </a:ln>
                <a:solidFill>
                  <a:srgbClr val="C00000"/>
                </a:solidFill>
                <a:effectLst/>
                <a:uLnTx/>
                <a:uFillTx/>
                <a:latin typeface="Arial"/>
                <a:ea typeface="+mn-ea"/>
                <a:cs typeface="Arial" panose="020B0604020202020204" pitchFamily="34" charset="0"/>
              </a:rPr>
              <a:t> </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ﭐلْـبِـنْـتُ  </a:t>
            </a:r>
            <a:r>
              <a:rPr kumimoji="0" lang="ar-MA" sz="3200" b="1" i="0" u="none" strike="noStrike" kern="1200" cap="none" spc="0" normalizeH="0" baseline="0" noProof="0" dirty="0" err="1">
                <a:ln>
                  <a:noFill/>
                </a:ln>
                <a:solidFill>
                  <a:srgbClr val="C00000"/>
                </a:solidFill>
                <a:effectLst/>
                <a:uLnTx/>
                <a:uFillTx/>
                <a:latin typeface="Calibri" panose="020F0502020204030204"/>
                <a:ea typeface="+mn-ea"/>
                <a:cs typeface="Arial" panose="020B0604020202020204" pitchFamily="34" charset="0"/>
              </a:rPr>
              <a:t>ﭐلْـوُرودَ</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5778976"/>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D95F2-7CA6-1B99-5BF7-D94FF84F435E}"/>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D4F9F524-DCB6-7520-1AB9-B0A7B9EDC1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3" name="Title 2"/>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2" name="Image 1">
            <a:extLst>
              <a:ext uri="{FF2B5EF4-FFF2-40B4-BE49-F238E27FC236}">
                <a16:creationId xmlns:a16="http://schemas.microsoft.com/office/drawing/2014/main" id="{6C23CDA1-5517-F140-D018-9D6EB34611A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CDEFD3C-ED8C-DEDC-5D54-96C0D0822C17}"/>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50EA9B94-09C1-F151-D165-59FE0BF621E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CFB7CC5-A2A9-87C0-7C26-2D7E9A6D0D43}"/>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3FA3514-0BFA-3F71-13CA-51C9FDB591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DC94E1F1-6629-FA24-2BFD-E24F02BA41D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9" name="Rectangle 8">
            <a:extLst>
              <a:ext uri="{FF2B5EF4-FFF2-40B4-BE49-F238E27FC236}">
                <a16:creationId xmlns:a16="http://schemas.microsoft.com/office/drawing/2014/main" id="{54497591-167D-C460-2DB9-BD53CA76792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D98C7E1-BCD6-2BD9-6F4B-E75DEB54EDD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645171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8" fill="hold"/>
                                        <p:tgtEl>
                                          <p:spTgt spid="30"/>
                                        </p:tgtEl>
                                      </p:cBhvr>
                                    </p:cmd>
                                  </p:childTnLst>
                                </p:cTn>
                              </p:par>
                            </p:childTnLst>
                          </p:cTn>
                        </p:par>
                        <p:par>
                          <p:cTn id="7" fill="hold">
                            <p:stCondLst>
                              <p:cond delay="7808"/>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65000"/>
                  </a:schemeClr>
                </a:solidFill>
                <a:latin typeface="Microsoft Uighur" panose="02000000000000000000" pitchFamily="2" charset="-78"/>
                <a:cs typeface="Microsoft Uighur" panose="02000000000000000000" pitchFamily="2" charset="-78"/>
              </a:rPr>
              <a:t>استراحة قصيرة قبل أن نواصل. قفوا، سنقوم بحركات </a:t>
            </a:r>
            <a:r>
              <a:rPr lang="ar-MA" sz="2400" b="1" dirty="0">
                <a:solidFill>
                  <a:schemeClr val="bg1">
                    <a:lumMod val="65000"/>
                  </a:schemeClr>
                </a:solidFill>
                <a:latin typeface="Microsoft Uighur" panose="02000000000000000000" pitchFamily="2" charset="-78"/>
                <a:cs typeface="Microsoft Uighur" panose="02000000000000000000" pitchFamily="2" charset="-78"/>
                <a:sym typeface="Wingdings" panose="05000000000000000000" pitchFamily="2" charset="2"/>
              </a:rPr>
              <a:t></a:t>
            </a:r>
            <a:r>
              <a:rPr lang="ar-MA" sz="2400" b="1" dirty="0">
                <a:solidFill>
                  <a:schemeClr val="bg1">
                    <a:lumMod val="65000"/>
                  </a:schemeClr>
                </a:solidFill>
                <a:latin typeface="Microsoft Uighur" panose="02000000000000000000" pitchFamily="2" charset="-78"/>
                <a:cs typeface="Microsoft Uighur" panose="02000000000000000000" pitchFamily="2" charset="-78"/>
              </a:rPr>
              <a:t> </a:t>
            </a:r>
            <a:endParaRPr sz="2400" dirty="0">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719138"/>
            <a:ext cx="792162" cy="792162"/>
          </a:xfrm>
          <a:prstGeom prst="rect">
            <a:avLst/>
          </a:prstGeom>
        </p:spPr>
      </p:pic>
      <p:pic>
        <p:nvPicPr>
          <p:cNvPr id="5" name="WhatsApp Video 2025-11-01 at 20.16.21">
            <a:hlinkClick r:id="" action="ppaction://media"/>
            <a:extLst>
              <a:ext uri="{FF2B5EF4-FFF2-40B4-BE49-F238E27FC236}">
                <a16:creationId xmlns:a16="http://schemas.microsoft.com/office/drawing/2014/main" id="{F113CC7C-AB94-3161-2739-307F62E0078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52513" y="2160588"/>
            <a:ext cx="7038975" cy="3959225"/>
          </a:xfrm>
          <a:prstGeom prst="rect">
            <a:avLst/>
          </a:prstGeom>
        </p:spPr>
      </p:pic>
      <p:pic>
        <p:nvPicPr>
          <p:cNvPr id="2" name="Image 1">
            <a:extLst>
              <a:ext uri="{FF2B5EF4-FFF2-40B4-BE49-F238E27FC236}">
                <a16:creationId xmlns:a16="http://schemas.microsoft.com/office/drawing/2014/main" id="{EE2E5546-C1C7-E04A-21DC-29FF434F968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1DB38AC-EEEA-F977-1873-353158C40D21}"/>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A44CBEC-BAF1-1C5F-BFAB-CFB6A3B6D9E7}"/>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BACE4B9-2FA4-7ABC-4F19-58FAA9A636BA}"/>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985F73A-17A1-3C48-4E0A-ACFF757A7D7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CC257798-7664-EA59-EDB0-B4F4DB528C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9" name="Rectangle 8">
            <a:extLst>
              <a:ext uri="{FF2B5EF4-FFF2-40B4-BE49-F238E27FC236}">
                <a16:creationId xmlns:a16="http://schemas.microsoft.com/office/drawing/2014/main" id="{B87A0D66-6830-2A95-DFB1-C9E362D1BBE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CA6C1D7C-5259-D88F-59A7-AFC749A159F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197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E5828-54C9-1568-F6A2-3D357AF93FBE}"/>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D9AF0067-8344-DCD8-D83A-1CB466C8A81D}"/>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يشغل  الأستاذ  المتعلمين غير المعنيين بروائز المعجم والتحدث والطلاقة بنشاط  كتابي</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3154791988"/>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7346369-7B91-EE27-24D1-7C36928C2CA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606FF98-B91F-5DA5-D6BA-C4D792EC02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ص 116. </a:t>
            </a:r>
          </a:p>
        </p:txBody>
      </p:sp>
      <p:pic>
        <p:nvPicPr>
          <p:cNvPr id="29" name="Espace réservé pour une image  3">
            <a:extLst>
              <a:ext uri="{FF2B5EF4-FFF2-40B4-BE49-F238E27FC236}">
                <a16:creationId xmlns:a16="http://schemas.microsoft.com/office/drawing/2014/main" id="{44ADFB50-9F53-028D-D8C2-D4A3A0D33DC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504F5484-B183-7E91-33B6-4E941A9F74AD}"/>
              </a:ext>
            </a:extLst>
          </p:cNvPr>
          <p:cNvPicPr>
            <a:picLocks noChangeAspect="1"/>
          </p:cNvPicPr>
          <p:nvPr/>
        </p:nvPicPr>
        <p:blipFill>
          <a:blip r:embed="rId4"/>
          <a:stretch>
            <a:fillRect/>
          </a:stretch>
        </p:blipFill>
        <p:spPr>
          <a:xfrm>
            <a:off x="2667822" y="1706618"/>
            <a:ext cx="3261030" cy="46065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 1">
            <a:extLst>
              <a:ext uri="{FF2B5EF4-FFF2-40B4-BE49-F238E27FC236}">
                <a16:creationId xmlns:a16="http://schemas.microsoft.com/office/drawing/2014/main" id="{58727990-2770-7558-DF12-B87A19F8E24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41A8EBF7-3B67-94DC-472E-40F29DB0B94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0DA6508F-04DB-A18F-D795-793D58D5D82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DEEAF3F-7AB5-DE59-095C-D867C11C2F77}"/>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4A8CB09-2D77-60CE-DCA5-EB179F53077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0203F786-558C-110C-3027-3BE8EE356E1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9" name="Rectangle 8">
            <a:extLst>
              <a:ext uri="{FF2B5EF4-FFF2-40B4-BE49-F238E27FC236}">
                <a16:creationId xmlns:a16="http://schemas.microsoft.com/office/drawing/2014/main" id="{54D5042F-436C-0DA5-4249-16ED76BC5A8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7FB5B51A-4999-DDAB-B2AE-5C2774A8ED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931526978"/>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637CF46C-FFB7-B2E1-9BAC-8FA89D1524C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939D9F58-E769-1EE6-8EDD-880D61D9E0F1}"/>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أنجزوا تمرين الإكمال.</a:t>
            </a:r>
            <a:endParaRPr sz="2400" dirty="0">
              <a:solidFill>
                <a:schemeClr val="bg1">
                  <a:lumMod val="50000"/>
                </a:schemeClr>
              </a:solidFill>
            </a:endParaRPr>
          </a:p>
        </p:txBody>
      </p:sp>
      <p:pic>
        <p:nvPicPr>
          <p:cNvPr id="2" name="Espace réservé pour une image  3">
            <a:extLst>
              <a:ext uri="{FF2B5EF4-FFF2-40B4-BE49-F238E27FC236}">
                <a16:creationId xmlns:a16="http://schemas.microsoft.com/office/drawing/2014/main" id="{6F3F07F4-6670-ECA3-678E-1C1B02FC7174}"/>
              </a:ext>
            </a:extLst>
          </p:cNvPr>
          <p:cNvPicPr>
            <a:picLocks noChangeAspect="1"/>
          </p:cNvPicPr>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1A35B2F5-0B47-5401-B590-303CF5A9E0BE}"/>
              </a:ext>
            </a:extLst>
          </p:cNvPr>
          <p:cNvPicPr>
            <a:picLocks noChangeAspect="1"/>
          </p:cNvPicPr>
          <p:nvPr/>
        </p:nvPicPr>
        <p:blipFill>
          <a:blip r:embed="rId4"/>
          <a:stretch>
            <a:fillRect/>
          </a:stretch>
        </p:blipFill>
        <p:spPr>
          <a:xfrm>
            <a:off x="2667822" y="1706618"/>
            <a:ext cx="3261030" cy="46065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Google Shape;2581;p126">
            <a:extLst>
              <a:ext uri="{FF2B5EF4-FFF2-40B4-BE49-F238E27FC236}">
                <a16:creationId xmlns:a16="http://schemas.microsoft.com/office/drawing/2014/main" id="{2000B358-78FF-02CD-933B-0E77A41299E1}"/>
              </a:ext>
            </a:extLst>
          </p:cNvPr>
          <p:cNvSpPr/>
          <p:nvPr/>
        </p:nvSpPr>
        <p:spPr>
          <a:xfrm>
            <a:off x="2439054" y="4833196"/>
            <a:ext cx="3750149" cy="1351293"/>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Microsoft Uighur" panose="02000000000000000000" pitchFamily="2" charset="-78"/>
              <a:ea typeface="Calibri"/>
              <a:cs typeface="Microsoft Uighur" panose="02000000000000000000" pitchFamily="2" charset="-78"/>
              <a:sym typeface="Calibri"/>
            </a:endParaRPr>
          </a:p>
        </p:txBody>
      </p:sp>
      <p:pic>
        <p:nvPicPr>
          <p:cNvPr id="6" name="Image 5">
            <a:extLst>
              <a:ext uri="{FF2B5EF4-FFF2-40B4-BE49-F238E27FC236}">
                <a16:creationId xmlns:a16="http://schemas.microsoft.com/office/drawing/2014/main" id="{52866C71-FAF9-9111-C910-94374F3BD17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59C92C07-8DEA-C9C5-FF40-A205DDF0A50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6D76B1D5-132F-0135-8E01-E2CAAB824E9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6358227-6A8F-FCFA-9AA1-7DFD9FA0415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180FDE1C-8505-5A6E-15C8-5F62DBB40EA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15FE467F-815B-C2A9-5BE5-632987B17D5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19" name="Rectangle 18">
            <a:extLst>
              <a:ext uri="{FF2B5EF4-FFF2-40B4-BE49-F238E27FC236}">
                <a16:creationId xmlns:a16="http://schemas.microsoft.com/office/drawing/2014/main" id="{1D7707B6-F6CA-92FB-6D8D-3D48F7EBF88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7A45C693-303B-26F3-C82A-377E176506C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024229949"/>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0C1F91AD-051D-CC73-4345-8C50A771EF2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8D503A7E-C44D-FBA6-FA49-766AF9E517C0}"/>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من أنهى تمرين الكتابة، ينقل الكلمات والفقرة في دفتر الواجبات المنزلية. </a:t>
            </a:r>
            <a:endParaRPr sz="2400" dirty="0">
              <a:solidFill>
                <a:schemeClr val="bg1">
                  <a:lumMod val="50000"/>
                </a:schemeClr>
              </a:solidFill>
            </a:endParaRPr>
          </a:p>
        </p:txBody>
      </p:sp>
      <p:pic>
        <p:nvPicPr>
          <p:cNvPr id="22" name="Picture Placeholder 27">
            <a:extLst>
              <a:ext uri="{FF2B5EF4-FFF2-40B4-BE49-F238E27FC236}">
                <a16:creationId xmlns:a16="http://schemas.microsoft.com/office/drawing/2014/main" id="{70F99DA1-F0D1-B72F-7D02-114E8CF4D2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009974" y="684000"/>
            <a:ext cx="800651" cy="800651"/>
          </a:xfrm>
          <a:prstGeom prst="rect">
            <a:avLst/>
          </a:prstGeom>
        </p:spPr>
      </p:pic>
      <p:pic>
        <p:nvPicPr>
          <p:cNvPr id="6" name="Image 5">
            <a:extLst>
              <a:ext uri="{FF2B5EF4-FFF2-40B4-BE49-F238E27FC236}">
                <a16:creationId xmlns:a16="http://schemas.microsoft.com/office/drawing/2014/main" id="{936E5BD0-3F4D-F76F-BD92-1A2520F81082}"/>
              </a:ext>
            </a:extLst>
          </p:cNvPr>
          <p:cNvPicPr>
            <a:picLocks noChangeAspect="1"/>
          </p:cNvPicPr>
          <p:nvPr/>
        </p:nvPicPr>
        <p:blipFill>
          <a:blip r:embed="rId4"/>
          <a:stretch>
            <a:fillRect/>
          </a:stretch>
        </p:blipFill>
        <p:spPr>
          <a:xfrm>
            <a:off x="2667822" y="1706618"/>
            <a:ext cx="3261030" cy="46065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Google Shape;2581;p126">
            <a:extLst>
              <a:ext uri="{FF2B5EF4-FFF2-40B4-BE49-F238E27FC236}">
                <a16:creationId xmlns:a16="http://schemas.microsoft.com/office/drawing/2014/main" id="{8193F3EB-7CB7-7B2A-0F04-01A11C8D3D3F}"/>
              </a:ext>
            </a:extLst>
          </p:cNvPr>
          <p:cNvSpPr/>
          <p:nvPr/>
        </p:nvSpPr>
        <p:spPr>
          <a:xfrm>
            <a:off x="2507225" y="3134031"/>
            <a:ext cx="3558331" cy="1762433"/>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Microsoft Uighur" panose="02000000000000000000" pitchFamily="2" charset="-78"/>
              <a:ea typeface="Calibri"/>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7A27C551-E533-684E-37C9-EFBBCF6C066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2F7264F6-BCAA-325F-840D-E3C8980345B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16765DC7-6691-4C62-55B8-9EAA8532F9B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B8520B7D-F654-EFD1-E2D3-001B8BA55D6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2BB2A422-9A46-77BE-AED6-DDC145E9BEA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6735FD95-3830-C298-FF2C-AFD4B1C0BBA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معجم</a:t>
            </a:r>
          </a:p>
        </p:txBody>
      </p:sp>
      <p:sp>
        <p:nvSpPr>
          <p:cNvPr id="18" name="Rectangle 17">
            <a:extLst>
              <a:ext uri="{FF2B5EF4-FFF2-40B4-BE49-F238E27FC236}">
                <a16:creationId xmlns:a16="http://schemas.microsoft.com/office/drawing/2014/main" id="{FC5EBF52-D424-F3C4-B6C1-5F1D63B6E36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9FB0C567-A413-237D-0CBB-A77D60E220C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975861142"/>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669144" y="3372148"/>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تحدث: </a:t>
            </a:r>
            <a:r>
              <a:rPr lang="fr-MA" sz="2000" b="1" dirty="0">
                <a:cs typeface="Microsoft Uighur" panose="02000000000000000000" pitchFamily="2" charset="-78"/>
              </a:rPr>
              <a:t>PO1</a:t>
            </a:r>
            <a:r>
              <a:rPr lang="ar-MA" sz="2000" b="1" dirty="0">
                <a:cs typeface="Microsoft Uighur" panose="02000000000000000000" pitchFamily="2" charset="-78"/>
              </a:rPr>
              <a:t> -  </a:t>
            </a:r>
            <a:r>
              <a:rPr lang="fr-MA" sz="2000" b="1" dirty="0">
                <a:cs typeface="Microsoft Uighur" panose="02000000000000000000" pitchFamily="2" charset="-78"/>
              </a:rPr>
              <a:t>PO2</a:t>
            </a:r>
          </a:p>
          <a:p>
            <a:pPr lvl="0" algn="r" rtl="1">
              <a:buClr>
                <a:srgbClr val="424D7B"/>
              </a:buClr>
              <a:buSzPct val="50000"/>
            </a:pPr>
            <a:r>
              <a:rPr lang="ar-MA" sz="2800" b="1" dirty="0">
                <a:cs typeface="Microsoft Uighur" panose="02000000000000000000" pitchFamily="2" charset="-78"/>
              </a:rPr>
              <a:t>معجم: </a:t>
            </a:r>
            <a:r>
              <a:rPr lang="fr-MA" sz="2000" b="1" dirty="0">
                <a:cs typeface="Microsoft Uighur" panose="02000000000000000000" pitchFamily="2" charset="-78"/>
              </a:rPr>
              <a:t>V1</a:t>
            </a:r>
            <a:endParaRPr lang="ar-MA" sz="2800" b="1" dirty="0">
              <a:cs typeface="Microsoft Uighur" panose="02000000000000000000" pitchFamily="2" charset="-78"/>
            </a:endParaRPr>
          </a:p>
          <a:p>
            <a:pPr lvl="0" algn="r" rtl="1">
              <a:buClr>
                <a:srgbClr val="424D7B"/>
              </a:buClr>
              <a:buSzPct val="50000"/>
            </a:pPr>
            <a:r>
              <a:rPr lang="ar-MA" sz="2800" b="1" dirty="0">
                <a:cs typeface="Microsoft Uighur" panose="02000000000000000000" pitchFamily="2" charset="-78"/>
              </a:rPr>
              <a:t>قراءة: </a:t>
            </a:r>
            <a:r>
              <a:rPr lang="fr-MA" sz="2000" b="1" dirty="0">
                <a:cs typeface="Microsoft Uighur" panose="02000000000000000000" pitchFamily="2" charset="-78"/>
              </a:rPr>
              <a:t>LF1 </a:t>
            </a:r>
            <a:r>
              <a:rPr lang="ar-MA" sz="2000" b="1" dirty="0">
                <a:cs typeface="Microsoft Uighur" panose="02000000000000000000" pitchFamily="2" charset="-78"/>
              </a:rPr>
              <a:t>  -  </a:t>
            </a:r>
            <a:r>
              <a:rPr lang="fr-MA" sz="2000" b="1" dirty="0">
                <a:cs typeface="Microsoft Uighur" panose="02000000000000000000" pitchFamily="2" charset="-78"/>
              </a:rPr>
              <a:t>LF</a:t>
            </a:r>
            <a:r>
              <a:rPr lang="fr-FR" sz="2000" b="1" dirty="0">
                <a:cs typeface="Microsoft Uighur" panose="02000000000000000000" pitchFamily="2" charset="-78"/>
              </a:rPr>
              <a:t>2</a:t>
            </a:r>
            <a:r>
              <a:rPr lang="ar-MA" sz="2000" b="1" dirty="0">
                <a:cs typeface="Microsoft Uighur" panose="02000000000000000000" pitchFamily="2" charset="-78"/>
              </a:rPr>
              <a:t> </a:t>
            </a:r>
          </a:p>
        </p:txBody>
      </p:sp>
      <p:sp>
        <p:nvSpPr>
          <p:cNvPr id="30" name="ZoneTexte 29">
            <a:extLst>
              <a:ext uri="{FF2B5EF4-FFF2-40B4-BE49-F238E27FC236}">
                <a16:creationId xmlns:a16="http://schemas.microsoft.com/office/drawing/2014/main" id="{B2C99278-21E7-456F-3CB6-A830319A1116}"/>
              </a:ext>
            </a:extLst>
          </p:cNvPr>
          <p:cNvSpPr txBox="1"/>
          <p:nvPr/>
        </p:nvSpPr>
        <p:spPr>
          <a:xfrm>
            <a:off x="2939062" y="1807373"/>
            <a:ext cx="4196983" cy="584775"/>
          </a:xfrm>
          <a:prstGeom prst="rect">
            <a:avLst/>
          </a:prstGeom>
          <a:noFill/>
        </p:spPr>
        <p:txBody>
          <a:bodyPr wrap="none" rtlCol="0">
            <a:spAutoFit/>
          </a:bodyPr>
          <a:lstStyle/>
          <a:p>
            <a:pPr lvl="0" algn="r" defTabSz="457200" rtl="1">
              <a:buClrTx/>
              <a:defRPr/>
            </a:pPr>
            <a:r>
              <a:rPr lang="ar-MA" sz="3200" b="1" kern="1200" dirty="0">
                <a:solidFill>
                  <a:srgbClr val="424D7B"/>
                </a:solidFill>
                <a:latin typeface="Microsoft Uighur" panose="02000000000000000000" pitchFamily="2" charset="-78"/>
                <a:ea typeface="+mn-ea"/>
                <a:cs typeface="Microsoft Uighur" panose="02000000000000000000" pitchFamily="2" charset="-78"/>
              </a:rPr>
              <a:t>التقويم الفردي الشفهي</a:t>
            </a:r>
            <a:r>
              <a:rPr lang="fr-FR" sz="3200" b="1" kern="1200" dirty="0">
                <a:solidFill>
                  <a:srgbClr val="424D7B"/>
                </a:solidFill>
                <a:latin typeface="Microsoft Uighur" panose="02000000000000000000" pitchFamily="2" charset="-78"/>
                <a:ea typeface="+mn-ea"/>
                <a:cs typeface="Microsoft Uighur" panose="02000000000000000000" pitchFamily="2" charset="-78"/>
              </a:rPr>
              <a:t>  </a:t>
            </a:r>
            <a:r>
              <a:rPr lang="ar-MA" sz="3200" b="1" kern="1200" dirty="0">
                <a:solidFill>
                  <a:srgbClr val="424D7B"/>
                </a:solidFill>
                <a:latin typeface="Microsoft Uighur" panose="02000000000000000000" pitchFamily="2" charset="-78"/>
                <a:ea typeface="+mn-ea"/>
                <a:cs typeface="Microsoft Uighur" panose="02000000000000000000" pitchFamily="2" charset="-78"/>
              </a:rPr>
              <a:t>للمجموعة الأولى</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1800" b="1" dirty="0">
                <a:latin typeface="Microsoft Uighur" panose="02000000000000000000" pitchFamily="2" charset="-78"/>
                <a:cs typeface="Microsoft Uighur" panose="02000000000000000000" pitchFamily="2" charset="-78"/>
              </a:rPr>
              <a:t>2</a:t>
            </a:r>
            <a:endParaRPr lang="fr-FR" sz="1800" b="1" dirty="0">
              <a:latin typeface="Microsoft Uighur" panose="02000000000000000000" pitchFamily="2" charset="-78"/>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000" b="1" dirty="0">
                <a:solidFill>
                  <a:schemeClr val="tx1"/>
                </a:solidFill>
              </a:rPr>
              <a:t>65</a:t>
            </a:r>
            <a:endParaRPr lang="fr-MA" sz="1000" b="1" dirty="0">
              <a:solidFill>
                <a:schemeClr val="tx1"/>
              </a:solidFill>
            </a:endParaRPr>
          </a:p>
        </p:txBody>
      </p:sp>
    </p:spTree>
    <p:extLst>
      <p:ext uri="{BB962C8B-B14F-4D97-AF65-F5344CB8AC3E}">
        <p14:creationId xmlns:p14="http://schemas.microsoft.com/office/powerpoint/2010/main" val="15714962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بالتمرير الفردي</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7091887" y="3456483"/>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V</a:t>
            </a:r>
            <a:r>
              <a:rPr lang="ar-MA" dirty="0"/>
              <a:t>1</a:t>
            </a:r>
            <a:endParaRPr lang="fr-MA" dirty="0"/>
          </a:p>
        </p:txBody>
      </p:sp>
      <p:sp>
        <p:nvSpPr>
          <p:cNvPr id="7" name="Nuage 6">
            <a:extLst>
              <a:ext uri="{FF2B5EF4-FFF2-40B4-BE49-F238E27FC236}">
                <a16:creationId xmlns:a16="http://schemas.microsoft.com/office/drawing/2014/main" id="{BDE372E5-FDDB-D0C0-4D32-80675B077AA4}"/>
              </a:ext>
            </a:extLst>
          </p:cNvPr>
          <p:cNvSpPr/>
          <p:nvPr/>
        </p:nvSpPr>
        <p:spPr>
          <a:xfrm>
            <a:off x="6986269" y="2033091"/>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PO</a:t>
            </a:r>
            <a:r>
              <a:rPr lang="ar-MA" dirty="0"/>
              <a:t>1</a:t>
            </a:r>
            <a:endParaRPr lang="fr-MA" dirty="0"/>
          </a:p>
        </p:txBody>
      </p:sp>
      <p:sp>
        <p:nvSpPr>
          <p:cNvPr id="10" name="Nuage 9">
            <a:extLst>
              <a:ext uri="{FF2B5EF4-FFF2-40B4-BE49-F238E27FC236}">
                <a16:creationId xmlns:a16="http://schemas.microsoft.com/office/drawing/2014/main" id="{95E8943D-8450-632D-3343-E7B7B32B8E2C}"/>
              </a:ext>
            </a:extLst>
          </p:cNvPr>
          <p:cNvSpPr/>
          <p:nvPr/>
        </p:nvSpPr>
        <p:spPr>
          <a:xfrm>
            <a:off x="7091888" y="4195012"/>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LF1</a:t>
            </a:r>
            <a:endParaRPr lang="fr-MA" dirty="0"/>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372062"/>
            <a:ext cx="5613020" cy="523220"/>
          </a:xfrm>
          <a:prstGeom prst="rect">
            <a:avLst/>
          </a:prstGeom>
          <a:noFill/>
        </p:spPr>
        <p:txBody>
          <a:bodyPr wrap="square" rtlCol="0">
            <a:spAutoFit/>
          </a:bodyPr>
          <a:lstStyle/>
          <a:p>
            <a:pPr algn="r"/>
            <a:r>
              <a:rPr lang="ar-MA" sz="2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إنتاج مفردات من معجم المجالي انطلاقا من مشاهد. </a:t>
            </a:r>
            <a:endParaRPr lang="fr-MA" sz="2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99297"/>
            <a:ext cx="5613020" cy="461665"/>
          </a:xfrm>
          <a:prstGeom prst="rect">
            <a:avLst/>
          </a:prstGeom>
          <a:noFill/>
        </p:spPr>
        <p:txBody>
          <a:bodyPr wrap="square" rtlCol="0">
            <a:spAutoFit/>
          </a:bodyPr>
          <a:lstStyle/>
          <a:p>
            <a:pPr algn="r"/>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المشاركة في حوار بتوظيف الأفعال الكلامية المدرسة.</a:t>
            </a:r>
            <a:endParaRPr lang="f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153041"/>
            <a:ext cx="5613020" cy="461665"/>
          </a:xfrm>
          <a:prstGeom prst="rect">
            <a:avLst/>
          </a:prstGeom>
          <a:noFill/>
        </p:spPr>
        <p:txBody>
          <a:bodyPr wrap="square" rtlCol="0">
            <a:spAutoFit/>
          </a:bodyPr>
          <a:lstStyle/>
          <a:p>
            <a:pPr algn="r"/>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تسمية حروف وقراءة كلمات بدقة.</a:t>
            </a:r>
            <a:endParaRPr lang="f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5" name="Nuage 24">
            <a:extLst>
              <a:ext uri="{FF2B5EF4-FFF2-40B4-BE49-F238E27FC236}">
                <a16:creationId xmlns:a16="http://schemas.microsoft.com/office/drawing/2014/main" id="{400E654D-4E2E-E3A4-C182-3450B2384AE8}"/>
              </a:ext>
            </a:extLst>
          </p:cNvPr>
          <p:cNvSpPr/>
          <p:nvPr/>
        </p:nvSpPr>
        <p:spPr>
          <a:xfrm>
            <a:off x="6986269" y="2744971"/>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PO</a:t>
            </a:r>
            <a:r>
              <a:rPr lang="ar-MA" dirty="0"/>
              <a:t>2</a:t>
            </a:r>
            <a:endParaRPr lang="fr-MA" dirty="0"/>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744971"/>
            <a:ext cx="6152715" cy="461665"/>
          </a:xfrm>
          <a:prstGeom prst="rect">
            <a:avLst/>
          </a:prstGeom>
          <a:noFill/>
        </p:spPr>
        <p:txBody>
          <a:bodyPr wrap="square" rtlCol="0">
            <a:spAutoFit/>
          </a:bodyPr>
          <a:lstStyle/>
          <a:p>
            <a:pPr algn="r"/>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أخذ الكلمة لإنتاج نصوص شفهية بغرض السرد أو الوصف انطلاقا من مشاهد.</a:t>
            </a:r>
            <a:endParaRPr lang="f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Nuage 1">
            <a:extLst>
              <a:ext uri="{FF2B5EF4-FFF2-40B4-BE49-F238E27FC236}">
                <a16:creationId xmlns:a16="http://schemas.microsoft.com/office/drawing/2014/main" id="{023BB0C5-F833-A059-87B0-031FAA1D3D50}"/>
              </a:ext>
            </a:extLst>
          </p:cNvPr>
          <p:cNvSpPr/>
          <p:nvPr/>
        </p:nvSpPr>
        <p:spPr>
          <a:xfrm>
            <a:off x="7091889" y="4878719"/>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LF2</a:t>
            </a:r>
            <a:endParaRPr lang="fr-MA" dirty="0"/>
          </a:p>
        </p:txBody>
      </p:sp>
      <p:sp>
        <p:nvSpPr>
          <p:cNvPr id="3" name="ZoneTexte 2">
            <a:extLst>
              <a:ext uri="{FF2B5EF4-FFF2-40B4-BE49-F238E27FC236}">
                <a16:creationId xmlns:a16="http://schemas.microsoft.com/office/drawing/2014/main" id="{2E2930F7-16B3-416D-4CA5-76A6F81FE13B}"/>
              </a:ext>
            </a:extLst>
          </p:cNvPr>
          <p:cNvSpPr txBox="1"/>
          <p:nvPr/>
        </p:nvSpPr>
        <p:spPr>
          <a:xfrm>
            <a:off x="1204030" y="4863138"/>
            <a:ext cx="5613020" cy="461665"/>
          </a:xfrm>
          <a:prstGeom prst="rect">
            <a:avLst/>
          </a:prstGeom>
          <a:noFill/>
        </p:spPr>
        <p:txBody>
          <a:bodyPr wrap="square" rtlCol="0">
            <a:spAutoFit/>
          </a:bodyPr>
          <a:lstStyle/>
          <a:p>
            <a:pPr algn="r"/>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قراءة نص من حوالي 30 كلمة، مشكولاً شكلاً تاماً بدقة واسترسال.</a:t>
            </a:r>
            <a:endParaRPr lang="f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123284356"/>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491613" y="1868130"/>
            <a:ext cx="7924799" cy="4424516"/>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تقويم المعجم والتحدث والقراءة طيلة أيام الأسبوع الخامس.</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التمرير لعدد محدود من المتعلمين يوميا طيلة الأسبوع الخامس  من المرحلة الرابعة حتى تتم تغطية جميع متعلمي القسم في نهاية الأسبوع.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المجموعات الأولى المعنية بالاختبار تتضمن المتعلمين المتحكمين، ويتم تأجيل متعلمي الفئتين ب و ج إلى الأيام الأخيرة من الأسبوع ليستفيدوا أكثر من الدعم.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قرائي أو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عامة</a:t>
            </a:r>
          </a:p>
        </p:txBody>
      </p:sp>
    </p:spTree>
    <p:extLst>
      <p:ext uri="{BB962C8B-B14F-4D97-AF65-F5344CB8AC3E}">
        <p14:creationId xmlns:p14="http://schemas.microsoft.com/office/powerpoint/2010/main" val="915325715"/>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algn="ctr" rtl="1"/>
              <a:r>
                <a:rPr lang="ar-MA" sz="4800" b="1" dirty="0">
                  <a:solidFill>
                    <a:srgbClr val="0097B2"/>
                  </a:solidFill>
                  <a:latin typeface="Microsoft Uighur" panose="02000000000000000000" pitchFamily="2" charset="-78"/>
                  <a:cs typeface="Microsoft Uighur" panose="02000000000000000000" pitchFamily="2" charset="-78"/>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algn="ctr"/>
              <a:r>
                <a:rPr lang="ar-MA" sz="4800" b="1" dirty="0">
                  <a:solidFill>
                    <a:srgbClr val="0097B2"/>
                  </a:solidFill>
                  <a:latin typeface="Microsoft Uighur" panose="02000000000000000000" pitchFamily="2" charset="-78"/>
                  <a:cs typeface="Microsoft Uighur" panose="02000000000000000000" pitchFamily="2" charset="-78"/>
                </a:rPr>
                <a:t>تقويم فردي للمجموعة الأولى</a:t>
              </a:r>
              <a:endParaRPr lang="ar-MA" sz="2800" b="1" dirty="0">
                <a:solidFill>
                  <a:srgbClr val="0097B2"/>
                </a:solidFill>
                <a:latin typeface="Microsoft Uighur" panose="02000000000000000000" pitchFamily="2" charset="-78"/>
                <a:cs typeface="Microsoft Uighur" panose="02000000000000000000" pitchFamily="2" charset="-78"/>
              </a:endParaRPr>
            </a:p>
          </p:txBody>
        </p:sp>
      </p:grpSp>
    </p:spTree>
    <p:extLst>
      <p:ext uri="{BB962C8B-B14F-4D97-AF65-F5344CB8AC3E}">
        <p14:creationId xmlns:p14="http://schemas.microsoft.com/office/powerpoint/2010/main" val="2662377039"/>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910040894"/>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تمرير رائز التحدث </a:t>
            </a:r>
            <a:r>
              <a:rPr lang="fr-MA" sz="4400" dirty="0">
                <a:solidFill>
                  <a:srgbClr val="424D7B"/>
                </a:solidFill>
                <a:latin typeface="Microsoft Uighur" panose="02000000000000000000" pitchFamily="2" charset="-78"/>
              </a:rPr>
              <a:t>(PO1)</a:t>
            </a:r>
            <a:endParaRPr lang="ar-MA" sz="4400"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3476306238"/>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extLst>
              <p:ext uri="{D42A27DB-BD31-4B8C-83A1-F6EECF244321}">
                <p14:modId xmlns:p14="http://schemas.microsoft.com/office/powerpoint/2010/main" val="453906111"/>
              </p:ext>
            </p:extLst>
          </p:nvPr>
        </p:nvGraphicFramePr>
        <p:xfrm>
          <a:off x="757085" y="1634094"/>
          <a:ext cx="7167715" cy="4927654"/>
        </p:xfrm>
        <a:graphic>
          <a:graphicData uri="http://schemas.openxmlformats.org/drawingml/2006/table">
            <a:tbl>
              <a:tblPr rtl="1" firstRow="1" firstCol="1" bandRow="1">
                <a:tableStyleId>{2C733AFA-3FCC-4A63-ADFC-33A60633C5B0}</a:tableStyleId>
              </a:tblPr>
              <a:tblGrid>
                <a:gridCol w="1818968">
                  <a:extLst>
                    <a:ext uri="{9D8B030D-6E8A-4147-A177-3AD203B41FA5}">
                      <a16:colId xmlns:a16="http://schemas.microsoft.com/office/drawing/2014/main" val="3323234144"/>
                    </a:ext>
                  </a:extLst>
                </a:gridCol>
                <a:gridCol w="2576026">
                  <a:extLst>
                    <a:ext uri="{9D8B030D-6E8A-4147-A177-3AD203B41FA5}">
                      <a16:colId xmlns:a16="http://schemas.microsoft.com/office/drawing/2014/main" val="2565114659"/>
                    </a:ext>
                  </a:extLst>
                </a:gridCol>
                <a:gridCol w="1327380">
                  <a:extLst>
                    <a:ext uri="{9D8B030D-6E8A-4147-A177-3AD203B41FA5}">
                      <a16:colId xmlns:a16="http://schemas.microsoft.com/office/drawing/2014/main" val="3934179830"/>
                    </a:ext>
                  </a:extLst>
                </a:gridCol>
                <a:gridCol w="1445341">
                  <a:extLst>
                    <a:ext uri="{9D8B030D-6E8A-4147-A177-3AD203B41FA5}">
                      <a16:colId xmlns:a16="http://schemas.microsoft.com/office/drawing/2014/main" val="3766131389"/>
                    </a:ext>
                  </a:extLst>
                </a:gridCol>
              </a:tblGrid>
              <a:tr h="363210">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1121507">
                <a:tc>
                  <a:txBody>
                    <a:bodyPr/>
                    <a:lstStyle/>
                    <a:p>
                      <a:pPr algn="ctr" rtl="1">
                        <a:lnSpc>
                          <a:spcPct val="115000"/>
                        </a:lnSpc>
                        <a:spcAft>
                          <a:spcPts val="800"/>
                        </a:spcAft>
                        <a:buNone/>
                      </a:pPr>
                      <a:r>
                        <a:rPr lang="ar-MA" sz="1800" b="0" kern="100" dirty="0">
                          <a:solidFill>
                            <a:srgbClr val="434E7B"/>
                          </a:solidFill>
                          <a:effectLst/>
                        </a:rPr>
                        <a:t>ما هي اللعب التي لديك في المنزل؟</a:t>
                      </a:r>
                      <a:endParaRPr lang="fr-MA" sz="14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اللعب في جملة مفيدة: لدي ... </a:t>
                      </a:r>
                      <a:r>
                        <a:rPr lang="ar-MA" sz="1400" kern="100" dirty="0">
                          <a:effectLst/>
                          <a:latin typeface="Aptos" panose="020B0004020202020204" pitchFamily="34" charset="0"/>
                          <a:ea typeface="Aptos" panose="020B0004020202020204" pitchFamily="34" charset="0"/>
                          <a:cs typeface="Arial" panose="020B0604020202020204" pitchFamily="34" charset="0"/>
                        </a:rPr>
                        <a:t>أملك ... /عندي ... / لعبي هي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1053612">
                <a:tc>
                  <a:txBody>
                    <a:bodyPr/>
                    <a:lstStyle/>
                    <a:p>
                      <a:pPr algn="ctr" rtl="1">
                        <a:lnSpc>
                          <a:spcPct val="115000"/>
                        </a:lnSpc>
                        <a:spcAft>
                          <a:spcPts val="800"/>
                        </a:spcAft>
                        <a:buNone/>
                      </a:pPr>
                      <a:r>
                        <a:rPr lang="ar-MA" sz="1800" b="0" kern="100" dirty="0">
                          <a:solidFill>
                            <a:srgbClr val="434E7B"/>
                          </a:solidFill>
                          <a:effectLst/>
                          <a:latin typeface="Arial"/>
                          <a:cs typeface="Arial"/>
                        </a:rPr>
                        <a:t>أي لعبة تفضل من هذه اللعب؟</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يذكر المتعلم لعبة يفضلها من بين اللعب التي لديه في المنزل: أفضل .... / أحب ....</a:t>
                      </a:r>
                    </a:p>
                    <a:p>
                      <a:pPr algn="ctr" rtl="1">
                        <a:lnSpc>
                          <a:spcPct val="115000"/>
                        </a:lnSpc>
                        <a:spcAft>
                          <a:spcPts val="800"/>
                        </a:spcAft>
                        <a:buNone/>
                      </a:pPr>
                      <a:r>
                        <a:rPr lang="ar-MA" sz="1400" kern="100" dirty="0">
                          <a:effectLst/>
                        </a:rPr>
                        <a:t>اللعب التي أفضلها (أحبها) هي: ....</a:t>
                      </a:r>
                    </a:p>
                    <a:p>
                      <a:pPr algn="ctr" rtl="1">
                        <a:lnSpc>
                          <a:spcPct val="115000"/>
                        </a:lnSpc>
                        <a:spcAft>
                          <a:spcPts val="800"/>
                        </a:spcAft>
                        <a:buNone/>
                      </a:pPr>
                      <a:endParaRPr lang="ar-MA" sz="1400" kern="100" dirty="0">
                        <a:effectLst/>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118172">
                <a:tc>
                  <a:txBody>
                    <a:bodyPr/>
                    <a:lstStyle/>
                    <a:p>
                      <a:pPr marL="0" algn="ctr" defTabSz="514337" rtl="1" eaLnBrk="1" latinLnBrk="0" hangingPunct="1">
                        <a:lnSpc>
                          <a:spcPct val="115000"/>
                        </a:lnSpc>
                        <a:spcAft>
                          <a:spcPts val="800"/>
                        </a:spcAft>
                        <a:buNone/>
                      </a:pPr>
                      <a:r>
                        <a:rPr lang="ar-MA" sz="1800" b="0" kern="100" dirty="0">
                          <a:solidFill>
                            <a:srgbClr val="434E7B"/>
                          </a:solidFill>
                          <a:effectLst/>
                          <a:latin typeface="Arial"/>
                          <a:cs typeface="Arial"/>
                        </a:rPr>
                        <a:t>ما هي لعبتك المفضلة عندما تلعب خارج المنزل، في ملعب أو في حديقة الألعاب؟</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أفضل (أحب) لعبة ....</a:t>
                      </a:r>
                      <a:r>
                        <a:rPr lang="ar-MA" sz="1100" kern="100" dirty="0">
                          <a:effectLst/>
                          <a:latin typeface="Aptos" panose="020B0004020202020204" pitchFamily="34" charset="0"/>
                          <a:cs typeface="Arial" panose="020B0604020202020204" pitchFamily="34" charset="0"/>
                        </a:rPr>
                        <a:t> / </a:t>
                      </a:r>
                      <a:r>
                        <a:rPr lang="ar-MA" sz="1400" kern="100" dirty="0">
                          <a:effectLst/>
                        </a:rPr>
                        <a:t>أفضل (أحب) ....</a:t>
                      </a:r>
                    </a:p>
                    <a:p>
                      <a:pPr algn="ctr" rtl="1">
                        <a:lnSpc>
                          <a:spcPct val="115000"/>
                        </a:lnSpc>
                        <a:spcAft>
                          <a:spcPts val="800"/>
                        </a:spcAft>
                        <a:buNone/>
                      </a:pPr>
                      <a:r>
                        <a:rPr lang="ar-MA" sz="1400" kern="100" dirty="0">
                          <a:effectLst/>
                        </a:rPr>
                        <a:t>لعبتي المفضلة هي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r h="839118">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b="0" kern="100" dirty="0">
                          <a:solidFill>
                            <a:srgbClr val="434E7B"/>
                          </a:solidFill>
                          <a:effectLst/>
                          <a:latin typeface="Arial"/>
                          <a:ea typeface="Arial"/>
                          <a:cs typeface="Arial"/>
                        </a:rPr>
                        <a:t>لماذا تحب ....؟</a:t>
                      </a:r>
                      <a:endParaRPr lang="fr-MA" sz="1800" b="0" kern="100" dirty="0">
                        <a:solidFill>
                          <a:srgbClr val="434E7B"/>
                        </a:solidFill>
                        <a:effectLst/>
                        <a:latin typeface="Arial"/>
                        <a:ea typeface="Arial"/>
                        <a:cs typeface="Arial"/>
                      </a:endParaRPr>
                    </a:p>
                  </a:txBody>
                  <a:tcPr marL="61022" marR="61022" marT="0" marB="0"/>
                </a:tc>
                <a:tc>
                  <a:txBody>
                    <a:bodyPr/>
                    <a:lstStyle/>
                    <a:p>
                      <a:pPr algn="ctr" rtl="1">
                        <a:lnSpc>
                          <a:spcPct val="115000"/>
                        </a:lnSpc>
                        <a:spcAft>
                          <a:spcPts val="800"/>
                        </a:spcAft>
                        <a:buNone/>
                      </a:pPr>
                      <a:r>
                        <a:rPr lang="ar-MA" sz="1400" kern="100" dirty="0">
                          <a:effectLst/>
                        </a:rPr>
                        <a:t>يذكر المتعلم لماذا يحب اللعبة التي اختارها. </a:t>
                      </a:r>
                    </a:p>
                    <a:p>
                      <a:pPr algn="ctr" rtl="1">
                        <a:lnSpc>
                          <a:spcPct val="115000"/>
                        </a:lnSpc>
                        <a:spcAft>
                          <a:spcPts val="800"/>
                        </a:spcAft>
                        <a:buNone/>
                      </a:pPr>
                      <a:r>
                        <a:rPr lang="ar-MA" sz="1400" kern="100" dirty="0">
                          <a:effectLst/>
                        </a:rPr>
                        <a:t>أحب (أفضل) لعبة .... لأنها ... / لأنني ....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3961399647"/>
                  </a:ext>
                </a:extLst>
              </a:tr>
            </a:tbl>
          </a:graphicData>
        </a:graphic>
      </p:graphicFrame>
    </p:spTree>
    <p:extLst>
      <p:ext uri="{BB962C8B-B14F-4D97-AF65-F5344CB8AC3E}">
        <p14:creationId xmlns:p14="http://schemas.microsoft.com/office/powerpoint/2010/main" val="21173388"/>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637570" y="972194"/>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 هي اللعب التي لديك في المنزل؟ أي لعبة تفضل من هذه اللعب؟ ما هي لعبتك المفضلة عندما تلعب خارج المنزل، في ملعب أو في حديقة الألعاب؟ لماذا تحب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Animation, dessin humoristique, Dessin animé&#10;&#10;Le contenu généré par l’IA peut être incorrect.">
            <a:extLst>
              <a:ext uri="{FF2B5EF4-FFF2-40B4-BE49-F238E27FC236}">
                <a16:creationId xmlns:a16="http://schemas.microsoft.com/office/drawing/2014/main" id="{6392A9DD-1CEF-A3D6-3E87-62BEBA05DBB4}"/>
              </a:ext>
            </a:extLst>
          </p:cNvPr>
          <p:cNvPicPr>
            <a:picLocks noChangeAspect="1"/>
          </p:cNvPicPr>
          <p:nvPr/>
        </p:nvPicPr>
        <p:blipFill>
          <a:blip r:embed="rId4"/>
          <a:stretch>
            <a:fillRect/>
          </a:stretch>
        </p:blipFill>
        <p:spPr>
          <a:xfrm>
            <a:off x="3107033" y="2113935"/>
            <a:ext cx="3397045" cy="3397045"/>
          </a:xfrm>
          <a:prstGeom prst="rect">
            <a:avLst/>
          </a:prstGeom>
        </p:spPr>
      </p:pic>
    </p:spTree>
    <p:extLst>
      <p:ext uri="{BB962C8B-B14F-4D97-AF65-F5344CB8AC3E}">
        <p14:creationId xmlns:p14="http://schemas.microsoft.com/office/powerpoint/2010/main" val="2191971989"/>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1729579652"/>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725617103"/>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تمرير رائز التحدث </a:t>
            </a:r>
            <a:r>
              <a:rPr lang="fr-MA" sz="4400" dirty="0">
                <a:solidFill>
                  <a:srgbClr val="424D7B"/>
                </a:solidFill>
                <a:latin typeface="Microsoft Uighur" panose="02000000000000000000" pitchFamily="2" charset="-78"/>
              </a:rPr>
              <a:t>(PO2)</a:t>
            </a:r>
            <a:endParaRPr lang="ar-MA" sz="4400"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2539123382"/>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extLst>
              <p:ext uri="{D42A27DB-BD31-4B8C-83A1-F6EECF244321}">
                <p14:modId xmlns:p14="http://schemas.microsoft.com/office/powerpoint/2010/main" val="740553672"/>
              </p:ext>
            </p:extLst>
          </p:nvPr>
        </p:nvGraphicFramePr>
        <p:xfrm>
          <a:off x="1172142" y="1826851"/>
          <a:ext cx="6671423" cy="4284634"/>
        </p:xfrm>
        <a:graphic>
          <a:graphicData uri="http://schemas.openxmlformats.org/drawingml/2006/table">
            <a:tbl>
              <a:tblPr rtl="1" firstRow="1" firstCol="1" bandRow="1">
                <a:tableStyleId>{2C733AFA-3FCC-4A63-ADFC-33A60633C5B0}</a:tableStyleId>
              </a:tblPr>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الأصدقاء؟</a:t>
                      </a:r>
                    </a:p>
                    <a:p>
                      <a:pPr algn="r" rtl="1">
                        <a:lnSpc>
                          <a:spcPct val="115000"/>
                        </a:lnSpc>
                        <a:spcAft>
                          <a:spcPts val="800"/>
                        </a:spcAft>
                        <a:buNone/>
                      </a:pPr>
                      <a:r>
                        <a:rPr lang="ar-MA" sz="2000" b="0" kern="100" dirty="0">
                          <a:solidFill>
                            <a:srgbClr val="434E7B"/>
                          </a:solidFill>
                          <a:effectLst/>
                          <a:latin typeface="Arial"/>
                          <a:cs typeface="Arial"/>
                        </a:rPr>
                        <a:t>ماذا يفعل كوكي؟</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الأصدقاء في الغابة (الحديقة). </a:t>
                      </a:r>
                    </a:p>
                    <a:p>
                      <a:pPr algn="r" rtl="1">
                        <a:lnSpc>
                          <a:spcPct val="115000"/>
                        </a:lnSpc>
                        <a:spcAft>
                          <a:spcPts val="800"/>
                        </a:spcAft>
                        <a:buNone/>
                      </a:pPr>
                      <a:r>
                        <a:rPr lang="ar-MA" sz="1400" kern="100" dirty="0">
                          <a:effectLst/>
                        </a:rPr>
                        <a:t>أو: الأصدقاء في الغابة (الحديقة).</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يتسلق كوكي الشجرة.</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كوكي يتسلق الشجرة.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الأطفال؟</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الأطفال؟</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الأطفال في الحديقة (في حديقة الألعاب / في الغابة)</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الأطفال في الحديقة.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يلعب الأطفال لعبة الغميضة. </a:t>
                      </a:r>
                    </a:p>
                    <a:p>
                      <a:pPr algn="r" rtl="1">
                        <a:lnSpc>
                          <a:spcPct val="115000"/>
                        </a:lnSpc>
                        <a:spcAft>
                          <a:spcPts val="800"/>
                        </a:spcAft>
                        <a:buNone/>
                      </a:pPr>
                      <a:r>
                        <a:rPr lang="ar-MA" sz="1400" kern="100" dirty="0">
                          <a:effectLst/>
                        </a:rPr>
                        <a:t>الأطفال يلعبون الغميضة. </a:t>
                      </a:r>
                    </a:p>
                    <a:p>
                      <a:pPr algn="r" rtl="1">
                        <a:lnSpc>
                          <a:spcPct val="115000"/>
                        </a:lnSpc>
                        <a:spcAft>
                          <a:spcPts val="800"/>
                        </a:spcAft>
                        <a:buNone/>
                      </a:pPr>
                      <a:r>
                        <a:rPr lang="ar-MA" sz="1400" kern="100" dirty="0">
                          <a:effectLst/>
                        </a:rPr>
                        <a:t>الأطفال يلعبون في الحديقة. </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258501952"/>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يوجد الأصدقاء؟ ما يفعل كوكي؟</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3FE15D5D-7EE4-2F1A-71EA-21B38DAFFE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68384" y="2222090"/>
            <a:ext cx="5207231" cy="29894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53536307"/>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الأطفال؟ ماذا يفعل الأطفال؟</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6DF79873-2F17-AD2E-61C7-BD7F2FA4FB61}"/>
              </a:ext>
            </a:extLst>
          </p:cNvPr>
          <p:cNvPicPr>
            <a:picLocks noChangeAspect="1"/>
          </p:cNvPicPr>
          <p:nvPr/>
        </p:nvPicPr>
        <p:blipFill>
          <a:blip r:embed="rId4"/>
          <a:stretch>
            <a:fillRect/>
          </a:stretch>
        </p:blipFill>
        <p:spPr>
          <a:xfrm>
            <a:off x="2915827" y="2180924"/>
            <a:ext cx="3573463" cy="33544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254600"/>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433799307"/>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094006743"/>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71501" y="203527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959744454"/>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extLst>
              <p:ext uri="{D42A27DB-BD31-4B8C-83A1-F6EECF244321}">
                <p14:modId xmlns:p14="http://schemas.microsoft.com/office/powerpoint/2010/main" val="3511370974"/>
              </p:ext>
            </p:extLst>
          </p:nvPr>
        </p:nvGraphicFramePr>
        <p:xfrm>
          <a:off x="1740310" y="2150185"/>
          <a:ext cx="5857611" cy="3503934"/>
        </p:xfrm>
        <a:graphic>
          <a:graphicData uri="http://schemas.openxmlformats.org/drawingml/2006/table">
            <a:tbl>
              <a:tblPr rtl="1" firstRow="1" firstCol="1" bandRow="1">
                <a:tableStyleId>{2C733AFA-3FCC-4A63-ADFC-33A60633C5B0}</a:tableStyleId>
              </a:tblPr>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9764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دمية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أرجوحة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يختبئ</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جرح</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Tree>
    <p:extLst>
      <p:ext uri="{BB962C8B-B14F-4D97-AF65-F5344CB8AC3E}">
        <p14:creationId xmlns:p14="http://schemas.microsoft.com/office/powerpoint/2010/main" val="2211900783"/>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أشر إلى كل صورة واذكر الكلمة الموافقة لها.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FECBF321-4B7A-BBAD-9025-C9B7727011E4}"/>
              </a:ext>
            </a:extLst>
          </p:cNvPr>
          <p:cNvPicPr>
            <a:picLocks noChangeAspect="1"/>
          </p:cNvPicPr>
          <p:nvPr/>
        </p:nvPicPr>
        <p:blipFill>
          <a:blip r:embed="rId4"/>
          <a:stretch>
            <a:fillRect/>
          </a:stretch>
        </p:blipFill>
        <p:spPr>
          <a:xfrm>
            <a:off x="5003275" y="1833637"/>
            <a:ext cx="2037764" cy="1924331"/>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Image 2">
            <a:extLst>
              <a:ext uri="{FF2B5EF4-FFF2-40B4-BE49-F238E27FC236}">
                <a16:creationId xmlns:a16="http://schemas.microsoft.com/office/drawing/2014/main" id="{293510CE-013D-3642-AE54-1F8C8097FBAD}"/>
              </a:ext>
            </a:extLst>
          </p:cNvPr>
          <p:cNvPicPr>
            <a:picLocks noChangeAspect="1"/>
          </p:cNvPicPr>
          <p:nvPr/>
        </p:nvPicPr>
        <p:blipFill>
          <a:blip r:embed="rId5"/>
          <a:stretch>
            <a:fillRect/>
          </a:stretch>
        </p:blipFill>
        <p:spPr>
          <a:xfrm>
            <a:off x="2102961" y="1833637"/>
            <a:ext cx="1994707" cy="19068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 3">
            <a:extLst>
              <a:ext uri="{FF2B5EF4-FFF2-40B4-BE49-F238E27FC236}">
                <a16:creationId xmlns:a16="http://schemas.microsoft.com/office/drawing/2014/main" id="{E0CE55E4-2D0C-F9D8-168D-D6FF4DC418B4}"/>
              </a:ext>
            </a:extLst>
          </p:cNvPr>
          <p:cNvPicPr>
            <a:picLocks noChangeAspect="1"/>
          </p:cNvPicPr>
          <p:nvPr/>
        </p:nvPicPr>
        <p:blipFill>
          <a:blip r:embed="rId6"/>
          <a:stretch>
            <a:fillRect/>
          </a:stretch>
        </p:blipFill>
        <p:spPr>
          <a:xfrm>
            <a:off x="5035208" y="4225691"/>
            <a:ext cx="2005831" cy="187630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767F0C43-A44E-D596-7CAD-77866CD06FEC}"/>
              </a:ext>
            </a:extLst>
          </p:cNvPr>
          <p:cNvPicPr>
            <a:picLocks noChangeAspect="1"/>
          </p:cNvPicPr>
          <p:nvPr/>
        </p:nvPicPr>
        <p:blipFill>
          <a:blip r:embed="rId7"/>
          <a:stretch>
            <a:fillRect/>
          </a:stretch>
        </p:blipFill>
        <p:spPr>
          <a:xfrm>
            <a:off x="2102961" y="4240801"/>
            <a:ext cx="2005832" cy="1915484"/>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3566277"/>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862919907"/>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416164072"/>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تمرير رائز القراءة</a:t>
            </a:r>
          </a:p>
        </p:txBody>
      </p:sp>
    </p:spTree>
    <p:extLst>
      <p:ext uri="{BB962C8B-B14F-4D97-AF65-F5344CB8AC3E}">
        <p14:creationId xmlns:p14="http://schemas.microsoft.com/office/powerpoint/2010/main" val="242772231"/>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extLst>
              <p:ext uri="{D42A27DB-BD31-4B8C-83A1-F6EECF244321}">
                <p14:modId xmlns:p14="http://schemas.microsoft.com/office/powerpoint/2010/main" val="408043641"/>
              </p:ext>
            </p:extLst>
          </p:nvPr>
        </p:nvGraphicFramePr>
        <p:xfrm>
          <a:off x="1042219" y="1964235"/>
          <a:ext cx="6912443" cy="3854196"/>
        </p:xfrm>
        <a:graphic>
          <a:graphicData uri="http://schemas.openxmlformats.org/drawingml/2006/table">
            <a:tbl>
              <a:tblPr rtl="1" firstRow="1" firstCol="1" bandRow="1">
                <a:tableStyleId>{2C733AFA-3FCC-4A63-ADFC-33A60633C5B0}</a:tableStyleId>
              </a:tblPr>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خَرَجَ – سِرْكٌ - هاتِفٌ</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فَريقٌ - تُغادِرُ</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بَلاغٌ - شاحِنَةٌ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5" name="Image 4">
            <a:extLst>
              <a:ext uri="{FF2B5EF4-FFF2-40B4-BE49-F238E27FC236}">
                <a16:creationId xmlns:a16="http://schemas.microsoft.com/office/drawing/2014/main" id="{38327FDF-C13C-6549-55A1-026B6CBA398F}"/>
              </a:ext>
            </a:extLst>
          </p:cNvPr>
          <p:cNvPicPr>
            <a:picLocks noChangeAspect="1"/>
          </p:cNvPicPr>
          <p:nvPr/>
        </p:nvPicPr>
        <p:blipFill>
          <a:blip r:embed="rId2"/>
          <a:stretch>
            <a:fillRect/>
          </a:stretch>
        </p:blipFill>
        <p:spPr>
          <a:xfrm>
            <a:off x="4719484" y="3203638"/>
            <a:ext cx="1877961" cy="915938"/>
          </a:xfrm>
          <a:prstGeom prst="rect">
            <a:avLst/>
          </a:prstGeom>
        </p:spPr>
      </p:pic>
    </p:spTree>
    <p:extLst>
      <p:ext uri="{BB962C8B-B14F-4D97-AF65-F5344CB8AC3E}">
        <p14:creationId xmlns:p14="http://schemas.microsoft.com/office/powerpoint/2010/main" val="2509943132"/>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extLst>
              <p:ext uri="{D42A27DB-BD31-4B8C-83A1-F6EECF244321}">
                <p14:modId xmlns:p14="http://schemas.microsoft.com/office/powerpoint/2010/main" val="2000826476"/>
              </p:ext>
            </p:extLst>
          </p:nvPr>
        </p:nvGraphicFramePr>
        <p:xfrm>
          <a:off x="1524000" y="2547374"/>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ص</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ي</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ف</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extLst>
              <p:ext uri="{D42A27DB-BD31-4B8C-83A1-F6EECF244321}">
                <p14:modId xmlns:p14="http://schemas.microsoft.com/office/powerpoint/2010/main" val="2945190915"/>
              </p:ext>
            </p:extLst>
          </p:nvPr>
        </p:nvGraphicFramePr>
        <p:xfrm>
          <a:off x="1524000" y="3597088"/>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ز</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ث</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و</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extLst>
              <p:ext uri="{D42A27DB-BD31-4B8C-83A1-F6EECF244321}">
                <p14:modId xmlns:p14="http://schemas.microsoft.com/office/powerpoint/2010/main" val="3966050238"/>
              </p:ext>
            </p:extLst>
          </p:nvPr>
        </p:nvGraphicFramePr>
        <p:xfrm>
          <a:off x="1415844" y="4749800"/>
          <a:ext cx="6312312" cy="705549"/>
        </p:xfrm>
        <a:graphic>
          <a:graphicData uri="http://schemas.openxmlformats.org/drawingml/2006/table">
            <a:tbl>
              <a:tblPr firstRow="1" bandRow="1">
                <a:tableStyleId>{2C733AFA-3FCC-4A63-ADFC-33A60633C5B0}</a:tableStyleId>
              </a:tblPr>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62562">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ء</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ظ</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ض</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ز</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غ</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50482131"/>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extLst>
              <p:ext uri="{D42A27DB-BD31-4B8C-83A1-F6EECF244321}">
                <p14:modId xmlns:p14="http://schemas.microsoft.com/office/powerpoint/2010/main" val="3415660870"/>
              </p:ext>
            </p:extLst>
          </p:nvPr>
        </p:nvGraphicFramePr>
        <p:xfrm>
          <a:off x="1524000" y="2616430"/>
          <a:ext cx="6096000" cy="861124"/>
        </p:xfrm>
        <a:graphic>
          <a:graphicData uri="http://schemas.openxmlformats.org/drawingml/2006/table">
            <a:tbl>
              <a:tblPr firstRow="1" bandRow="1">
                <a:tableStyleId>{2C733AFA-3FCC-4A63-ADFC-33A60633C5B0}</a:tableStyleId>
              </a:tblPr>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نَظيف</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جَرْو</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ناي</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أَكَلَتْ</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extLst>
              <p:ext uri="{D42A27DB-BD31-4B8C-83A1-F6EECF244321}">
                <p14:modId xmlns:p14="http://schemas.microsoft.com/office/powerpoint/2010/main" val="3953865338"/>
              </p:ext>
            </p:extLst>
          </p:nvPr>
        </p:nvGraphicFramePr>
        <p:xfrm>
          <a:off x="1602658" y="4071374"/>
          <a:ext cx="6096000" cy="861124"/>
        </p:xfrm>
        <a:graphic>
          <a:graphicData uri="http://schemas.openxmlformats.org/drawingml/2006/table">
            <a:tbl>
              <a:tblPr firstRow="1" bandRow="1">
                <a:tableStyleId>{2C733AFA-3FCC-4A63-ADFC-33A60633C5B0}</a:tableStyleId>
              </a:tblPr>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وِسادَة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ثُعْبان</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حِذاء</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5003246" y="2857516"/>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2002488" y="4205036"/>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62587" y="4249844"/>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420252" y="2878631"/>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962410" y="2699075"/>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E240815C-25E8-B616-5CD2-065FB13F2FB1}"/>
              </a:ext>
            </a:extLst>
          </p:cNvPr>
          <p:cNvGrpSpPr/>
          <p:nvPr/>
        </p:nvGrpSpPr>
        <p:grpSpPr>
          <a:xfrm>
            <a:off x="6230324" y="4303000"/>
            <a:ext cx="184723" cy="89615"/>
            <a:chOff x="7831964" y="3929121"/>
            <a:chExt cx="594306" cy="428930"/>
          </a:xfrm>
          <a:solidFill>
            <a:schemeClr val="accent1">
              <a:lumMod val="50000"/>
            </a:schemeClr>
          </a:solidFill>
        </p:grpSpPr>
        <p:pic>
          <p:nvPicPr>
            <p:cNvPr id="20" name="Graphique 19">
              <a:extLst>
                <a:ext uri="{FF2B5EF4-FFF2-40B4-BE49-F238E27FC236}">
                  <a16:creationId xmlns:a16="http://schemas.microsoft.com/office/drawing/2014/main" id="{AAD49C15-512F-637F-80B4-4EB338836F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91229BD0-F6A9-1008-702A-8432D444D4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1492972"/>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558778320"/>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8CCE60C-BA13-E408-ABCE-1BFF45533319}"/>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B50233C7-2627-A61C-5440-F8E089C20688}"/>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27B3B449-86B7-678C-860B-D9DEF32803B9}"/>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55A9C2D5-531C-B584-78BA-BCD28D4DB12A}"/>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6" name="Image 5">
            <a:extLst>
              <a:ext uri="{FF2B5EF4-FFF2-40B4-BE49-F238E27FC236}">
                <a16:creationId xmlns:a16="http://schemas.microsoft.com/office/drawing/2014/main" id="{7F8D3657-BEBD-19A6-1F35-086B4AB094C2}"/>
              </a:ext>
            </a:extLst>
          </p:cNvPr>
          <p:cNvPicPr>
            <a:picLocks noChangeAspect="1"/>
          </p:cNvPicPr>
          <p:nvPr/>
        </p:nvPicPr>
        <p:blipFill>
          <a:blip r:embed="rId4"/>
          <a:stretch>
            <a:fillRect/>
          </a:stretch>
        </p:blipFill>
        <p:spPr>
          <a:xfrm>
            <a:off x="946634" y="5199831"/>
            <a:ext cx="7459947" cy="622001"/>
          </a:xfrm>
          <a:prstGeom prst="rect">
            <a:avLst/>
          </a:prstGeom>
        </p:spPr>
      </p:pic>
    </p:spTree>
    <p:extLst>
      <p:ext uri="{BB962C8B-B14F-4D97-AF65-F5344CB8AC3E}">
        <p14:creationId xmlns:p14="http://schemas.microsoft.com/office/powerpoint/2010/main" val="3683760978"/>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5E233-0911-57FE-1883-D89C356CF20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7AAE8EE-D20A-4F51-3BD7-9093D83C270B}"/>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 وقراءة الحروف والكلمات.</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الممرر للمتعلم 30 ثانية لملاحظة  الجمل وقراءتها قراءة صامتة قبل أن يبدأ الرائز.</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يحصل المتعلم على النقطة الكاملة إذا قرأ الجمل بدقة </a:t>
            </a:r>
            <a:r>
              <a:rPr kumimoji="0" lang="ar-MA" sz="2000" b="0" i="0" u="none" strike="noStrike" kern="1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(دون أخطاء) وباسترسال (عدم التوقف بين الكلمات).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الأخطاء المرتكبة.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42B46F77-1003-6DD1-7E1E-7249F8397F4C}"/>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موجهات تمرير رائز القراءة</a:t>
            </a:r>
          </a:p>
        </p:txBody>
      </p:sp>
    </p:spTree>
    <p:extLst>
      <p:ext uri="{BB962C8B-B14F-4D97-AF65-F5344CB8AC3E}">
        <p14:creationId xmlns:p14="http://schemas.microsoft.com/office/powerpoint/2010/main" val="445428994"/>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FE17C-11F5-CF55-CE02-F297EE153A5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B927B07D-4AC2-7EC3-42AA-F27C0273B5D5}"/>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sz="4400" dirty="0">
                <a:solidFill>
                  <a:srgbClr val="424D7B"/>
                </a:solidFill>
                <a:latin typeface="Microsoft Uighur" panose="02000000000000000000" pitchFamily="2" charset="-78"/>
              </a:rPr>
              <a:t>	سلم التنقيط :</a:t>
            </a:r>
          </a:p>
        </p:txBody>
      </p:sp>
      <p:graphicFrame>
        <p:nvGraphicFramePr>
          <p:cNvPr id="3" name="Tableau 2">
            <a:extLst>
              <a:ext uri="{FF2B5EF4-FFF2-40B4-BE49-F238E27FC236}">
                <a16:creationId xmlns:a16="http://schemas.microsoft.com/office/drawing/2014/main" id="{CE0DABAC-B6E0-7368-3F01-601B88B2588E}"/>
              </a:ext>
            </a:extLst>
          </p:cNvPr>
          <p:cNvGraphicFramePr>
            <a:graphicFrameLocks noGrp="1"/>
          </p:cNvGraphicFramePr>
          <p:nvPr>
            <p:extLst>
              <p:ext uri="{D42A27DB-BD31-4B8C-83A1-F6EECF244321}">
                <p14:modId xmlns:p14="http://schemas.microsoft.com/office/powerpoint/2010/main" val="1272287484"/>
              </p:ext>
            </p:extLst>
          </p:nvPr>
        </p:nvGraphicFramePr>
        <p:xfrm>
          <a:off x="1115778" y="1798141"/>
          <a:ext cx="6912443" cy="3800201"/>
        </p:xfrm>
        <a:graphic>
          <a:graphicData uri="http://schemas.openxmlformats.org/drawingml/2006/table">
            <a:tbl>
              <a:tblPr rtl="1" firstRow="1" firstCol="1" bandRow="1">
                <a:tableStyleId>{2C733AFA-3FCC-4A63-ADFC-33A60633C5B0}</a:tableStyleId>
              </a:tblPr>
              <a:tblGrid>
                <a:gridCol w="1391447">
                  <a:extLst>
                    <a:ext uri="{9D8B030D-6E8A-4147-A177-3AD203B41FA5}">
                      <a16:colId xmlns:a16="http://schemas.microsoft.com/office/drawing/2014/main" val="3962430757"/>
                    </a:ext>
                  </a:extLst>
                </a:gridCol>
                <a:gridCol w="2969342">
                  <a:extLst>
                    <a:ext uri="{9D8B030D-6E8A-4147-A177-3AD203B41FA5}">
                      <a16:colId xmlns:a16="http://schemas.microsoft.com/office/drawing/2014/main" val="3594061602"/>
                    </a:ext>
                  </a:extLst>
                </a:gridCol>
                <a:gridCol w="2551654">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957447">
                <a:tc>
                  <a:txBody>
                    <a:bodyPr/>
                    <a:lstStyle/>
                    <a:p>
                      <a:pPr algn="ctr" rtl="1">
                        <a:lnSpc>
                          <a:spcPct val="115000"/>
                        </a:lnSpc>
                        <a:spcAft>
                          <a:spcPts val="800"/>
                        </a:spcAft>
                        <a:buNone/>
                      </a:pPr>
                      <a:r>
                        <a:rPr lang="ar-MA" sz="1600" kern="100" dirty="0">
                          <a:effectLst/>
                        </a:rPr>
                        <a:t>الجملة الأولى</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2400" kern="100" dirty="0">
                          <a:effectLst/>
                          <a:latin typeface="Aptos" panose="020B0004020202020204" pitchFamily="34" charset="0"/>
                          <a:ea typeface="Aptos" panose="020B0004020202020204" pitchFamily="34" charset="0"/>
                          <a:cs typeface="Arial" panose="020B0604020202020204" pitchFamily="34" charset="0"/>
                        </a:rPr>
                        <a:t>مِحْفَظَةٌ جَميلَةٌ.</a:t>
                      </a:r>
                      <a:endParaRPr lang="fr-MA" sz="24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000" kern="100" dirty="0">
                          <a:effectLst/>
                          <a:latin typeface="Aptos" panose="020B0004020202020204" pitchFamily="34" charset="0"/>
                          <a:ea typeface="Aptos" panose="020B0004020202020204" pitchFamily="34" charset="0"/>
                          <a:cs typeface="Arial" panose="020B0604020202020204" pitchFamily="34" charset="0"/>
                        </a:rPr>
                        <a:t>0,5 ن عن كلمة كلمة مقروءة بشكل صحيح + 1ن عن الاسترسال</a:t>
                      </a:r>
                    </a:p>
                  </a:txBody>
                  <a:tcPr marL="68580" marR="68580" marT="0" marB="0"/>
                </a:tc>
                <a:extLst>
                  <a:ext uri="{0D108BD9-81ED-4DB2-BD59-A6C34878D82A}">
                    <a16:rowId xmlns:a16="http://schemas.microsoft.com/office/drawing/2014/main" val="162325549"/>
                  </a:ext>
                </a:extLst>
              </a:tr>
              <a:tr h="1012722">
                <a:tc>
                  <a:txBody>
                    <a:bodyPr/>
                    <a:lstStyle/>
                    <a:p>
                      <a:pPr algn="ctr" rtl="1">
                        <a:lnSpc>
                          <a:spcPct val="115000"/>
                        </a:lnSpc>
                        <a:spcAft>
                          <a:spcPts val="800"/>
                        </a:spcAft>
                        <a:buNone/>
                      </a:pPr>
                      <a:r>
                        <a:rPr lang="ar-MA" sz="1600" kern="100" dirty="0">
                          <a:effectLst/>
                        </a:rPr>
                        <a:t>الجملة الثانية</a:t>
                      </a:r>
                    </a:p>
                  </a:txBody>
                  <a:tcPr marL="68580" marR="68580" marT="0" marB="0"/>
                </a:tc>
                <a:tc>
                  <a:txBody>
                    <a:bodyPr/>
                    <a:lstStyle/>
                    <a:p>
                      <a:pPr marL="0" lvl="0" algn="ctr" defTabSz="514337" rtl="1" eaLnBrk="1" latinLnBrk="0" hangingPunct="1">
                        <a:lnSpc>
                          <a:spcPct val="115000"/>
                        </a:lnSpc>
                        <a:spcAft>
                          <a:spcPts val="800"/>
                        </a:spcAft>
                        <a:buNone/>
                      </a:pPr>
                      <a:r>
                        <a:rPr lang="ar-MA" sz="2400" kern="100" dirty="0">
                          <a:solidFill>
                            <a:srgbClr val="000000"/>
                          </a:solidFill>
                          <a:effectLst/>
                          <a:latin typeface="Aptos" panose="020B0004020202020204" pitchFamily="34" charset="0"/>
                          <a:ea typeface="Arial"/>
                          <a:cs typeface="Arial" panose="020B0604020202020204" pitchFamily="34" charset="0"/>
                        </a:rPr>
                        <a:t>يَلْبَسُ أَحْمَدُ مِعْطَفاً.</a:t>
                      </a:r>
                      <a:endParaRPr lang="fr-MA" sz="2400" kern="100" dirty="0">
                        <a:solidFill>
                          <a:srgbClr val="000000"/>
                        </a:solidFill>
                        <a:effectLst/>
                        <a:latin typeface="Aptos" panose="020B0004020202020204" pitchFamily="34" charset="0"/>
                        <a:ea typeface="Arial"/>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000" kern="100" dirty="0">
                          <a:effectLst/>
                          <a:latin typeface="Aptos" panose="020B0004020202020204" pitchFamily="34" charset="0"/>
                          <a:ea typeface="Aptos" panose="020B0004020202020204" pitchFamily="34" charset="0"/>
                          <a:cs typeface="Arial" panose="020B0604020202020204" pitchFamily="34" charset="0"/>
                        </a:rPr>
                        <a:t>1ن عن كلمة كلمة مقروءة بشكل صحيح + 1ن عن الاسترسال</a:t>
                      </a:r>
                    </a:p>
                  </a:txBody>
                  <a:tcPr marL="68580" marR="68580" marT="0" marB="0"/>
                </a:tc>
                <a:extLst>
                  <a:ext uri="{0D108BD9-81ED-4DB2-BD59-A6C34878D82A}">
                    <a16:rowId xmlns:a16="http://schemas.microsoft.com/office/drawing/2014/main" val="3368852238"/>
                  </a:ext>
                </a:extLst>
              </a:tr>
              <a:tr h="875071">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kern="100" dirty="0">
                          <a:solidFill>
                            <a:srgbClr val="000000"/>
                          </a:solidFill>
                          <a:effectLst/>
                          <a:latin typeface="Arial"/>
                          <a:cs typeface="Arial"/>
                        </a:rPr>
                        <a:t>الجملة الثالثة</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2400" kern="100" dirty="0">
                          <a:solidFill>
                            <a:srgbClr val="000000"/>
                          </a:solidFill>
                          <a:effectLst/>
                          <a:latin typeface="Aptos" panose="020B0004020202020204" pitchFamily="34" charset="0"/>
                          <a:ea typeface="Arial"/>
                          <a:cs typeface="Arial" panose="020B0604020202020204" pitchFamily="34" charset="0"/>
                        </a:rPr>
                        <a:t>تَرْسُمُ مَرْيَمُ وَرْدَةً.</a:t>
                      </a:r>
                      <a:endParaRPr lang="fr-MA" sz="2400" kern="100" dirty="0">
                        <a:solidFill>
                          <a:srgbClr val="000000"/>
                        </a:solidFill>
                        <a:effectLst/>
                        <a:latin typeface="Aptos" panose="020B0004020202020204" pitchFamily="34" charset="0"/>
                        <a:ea typeface="Arial"/>
                        <a:cs typeface="Arial" panose="020B0604020202020204" pitchFamily="34" charset="0"/>
                      </a:endParaRPr>
                    </a:p>
                    <a:p>
                      <a:pPr algn="ctr" rtl="1">
                        <a:lnSpc>
                          <a:spcPct val="115000"/>
                        </a:lnSpc>
                        <a:spcAft>
                          <a:spcPts val="800"/>
                        </a:spcAft>
                        <a:buNone/>
                      </a:pPr>
                      <a:endParaRPr lang="a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000" kern="100" dirty="0">
                          <a:effectLst/>
                          <a:latin typeface="Aptos" panose="020B0004020202020204" pitchFamily="34" charset="0"/>
                          <a:ea typeface="Aptos" panose="020B0004020202020204" pitchFamily="34" charset="0"/>
                          <a:cs typeface="Arial" panose="020B0604020202020204" pitchFamily="34" charset="0"/>
                        </a:rPr>
                        <a:t>1ن عن كلمة كلمة مقروءة بشكل صحيح + 1ن عن الاسترسال</a:t>
                      </a:r>
                    </a:p>
                  </a:txBody>
                  <a:tcPr marL="68580" marR="68580" marT="0" marB="0"/>
                </a:tc>
                <a:extLst>
                  <a:ext uri="{0D108BD9-81ED-4DB2-BD59-A6C34878D82A}">
                    <a16:rowId xmlns:a16="http://schemas.microsoft.com/office/drawing/2014/main" val="2185224402"/>
                  </a:ext>
                </a:extLst>
              </a:tr>
            </a:tbl>
          </a:graphicData>
        </a:graphic>
      </p:graphicFrame>
    </p:spTree>
    <p:extLst>
      <p:ext uri="{BB962C8B-B14F-4D97-AF65-F5344CB8AC3E}">
        <p14:creationId xmlns:p14="http://schemas.microsoft.com/office/powerpoint/2010/main" val="4182870213"/>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8C2B576-E92F-FAC6-C05A-6B73DD53EA5B}"/>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9B86496-339E-B758-3B0B-CE4B31B4C659}"/>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9C801648-D5A3-2B5F-0E1B-48815822E0E5}"/>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36B466DA-8D21-0832-4014-C909EE91B94D}"/>
              </a:ext>
            </a:extLst>
          </p:cNvPr>
          <p:cNvSpPr/>
          <p:nvPr/>
        </p:nvSpPr>
        <p:spPr>
          <a:xfrm rot="10800000">
            <a:off x="7763164" y="2444004"/>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 droite 4">
            <a:extLst>
              <a:ext uri="{FF2B5EF4-FFF2-40B4-BE49-F238E27FC236}">
                <a16:creationId xmlns:a16="http://schemas.microsoft.com/office/drawing/2014/main" id="{7DD2BFAD-48B0-8C70-E472-2B359796368D}"/>
              </a:ext>
            </a:extLst>
          </p:cNvPr>
          <p:cNvSpPr/>
          <p:nvPr/>
        </p:nvSpPr>
        <p:spPr>
          <a:xfrm rot="10800000">
            <a:off x="7780167" y="387033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 droite 7">
            <a:extLst>
              <a:ext uri="{FF2B5EF4-FFF2-40B4-BE49-F238E27FC236}">
                <a16:creationId xmlns:a16="http://schemas.microsoft.com/office/drawing/2014/main" id="{21F37BEC-657E-FCB0-EF09-C438655FE105}"/>
              </a:ext>
            </a:extLst>
          </p:cNvPr>
          <p:cNvSpPr/>
          <p:nvPr/>
        </p:nvSpPr>
        <p:spPr>
          <a:xfrm rot="10800000">
            <a:off x="7780167" y="50891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62D89015-8E5C-9D12-07A0-D9D646D74D0A}"/>
              </a:ext>
            </a:extLst>
          </p:cNvPr>
          <p:cNvSpPr txBox="1"/>
          <p:nvPr/>
        </p:nvSpPr>
        <p:spPr>
          <a:xfrm>
            <a:off x="2123767" y="3594495"/>
            <a:ext cx="5039031" cy="830997"/>
          </a:xfrm>
          <a:prstGeom prst="rect">
            <a:avLst/>
          </a:prstGeom>
          <a:noFill/>
          <a:ln>
            <a:solidFill>
              <a:schemeClr val="tx1"/>
            </a:solidFill>
          </a:ln>
        </p:spPr>
        <p:txBody>
          <a:bodyPr wrap="square" rtlCol="0">
            <a:spAutoFit/>
          </a:bodyPr>
          <a:lstStyle/>
          <a:p>
            <a:pPr algn="ctr" rtl="1"/>
            <a:r>
              <a:rPr lang="ar-MA" sz="4800" kern="1200" dirty="0">
                <a:solidFill>
                  <a:srgbClr val="434E7B"/>
                </a:solidFill>
              </a:rPr>
              <a:t>يَلْـبَـسُ أَحْمَدُ مِعْـطَـفاً.</a:t>
            </a:r>
            <a:endParaRPr lang="fr-MA" sz="4800" kern="1200" dirty="0">
              <a:solidFill>
                <a:srgbClr val="434E7B"/>
              </a:solidFill>
            </a:endParaRPr>
          </a:p>
        </p:txBody>
      </p:sp>
      <p:sp>
        <p:nvSpPr>
          <p:cNvPr id="10" name="ZoneTexte 9">
            <a:extLst>
              <a:ext uri="{FF2B5EF4-FFF2-40B4-BE49-F238E27FC236}">
                <a16:creationId xmlns:a16="http://schemas.microsoft.com/office/drawing/2014/main" id="{117576C6-BF91-7216-0D33-B21B1BDB0735}"/>
              </a:ext>
            </a:extLst>
          </p:cNvPr>
          <p:cNvSpPr txBox="1"/>
          <p:nvPr/>
        </p:nvSpPr>
        <p:spPr>
          <a:xfrm>
            <a:off x="2123767" y="4855164"/>
            <a:ext cx="5039031" cy="830997"/>
          </a:xfrm>
          <a:prstGeom prst="rect">
            <a:avLst/>
          </a:prstGeom>
          <a:noFill/>
          <a:ln>
            <a:solidFill>
              <a:schemeClr val="tx1"/>
            </a:solidFill>
          </a:ln>
        </p:spPr>
        <p:txBody>
          <a:bodyPr wrap="square" rtlCol="0">
            <a:spAutoFit/>
          </a:bodyPr>
          <a:lstStyle/>
          <a:p>
            <a:pPr algn="ctr" rtl="1"/>
            <a:r>
              <a:rPr lang="ar-MA" sz="4800" kern="1200" dirty="0">
                <a:solidFill>
                  <a:srgbClr val="434E7B"/>
                </a:solidFill>
              </a:rPr>
              <a:t>تَرْسُـمُ مَرْيَـمُ وَرْدَةً. </a:t>
            </a:r>
            <a:endParaRPr lang="fr-MA" sz="4800" kern="1200" dirty="0">
              <a:solidFill>
                <a:srgbClr val="434E7B"/>
              </a:solidFill>
            </a:endParaRPr>
          </a:p>
        </p:txBody>
      </p:sp>
      <p:pic>
        <p:nvPicPr>
          <p:cNvPr id="15" name="Image 14">
            <a:extLst>
              <a:ext uri="{FF2B5EF4-FFF2-40B4-BE49-F238E27FC236}">
                <a16:creationId xmlns:a16="http://schemas.microsoft.com/office/drawing/2014/main" id="{2D934150-BF24-B04A-2E02-EE3E6EA679E5}"/>
              </a:ext>
            </a:extLst>
          </p:cNvPr>
          <p:cNvPicPr>
            <a:picLocks noChangeAspect="1"/>
          </p:cNvPicPr>
          <p:nvPr/>
        </p:nvPicPr>
        <p:blipFill>
          <a:blip r:embed="rId4"/>
          <a:stretch>
            <a:fillRect/>
          </a:stretch>
        </p:blipFill>
        <p:spPr>
          <a:xfrm>
            <a:off x="2123767" y="2142633"/>
            <a:ext cx="5054022" cy="1286367"/>
          </a:xfrm>
          <a:prstGeom prst="rect">
            <a:avLst/>
          </a:prstGeom>
        </p:spPr>
      </p:pic>
    </p:spTree>
    <p:extLst>
      <p:ext uri="{BB962C8B-B14F-4D97-AF65-F5344CB8AC3E}">
        <p14:creationId xmlns:p14="http://schemas.microsoft.com/office/powerpoint/2010/main" val="1998759875"/>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4664A-41E9-EF7A-0FE5-8BBAE121234D}"/>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35280DFB-CC85-0360-E88C-A86F1F3D2D26}"/>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ar-MA" dirty="0">
                <a:solidFill>
                  <a:srgbClr val="424D7B"/>
                </a:solidFill>
                <a:latin typeface="Microsoft Uighur" panose="02000000000000000000" pitchFamily="2" charset="-78"/>
              </a:rPr>
              <a:t>يسجل الأستاذ النقطة التي حصل عليها التلميذ في الكفاية، مباشرة بعد الإجابة، على شبكة التفريغ. </a:t>
            </a:r>
            <a:endParaRPr lang="fr-MA" dirty="0">
              <a:solidFill>
                <a:srgbClr val="424D7B"/>
              </a:solidFill>
              <a:latin typeface="Microsoft Uighur" panose="02000000000000000000" pitchFamily="2" charset="-78"/>
            </a:endParaRPr>
          </a:p>
        </p:txBody>
      </p:sp>
    </p:spTree>
    <p:extLst>
      <p:ext uri="{BB962C8B-B14F-4D97-AF65-F5344CB8AC3E}">
        <p14:creationId xmlns:p14="http://schemas.microsoft.com/office/powerpoint/2010/main" val="2266486611"/>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52C2018-BF8F-8329-4EDB-1C4DCEC1F1FB}"/>
              </a:ext>
            </a:extLst>
          </p:cNvPr>
          <p:cNvPicPr>
            <a:picLocks noChangeAspect="1"/>
          </p:cNvPicPr>
          <p:nvPr/>
        </p:nvPicPr>
        <p:blipFill>
          <a:blip r:embed="rId2"/>
          <a:stretch>
            <a:fillRect/>
          </a:stretch>
        </p:blipFill>
        <p:spPr>
          <a:xfrm>
            <a:off x="154858" y="159774"/>
            <a:ext cx="8834284" cy="6538452"/>
          </a:xfrm>
          <a:prstGeom prst="rect">
            <a:avLst/>
          </a:prstGeom>
        </p:spPr>
      </p:pic>
    </p:spTree>
    <p:extLst>
      <p:ext uri="{BB962C8B-B14F-4D97-AF65-F5344CB8AC3E}">
        <p14:creationId xmlns:p14="http://schemas.microsoft.com/office/powerpoint/2010/main" val="1130386440"/>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الهدوء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EE155257-B881-B519-7494-440CA8BA8E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5" name="Image 4">
            <a:extLst>
              <a:ext uri="{FF2B5EF4-FFF2-40B4-BE49-F238E27FC236}">
                <a16:creationId xmlns:a16="http://schemas.microsoft.com/office/drawing/2014/main" id="{55599D06-FC31-155B-576D-56D51287334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454819" y="180544"/>
            <a:ext cx="278069" cy="278069"/>
          </a:xfrm>
          <a:prstGeom prst="rect">
            <a:avLst/>
          </a:prstGeom>
          <a:ln>
            <a:noFill/>
          </a:ln>
        </p:spPr>
      </p:pic>
      <p:pic>
        <p:nvPicPr>
          <p:cNvPr id="6" name="Image 5">
            <a:extLst>
              <a:ext uri="{FF2B5EF4-FFF2-40B4-BE49-F238E27FC236}">
                <a16:creationId xmlns:a16="http://schemas.microsoft.com/office/drawing/2014/main" id="{A7BE8CD8-8674-C2ED-151F-18FB70F162E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209366" y="151151"/>
            <a:ext cx="278069" cy="278069"/>
          </a:xfrm>
          <a:prstGeom prst="rect">
            <a:avLst/>
          </a:prstGeom>
          <a:ln>
            <a:noFill/>
          </a:ln>
        </p:spPr>
      </p:pic>
      <p:sp>
        <p:nvSpPr>
          <p:cNvPr id="7" name="Rectangle 6">
            <a:extLst>
              <a:ext uri="{FF2B5EF4-FFF2-40B4-BE49-F238E27FC236}">
                <a16:creationId xmlns:a16="http://schemas.microsoft.com/office/drawing/2014/main" id="{327E24E9-20BB-5651-E0B2-D37FB44F7D37}"/>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افتتاح الحصة</a:t>
            </a:r>
          </a:p>
        </p:txBody>
      </p:sp>
      <p:sp>
        <p:nvSpPr>
          <p:cNvPr id="8" name="Rectangle 7">
            <a:extLst>
              <a:ext uri="{FF2B5EF4-FFF2-40B4-BE49-F238E27FC236}">
                <a16:creationId xmlns:a16="http://schemas.microsoft.com/office/drawing/2014/main" id="{39860DB1-0579-4F0E-B89F-73737FB37A0F}"/>
              </a:ext>
            </a:extLst>
          </p:cNvPr>
          <p:cNvSpPr>
            <a:spLocks/>
          </p:cNvSpPr>
          <p:nvPr/>
        </p:nvSpPr>
        <p:spPr>
          <a:xfrm>
            <a:off x="3529340" y="141626"/>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rPr>
              <a:t>تقويم الطلاقة والتحدث </a:t>
            </a:r>
          </a:p>
        </p:txBody>
      </p:sp>
      <p:sp>
        <p:nvSpPr>
          <p:cNvPr id="9" name="Rectangle 8">
            <a:extLst>
              <a:ext uri="{FF2B5EF4-FFF2-40B4-BE49-F238E27FC236}">
                <a16:creationId xmlns:a16="http://schemas.microsoft.com/office/drawing/2014/main" id="{B80AEBBC-49BC-E1F1-9E1A-F66D76C10CB7}"/>
              </a:ext>
            </a:extLst>
          </p:cNvPr>
          <p:cNvSpPr>
            <a:spLocks/>
          </p:cNvSpPr>
          <p:nvPr/>
        </p:nvSpPr>
        <p:spPr>
          <a:xfrm>
            <a:off x="798033"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rPr>
              <a:t>اختــتام الحــصة</a:t>
            </a:r>
          </a:p>
        </p:txBody>
      </p:sp>
    </p:spTree>
    <p:extLst>
      <p:ext uri="{BB962C8B-B14F-4D97-AF65-F5344CB8AC3E}">
        <p14:creationId xmlns:p14="http://schemas.microsoft.com/office/powerpoint/2010/main" val="3372664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solidFill>
                  <a:srgbClr val="424D7B"/>
                </a:solidFill>
              </a:rPr>
              <a:t>اختــتام الحــصة</a:t>
            </a:r>
            <a:endParaRPr lang="fr-MA" sz="4000" dirty="0">
              <a:solidFill>
                <a:srgbClr val="424D7B"/>
              </a:solidFill>
            </a:endParaRPr>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effectLst/>
                <a:uLnTx/>
                <a:uFillTx/>
                <a:latin typeface="Dosis SemiBold" pitchFamily="2" charset="0"/>
                <a:ea typeface="+mn-ea"/>
                <a:cs typeface="Microsoft Uighur" panose="02000000000000000000" pitchFamily="2" charset="-78"/>
                <a:sym typeface="Arial"/>
              </a:rPr>
              <a:t>واجباتكم المنزلية</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5</a:t>
            </a:r>
            <a:endPar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0097B2"/>
              </a:solidFill>
              <a:latin typeface="Microsoft Uighur" panose="02000000000000000000" pitchFamily="2" charset="-78"/>
            </a:endParaRPr>
          </a:p>
        </p:txBody>
      </p:sp>
      <p:sp>
        <p:nvSpPr>
          <p:cNvPr id="7" name="Titre 6"/>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rPr>
              <a:t>في البيت، اقرؤوا المقطع والكلمات والفقرة على الكراسة ص 116.</a:t>
            </a:r>
            <a:endParaRPr lang="fr-FR" sz="2400" dirty="0">
              <a:solidFill>
                <a:schemeClr val="bg1">
                  <a:lumMod val="50000"/>
                </a:schemeClr>
              </a:solidFill>
            </a:endParaRPr>
          </a:p>
        </p:txBody>
      </p:sp>
      <p:pic>
        <p:nvPicPr>
          <p:cNvPr id="10" name="Espace réservé pour une image  10" descr="Une image contenant dessin humoristique, Dessin animé, clipart, jouet&#10;&#10;Le contenu généré par l’IA peut être incorrect.">
            <a:extLst>
              <a:ext uri="{FF2B5EF4-FFF2-40B4-BE49-F238E27FC236}">
                <a16:creationId xmlns:a16="http://schemas.microsoft.com/office/drawing/2014/main" id="{A69DD9C0-38C8-A535-6098-4D8A212D5E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007074" y="4579579"/>
            <a:ext cx="1522421" cy="1522421"/>
          </a:xfrm>
          <a:prstGeom prst="rect">
            <a:avLst/>
          </a:prstGeom>
        </p:spPr>
      </p:pic>
      <p:pic>
        <p:nvPicPr>
          <p:cNvPr id="17" name="Espace réservé pour une image  16" descr="Une image contenant dessin humoristique, clipart, illustration, Dessin animé&#10;&#10;Le contenu généré par l’IA peut être incorrect.">
            <a:extLst>
              <a:ext uri="{FF2B5EF4-FFF2-40B4-BE49-F238E27FC236}">
                <a16:creationId xmlns:a16="http://schemas.microsoft.com/office/drawing/2014/main" id="{00653EA0-D7AA-2149-22BE-82302698721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C84F056E-4479-81D9-10E0-16BD5658135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E4857EF8-B50A-E304-1DA8-01F06AD456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81A564D1-C175-5CCC-4C37-D4563E81A45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F89ED35-00F7-0F60-4480-FEC18D10FD5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9CBA17DC-C6EC-CBF9-92E4-E56D93D07B9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1B7F5066-1DFA-43A5-FDEC-54EE885D416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73A91297-91D7-AB3A-D294-E31EC37C966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21FEC6D3-6E45-87E4-ECEF-27D3A146F73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075E1B54-77EB-1222-7E86-4B9AF128041A}"/>
              </a:ext>
            </a:extLst>
          </p:cNvPr>
          <p:cNvPicPr>
            <a:picLocks noChangeAspect="1"/>
          </p:cNvPicPr>
          <p:nvPr/>
        </p:nvPicPr>
        <p:blipFill>
          <a:blip r:embed="rId8"/>
          <a:stretch>
            <a:fillRect/>
          </a:stretch>
        </p:blipFill>
        <p:spPr>
          <a:xfrm>
            <a:off x="2667822" y="1706618"/>
            <a:ext cx="3261030" cy="46065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Rectangle : coins arrondis 19">
            <a:extLst>
              <a:ext uri="{FF2B5EF4-FFF2-40B4-BE49-F238E27FC236}">
                <a16:creationId xmlns:a16="http://schemas.microsoft.com/office/drawing/2014/main" id="{BA7BA063-3ACF-CF96-E259-63C5F8495C84}"/>
              </a:ext>
            </a:extLst>
          </p:cNvPr>
          <p:cNvSpPr/>
          <p:nvPr/>
        </p:nvSpPr>
        <p:spPr>
          <a:xfrm>
            <a:off x="2556463" y="2241754"/>
            <a:ext cx="3457463" cy="280219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Tree>
    <p:extLst>
      <p:ext uri="{BB962C8B-B14F-4D97-AF65-F5344CB8AC3E}">
        <p14:creationId xmlns:p14="http://schemas.microsoft.com/office/powerpoint/2010/main" val="410657953"/>
      </p:ext>
    </p:extLst>
  </p:cSld>
  <p:clrMapOvr>
    <a:masterClrMapping/>
  </p:clrMapOvr>
  <p:transition spd="slow">
    <p:fade/>
  </p:transition>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6.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6162</TotalTime>
  <Words>2701</Words>
  <Application>Microsoft Office PowerPoint</Application>
  <PresentationFormat>Affichage à l'écran (4:3)</PresentationFormat>
  <Paragraphs>578</Paragraphs>
  <Slides>78</Slides>
  <Notes>22</Notes>
  <HiddenSlides>0</HiddenSlides>
  <MMClips>6</MMClips>
  <ScaleCrop>false</ScaleCrop>
  <HeadingPairs>
    <vt:vector size="6" baseType="variant">
      <vt:variant>
        <vt:lpstr>Polices utilisées</vt:lpstr>
      </vt:variant>
      <vt:variant>
        <vt:i4>12</vt:i4>
      </vt:variant>
      <vt:variant>
        <vt:lpstr>Thème</vt:lpstr>
      </vt:variant>
      <vt:variant>
        <vt:i4>15</vt:i4>
      </vt:variant>
      <vt:variant>
        <vt:lpstr>Titres des diapositives</vt:lpstr>
      </vt:variant>
      <vt:variant>
        <vt:i4>78</vt:i4>
      </vt:variant>
    </vt:vector>
  </HeadingPairs>
  <TitlesOfParts>
    <vt:vector size="105" baseType="lpstr">
      <vt:lpstr>Dosis ExtraBold</vt:lpstr>
      <vt:lpstr>Calibri</vt:lpstr>
      <vt:lpstr>Aptos</vt:lpstr>
      <vt:lpstr>Dosis SemiBold</vt:lpstr>
      <vt:lpstr>Calibri Light</vt:lpstr>
      <vt:lpstr>Dosis Medium</vt:lpstr>
      <vt:lpstr>Modern Love</vt:lpstr>
      <vt:lpstr>Microsoft Uighur</vt:lpstr>
      <vt:lpstr>Noto Sans Symbols</vt:lpstr>
      <vt:lpstr>Dosis</vt:lpstr>
      <vt:lpstr>Arial</vt:lpstr>
      <vt:lpstr>Wingdings</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1_Thème Office</vt:lpstr>
      <vt:lpstr>02-  استماع وتحدث</vt:lpstr>
      <vt:lpstr>7_Env-Enseignant</vt:lpstr>
      <vt:lpstr>5_Env-Enseignant</vt:lpstr>
      <vt:lpstr>3_Thème Office</vt:lpstr>
      <vt:lpstr>Présentation PowerPoint</vt:lpstr>
      <vt:lpstr>Présentation PowerPoint</vt:lpstr>
      <vt:lpstr>تنظيم حصص الأسبوع </vt:lpstr>
      <vt:lpstr>هيكلة حصة اليوم</vt:lpstr>
      <vt:lpstr>Présentation PowerPoint</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انتبهوا الآن. سنتذكر الكلمات التي تعلمناها. أنا أشير وأنت تقول. </vt:lpstr>
      <vt:lpstr>انتبهوا الآن. سنتذكر الكلمات التي تعلمناها. أنا أشير وأنت تقول. </vt:lpstr>
      <vt:lpstr>قراءة</vt:lpstr>
      <vt:lpstr>1. يخصص الأستاذ الفئة د بالعناية المركزة حتى يتمكنوا من تسمية كل الحروف التي سبق تقديمها  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 3. يعمل الأستاذ طيلة فترة المراجعة على أن يتمكن على الأقل 80%  من متعلميه من قراءة الكلمات. التلميذ الذي يقرأ الكلمة مقطعا مقطعا ثم يعيد قراءة الكلمة مرة واحدة تعتبر قراءته صحيحة.  4- يتم تدريب المتعلمين على قراءة الجمل باسترسال (بدقة ودون التوقف بين الكلمات).  </vt:lpstr>
      <vt:lpstr>أقرأ رددوا بعدي.</vt:lpstr>
      <vt:lpstr>من يقرأ؟ ( خاص بالفئة د)</vt:lpstr>
      <vt:lpstr>أقـــــرأ.   رددوا بعدي </vt:lpstr>
      <vt:lpstr>من يقرأ؟ (خاص بمن يحتاج التدرب على الدمج)</vt:lpstr>
      <vt:lpstr>Présentation PowerPoint</vt:lpstr>
      <vt:lpstr>Présentation PowerPoint</vt:lpstr>
      <vt:lpstr>Présentation PowerPoint</vt:lpstr>
      <vt:lpstr>Présentation PowerPoint</vt:lpstr>
      <vt:lpstr>وقت النجمة الآن. الفائز بنجمة المشاركة بهدوء : ....   </vt:lpstr>
      <vt:lpstr>خذوا ألواحكم سأملي عليكم كلمات. </vt:lpstr>
      <vt:lpstr>أقرأ الكلمات. من يعيد القراءة؟</vt:lpstr>
      <vt:lpstr>انظروا إلى الكلمة جيدا.  أَكلَ تتكون من 3 مقاطع: أَ  - كَـ– لَ </vt:lpstr>
      <vt:lpstr>اكتبوا.  ينطق الأستاذ الكلمة ويذكر بمقاطعها </vt:lpstr>
      <vt:lpstr>ارفعوا الألواح - صححوا</vt:lpstr>
      <vt:lpstr>انظروا إلى الكلمة جيدا. تتكون الكلمة من 3 مقاطع: عا – لِـ - ياً </vt:lpstr>
      <vt:lpstr>اكتبوا. ينطق الأستاذ الكلمة ويذكر بمقاطعها</vt:lpstr>
      <vt:lpstr>Présentation PowerPoint</vt:lpstr>
      <vt:lpstr>نمر الآن إلى الإنتاج الكتابي. سنكتب جملة نعبر بها عما يحبه الشخص.</vt:lpstr>
      <vt:lpstr> لاحظوا الصورة، ماذا يحب الولد؟</vt:lpstr>
      <vt:lpstr>أحسنتم، يحب الولد العصير. اكتبوا الجملة على ألواحكم. سأمر لمساعدتكم.</vt:lpstr>
      <vt:lpstr>ارفعوا ألواحكم. صححوا</vt:lpstr>
      <vt:lpstr>لاحظوا الصورة ماذا تحب البنت؟</vt:lpstr>
      <vt:lpstr>أحسنتم، تحب البنت الورودَ. اكتبوا الجملة على ألواحكم. سأمر لمساعدتكم.</vt:lpstr>
      <vt:lpstr>صححوا في دفاتركم</vt:lpstr>
      <vt:lpstr>وقت النجمة الآن. الفائز بنجمة المشاركة بهدوء : ....   </vt:lpstr>
      <vt:lpstr>استراحة قصيرة قبل أن نواصل. قفوا، سنقوم بحركات  </vt:lpstr>
      <vt:lpstr>Présentation PowerPoint</vt:lpstr>
      <vt:lpstr>خذوا الكراسة ص 116. </vt:lpstr>
      <vt:lpstr>أنجزوا تمرين الإكمال.</vt:lpstr>
      <vt:lpstr>من أنهى تمرين الكتابة، ينقل الكلمات والفقرة في دفتر الواجبات المنزلية. </vt:lpstr>
      <vt:lpstr>التقويم الفردي</vt:lpstr>
      <vt:lpstr>الكفايات المعنية بالتمرير الفردي</vt:lpstr>
      <vt:lpstr>- يتم تقويم المعجم والتحدث والقراءة طيلة أيام الأسبوع الخامس. - يتم التمرير لعدد محدود من المتعلمين يوميا طيلة الأسبوع الخامس  من المرحلة الرابعة حتى تتم تغطية جميع متعلمي القسم في نهاية الأسبوع. - المجموعات الأولى المعنية بالاختبار تتضمن المتعلمين المتحكمين، ويتم تأجيل متعلمي الفئتين ب و ج إلى الأيام الأخيرة من الأسبوع ليستفيدوا أكثر من الدعم.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قرائي أو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 هي اللعب التي لديك في المنزل؟ أي لعبة تفضل من هذه اللعب؟ ما هي لعبتك المفضلة عندما تلعب خارج المنزل، في ملعب أو في حديقة الألعاب؟ لماذا تحب ....؟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يوجد الأصدقاء؟ ما يفعل كوكي؟</vt:lpstr>
      <vt:lpstr>لاحظ الصورة جيدا ثم أجب عن كل سؤال أطرحه بجملة تامة. أين توجد الأطفال؟ ماذا يفعل الأطفال؟</vt:lpstr>
      <vt:lpstr>Présentation PowerPoint</vt:lpstr>
      <vt:lpstr>Présentation PowerPoint</vt:lpstr>
      <vt:lpstr>- يمرر الرائز بشكل فردي، تلميذ تلو الآخر، مباشرة بعد رائزي التحدث. - تتم تهيئة المتعلمين عبر شرح المطلوب.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أشر إلى كل صورة واذكر الكلمة الموافقة لها.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Présentation PowerPoint</vt:lpstr>
      <vt:lpstr>- يمرر الرائز بشكل فردي، تلميذ تلو الآخر، مباشرة بعد روائز التحدث والمعجم وقراءة الحروف والكلمات. - يمنح الممرر للمتعلم 30 ثانية لملاحظة  الجمل وقراءتها قراءة صامتة قبل أن يبدأ الرائز. - يحصل المتعلم على النقطة الكاملة إذا قرأ الجمل بدقة (دون أخطاء) وباسترسال (عدم التوقف بين الكلمات).  - أثناء قراءة المتعلم يحسب الأستاذ(ة) عدد الأخطاء المرتكبة.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Présentation PowerPoint</vt:lpstr>
      <vt:lpstr>Présentation PowerPoint</vt:lpstr>
      <vt:lpstr>الفائزون بنجمة الهدوء هم: </vt:lpstr>
      <vt:lpstr>اختــتام الحــصة</vt:lpstr>
      <vt:lpstr>في البيت، اقرؤوا المقطع والكلمات والفقرة على الكراسة ص 116.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111</cp:revision>
  <dcterms:created xsi:type="dcterms:W3CDTF">2023-09-20T21:35:22Z</dcterms:created>
  <dcterms:modified xsi:type="dcterms:W3CDTF">2026-04-19T14:26:36Z</dcterms:modified>
</cp:coreProperties>
</file>