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7.xml" ContentType="application/vnd.openxmlformats-officedocument.theme+xml"/>
  <Override PartName="/ppt/slideLayouts/slideLayout119.xml" ContentType="application/vnd.openxmlformats-officedocument.presentationml.slideLayout+xml"/>
  <Override PartName="/ppt/theme/theme8.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1.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2.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3.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4.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15.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1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17.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18.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theme/theme19.xml" ContentType="application/vnd.openxmlformats-officedocument.theme+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theme/theme20.xml" ContentType="application/vnd.openxmlformats-officedocument.theme+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21.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 id="2147483703" r:id="rId2"/>
    <p:sldMasterId id="2147483707" r:id="rId3"/>
    <p:sldMasterId id="2147483730" r:id="rId4"/>
    <p:sldMasterId id="2147483749" r:id="rId5"/>
    <p:sldMasterId id="2147483767" r:id="rId6"/>
    <p:sldMasterId id="2147483790" r:id="rId7"/>
    <p:sldMasterId id="2147483814" r:id="rId8"/>
    <p:sldMasterId id="2147483816" r:id="rId9"/>
    <p:sldMasterId id="2147483857" r:id="rId10"/>
    <p:sldMasterId id="2147483881" r:id="rId11"/>
    <p:sldMasterId id="2147483899" r:id="rId12"/>
    <p:sldMasterId id="2147483925" r:id="rId13"/>
    <p:sldMasterId id="2147483965" r:id="rId14"/>
    <p:sldMasterId id="2147483978" r:id="rId15"/>
    <p:sldMasterId id="2147484001" r:id="rId16"/>
    <p:sldMasterId id="2147484042" r:id="rId17"/>
    <p:sldMasterId id="2147484056" r:id="rId18"/>
    <p:sldMasterId id="2147484059" r:id="rId19"/>
    <p:sldMasterId id="2147484074" r:id="rId20"/>
    <p:sldMasterId id="2147484099" r:id="rId21"/>
    <p:sldMasterId id="2147484127" r:id="rId22"/>
  </p:sldMasterIdLst>
  <p:notesMasterIdLst>
    <p:notesMasterId r:id="rId108"/>
  </p:notesMasterIdLst>
  <p:sldIdLst>
    <p:sldId id="2147482866" r:id="rId23"/>
    <p:sldId id="2147482496" r:id="rId24"/>
    <p:sldId id="2147482471" r:id="rId25"/>
    <p:sldId id="2147482602" r:id="rId26"/>
    <p:sldId id="2147482616" r:id="rId27"/>
    <p:sldId id="2147482603" r:id="rId28"/>
    <p:sldId id="261" r:id="rId29"/>
    <p:sldId id="2147482617" r:id="rId30"/>
    <p:sldId id="264" r:id="rId31"/>
    <p:sldId id="2147482769" r:id="rId32"/>
    <p:sldId id="2147482813" r:id="rId33"/>
    <p:sldId id="2134806339" r:id="rId34"/>
    <p:sldId id="2147482817" r:id="rId35"/>
    <p:sldId id="2147482451" r:id="rId36"/>
    <p:sldId id="2147482408" r:id="rId37"/>
    <p:sldId id="2147482486" r:id="rId38"/>
    <p:sldId id="2147482409" r:id="rId39"/>
    <p:sldId id="2147482452" r:id="rId40"/>
    <p:sldId id="2147482453" r:id="rId41"/>
    <p:sldId id="2147482454" r:id="rId42"/>
    <p:sldId id="2147482819" r:id="rId43"/>
    <p:sldId id="2147482860" r:id="rId44"/>
    <p:sldId id="2147482861" r:id="rId45"/>
    <p:sldId id="2147482862" r:id="rId46"/>
    <p:sldId id="2147482867" r:id="rId47"/>
    <p:sldId id="2147482868" r:id="rId48"/>
    <p:sldId id="2147482605" r:id="rId49"/>
    <p:sldId id="2147482487" r:id="rId50"/>
    <p:sldId id="2147482621" r:id="rId51"/>
    <p:sldId id="2134806502" r:id="rId52"/>
    <p:sldId id="2134806503" r:id="rId53"/>
    <p:sldId id="2147482491" r:id="rId54"/>
    <p:sldId id="2134806235" r:id="rId55"/>
    <p:sldId id="2147482863" r:id="rId56"/>
    <p:sldId id="2147482864" r:id="rId57"/>
    <p:sldId id="2134806496" r:id="rId58"/>
    <p:sldId id="2147482869" r:id="rId59"/>
    <p:sldId id="2147482870" r:id="rId60"/>
    <p:sldId id="2147482865" r:id="rId61"/>
    <p:sldId id="2134806505" r:id="rId62"/>
    <p:sldId id="2147482622" r:id="rId63"/>
    <p:sldId id="2147482871" r:id="rId64"/>
    <p:sldId id="325" r:id="rId65"/>
    <p:sldId id="2147482606" r:id="rId66"/>
    <p:sldId id="2134806261" r:id="rId67"/>
    <p:sldId id="2147482872" r:id="rId68"/>
    <p:sldId id="2147482719" r:id="rId69"/>
    <p:sldId id="2134806473" r:id="rId70"/>
    <p:sldId id="2147482850" r:id="rId71"/>
    <p:sldId id="2147482873" r:id="rId72"/>
    <p:sldId id="2147482626" r:id="rId73"/>
    <p:sldId id="2147482627" r:id="rId74"/>
    <p:sldId id="2147482628" r:id="rId75"/>
    <p:sldId id="2147482631" r:id="rId76"/>
    <p:sldId id="2147482630" r:id="rId77"/>
    <p:sldId id="2134806378" r:id="rId78"/>
    <p:sldId id="2147482438" r:id="rId79"/>
    <p:sldId id="2134806418" r:id="rId80"/>
    <p:sldId id="2147482831" r:id="rId81"/>
    <p:sldId id="2147482835" r:id="rId82"/>
    <p:sldId id="2147482874" r:id="rId83"/>
    <p:sldId id="2147482837" r:id="rId84"/>
    <p:sldId id="2147482852" r:id="rId85"/>
    <p:sldId id="2134806541" r:id="rId86"/>
    <p:sldId id="2147482733" r:id="rId87"/>
    <p:sldId id="2147482734" r:id="rId88"/>
    <p:sldId id="2147482735" r:id="rId89"/>
    <p:sldId id="2147482736" r:id="rId90"/>
    <p:sldId id="2147482737" r:id="rId91"/>
    <p:sldId id="2147482738" r:id="rId92"/>
    <p:sldId id="2147482739" r:id="rId93"/>
    <p:sldId id="2147482740" r:id="rId94"/>
    <p:sldId id="2147482741" r:id="rId95"/>
    <p:sldId id="2147482742" r:id="rId96"/>
    <p:sldId id="2147482743" r:id="rId97"/>
    <p:sldId id="2147482744" r:id="rId98"/>
    <p:sldId id="2147482745" r:id="rId99"/>
    <p:sldId id="2147482439" r:id="rId100"/>
    <p:sldId id="2147482607" r:id="rId101"/>
    <p:sldId id="2134806317" r:id="rId102"/>
    <p:sldId id="2147482458" r:id="rId103"/>
    <p:sldId id="2147482875" r:id="rId104"/>
    <p:sldId id="2147482785" r:id="rId105"/>
    <p:sldId id="2147482464" r:id="rId106"/>
    <p:sldId id="2147482648" r:id="rId107"/>
  </p:sldIdLst>
  <p:sldSz cx="9144000" cy="6858000" type="screen4x3"/>
  <p:notesSz cx="6858000" cy="9144000"/>
  <p:embeddedFontLst>
    <p:embeddedFont>
      <p:font typeface="Dosis" pitchFamily="2" charset="0"/>
      <p:regular r:id="rId109"/>
      <p:bold r:id="rId110"/>
    </p:embeddedFont>
    <p:embeddedFont>
      <p:font typeface="Dosis ExtraBold" pitchFamily="2" charset="0"/>
      <p:bold r:id="rId111"/>
    </p:embeddedFont>
    <p:embeddedFont>
      <p:font typeface="Dosis Medium" pitchFamily="2" charset="0"/>
      <p:regular r:id="rId112"/>
    </p:embeddedFont>
    <p:embeddedFont>
      <p:font typeface="Dosis SemiBold" pitchFamily="2" charset="0"/>
      <p:bold r:id="rId113"/>
    </p:embeddedFont>
    <p:embeddedFont>
      <p:font typeface="Microsoft Himalaya" panose="01010100010101010101" pitchFamily="2" charset="0"/>
      <p:regular r:id="rId114"/>
    </p:embeddedFont>
    <p:embeddedFont>
      <p:font typeface="Microsoft Uighur" panose="02000000000000000000" pitchFamily="2" charset="-78"/>
      <p:regular r:id="rId115"/>
      <p:bold r:id="rId116"/>
    </p:embeddedFont>
    <p:embeddedFont>
      <p:font typeface="Modern Love" panose="04090805081005020601" pitchFamily="82" charset="0"/>
      <p:regular r:id="rId117"/>
    </p:embeddedFont>
    <p:embeddedFont>
      <p:font typeface="Noto Sans Symbols" panose="020B0604020202020204" charset="0"/>
      <p:regular r:id="rId118"/>
      <p:bold r:id="rId1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49" userDrawn="1">
          <p15:clr>
            <a:srgbClr val="A4A3A4"/>
          </p15:clr>
        </p15:guide>
        <p15:guide id="2" pos="181" userDrawn="1">
          <p15:clr>
            <a:srgbClr val="A4A3A4"/>
          </p15:clr>
        </p15:guide>
        <p15:guide id="3" orient="horz" pos="709" userDrawn="1">
          <p15:clr>
            <a:srgbClr val="A4A3A4"/>
          </p15:clr>
        </p15:guide>
        <p15:guide id="4" pos="32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EEBF7"/>
    <a:srgbClr val="FFFFFF"/>
    <a:srgbClr val="4C5155"/>
    <a:srgbClr val="106585"/>
    <a:srgbClr val="1E3F48"/>
    <a:srgbClr val="0097B2"/>
    <a:srgbClr val="7FB9BE"/>
    <a:srgbClr val="D6E9EA"/>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25" autoAdjust="0"/>
    <p:restoredTop sz="94660"/>
  </p:normalViewPr>
  <p:slideViewPr>
    <p:cSldViewPr snapToGrid="0">
      <p:cViewPr varScale="1">
        <p:scale>
          <a:sx n="69" d="100"/>
          <a:sy n="69" d="100"/>
        </p:scale>
        <p:origin x="1230" y="60"/>
      </p:cViewPr>
      <p:guideLst>
        <p:guide pos="4649"/>
        <p:guide pos="181"/>
        <p:guide orient="horz" pos="709"/>
        <p:guide pos="32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117" Type="http://schemas.openxmlformats.org/officeDocument/2006/relationships/font" Target="fonts/font9.fntdata"/><Relationship Id="rId21" Type="http://schemas.openxmlformats.org/officeDocument/2006/relationships/slideMaster" Target="slideMasters/slideMaster21.xml"/><Relationship Id="rId42" Type="http://schemas.openxmlformats.org/officeDocument/2006/relationships/slide" Target="slides/slide20.xml"/><Relationship Id="rId47" Type="http://schemas.openxmlformats.org/officeDocument/2006/relationships/slide" Target="slides/slide25.xml"/><Relationship Id="rId63" Type="http://schemas.openxmlformats.org/officeDocument/2006/relationships/slide" Target="slides/slide41.xml"/><Relationship Id="rId68" Type="http://schemas.openxmlformats.org/officeDocument/2006/relationships/slide" Target="slides/slide46.xml"/><Relationship Id="rId84" Type="http://schemas.openxmlformats.org/officeDocument/2006/relationships/slide" Target="slides/slide62.xml"/><Relationship Id="rId89" Type="http://schemas.openxmlformats.org/officeDocument/2006/relationships/slide" Target="slides/slide67.xml"/><Relationship Id="rId112" Type="http://schemas.openxmlformats.org/officeDocument/2006/relationships/font" Target="fonts/font4.fntdata"/><Relationship Id="rId16" Type="http://schemas.openxmlformats.org/officeDocument/2006/relationships/slideMaster" Target="slideMasters/slideMaster16.xml"/><Relationship Id="rId107" Type="http://schemas.openxmlformats.org/officeDocument/2006/relationships/slide" Target="slides/slide85.xml"/><Relationship Id="rId11" Type="http://schemas.openxmlformats.org/officeDocument/2006/relationships/slideMaster" Target="slideMasters/slideMaster11.xml"/><Relationship Id="rId32" Type="http://schemas.openxmlformats.org/officeDocument/2006/relationships/slide" Target="slides/slide10.xml"/><Relationship Id="rId37" Type="http://schemas.openxmlformats.org/officeDocument/2006/relationships/slide" Target="slides/slide15.xml"/><Relationship Id="rId53" Type="http://schemas.openxmlformats.org/officeDocument/2006/relationships/slide" Target="slides/slide31.xml"/><Relationship Id="rId58" Type="http://schemas.openxmlformats.org/officeDocument/2006/relationships/slide" Target="slides/slide36.xml"/><Relationship Id="rId74" Type="http://schemas.openxmlformats.org/officeDocument/2006/relationships/slide" Target="slides/slide52.xml"/><Relationship Id="rId79" Type="http://schemas.openxmlformats.org/officeDocument/2006/relationships/slide" Target="slides/slide57.xml"/><Relationship Id="rId102" Type="http://schemas.openxmlformats.org/officeDocument/2006/relationships/slide" Target="slides/slide80.xml"/><Relationship Id="rId123"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68.xml"/><Relationship Id="rId95" Type="http://schemas.openxmlformats.org/officeDocument/2006/relationships/slide" Target="slides/slide73.xml"/><Relationship Id="rId22" Type="http://schemas.openxmlformats.org/officeDocument/2006/relationships/slideMaster" Target="slideMasters/slideMaster22.xml"/><Relationship Id="rId27" Type="http://schemas.openxmlformats.org/officeDocument/2006/relationships/slide" Target="slides/slide5.xml"/><Relationship Id="rId43" Type="http://schemas.openxmlformats.org/officeDocument/2006/relationships/slide" Target="slides/slide21.xml"/><Relationship Id="rId48" Type="http://schemas.openxmlformats.org/officeDocument/2006/relationships/slide" Target="slides/slide26.xml"/><Relationship Id="rId64" Type="http://schemas.openxmlformats.org/officeDocument/2006/relationships/slide" Target="slides/slide42.xml"/><Relationship Id="rId69" Type="http://schemas.openxmlformats.org/officeDocument/2006/relationships/slide" Target="slides/slide47.xml"/><Relationship Id="rId113" Type="http://schemas.openxmlformats.org/officeDocument/2006/relationships/font" Target="fonts/font5.fntdata"/><Relationship Id="rId118" Type="http://schemas.openxmlformats.org/officeDocument/2006/relationships/font" Target="fonts/font10.fntdata"/><Relationship Id="rId80" Type="http://schemas.openxmlformats.org/officeDocument/2006/relationships/slide" Target="slides/slide58.xml"/><Relationship Id="rId85" Type="http://schemas.openxmlformats.org/officeDocument/2006/relationships/slide" Target="slides/slide6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1.xml"/><Relationship Id="rId38" Type="http://schemas.openxmlformats.org/officeDocument/2006/relationships/slide" Target="slides/slide16.xml"/><Relationship Id="rId59" Type="http://schemas.openxmlformats.org/officeDocument/2006/relationships/slide" Target="slides/slide37.xml"/><Relationship Id="rId103" Type="http://schemas.openxmlformats.org/officeDocument/2006/relationships/slide" Target="slides/slide81.xml"/><Relationship Id="rId108" Type="http://schemas.openxmlformats.org/officeDocument/2006/relationships/notesMaster" Target="notesMasters/notesMaster1.xml"/><Relationship Id="rId54" Type="http://schemas.openxmlformats.org/officeDocument/2006/relationships/slide" Target="slides/slide32.xml"/><Relationship Id="rId70" Type="http://schemas.openxmlformats.org/officeDocument/2006/relationships/slide" Target="slides/slide48.xml"/><Relationship Id="rId75" Type="http://schemas.openxmlformats.org/officeDocument/2006/relationships/slide" Target="slides/slide53.xml"/><Relationship Id="rId91" Type="http://schemas.openxmlformats.org/officeDocument/2006/relationships/slide" Target="slides/slide69.xml"/><Relationship Id="rId96"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xml"/><Relationship Id="rId28" Type="http://schemas.openxmlformats.org/officeDocument/2006/relationships/slide" Target="slides/slide6.xml"/><Relationship Id="rId49" Type="http://schemas.openxmlformats.org/officeDocument/2006/relationships/slide" Target="slides/slide27.xml"/><Relationship Id="rId114" Type="http://schemas.openxmlformats.org/officeDocument/2006/relationships/font" Target="fonts/font6.fntdata"/><Relationship Id="rId119" Type="http://schemas.openxmlformats.org/officeDocument/2006/relationships/font" Target="fonts/font11.fntdata"/><Relationship Id="rId44" Type="http://schemas.openxmlformats.org/officeDocument/2006/relationships/slide" Target="slides/slide22.xml"/><Relationship Id="rId60" Type="http://schemas.openxmlformats.org/officeDocument/2006/relationships/slide" Target="slides/slide38.xml"/><Relationship Id="rId65" Type="http://schemas.openxmlformats.org/officeDocument/2006/relationships/slide" Target="slides/slide43.xml"/><Relationship Id="rId81" Type="http://schemas.openxmlformats.org/officeDocument/2006/relationships/slide" Target="slides/slide59.xml"/><Relationship Id="rId86" Type="http://schemas.openxmlformats.org/officeDocument/2006/relationships/slide" Target="slides/slide6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7.xml"/><Relationship Id="rId109" Type="http://schemas.openxmlformats.org/officeDocument/2006/relationships/font" Target="fonts/font1.fntdata"/><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6" Type="http://schemas.openxmlformats.org/officeDocument/2006/relationships/slide" Target="slides/slide54.xml"/><Relationship Id="rId97" Type="http://schemas.openxmlformats.org/officeDocument/2006/relationships/slide" Target="slides/slide75.xml"/><Relationship Id="rId104" Type="http://schemas.openxmlformats.org/officeDocument/2006/relationships/slide" Target="slides/slide82.xml"/><Relationship Id="rId120"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49.xml"/><Relationship Id="rId92" Type="http://schemas.openxmlformats.org/officeDocument/2006/relationships/slide" Target="slides/slide70.xml"/><Relationship Id="rId2" Type="http://schemas.openxmlformats.org/officeDocument/2006/relationships/slideMaster" Target="slideMasters/slideMaster2.xml"/><Relationship Id="rId29" Type="http://schemas.openxmlformats.org/officeDocument/2006/relationships/slide" Target="slides/slide7.xml"/><Relationship Id="rId24" Type="http://schemas.openxmlformats.org/officeDocument/2006/relationships/slide" Target="slides/slide2.xml"/><Relationship Id="rId40" Type="http://schemas.openxmlformats.org/officeDocument/2006/relationships/slide" Target="slides/slide18.xml"/><Relationship Id="rId45" Type="http://schemas.openxmlformats.org/officeDocument/2006/relationships/slide" Target="slides/slide23.xml"/><Relationship Id="rId66" Type="http://schemas.openxmlformats.org/officeDocument/2006/relationships/slide" Target="slides/slide44.xml"/><Relationship Id="rId87" Type="http://schemas.openxmlformats.org/officeDocument/2006/relationships/slide" Target="slides/slide65.xml"/><Relationship Id="rId110" Type="http://schemas.openxmlformats.org/officeDocument/2006/relationships/font" Target="fonts/font2.fntdata"/><Relationship Id="rId115" Type="http://schemas.openxmlformats.org/officeDocument/2006/relationships/font" Target="fonts/font7.fntdata"/><Relationship Id="rId61" Type="http://schemas.openxmlformats.org/officeDocument/2006/relationships/slide" Target="slides/slide39.xml"/><Relationship Id="rId82" Type="http://schemas.openxmlformats.org/officeDocument/2006/relationships/slide" Target="slides/slide6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8.xml"/><Relationship Id="rId35" Type="http://schemas.openxmlformats.org/officeDocument/2006/relationships/slide" Target="slides/slide13.xml"/><Relationship Id="rId56" Type="http://schemas.openxmlformats.org/officeDocument/2006/relationships/slide" Target="slides/slide34.xml"/><Relationship Id="rId77" Type="http://schemas.openxmlformats.org/officeDocument/2006/relationships/slide" Target="slides/slide55.xml"/><Relationship Id="rId100" Type="http://schemas.openxmlformats.org/officeDocument/2006/relationships/slide" Target="slides/slide78.xml"/><Relationship Id="rId105" Type="http://schemas.openxmlformats.org/officeDocument/2006/relationships/slide" Target="slides/slide83.xml"/><Relationship Id="rId8" Type="http://schemas.openxmlformats.org/officeDocument/2006/relationships/slideMaster" Target="slideMasters/slideMaster8.xml"/><Relationship Id="rId51" Type="http://schemas.openxmlformats.org/officeDocument/2006/relationships/slide" Target="slides/slide29.xml"/><Relationship Id="rId72" Type="http://schemas.openxmlformats.org/officeDocument/2006/relationships/slide" Target="slides/slide50.xml"/><Relationship Id="rId93" Type="http://schemas.openxmlformats.org/officeDocument/2006/relationships/slide" Target="slides/slide71.xml"/><Relationship Id="rId98" Type="http://schemas.openxmlformats.org/officeDocument/2006/relationships/slide" Target="slides/slide76.xml"/><Relationship Id="rId121"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3.xml"/><Relationship Id="rId46" Type="http://schemas.openxmlformats.org/officeDocument/2006/relationships/slide" Target="slides/slide24.xml"/><Relationship Id="rId67" Type="http://schemas.openxmlformats.org/officeDocument/2006/relationships/slide" Target="slides/slide45.xml"/><Relationship Id="rId116" Type="http://schemas.openxmlformats.org/officeDocument/2006/relationships/font" Target="fonts/font8.fntdata"/><Relationship Id="rId20" Type="http://schemas.openxmlformats.org/officeDocument/2006/relationships/slideMaster" Target="slideMasters/slideMaster20.xml"/><Relationship Id="rId41" Type="http://schemas.openxmlformats.org/officeDocument/2006/relationships/slide" Target="slides/slide19.xml"/><Relationship Id="rId62" Type="http://schemas.openxmlformats.org/officeDocument/2006/relationships/slide" Target="slides/slide40.xml"/><Relationship Id="rId83" Type="http://schemas.openxmlformats.org/officeDocument/2006/relationships/slide" Target="slides/slide61.xml"/><Relationship Id="rId88" Type="http://schemas.openxmlformats.org/officeDocument/2006/relationships/slide" Target="slides/slide66.xml"/><Relationship Id="rId111" Type="http://schemas.openxmlformats.org/officeDocument/2006/relationships/font" Target="fonts/font3.fntdata"/><Relationship Id="rId15" Type="http://schemas.openxmlformats.org/officeDocument/2006/relationships/slideMaster" Target="slideMasters/slideMaster15.xml"/><Relationship Id="rId36" Type="http://schemas.openxmlformats.org/officeDocument/2006/relationships/slide" Target="slides/slide14.xml"/><Relationship Id="rId57" Type="http://schemas.openxmlformats.org/officeDocument/2006/relationships/slide" Target="slides/slide35.xml"/><Relationship Id="rId106" Type="http://schemas.openxmlformats.org/officeDocument/2006/relationships/slide" Target="slides/slide84.xml"/><Relationship Id="rId10" Type="http://schemas.openxmlformats.org/officeDocument/2006/relationships/slideMaster" Target="slideMasters/slideMaster10.xml"/><Relationship Id="rId31" Type="http://schemas.openxmlformats.org/officeDocument/2006/relationships/slide" Target="slides/slide9.xml"/><Relationship Id="rId52" Type="http://schemas.openxmlformats.org/officeDocument/2006/relationships/slide" Target="slides/slide30.xml"/><Relationship Id="rId73" Type="http://schemas.openxmlformats.org/officeDocument/2006/relationships/slide" Target="slides/slide51.xml"/><Relationship Id="rId78" Type="http://schemas.openxmlformats.org/officeDocument/2006/relationships/slide" Target="slides/slide56.xml"/><Relationship Id="rId94" Type="http://schemas.openxmlformats.org/officeDocument/2006/relationships/slide" Target="slides/slide72.xml"/><Relationship Id="rId99" Type="http://schemas.openxmlformats.org/officeDocument/2006/relationships/slide" Target="slides/slide77.xml"/><Relationship Id="rId101" Type="http://schemas.openxmlformats.org/officeDocument/2006/relationships/slide" Target="slides/slide79.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12/04/2026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8F21A323-B764-5179-2295-960C133FB2C7}"/>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097F9DFE-9EC8-A623-CD89-55AD99F4F9F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43CCDAD-B9E8-C4FF-1372-A0F8DF548AC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174648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17E1B6E-16DF-14DB-8A87-0D9465843269}"/>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10AA9A6D-B153-29E8-EED3-AAF0C709EC4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476E44C-5012-0A61-BA7E-242E17165B2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4671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Master" Target="../slideMasters/slideMaster13.xml"/><Relationship Id="rId5" Type="http://schemas.microsoft.com/office/2007/relationships/hdphoto" Target="../media/hdphoto3.wdp"/><Relationship Id="rId4" Type="http://schemas.openxmlformats.org/officeDocument/2006/relationships/image" Target="../media/image22.png"/></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6.xml"/><Relationship Id="rId4" Type="http://schemas.openxmlformats.org/officeDocument/2006/relationships/image" Target="../media/image7.png"/></Relationships>
</file>

<file path=ppt/slideLayouts/_rels/slideLayout27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0.png"/><Relationship Id="rId4" Type="http://schemas.openxmlformats.org/officeDocument/2006/relationships/image" Target="../media/image12.pn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300.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30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30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30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0.xml"/><Relationship Id="rId4" Type="http://schemas.openxmlformats.org/officeDocument/2006/relationships/image" Target="../media/image7.png"/></Relationships>
</file>

<file path=ppt/slideLayouts/_rels/slideLayout32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1.xml"/><Relationship Id="rId4" Type="http://schemas.openxmlformats.org/officeDocument/2006/relationships/image" Target="../media/image7.png"/></Relationships>
</file>

<file path=ppt/slideLayouts/_rels/slideLayout35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1.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 Id="rId4" Type="http://schemas.openxmlformats.org/officeDocument/2006/relationships/image" Target="../media/image7.png"/></Relationships>
</file>

<file path=ppt/slideLayouts/_rels/slideLayout37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7" name="Espace réservé pour une image  16">
            <a:extLst>
              <a:ext uri="{FF2B5EF4-FFF2-40B4-BE49-F238E27FC236}">
                <a16:creationId xmlns:a16="http://schemas.microsoft.com/office/drawing/2014/main" id="{03CC5F6B-B034-CB22-1385-6E3A0F7CBE36}"/>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907072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32F8213-8FCA-99D0-9CA1-ABFBDC671FBD}"/>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296507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C7EE63C-97AE-D731-370B-88E6F75BAB49}"/>
              </a:ext>
            </a:extLst>
          </p:cNvPr>
          <p:cNvSpPr>
            <a:spLocks noGrp="1" noChangeAspect="1"/>
          </p:cNvSpPr>
          <p:nvPr>
            <p:ph type="pic" sz="quarter" idx="18"/>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159149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5370A385-6AB7-52BD-CD7E-CFD52CE20244}"/>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237838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A0B6E3-2850-552F-F76B-B6450E9FFB20}"/>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013873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93817BD-62B2-579A-D9AE-0969E72170B8}"/>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187971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27A5F244-A141-F8F2-1137-5A70C05CE545}"/>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28139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F706574E-0FB7-EF5D-8ED1-8B643A600684}"/>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175328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72A87-A086-1A34-3E5B-29F876A01667}"/>
              </a:ext>
            </a:extLst>
          </p:cNvPr>
          <p:cNvSpPr>
            <a:spLocks noGrp="1" noChangeAspect="1"/>
          </p:cNvSpPr>
          <p:nvPr>
            <p:ph type="pic" sz="quarter" idx="12"/>
          </p:nvPr>
        </p:nvSpPr>
        <p:spPr>
          <a:xfrm>
            <a:off x="7957856" y="713954"/>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980806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82883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19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83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reserve="1">
  <p:cSld name="Vide">
    <p:bg>
      <p:bgPr>
        <a:blipFill dpi="0" rotWithShape="1">
          <a:blip r:embed="rId2">
            <a:lum/>
          </a:blip>
          <a:srcRect/>
          <a:stretch>
            <a:fillRect t="-2000" b="-6000"/>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873906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435626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662847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96058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919337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308846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673279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863131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218013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629519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23680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68112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898736"/>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02843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92265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978697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88273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455196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021118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23601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309075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09970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9031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6621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301"/>
        <p:cNvGrpSpPr/>
        <p:nvPr/>
      </p:nvGrpSpPr>
      <p:grpSpPr>
        <a:xfrm>
          <a:off x="0" y="0"/>
          <a:ext cx="0" cy="0"/>
          <a:chOff x="0" y="0"/>
          <a:chExt cx="0" cy="0"/>
        </a:xfrm>
      </p:grpSpPr>
      <p:sp>
        <p:nvSpPr>
          <p:cNvPr id="302" name="Google Shape;302;p13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3" name="Google Shape;303;p13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3D11DBDF-0D17-3E89-4B08-EB4845AB560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913798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7" name="Google Shape;307;p136"/>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082640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6239689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309497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006288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689512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0" name="Google Shape;330;p18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2024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5" name="Google Shape;335;p18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128074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9" name="Google Shape;339;p182"/>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0" name="Google Shape;340;p182"/>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1" name="Google Shape;341;p182"/>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2" name="Google Shape;342;p182"/>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3" name="Google Shape;343;p182"/>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4" name="Google Shape;344;p182"/>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5" name="Google Shape;345;p182"/>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6" name="Google Shape;346;p182"/>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7" name="Google Shape;347;p182"/>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38419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2" name="Google Shape;352;p18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3" name="Google Shape;353;p18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4" name="Google Shape;354;p18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5" name="Google Shape;355;p18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48371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18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0" name="Google Shape;360;p18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1" name="Google Shape;361;p18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2" name="Google Shape;362;p18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892511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08943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647318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7EF8085-15C8-DF0B-28C6-F1BB2FF2668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846232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87253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332333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505981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718643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847399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610659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93034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530305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7948234"/>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884120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7017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776881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490662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48845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493252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954945"/>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404743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94528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570783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44197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37473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716257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149392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6609880"/>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514287"/>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8577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120996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5199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181782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4028833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2052044"/>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40673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343734"/>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8224280"/>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89081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6695355"/>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419153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552617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158208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954055"/>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636718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2571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9077756"/>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23464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atin typeface="Microsoft Uighur" panose="02000000000000000000" pitchFamily="2" charset="-78"/>
                <a:cs typeface="Microsoft Uighur" panose="02000000000000000000" pitchFamily="2" charset="-78"/>
              </a:defRPr>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312633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792604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6618544"/>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5716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59137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9031314"/>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914376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339873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218441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58349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9760934"/>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251603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371958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09812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831708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435076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9857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525923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449045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031208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374812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953498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467546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04943791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40088434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1483143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664742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699959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121198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012354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95356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293004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16845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5827004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9824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95603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100483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13565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276587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882704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84822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536814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089073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102266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04040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374953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87397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98467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336190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345251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05275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75226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608282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18548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7312098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267408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55336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389052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950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045423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69580265"/>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228588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6917646"/>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54317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35871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39025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9834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56106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172687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501415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220026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598662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6111219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518057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88835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661661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6665485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669857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4658222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532357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363637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369555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938547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96700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06886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413998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769427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149108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31532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4859597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613438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9691543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327458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834894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831395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939100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516980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57778641"/>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1719909"/>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19321363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45642954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40918268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993871830"/>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40835598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56644221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43004925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4284660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94216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827880915"/>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35822785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648800658"/>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2488846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34842944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77422744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5804129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1623075"/>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972711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68710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833125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26198749"/>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1_Disposition personnalisée" preserve="1" userDrawn="1">
  <p:cSld name="2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C8302C78-12A3-CA0D-9132-9840BEF12554}"/>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Rectangle : coins arrondis 4">
            <a:extLst>
              <a:ext uri="{FF2B5EF4-FFF2-40B4-BE49-F238E27FC236}">
                <a16:creationId xmlns:a16="http://schemas.microsoft.com/office/drawing/2014/main" id="{88E09883-73AD-6FA0-7E83-B7A8B246C7E4}"/>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 name="Organigramme : Terminateur 5">
            <a:extLst>
              <a:ext uri="{FF2B5EF4-FFF2-40B4-BE49-F238E27FC236}">
                <a16:creationId xmlns:a16="http://schemas.microsoft.com/office/drawing/2014/main" id="{DE3C6244-CC7F-AD87-903C-3E7B587ECC4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7" name="Organigramme : Terminateur 6">
            <a:extLst>
              <a:ext uri="{FF2B5EF4-FFF2-40B4-BE49-F238E27FC236}">
                <a16:creationId xmlns:a16="http://schemas.microsoft.com/office/drawing/2014/main" id="{6508A84C-E1DF-5445-5BA9-E7F118FAF9EC}"/>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587C1B52-4749-A126-4037-73A9A513CCD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9649DA02-0518-501F-5B61-4C55CA5B897D}"/>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50766C3B-A865-69C5-CAB5-88017352B22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FAF44E77-EEEF-D5CA-86D6-21A090C70B2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EF763483-3F50-4D3C-5DAF-9513E9E2D06B}"/>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9306A8B0-C07A-BC6E-27D5-C13FD7BFE4E8}"/>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31E08585-FC53-81C3-E23E-3473F0954C54}"/>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24067800-91DC-1FFA-0F06-0D6E57570F2F}"/>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6ABE5FC1-5F79-C465-EBB8-48F6A0E1C21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13C48B3-56A3-4FD6-E667-3BC6629011BA}"/>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B5105994-B1CC-0DC2-C3A8-26F9A351A3DD}"/>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5CD803F7-3FCA-A0EF-4D24-97527496355B}"/>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99666542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631166" y="1762900"/>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  - 01</a:t>
            </a:r>
            <a:r>
              <a:rPr kumimoji="0" lang="a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33959" y="3030664"/>
            <a:ext cx="129234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defRPr>
            </a:lvl1pPr>
          </a:lstStyle>
          <a:p>
            <a:pPr lvl="0"/>
            <a:r>
              <a:rPr lang="fr-MA" noProof="0" dirty="0">
                <a:latin typeface="Microsoft Uighur" panose="02000000000000000000" pitchFamily="2" charset="-78"/>
                <a:cs typeface="Microsoft Uighur" panose="02000000000000000000" pitchFamily="2" charset="-78"/>
              </a:rPr>
              <a:t>  - 02</a:t>
            </a:r>
            <a:r>
              <a:rPr lang="ar-MA" noProof="0" dirty="0">
                <a:latin typeface="Microsoft Uighur" panose="02000000000000000000" pitchFamily="2" charset="-78"/>
                <a:cs typeface="Microsoft Uighur" panose="02000000000000000000" pitchFamily="2" charset="-78"/>
              </a:rPr>
              <a:t>قراءة ح</a:t>
            </a:r>
            <a:r>
              <a:rPr lang="fr-FR" noProof="0" dirty="0">
                <a:latin typeface="Microsoft Uighur" panose="02000000000000000000" pitchFamily="2" charset="-78"/>
                <a:cs typeface="Microsoft Uighur" panose="02000000000000000000" pitchFamily="2" charset="-78"/>
              </a:rPr>
              <a:t>1</a:t>
            </a:r>
            <a:endParaRPr lang="fr-MA" noProof="0" dirty="0">
              <a:latin typeface="Microsoft Uighur" panose="02000000000000000000" pitchFamily="2" charset="-78"/>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262199" y="4305816"/>
            <a:ext cx="116410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defRPr>
            </a:lvl1pPr>
          </a:lstStyle>
          <a:p>
            <a:pPr lvl="0"/>
            <a:r>
              <a:rPr lang="ar-MA" noProof="0" dirty="0"/>
              <a:t> </a:t>
            </a:r>
            <a:r>
              <a:rPr lang="fr-MA" noProof="0" dirty="0"/>
              <a:t> - 03</a:t>
            </a:r>
            <a:r>
              <a:rPr lang="ar-MA" noProof="0" dirty="0"/>
              <a:t> قراءة ح</a:t>
            </a:r>
            <a:r>
              <a:rPr lang="fr-FR" noProof="0" dirty="0"/>
              <a:t>2</a:t>
            </a:r>
            <a:endParaRPr lang="ar-MA" noProof="0"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Espace réservé du texte 5">
            <a:extLst>
              <a:ext uri="{FF2B5EF4-FFF2-40B4-BE49-F238E27FC236}">
                <a16:creationId xmlns:a16="http://schemas.microsoft.com/office/drawing/2014/main" id="{F6374D34-D13A-3241-4391-B4C15F256E70}"/>
              </a:ext>
            </a:extLst>
          </p:cNvPr>
          <p:cNvSpPr>
            <a:spLocks noGrp="1"/>
          </p:cNvSpPr>
          <p:nvPr>
            <p:ph type="body" sz="quarter" idx="23"/>
          </p:nvPr>
        </p:nvSpPr>
        <p:spPr>
          <a:xfrm>
            <a:off x="1910675" y="2112180"/>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pic>
        <p:nvPicPr>
          <p:cNvPr id="5" name="Image 4">
            <a:extLst>
              <a:ext uri="{FF2B5EF4-FFF2-40B4-BE49-F238E27FC236}">
                <a16:creationId xmlns:a16="http://schemas.microsoft.com/office/drawing/2014/main" id="{E7B49ADD-60B8-321F-9352-AF6B20DC171B}"/>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529063" y="4396757"/>
            <a:ext cx="536340" cy="540000"/>
          </a:xfrm>
          <a:prstGeom prst="rect">
            <a:avLst/>
          </a:prstGeom>
        </p:spPr>
      </p:pic>
    </p:spTree>
    <p:extLst>
      <p:ext uri="{BB962C8B-B14F-4D97-AF65-F5344CB8AC3E}">
        <p14:creationId xmlns:p14="http://schemas.microsoft.com/office/powerpoint/2010/main" val="126810440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_Disposition personnalisée" userDrawn="1">
  <p:cSld name="2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
        <p:nvSpPr>
          <p:cNvPr id="3" name="Titre 2">
            <a:extLst>
              <a:ext uri="{FF2B5EF4-FFF2-40B4-BE49-F238E27FC236}">
                <a16:creationId xmlns:a16="http://schemas.microsoft.com/office/drawing/2014/main" id="{F9D41AC8-D8D4-B177-4DD5-855AE42CA32A}"/>
              </a:ext>
            </a:extLst>
          </p:cNvPr>
          <p:cNvSpPr>
            <a:spLocks noGrp="1"/>
          </p:cNvSpPr>
          <p:nvPr>
            <p:ph type="title"/>
          </p:nvPr>
        </p:nvSpPr>
        <p:spPr>
          <a:xfrm>
            <a:off x="628650" y="1219200"/>
            <a:ext cx="7886700" cy="782320"/>
          </a:xfrm>
          <a:prstGeom prst="rect">
            <a:avLst/>
          </a:prstGeom>
        </p:spPr>
        <p:txBody>
          <a:bodyPr anchor="ctr"/>
          <a:lstStyle>
            <a:lvl1pPr algn="ctr" rtl="1">
              <a:defRPr b="1">
                <a:solidFill>
                  <a:srgbClr val="424D7B"/>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Tree>
    <p:extLst>
      <p:ext uri="{BB962C8B-B14F-4D97-AF65-F5344CB8AC3E}">
        <p14:creationId xmlns:p14="http://schemas.microsoft.com/office/powerpoint/2010/main" val="263513321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5490287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4930172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423231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480445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12/04/2026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6768057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12/04/2026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0558557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12/04/2026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0019859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768632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67712429"/>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522695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8969481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0961381"/>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043150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5004690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567224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809299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572599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9405585"/>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232207"/>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639942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859509"/>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943583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153515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8116451"/>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392614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3043066"/>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861095"/>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7586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1646750"/>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6803834"/>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2730485"/>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57004"/>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3066867"/>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3106766"/>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3913839"/>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175197"/>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846828"/>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566766"/>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8770111"/>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15690"/>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4111829"/>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5975147"/>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98428159"/>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093385"/>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059083"/>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48277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8408852"/>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758404"/>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7543561"/>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4030395"/>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80340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64119019"/>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0109902"/>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0699205"/>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4291658"/>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0012138"/>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1563599"/>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5997530"/>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037708412"/>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38172211"/>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9820065"/>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0189311"/>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10191143"/>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972278536"/>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2226044"/>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394416"/>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3164764"/>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9800588"/>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0759464"/>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702800"/>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4514783"/>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54843"/>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2406297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200450389"/>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4819819"/>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1488123"/>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4798053"/>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134811657"/>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85640831"/>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39189"/>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14694"/>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64560"/>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3070677"/>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9071866"/>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1808628"/>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776207"/>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1240038"/>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0635272"/>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6637458"/>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1115171"/>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8428524"/>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0505888"/>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9246977"/>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143016"/>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1541080"/>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8593125"/>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0535224"/>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375975"/>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64110821"/>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0356019"/>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8807867"/>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88435139"/>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7324080"/>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694570"/>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4673986"/>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6989851"/>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6641887"/>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0033260"/>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9808654"/>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19418701"/>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373006952"/>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237659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8566396"/>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9428949"/>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94662855"/>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7039100"/>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6138711"/>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785481"/>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9167468"/>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07313028"/>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8366347"/>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53687781"/>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2112295"/>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0776701"/>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6966637"/>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541354"/>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6885753"/>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9269931"/>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8445725"/>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2563676"/>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8188512"/>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0413059"/>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9275644"/>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4984670"/>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5773242"/>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51703269"/>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6607241"/>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9704962"/>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02374756"/>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195400"/>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3815289"/>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5327658"/>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1723362"/>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8488198"/>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738144"/>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216351"/>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564666"/>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4690492"/>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0875964"/>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8632492"/>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979418"/>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8626029"/>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48132902"/>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8266531"/>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5197219"/>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1351928"/>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4703846"/>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8057614"/>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213297"/>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4990657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1.jp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3.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1.jp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image" Target="../media/image1.jpg"/><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theme" Target="../theme/theme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image" Target="../media/image1.jpg"/><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theme" Target="../theme/theme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image" Target="../media/image1.jpg"/><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theme" Target="../theme/theme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image" Target="../media/image13.jpg"/><Relationship Id="rId5" Type="http://schemas.openxmlformats.org/officeDocument/2006/relationships/slideLayout" Target="../slideLayouts/slideLayout124.xml"/><Relationship Id="rId10" Type="http://schemas.openxmlformats.org/officeDocument/2006/relationships/theme" Target="../theme/theme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image" Target="../media/image16.bin"/><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theme" Target="../theme/theme10.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theme" Target="../theme/theme11.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19" Type="http://schemas.openxmlformats.org/officeDocument/2006/relationships/image" Target="../media/image16.bin"/><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5" Type="http://schemas.openxmlformats.org/officeDocument/2006/relationships/image" Target="../media/image16.bin"/><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theme" Target="../theme/theme12.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slideLayout" Target="../slideLayouts/slideLayout190.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29" Type="http://schemas.openxmlformats.org/officeDocument/2006/relationships/image" Target="../media/image19.jpg"/><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theme" Target="../theme/theme13.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slideLayout" Target="../slideLayouts/slideLayout21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slideLayout" Target="../slideLayouts/slideLayout230.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theme" Target="../theme/theme14.xml"/><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18" Type="http://schemas.openxmlformats.org/officeDocument/2006/relationships/slideLayout" Target="../slideLayouts/slideLayout249.xml"/><Relationship Id="rId3" Type="http://schemas.openxmlformats.org/officeDocument/2006/relationships/slideLayout" Target="../slideLayouts/slideLayout234.xml"/><Relationship Id="rId21" Type="http://schemas.openxmlformats.org/officeDocument/2006/relationships/slideLayout" Target="../slideLayouts/slideLayout252.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17" Type="http://schemas.openxmlformats.org/officeDocument/2006/relationships/slideLayout" Target="../slideLayouts/slideLayout248.xml"/><Relationship Id="rId2" Type="http://schemas.openxmlformats.org/officeDocument/2006/relationships/slideLayout" Target="../slideLayouts/slideLayout233.xml"/><Relationship Id="rId16" Type="http://schemas.openxmlformats.org/officeDocument/2006/relationships/slideLayout" Target="../slideLayouts/slideLayout247.xml"/><Relationship Id="rId20" Type="http://schemas.openxmlformats.org/officeDocument/2006/relationships/slideLayout" Target="../slideLayouts/slideLayout251.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24" Type="http://schemas.openxmlformats.org/officeDocument/2006/relationships/image" Target="../media/image16.bin"/><Relationship Id="rId5" Type="http://schemas.openxmlformats.org/officeDocument/2006/relationships/slideLayout" Target="../slideLayouts/slideLayout236.xml"/><Relationship Id="rId15" Type="http://schemas.openxmlformats.org/officeDocument/2006/relationships/slideLayout" Target="../slideLayouts/slideLayout246.xml"/><Relationship Id="rId23" Type="http://schemas.openxmlformats.org/officeDocument/2006/relationships/theme" Target="../theme/theme15.xml"/><Relationship Id="rId10" Type="http://schemas.openxmlformats.org/officeDocument/2006/relationships/slideLayout" Target="../slideLayouts/slideLayout241.xml"/><Relationship Id="rId19" Type="http://schemas.openxmlformats.org/officeDocument/2006/relationships/slideLayout" Target="../slideLayouts/slideLayout250.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 Id="rId22" Type="http://schemas.openxmlformats.org/officeDocument/2006/relationships/slideLayout" Target="../slideLayouts/slideLayout25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slideLayout" Target="../slideLayouts/slideLayout266.xml"/><Relationship Id="rId18" Type="http://schemas.openxmlformats.org/officeDocument/2006/relationships/slideLayout" Target="../slideLayouts/slideLayout271.xml"/><Relationship Id="rId26" Type="http://schemas.openxmlformats.org/officeDocument/2006/relationships/image" Target="../media/image16.bin"/><Relationship Id="rId3" Type="http://schemas.openxmlformats.org/officeDocument/2006/relationships/slideLayout" Target="../slideLayouts/slideLayout256.xml"/><Relationship Id="rId21" Type="http://schemas.openxmlformats.org/officeDocument/2006/relationships/slideLayout" Target="../slideLayouts/slideLayout274.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17" Type="http://schemas.openxmlformats.org/officeDocument/2006/relationships/slideLayout" Target="../slideLayouts/slideLayout270.xml"/><Relationship Id="rId25" Type="http://schemas.openxmlformats.org/officeDocument/2006/relationships/theme" Target="../theme/theme16.xml"/><Relationship Id="rId2" Type="http://schemas.openxmlformats.org/officeDocument/2006/relationships/slideLayout" Target="../slideLayouts/slideLayout255.xml"/><Relationship Id="rId16" Type="http://schemas.openxmlformats.org/officeDocument/2006/relationships/slideLayout" Target="../slideLayouts/slideLayout269.xml"/><Relationship Id="rId20" Type="http://schemas.openxmlformats.org/officeDocument/2006/relationships/slideLayout" Target="../slideLayouts/slideLayout273.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24" Type="http://schemas.openxmlformats.org/officeDocument/2006/relationships/slideLayout" Target="../slideLayouts/slideLayout277.xml"/><Relationship Id="rId5" Type="http://schemas.openxmlformats.org/officeDocument/2006/relationships/slideLayout" Target="../slideLayouts/slideLayout258.xml"/><Relationship Id="rId15" Type="http://schemas.openxmlformats.org/officeDocument/2006/relationships/slideLayout" Target="../slideLayouts/slideLayout268.xml"/><Relationship Id="rId23" Type="http://schemas.openxmlformats.org/officeDocument/2006/relationships/slideLayout" Target="../slideLayouts/slideLayout276.xml"/><Relationship Id="rId10" Type="http://schemas.openxmlformats.org/officeDocument/2006/relationships/slideLayout" Target="../slideLayouts/slideLayout263.xml"/><Relationship Id="rId19" Type="http://schemas.openxmlformats.org/officeDocument/2006/relationships/slideLayout" Target="../slideLayouts/slideLayout272.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slideLayout" Target="../slideLayouts/slideLayout267.xml"/><Relationship Id="rId22" Type="http://schemas.openxmlformats.org/officeDocument/2006/relationships/slideLayout" Target="../slideLayouts/slideLayout2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slideLayout" Target="../slideLayouts/slideLayout290.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5" Type="http://schemas.openxmlformats.org/officeDocument/2006/relationships/image" Target="../media/image13.jpg"/><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92.xml"/><Relationship Id="rId1" Type="http://schemas.openxmlformats.org/officeDocument/2006/relationships/slideLayout" Target="../slideLayouts/slideLayout29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00.xml"/><Relationship Id="rId13" Type="http://schemas.openxmlformats.org/officeDocument/2006/relationships/slideLayout" Target="../slideLayouts/slideLayout305.xml"/><Relationship Id="rId3" Type="http://schemas.openxmlformats.org/officeDocument/2006/relationships/slideLayout" Target="../slideLayouts/slideLayout295.xml"/><Relationship Id="rId7" Type="http://schemas.openxmlformats.org/officeDocument/2006/relationships/slideLayout" Target="../slideLayouts/slideLayout299.xml"/><Relationship Id="rId12" Type="http://schemas.openxmlformats.org/officeDocument/2006/relationships/slideLayout" Target="../slideLayouts/slideLayout304.xml"/><Relationship Id="rId2" Type="http://schemas.openxmlformats.org/officeDocument/2006/relationships/slideLayout" Target="../slideLayouts/slideLayout294.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5" Type="http://schemas.openxmlformats.org/officeDocument/2006/relationships/slideLayout" Target="../slideLayouts/slideLayout297.xml"/><Relationship Id="rId15" Type="http://schemas.openxmlformats.org/officeDocument/2006/relationships/image" Target="../media/image13.jpg"/><Relationship Id="rId10" Type="http://schemas.openxmlformats.org/officeDocument/2006/relationships/slideLayout" Target="../slideLayouts/slideLayout302.xml"/><Relationship Id="rId4" Type="http://schemas.openxmlformats.org/officeDocument/2006/relationships/slideLayout" Target="../slideLayouts/slideLayout296.xml"/><Relationship Id="rId9" Type="http://schemas.openxmlformats.org/officeDocument/2006/relationships/slideLayout" Target="../slideLayouts/slideLayout301.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13.xml"/><Relationship Id="rId13" Type="http://schemas.openxmlformats.org/officeDocument/2006/relationships/slideLayout" Target="../slideLayouts/slideLayout318.xml"/><Relationship Id="rId18" Type="http://schemas.openxmlformats.org/officeDocument/2006/relationships/slideLayout" Target="../slideLayouts/slideLayout323.xml"/><Relationship Id="rId26" Type="http://schemas.openxmlformats.org/officeDocument/2006/relationships/image" Target="../media/image16.bin"/><Relationship Id="rId3" Type="http://schemas.openxmlformats.org/officeDocument/2006/relationships/slideLayout" Target="../slideLayouts/slideLayout308.xml"/><Relationship Id="rId21" Type="http://schemas.openxmlformats.org/officeDocument/2006/relationships/slideLayout" Target="../slideLayouts/slideLayout326.xml"/><Relationship Id="rId7" Type="http://schemas.openxmlformats.org/officeDocument/2006/relationships/slideLayout" Target="../slideLayouts/slideLayout312.xml"/><Relationship Id="rId12" Type="http://schemas.openxmlformats.org/officeDocument/2006/relationships/slideLayout" Target="../slideLayouts/slideLayout317.xml"/><Relationship Id="rId17" Type="http://schemas.openxmlformats.org/officeDocument/2006/relationships/slideLayout" Target="../slideLayouts/slideLayout322.xml"/><Relationship Id="rId25" Type="http://schemas.openxmlformats.org/officeDocument/2006/relationships/theme" Target="../theme/theme20.xml"/><Relationship Id="rId2" Type="http://schemas.openxmlformats.org/officeDocument/2006/relationships/slideLayout" Target="../slideLayouts/slideLayout307.xml"/><Relationship Id="rId16" Type="http://schemas.openxmlformats.org/officeDocument/2006/relationships/slideLayout" Target="../slideLayouts/slideLayout321.xml"/><Relationship Id="rId20" Type="http://schemas.openxmlformats.org/officeDocument/2006/relationships/slideLayout" Target="../slideLayouts/slideLayout325.xml"/><Relationship Id="rId1" Type="http://schemas.openxmlformats.org/officeDocument/2006/relationships/slideLayout" Target="../slideLayouts/slideLayout306.xml"/><Relationship Id="rId6" Type="http://schemas.openxmlformats.org/officeDocument/2006/relationships/slideLayout" Target="../slideLayouts/slideLayout311.xml"/><Relationship Id="rId11" Type="http://schemas.openxmlformats.org/officeDocument/2006/relationships/slideLayout" Target="../slideLayouts/slideLayout316.xml"/><Relationship Id="rId24" Type="http://schemas.openxmlformats.org/officeDocument/2006/relationships/slideLayout" Target="../slideLayouts/slideLayout329.xml"/><Relationship Id="rId5" Type="http://schemas.openxmlformats.org/officeDocument/2006/relationships/slideLayout" Target="../slideLayouts/slideLayout310.xml"/><Relationship Id="rId15" Type="http://schemas.openxmlformats.org/officeDocument/2006/relationships/slideLayout" Target="../slideLayouts/slideLayout320.xml"/><Relationship Id="rId23" Type="http://schemas.openxmlformats.org/officeDocument/2006/relationships/slideLayout" Target="../slideLayouts/slideLayout328.xml"/><Relationship Id="rId10" Type="http://schemas.openxmlformats.org/officeDocument/2006/relationships/slideLayout" Target="../slideLayouts/slideLayout315.xml"/><Relationship Id="rId19" Type="http://schemas.openxmlformats.org/officeDocument/2006/relationships/slideLayout" Target="../slideLayouts/slideLayout324.xml"/><Relationship Id="rId4" Type="http://schemas.openxmlformats.org/officeDocument/2006/relationships/slideLayout" Target="../slideLayouts/slideLayout309.xml"/><Relationship Id="rId9" Type="http://schemas.openxmlformats.org/officeDocument/2006/relationships/slideLayout" Target="../slideLayouts/slideLayout314.xml"/><Relationship Id="rId14" Type="http://schemas.openxmlformats.org/officeDocument/2006/relationships/slideLayout" Target="../slideLayouts/slideLayout319.xml"/><Relationship Id="rId22" Type="http://schemas.openxmlformats.org/officeDocument/2006/relationships/slideLayout" Target="../slideLayouts/slideLayout327.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37.xml"/><Relationship Id="rId13" Type="http://schemas.openxmlformats.org/officeDocument/2006/relationships/slideLayout" Target="../slideLayouts/slideLayout342.xml"/><Relationship Id="rId18" Type="http://schemas.openxmlformats.org/officeDocument/2006/relationships/slideLayout" Target="../slideLayouts/slideLayout347.xml"/><Relationship Id="rId26" Type="http://schemas.openxmlformats.org/officeDocument/2006/relationships/image" Target="../media/image16.bin"/><Relationship Id="rId3" Type="http://schemas.openxmlformats.org/officeDocument/2006/relationships/slideLayout" Target="../slideLayouts/slideLayout332.xml"/><Relationship Id="rId21" Type="http://schemas.openxmlformats.org/officeDocument/2006/relationships/slideLayout" Target="../slideLayouts/slideLayout350.xml"/><Relationship Id="rId7" Type="http://schemas.openxmlformats.org/officeDocument/2006/relationships/slideLayout" Target="../slideLayouts/slideLayout336.xml"/><Relationship Id="rId12" Type="http://schemas.openxmlformats.org/officeDocument/2006/relationships/slideLayout" Target="../slideLayouts/slideLayout341.xml"/><Relationship Id="rId17" Type="http://schemas.openxmlformats.org/officeDocument/2006/relationships/slideLayout" Target="../slideLayouts/slideLayout346.xml"/><Relationship Id="rId25" Type="http://schemas.openxmlformats.org/officeDocument/2006/relationships/theme" Target="../theme/theme21.xml"/><Relationship Id="rId2" Type="http://schemas.openxmlformats.org/officeDocument/2006/relationships/slideLayout" Target="../slideLayouts/slideLayout331.xml"/><Relationship Id="rId16" Type="http://schemas.openxmlformats.org/officeDocument/2006/relationships/slideLayout" Target="../slideLayouts/slideLayout345.xml"/><Relationship Id="rId20" Type="http://schemas.openxmlformats.org/officeDocument/2006/relationships/slideLayout" Target="../slideLayouts/slideLayout349.xml"/><Relationship Id="rId1" Type="http://schemas.openxmlformats.org/officeDocument/2006/relationships/slideLayout" Target="../slideLayouts/slideLayout330.xml"/><Relationship Id="rId6" Type="http://schemas.openxmlformats.org/officeDocument/2006/relationships/slideLayout" Target="../slideLayouts/slideLayout335.xml"/><Relationship Id="rId11" Type="http://schemas.openxmlformats.org/officeDocument/2006/relationships/slideLayout" Target="../slideLayouts/slideLayout340.xml"/><Relationship Id="rId24" Type="http://schemas.openxmlformats.org/officeDocument/2006/relationships/slideLayout" Target="../slideLayouts/slideLayout353.xml"/><Relationship Id="rId5" Type="http://schemas.openxmlformats.org/officeDocument/2006/relationships/slideLayout" Target="../slideLayouts/slideLayout334.xml"/><Relationship Id="rId15" Type="http://schemas.openxmlformats.org/officeDocument/2006/relationships/slideLayout" Target="../slideLayouts/slideLayout344.xml"/><Relationship Id="rId23" Type="http://schemas.openxmlformats.org/officeDocument/2006/relationships/slideLayout" Target="../slideLayouts/slideLayout352.xml"/><Relationship Id="rId10" Type="http://schemas.openxmlformats.org/officeDocument/2006/relationships/slideLayout" Target="../slideLayouts/slideLayout339.xml"/><Relationship Id="rId19" Type="http://schemas.openxmlformats.org/officeDocument/2006/relationships/slideLayout" Target="../slideLayouts/slideLayout348.xml"/><Relationship Id="rId4" Type="http://schemas.openxmlformats.org/officeDocument/2006/relationships/slideLayout" Target="../slideLayouts/slideLayout333.xml"/><Relationship Id="rId9" Type="http://schemas.openxmlformats.org/officeDocument/2006/relationships/slideLayout" Target="../slideLayouts/slideLayout338.xml"/><Relationship Id="rId14" Type="http://schemas.openxmlformats.org/officeDocument/2006/relationships/slideLayout" Target="../slideLayouts/slideLayout343.xml"/><Relationship Id="rId22" Type="http://schemas.openxmlformats.org/officeDocument/2006/relationships/slideLayout" Target="../slideLayouts/slideLayout35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61.xml"/><Relationship Id="rId13" Type="http://schemas.openxmlformats.org/officeDocument/2006/relationships/slideLayout" Target="../slideLayouts/slideLayout366.xml"/><Relationship Id="rId18" Type="http://schemas.openxmlformats.org/officeDocument/2006/relationships/slideLayout" Target="../slideLayouts/slideLayout371.xml"/><Relationship Id="rId26" Type="http://schemas.openxmlformats.org/officeDocument/2006/relationships/image" Target="../media/image16.bin"/><Relationship Id="rId3" Type="http://schemas.openxmlformats.org/officeDocument/2006/relationships/slideLayout" Target="../slideLayouts/slideLayout356.xml"/><Relationship Id="rId21" Type="http://schemas.openxmlformats.org/officeDocument/2006/relationships/slideLayout" Target="../slideLayouts/slideLayout374.xml"/><Relationship Id="rId7" Type="http://schemas.openxmlformats.org/officeDocument/2006/relationships/slideLayout" Target="../slideLayouts/slideLayout360.xml"/><Relationship Id="rId12" Type="http://schemas.openxmlformats.org/officeDocument/2006/relationships/slideLayout" Target="../slideLayouts/slideLayout365.xml"/><Relationship Id="rId17" Type="http://schemas.openxmlformats.org/officeDocument/2006/relationships/slideLayout" Target="../slideLayouts/slideLayout370.xml"/><Relationship Id="rId25" Type="http://schemas.openxmlformats.org/officeDocument/2006/relationships/theme" Target="../theme/theme22.xml"/><Relationship Id="rId2" Type="http://schemas.openxmlformats.org/officeDocument/2006/relationships/slideLayout" Target="../slideLayouts/slideLayout355.xml"/><Relationship Id="rId16" Type="http://schemas.openxmlformats.org/officeDocument/2006/relationships/slideLayout" Target="../slideLayouts/slideLayout369.xml"/><Relationship Id="rId20" Type="http://schemas.openxmlformats.org/officeDocument/2006/relationships/slideLayout" Target="../slideLayouts/slideLayout373.xml"/><Relationship Id="rId1" Type="http://schemas.openxmlformats.org/officeDocument/2006/relationships/slideLayout" Target="../slideLayouts/slideLayout354.xml"/><Relationship Id="rId6" Type="http://schemas.openxmlformats.org/officeDocument/2006/relationships/slideLayout" Target="../slideLayouts/slideLayout359.xml"/><Relationship Id="rId11" Type="http://schemas.openxmlformats.org/officeDocument/2006/relationships/slideLayout" Target="../slideLayouts/slideLayout364.xml"/><Relationship Id="rId24" Type="http://schemas.openxmlformats.org/officeDocument/2006/relationships/slideLayout" Target="../slideLayouts/slideLayout377.xml"/><Relationship Id="rId5" Type="http://schemas.openxmlformats.org/officeDocument/2006/relationships/slideLayout" Target="../slideLayouts/slideLayout358.xml"/><Relationship Id="rId15" Type="http://schemas.openxmlformats.org/officeDocument/2006/relationships/slideLayout" Target="../slideLayouts/slideLayout368.xml"/><Relationship Id="rId23" Type="http://schemas.openxmlformats.org/officeDocument/2006/relationships/slideLayout" Target="../slideLayouts/slideLayout376.xml"/><Relationship Id="rId10" Type="http://schemas.openxmlformats.org/officeDocument/2006/relationships/slideLayout" Target="../slideLayouts/slideLayout363.xml"/><Relationship Id="rId19" Type="http://schemas.openxmlformats.org/officeDocument/2006/relationships/slideLayout" Target="../slideLayouts/slideLayout372.xml"/><Relationship Id="rId4" Type="http://schemas.openxmlformats.org/officeDocument/2006/relationships/slideLayout" Target="../slideLayouts/slideLayout357.xml"/><Relationship Id="rId9" Type="http://schemas.openxmlformats.org/officeDocument/2006/relationships/slideLayout" Target="../slideLayouts/slideLayout362.xml"/><Relationship Id="rId14" Type="http://schemas.openxmlformats.org/officeDocument/2006/relationships/slideLayout" Target="../slideLayouts/slideLayout367.xml"/><Relationship Id="rId22" Type="http://schemas.openxmlformats.org/officeDocument/2006/relationships/slideLayout" Target="../slideLayouts/slideLayout3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274395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2" r:id="rId9"/>
    <p:sldLayoutId id="2147483699"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839268177"/>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169452081"/>
      </p:ext>
    </p:extLst>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520093937"/>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594159479"/>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813" r:id="rId11"/>
    <p:sldLayoutId id="2147483760" r:id="rId12"/>
    <p:sldLayoutId id="2147483761" r:id="rId13"/>
    <p:sldLayoutId id="2147483762" r:id="rId14"/>
    <p:sldLayoutId id="2147483763" r:id="rId15"/>
    <p:sldLayoutId id="2147483764" r:id="rId16"/>
    <p:sldLayoutId id="2147483765" r:id="rId17"/>
    <p:sldLayoutId id="2147483766" r:id="rId18"/>
    <p:sldLayoutId id="2147484153" r:id="rId19"/>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926212068"/>
      </p:ext>
    </p:extLst>
  </p:cSld>
  <p:clrMap bg1="lt1" tx1="dk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4073"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222431558"/>
      </p:ext>
    </p:extLst>
  </p:cSld>
  <p:clrMap bg1="lt1" tx1="dk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92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99951160"/>
      </p:ext>
    </p:extLst>
  </p:cSld>
  <p:clrMap bg1="lt1" tx1="dk1" bg2="dk2" tx2="lt2" accent1="accent1" accent2="accent2" accent3="accent3" accent4="accent4" accent5="accent5" accent6="accent6" hlink="hlink" folHlink="folHlink"/>
  <p:sldLayoutIdLst>
    <p:sldLayoutId id="2147483815"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3053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1429368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9003677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51415625"/>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 id="2147483918" r:id="rId19"/>
    <p:sldLayoutId id="2147483919" r:id="rId20"/>
    <p:sldLayoutId id="2147483920" r:id="rId21"/>
    <p:sldLayoutId id="2147483921" r:id="rId22"/>
    <p:sldLayoutId id="214748412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4965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2" r:id="rId25"/>
    <p:sldLayoutId id="2147483950" r:id="rId26"/>
    <p:sldLayoutId id="2147483951" r:id="rId2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29250644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4040" r:id="rId13"/>
    <p:sldLayoutId id="214748404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32549483"/>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085944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 id="2147484019" r:id="rId18"/>
    <p:sldLayoutId id="2147484020" r:id="rId19"/>
    <p:sldLayoutId id="2147484021" r:id="rId20"/>
    <p:sldLayoutId id="2147484022" r:id="rId21"/>
    <p:sldLayoutId id="2147484023" r:id="rId22"/>
    <p:sldLayoutId id="2147484024" r:id="rId23"/>
    <p:sldLayoutId id="214748402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09701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59081668"/>
      </p:ext>
    </p:extLst>
  </p:cSld>
  <p:clrMap bg1="lt1" tx1="dk1" bg2="dk2" tx2="lt2" accent1="accent1" accent2="accent2" accent3="accent3" accent4="accent4" accent5="accent5" accent6="accent6" hlink="hlink" folHlink="folHlink"/>
  <p:sldLayoutIdLst>
    <p:sldLayoutId id="2147484057" r:id="rId1"/>
    <p:sldLayoutId id="214748405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219927"/>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0270591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 id="214748409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53613174"/>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 id="2147484116" r:id="rId17"/>
    <p:sldLayoutId id="2147484117" r:id="rId18"/>
    <p:sldLayoutId id="2147484118" r:id="rId19"/>
    <p:sldLayoutId id="2147484119" r:id="rId20"/>
    <p:sldLayoutId id="2147484120" r:id="rId21"/>
    <p:sldLayoutId id="2147484121" r:id="rId22"/>
    <p:sldLayoutId id="2147484122" r:id="rId23"/>
    <p:sldLayoutId id="214748412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52220313"/>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24.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21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20.xml"/></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29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29.xml"/></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292.xml"/><Relationship Id="rId5" Type="http://schemas.openxmlformats.org/officeDocument/2006/relationships/image" Target="../media/image38.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3" Type="http://schemas.microsoft.com/office/2007/relationships/media" Target="../media/media2.mp4"/><Relationship Id="rId7" Type="http://schemas.openxmlformats.org/officeDocument/2006/relationships/image" Target="../media/image30.gif"/><Relationship Id="rId12"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40.png"/><Relationship Id="rId5" Type="http://schemas.openxmlformats.org/officeDocument/2006/relationships/slideLayout" Target="../slideLayouts/slideLayout187.xml"/><Relationship Id="rId10" Type="http://schemas.openxmlformats.org/officeDocument/2006/relationships/image" Target="../media/image26.png"/><Relationship Id="rId4" Type="http://schemas.openxmlformats.org/officeDocument/2006/relationships/video" Target="../media/media2.mp4"/><Relationship Id="rId9" Type="http://schemas.openxmlformats.org/officeDocument/2006/relationships/image" Target="../media/image43.png"/><Relationship Id="rId14"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jpg"/><Relationship Id="rId7" Type="http://schemas.openxmlformats.org/officeDocument/2006/relationships/image" Target="../media/image40.png"/><Relationship Id="rId2" Type="http://schemas.openxmlformats.org/officeDocument/2006/relationships/slideLayout" Target="../slideLayouts/slideLayout95.xml"/><Relationship Id="rId1" Type="http://schemas.openxmlformats.org/officeDocument/2006/relationships/themeOverride" Target="../theme/themeOverride1.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46.png"/><Relationship Id="rId4" Type="http://schemas.openxmlformats.org/officeDocument/2006/relationships/image" Target="../media/image26.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87.xml"/><Relationship Id="rId7" Type="http://schemas.openxmlformats.org/officeDocument/2006/relationships/image" Target="../media/image5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0.gif"/><Relationship Id="rId11" Type="http://schemas.openxmlformats.org/officeDocument/2006/relationships/image" Target="../media/image46.png"/><Relationship Id="rId5" Type="http://schemas.openxmlformats.org/officeDocument/2006/relationships/image" Target="../media/image49.png"/><Relationship Id="rId10" Type="http://schemas.openxmlformats.org/officeDocument/2006/relationships/image" Target="../media/image45.png"/><Relationship Id="rId4" Type="http://schemas.openxmlformats.org/officeDocument/2006/relationships/notesSlide" Target="../notesSlides/notesSlide2.xml"/><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37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25.png"/><Relationship Id="rId1" Type="http://schemas.openxmlformats.org/officeDocument/2006/relationships/slideLayout" Target="../slideLayouts/slideLayout190.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25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3.png"/><Relationship Id="rId2" Type="http://schemas.openxmlformats.org/officeDocument/2006/relationships/image" Target="../media/image40.png"/><Relationship Id="rId1" Type="http://schemas.openxmlformats.org/officeDocument/2006/relationships/slideLayout" Target="../slideLayouts/slideLayout252.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26.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26.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0.png"/><Relationship Id="rId1" Type="http://schemas.openxmlformats.org/officeDocument/2006/relationships/slideLayout" Target="../slideLayouts/slideLayout37.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0.png"/><Relationship Id="rId1" Type="http://schemas.openxmlformats.org/officeDocument/2006/relationships/slideLayout" Target="../slideLayouts/slideLayout37.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5.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5.png"/><Relationship Id="rId2" Type="http://schemas.openxmlformats.org/officeDocument/2006/relationships/image" Target="../media/image40.png"/><Relationship Id="rId1" Type="http://schemas.openxmlformats.org/officeDocument/2006/relationships/slideLayout" Target="../slideLayouts/slideLayout37.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5.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5.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1.gif"/><Relationship Id="rId1" Type="http://schemas.openxmlformats.org/officeDocument/2006/relationships/slideLayout" Target="../slideLayouts/slideLayout29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image" Target="../media/image68.png"/><Relationship Id="rId1" Type="http://schemas.openxmlformats.org/officeDocument/2006/relationships/slideLayout" Target="../slideLayouts/slideLayout1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9.png"/><Relationship Id="rId2" Type="http://schemas.openxmlformats.org/officeDocument/2006/relationships/image" Target="../media/image26.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9.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0.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1.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2.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3.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4.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5.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6.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7.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0.png"/><Relationship Id="rId2" Type="http://schemas.openxmlformats.org/officeDocument/2006/relationships/image" Target="../media/image25.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image" Target="../media/image78.png"/><Relationship Id="rId1" Type="http://schemas.openxmlformats.org/officeDocument/2006/relationships/slideLayout" Target="../slideLayouts/slideLayout5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40.png"/><Relationship Id="rId7" Type="http://schemas.openxmlformats.org/officeDocument/2006/relationships/image" Target="../media/image75.png"/><Relationship Id="rId2" Type="http://schemas.openxmlformats.org/officeDocument/2006/relationships/image" Target="../media/image26.png"/><Relationship Id="rId1" Type="http://schemas.openxmlformats.org/officeDocument/2006/relationships/slideLayout" Target="../slideLayouts/slideLayout5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7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1.png"/></Relationships>
</file>

<file path=ppt/slides/_rels/slide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87.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6.png"/><Relationship Id="rId5" Type="http://schemas.openxmlformats.org/officeDocument/2006/relationships/image" Target="../media/image82.png"/><Relationship Id="rId10" Type="http://schemas.openxmlformats.org/officeDocument/2006/relationships/image" Target="../media/image46.png"/><Relationship Id="rId4" Type="http://schemas.openxmlformats.org/officeDocument/2006/relationships/notesSlide" Target="../notesSlides/notesSlide4.xml"/><Relationship Id="rId9"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1.gif"/><Relationship Id="rId1" Type="http://schemas.openxmlformats.org/officeDocument/2006/relationships/slideLayout" Target="../slideLayouts/slideLayout292.xml"/><Relationship Id="rId5" Type="http://schemas.openxmlformats.org/officeDocument/2006/relationships/image" Target="../media/image84.png"/><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5.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5.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6.svg"/><Relationship Id="rId2" Type="http://schemas.openxmlformats.org/officeDocument/2006/relationships/image" Target="../media/image40.png"/><Relationship Id="rId1" Type="http://schemas.openxmlformats.org/officeDocument/2006/relationships/slideLayout" Target="../slideLayouts/slideLayout95.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6.svg"/><Relationship Id="rId2" Type="http://schemas.openxmlformats.org/officeDocument/2006/relationships/image" Target="../media/image40.png"/><Relationship Id="rId1" Type="http://schemas.openxmlformats.org/officeDocument/2006/relationships/slideLayout" Target="../slideLayouts/slideLayout95.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7.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7.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40.png"/><Relationship Id="rId7" Type="http://schemas.openxmlformats.org/officeDocument/2006/relationships/image" Target="../media/image88.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90.png"/></Relationships>
</file>

<file path=ppt/slides/_rels/slide5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40.png"/><Relationship Id="rId7" Type="http://schemas.openxmlformats.org/officeDocument/2006/relationships/image" Target="../media/image88.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90.png"/></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91.pn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44.png"/><Relationship Id="rId7" Type="http://schemas.openxmlformats.org/officeDocument/2006/relationships/image" Target="../media/image28.pn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92.jpeg"/><Relationship Id="rId5" Type="http://schemas.openxmlformats.org/officeDocument/2006/relationships/image" Target="../media/image46.png"/><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74.xml"/><Relationship Id="rId7" Type="http://schemas.openxmlformats.org/officeDocument/2006/relationships/image" Target="../media/image4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5" Type="http://schemas.openxmlformats.org/officeDocument/2006/relationships/image" Target="../media/image82.png"/><Relationship Id="rId10" Type="http://schemas.openxmlformats.org/officeDocument/2006/relationships/image" Target="../media/image30.gif"/><Relationship Id="rId4" Type="http://schemas.openxmlformats.org/officeDocument/2006/relationships/image" Target="../media/image26.png"/><Relationship Id="rId9" Type="http://schemas.openxmlformats.org/officeDocument/2006/relationships/image" Target="../media/image46.png"/></Relationships>
</file>

<file path=ppt/slides/_rels/slide5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77.xml"/><Relationship Id="rId7" Type="http://schemas.openxmlformats.org/officeDocument/2006/relationships/image" Target="../media/image4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93.png"/><Relationship Id="rId4" Type="http://schemas.openxmlformats.org/officeDocument/2006/relationships/image" Target="../media/image29.png"/><Relationship Id="rId9" Type="http://schemas.openxmlformats.org/officeDocument/2006/relationships/image" Target="../media/image30.gif"/></Relationships>
</file>

<file path=ppt/slides/_rels/slide5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73.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96.png"/><Relationship Id="rId4" Type="http://schemas.openxmlformats.org/officeDocument/2006/relationships/image" Target="../media/image58.png"/><Relationship Id="rId9" Type="http://schemas.openxmlformats.org/officeDocument/2006/relationships/image" Target="../media/image95.svg"/></Relationships>
</file>

<file path=ppt/slides/_rels/slide6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73.xml"/><Relationship Id="rId6" Type="http://schemas.openxmlformats.org/officeDocument/2006/relationships/image" Target="../media/image60.png"/><Relationship Id="rId11" Type="http://schemas.openxmlformats.org/officeDocument/2006/relationships/image" Target="../media/image98.svg"/><Relationship Id="rId5" Type="http://schemas.openxmlformats.org/officeDocument/2006/relationships/image" Target="../media/image59.png"/><Relationship Id="rId10" Type="http://schemas.openxmlformats.org/officeDocument/2006/relationships/image" Target="../media/image97.png"/><Relationship Id="rId4" Type="http://schemas.openxmlformats.org/officeDocument/2006/relationships/image" Target="../media/image58.png"/><Relationship Id="rId9" Type="http://schemas.openxmlformats.org/officeDocument/2006/relationships/image" Target="../media/image25.png"/></Relationships>
</file>

<file path=ppt/slides/_rels/slide6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image" Target="../media/image60.png"/><Relationship Id="rId11" Type="http://schemas.openxmlformats.org/officeDocument/2006/relationships/image" Target="../media/image97.png"/><Relationship Id="rId5" Type="http://schemas.openxmlformats.org/officeDocument/2006/relationships/image" Target="../media/image59.png"/><Relationship Id="rId10" Type="http://schemas.openxmlformats.org/officeDocument/2006/relationships/image" Target="../media/image98.svg"/><Relationship Id="rId4" Type="http://schemas.openxmlformats.org/officeDocument/2006/relationships/image" Target="../media/image58.png"/><Relationship Id="rId9" Type="http://schemas.openxmlformats.org/officeDocument/2006/relationships/image" Target="../media/image25.png"/></Relationships>
</file>

<file path=ppt/slides/_rels/slide6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25.png"/><Relationship Id="rId4" Type="http://schemas.openxmlformats.org/officeDocument/2006/relationships/image" Target="../media/image58.png"/><Relationship Id="rId9" Type="http://schemas.openxmlformats.org/officeDocument/2006/relationships/image" Target="../media/image98.svg"/></Relationships>
</file>

<file path=ppt/slides/_rels/slide6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100.png"/><Relationship Id="rId1" Type="http://schemas.openxmlformats.org/officeDocument/2006/relationships/slideLayout" Target="../slideLayouts/slideLayout9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4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95.svg"/><Relationship Id="rId2" Type="http://schemas.openxmlformats.org/officeDocument/2006/relationships/image" Target="../media/image103.png"/><Relationship Id="rId1" Type="http://schemas.openxmlformats.org/officeDocument/2006/relationships/slideLayout" Target="../slideLayouts/slideLayout14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46.png"/><Relationship Id="rId2" Type="http://schemas.openxmlformats.org/officeDocument/2006/relationships/image" Target="../media/image103.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02.png"/><Relationship Id="rId2" Type="http://schemas.openxmlformats.org/officeDocument/2006/relationships/image" Target="../media/image103.png"/><Relationship Id="rId1" Type="http://schemas.openxmlformats.org/officeDocument/2006/relationships/slideLayout" Target="../slideLayouts/slideLayout14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02.png"/><Relationship Id="rId2" Type="http://schemas.openxmlformats.org/officeDocument/2006/relationships/image" Target="../media/image103.png"/><Relationship Id="rId1" Type="http://schemas.openxmlformats.org/officeDocument/2006/relationships/slideLayout" Target="../slideLayouts/slideLayout14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94.png"/><Relationship Id="rId7" Type="http://schemas.openxmlformats.org/officeDocument/2006/relationships/image" Target="../media/image46.png"/><Relationship Id="rId2" Type="http://schemas.openxmlformats.org/officeDocument/2006/relationships/image" Target="../media/image103.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02.png"/><Relationship Id="rId2" Type="http://schemas.openxmlformats.org/officeDocument/2006/relationships/image" Target="../media/image103.png"/><Relationship Id="rId1" Type="http://schemas.openxmlformats.org/officeDocument/2006/relationships/slideLayout" Target="../slideLayouts/slideLayout14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1.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40.png"/><Relationship Id="rId7" Type="http://schemas.openxmlformats.org/officeDocument/2006/relationships/image" Target="../media/image102.png"/><Relationship Id="rId2" Type="http://schemas.openxmlformats.org/officeDocument/2006/relationships/image" Target="../media/image105.png"/><Relationship Id="rId1" Type="http://schemas.openxmlformats.org/officeDocument/2006/relationships/slideLayout" Target="../slideLayouts/slideLayout14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image" Target="../media/image107.jp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4.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94.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77.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40.png"/><Relationship Id="rId7" Type="http://schemas.openxmlformats.org/officeDocument/2006/relationships/image" Target="../media/image109.sv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74.xml"/><Relationship Id="rId7" Type="http://schemas.openxmlformats.org/officeDocument/2006/relationships/image" Target="../media/image4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5" Type="http://schemas.openxmlformats.org/officeDocument/2006/relationships/image" Target="../media/image82.png"/><Relationship Id="rId4" Type="http://schemas.openxmlformats.org/officeDocument/2006/relationships/image" Target="../media/image26.png"/><Relationship Id="rId9" Type="http://schemas.openxmlformats.org/officeDocument/2006/relationships/image" Target="../media/image46.png"/></Relationships>
</file>

<file path=ppt/slides/_rels/slide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1.gif"/><Relationship Id="rId1" Type="http://schemas.openxmlformats.org/officeDocument/2006/relationships/slideLayout" Target="../slideLayouts/slideLayout305.xml"/></Relationships>
</file>

<file path=ppt/slides/_rels/slide8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115.xml"/><Relationship Id="rId7" Type="http://schemas.openxmlformats.org/officeDocument/2006/relationships/image" Target="../media/image45.png"/><Relationship Id="rId12" Type="http://schemas.openxmlformats.org/officeDocument/2006/relationships/image" Target="../media/image7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4.png"/><Relationship Id="rId11" Type="http://schemas.openxmlformats.org/officeDocument/2006/relationships/image" Target="../media/image75.png"/><Relationship Id="rId5" Type="http://schemas.openxmlformats.org/officeDocument/2006/relationships/image" Target="../media/image40.png"/><Relationship Id="rId10" Type="http://schemas.openxmlformats.org/officeDocument/2006/relationships/image" Target="../media/image30.gif"/><Relationship Id="rId4" Type="http://schemas.openxmlformats.org/officeDocument/2006/relationships/image" Target="../media/image110.png"/><Relationship Id="rId9" Type="http://schemas.openxmlformats.org/officeDocument/2006/relationships/image" Target="../media/image111.png"/></Relationships>
</file>

<file path=ppt/slides/_rels/slide8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15.xml"/><Relationship Id="rId7" Type="http://schemas.openxmlformats.org/officeDocument/2006/relationships/image" Target="../media/image4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0.png"/><Relationship Id="rId5" Type="http://schemas.openxmlformats.org/officeDocument/2006/relationships/image" Target="../media/image112.png"/><Relationship Id="rId10" Type="http://schemas.openxmlformats.org/officeDocument/2006/relationships/image" Target="../media/image89.png"/><Relationship Id="rId4" Type="http://schemas.openxmlformats.org/officeDocument/2006/relationships/image" Target="../media/image25.png"/><Relationship Id="rId9" Type="http://schemas.openxmlformats.org/officeDocument/2006/relationships/image" Target="../media/image46.png"/></Relationships>
</file>

<file path=ppt/slides/_rels/slide8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40.png"/><Relationship Id="rId7" Type="http://schemas.openxmlformats.org/officeDocument/2006/relationships/image" Target="../media/image26.png"/><Relationship Id="rId2" Type="http://schemas.openxmlformats.org/officeDocument/2006/relationships/image" Target="../media/image113.png"/><Relationship Id="rId1" Type="http://schemas.openxmlformats.org/officeDocument/2006/relationships/slideLayout" Target="../slideLayouts/slideLayout9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83.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40.png"/><Relationship Id="rId7" Type="http://schemas.openxmlformats.org/officeDocument/2006/relationships/image" Target="../media/image26.png"/><Relationship Id="rId2" Type="http://schemas.openxmlformats.org/officeDocument/2006/relationships/image" Target="../media/image113.png"/><Relationship Id="rId1" Type="http://schemas.openxmlformats.org/officeDocument/2006/relationships/slideLayout" Target="../slideLayouts/slideLayout9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118.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30.gif"/><Relationship Id="rId5" Type="http://schemas.openxmlformats.org/officeDocument/2006/relationships/image" Target="../media/image116.png"/><Relationship Id="rId4" Type="http://schemas.openxmlformats.org/officeDocument/2006/relationships/image" Target="../media/image115.png"/></Relationships>
</file>

<file path=ppt/slides/_rels/slide8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6DA4B1A8-6D5C-5AA4-AB62-C470B33BC569}"/>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355958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 name="Espace réservé pour une image  1">
            <a:extLst>
              <a:ext uri="{FF2B5EF4-FFF2-40B4-BE49-F238E27FC236}">
                <a16:creationId xmlns:a16="http://schemas.microsoft.com/office/drawing/2014/main" id="{AD3E0DDE-2A23-7D65-1A2B-64C00B92D790}"/>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r>
              <a:rPr lang="ar-SA" dirty="0"/>
              <a:t>.</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r>
              <a:rPr lang="fr-FR" dirty="0"/>
              <a:t>.</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r>
              <a:rPr lang="ar-SA" dirty="0"/>
              <a:t>.</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استماع وتحدث</a:t>
            </a:r>
          </a:p>
          <a:p>
            <a:pPr>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قراءة : توليف ر – ز – ص – ض – ط - ظ</a:t>
            </a:r>
          </a:p>
          <a:p>
            <a:pPr>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كتابة : رسم الحروف وإكمال كلمات -   نقل .</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استماع وتحدث.</a:t>
            </a:r>
          </a:p>
          <a:p>
            <a:pPr marL="266700" lvl="0" indent="-266700">
              <a:lnSpc>
                <a:spcPct val="100000"/>
              </a:lnSpc>
              <a:spcBef>
                <a:spcPts val="0"/>
              </a:spcBef>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توليف: ب ت ن ث ي</a:t>
            </a:r>
          </a:p>
          <a:p>
            <a:pPr marL="266700" lvl="0" indent="-266700">
              <a:lnSpc>
                <a:spcPct val="100000"/>
              </a:lnSpc>
              <a:spcBef>
                <a:spcPts val="0"/>
              </a:spcBef>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sym typeface="Arial"/>
              </a:rPr>
              <a:t>خط : رسم الحروف وإكمال كلمات</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استماع وتحدث.</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 توليف د - ذ - س - ش - ف – ق</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كتابة : رسم الحروف وإكمال كلمات</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قراءة :أراجع ما تعلمته.</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إنتاج كتابي.</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استماع وتحدث.</a:t>
            </a:r>
          </a:p>
          <a:p>
            <a:pPr>
              <a:lnSpc>
                <a:spcPct val="100000"/>
              </a:lnSpc>
              <a:spcBef>
                <a:spcPts val="0"/>
              </a:spcBef>
              <a:buFont typeface="Wingdings" panose="05000000000000000000" pitchFamily="2" charset="2"/>
              <a:buChar char="m"/>
            </a:pPr>
            <a:r>
              <a:rPr lang="ar-MA" sz="1400" b="1" dirty="0">
                <a:cs typeface="Microsoft Uighur" panose="02000000000000000000" pitchFamily="2" charset="-78"/>
              </a:rPr>
              <a:t>قراءة : توليف ع – غ – ح – ج - خ</a:t>
            </a:r>
          </a:p>
          <a:p>
            <a:pPr>
              <a:lnSpc>
                <a:spcPct val="100000"/>
              </a:lnSpc>
              <a:spcBef>
                <a:spcPts val="0"/>
              </a:spcBef>
              <a:buFont typeface="Wingdings" panose="05000000000000000000" pitchFamily="2" charset="2"/>
              <a:buChar char="m"/>
            </a:pPr>
            <a:r>
              <a:rPr lang="ar-MA" sz="1400" b="1" dirty="0">
                <a:cs typeface="Microsoft Uighur" panose="02000000000000000000" pitchFamily="2" charset="-78"/>
              </a:rPr>
              <a:t>كتابة : رسم الحروف وإكمال كلمات</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cs typeface="Microsoft Uighur" panose="02000000000000000000" pitchFamily="2" charset="-78"/>
              </a:rPr>
              <a:t>استماع وتحدث.</a:t>
            </a:r>
          </a:p>
          <a:p>
            <a:pPr lvl="0" algn="r" rtl="1">
              <a:spcBef>
                <a:spcPts val="0"/>
              </a:spcBef>
              <a:buClr>
                <a:srgbClr val="424D7B"/>
              </a:buClr>
            </a:pPr>
            <a:r>
              <a:rPr lang="ar-MA" sz="1400" dirty="0">
                <a:solidFill>
                  <a:srgbClr val="424D7B"/>
                </a:solidFill>
                <a:cs typeface="Microsoft Uighur" panose="02000000000000000000" pitchFamily="2" charset="-78"/>
              </a:rPr>
              <a:t>قراءة : دمج.</a:t>
            </a:r>
          </a:p>
          <a:p>
            <a:pPr lvl="0" algn="r" rtl="1">
              <a:spcBef>
                <a:spcPts val="0"/>
              </a:spcBef>
              <a:buClr>
                <a:srgbClr val="424D7B"/>
              </a:buClr>
            </a:pPr>
            <a:r>
              <a:rPr lang="ar-MA" sz="1400" dirty="0">
                <a:solidFill>
                  <a:srgbClr val="424D7B"/>
                </a:solidFill>
                <a:cs typeface="Microsoft Uighur" panose="02000000000000000000" pitchFamily="2" charset="-78"/>
              </a:rPr>
              <a:t>إملاء.</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5 -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374562"/>
            <a:ext cx="5488778" cy="2918054"/>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3796202"/>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348557"/>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لعبتي المفضلة :  أخذ الكلمة لاسترجاع أحداث الحكاية ولعب أدوار شخصياتها.</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604787" y="2494084"/>
            <a:ext cx="5074176" cy="1135427"/>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lnSpc>
                <a:spcPct val="90000"/>
              </a:lnSpc>
              <a:spcBef>
                <a:spcPts val="0"/>
              </a:spcBef>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000" dirty="0">
                <a:cs typeface="Microsoft Uighur" panose="02000000000000000000" pitchFamily="2" charset="-78"/>
              </a:rPr>
              <a:t>معا – خلف –أيها – أيتها – الذي – التي</a:t>
            </a:r>
          </a:p>
          <a:p>
            <a:pPr marL="0" lvl="0" indent="0" algn="r" rtl="1">
              <a:lnSpc>
                <a:spcPct val="90000"/>
              </a:lnSpc>
              <a:spcBef>
                <a:spcPts val="0"/>
              </a:spcBef>
              <a:buClr>
                <a:srgbClr val="424D7B"/>
              </a:buClr>
              <a:buSzPct val="50000"/>
              <a:buNone/>
              <a:defRPr/>
            </a:pPr>
            <a:r>
              <a:rPr kumimoji="0" lang="fr-FR"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lang="ar-MA" sz="2200" dirty="0">
                <a:cs typeface="Microsoft Uighur" panose="02000000000000000000" pitchFamily="2" charset="-78"/>
                <a:sym typeface="Arial"/>
              </a:rPr>
              <a:t>اللعب والمرح</a:t>
            </a:r>
            <a:endParaRPr kumimoji="0" lang="ar-MA" sz="2200" i="0" u="none" strike="noStrike" kern="1200" cap="none" spc="0" normalizeH="0" baseline="0" noProof="0" dirty="0">
              <a:ln>
                <a:noFill/>
              </a:ln>
              <a:solidFill>
                <a:srgbClr val="424D7B"/>
              </a:solidFill>
              <a:effectLst/>
              <a:uLnTx/>
              <a:uFillTx/>
              <a:cs typeface="Microsoft Uighur" panose="02000000000000000000" pitchFamily="2" charset="-78"/>
              <a:sym typeface="Arial"/>
            </a:endParaRPr>
          </a:p>
          <a:p>
            <a:pPr marL="0" lvl="0" indent="0" algn="r" rtl="1">
              <a:lnSpc>
                <a:spcPct val="90000"/>
              </a:lnSpc>
              <a:spcBef>
                <a:spcPts val="0"/>
              </a:spcBef>
              <a:buClr>
                <a:srgbClr val="424D7B"/>
              </a:buClr>
              <a:buSzPct val="50000"/>
              <a:buNone/>
              <a:defRPr/>
            </a:pPr>
            <a:r>
              <a:rPr lang="fr-FR" sz="2200" b="1"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00580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826519"/>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239" y="5148045"/>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072786" y="5651755"/>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دمج: قراءة كلمات وجمل تتضمن الحروف المقدمة.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إملاء.</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76191" y="5332644"/>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0143" y="5359351"/>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042409"/>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10081"/>
            <a:ext cx="544953" cy="540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606617" y="3831401"/>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630693" y="5214829"/>
            <a:ext cx="468000" cy="468000"/>
          </a:xfrm>
          <a:prstGeom prst="rect">
            <a:avLst/>
          </a:prstGeom>
        </p:spPr>
      </p:pic>
      <p:pic>
        <p:nvPicPr>
          <p:cNvPr id="13" name="Image 12" descr="Une image contenant horloge, cercle, symbole, Police&#10;&#10;Le contenu généré par l’IA peut être incorrect.">
            <a:extLst>
              <a:ext uri="{FF2B5EF4-FFF2-40B4-BE49-F238E27FC236}">
                <a16:creationId xmlns:a16="http://schemas.microsoft.com/office/drawing/2014/main" id="{8DA3B8EB-7B24-F773-4CEB-62B446637366}"/>
              </a:ext>
            </a:extLst>
          </p:cNvPr>
          <p:cNvPicPr>
            <a:picLocks noChangeAspect="1"/>
          </p:cNvPicPr>
          <p:nvPr/>
        </p:nvPicPr>
        <p:blipFill>
          <a:blip r:embed="rId8"/>
          <a:stretch>
            <a:fillRect/>
          </a:stretch>
        </p:blipFill>
        <p:spPr>
          <a:xfrm>
            <a:off x="1630693" y="1532830"/>
            <a:ext cx="416188" cy="479113"/>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a:t>
            </a:r>
            <a:r>
              <a:rPr kumimoji="0" lang="ar-S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أخذ الكلمة لاسترجاع أحداث الحكاية ولعب أدوار شخصياتها؛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مقاطع وكلمات وجمل تتضمن الحروف المقدمة؛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كلمات مملاة تتضمن الحروف المقدمة.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324947" y="3501790"/>
            <a:ext cx="584626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highlight>
                  <a:srgbClr val="FFFFFF"/>
                </a:highlight>
                <a:uLnTx/>
                <a:uFillTx/>
                <a:latin typeface="Dosis SemiBold" pitchFamily="2" charset="0"/>
                <a:ea typeface="+mn-ea"/>
                <a:cs typeface="Microsoft Uighur" panose="02000000000000000000" pitchFamily="2" charset="-78"/>
                <a:sym typeface="Arial"/>
              </a:rPr>
              <a:t>إملاء</a:t>
            </a:r>
            <a:r>
              <a:rPr kumimoji="0" lang="ar-MA" sz="2400" b="0" i="0" u="none" strike="noStrike" kern="1200" cap="none" spc="0" normalizeH="0" baseline="0" noProof="0" dirty="0">
                <a:ln>
                  <a:noFill/>
                </a:ln>
                <a:solidFill>
                  <a:srgbClr val="424D7B"/>
                </a:solidFill>
                <a:effectLst/>
                <a:highlight>
                  <a:srgbClr val="FFFFFF"/>
                </a:highlight>
                <a:uLnTx/>
                <a:uFillTx/>
                <a:latin typeface="Dosis SemiBold" pitchFamily="2" charset="0"/>
                <a:ea typeface="+mn-ea"/>
                <a:cs typeface="Microsoft Uighur" panose="02000000000000000000" pitchFamily="2" charset="-78"/>
                <a:sym typeface="Arial"/>
              </a:rPr>
              <a:t>:</a:t>
            </a:r>
            <a:r>
              <a:rPr kumimoji="0" lang="ar-MA" sz="2400" b="0" i="0" u="none" strike="noStrike" kern="1200" cap="none" spc="0" normalizeH="0" noProof="0" dirty="0">
                <a:ln>
                  <a:noFill/>
                </a:ln>
                <a:solidFill>
                  <a:srgbClr val="424D7B"/>
                </a:solidFill>
                <a:effectLst/>
                <a:highlight>
                  <a:srgbClr val="FFFFFF"/>
                </a:highlight>
                <a:uLnTx/>
                <a:uFillTx/>
                <a:latin typeface="Dosis SemiBold" pitchFamily="2" charset="0"/>
                <a:ea typeface="+mn-ea"/>
                <a:cs typeface="Microsoft Uighur" panose="02000000000000000000" pitchFamily="2" charset="-78"/>
                <a:sym typeface="Arial"/>
              </a:rPr>
              <a:t> ضِـ – طاً – غَضِبَتْ - نَشاطاً</a:t>
            </a:r>
            <a:endParaRPr kumimoji="0" lang="ar-MA" sz="2400" b="0" i="0" u="none" strike="noStrike" kern="1200" cap="none" spc="0" normalizeH="0" baseline="0" noProof="0" dirty="0">
              <a:ln>
                <a:noFill/>
              </a:ln>
              <a:solidFill>
                <a:srgbClr val="424D7B"/>
              </a:solidFill>
              <a:effectLst/>
              <a:highlight>
                <a:srgbClr val="FFFFFF"/>
              </a:highlight>
              <a:uLnTx/>
              <a:uFillTx/>
              <a:latin typeface="Dosis SemiBold" pitchFamily="2" charset="0"/>
              <a:ea typeface="+mn-ea"/>
              <a:cs typeface="Microsoft Uighur" panose="02000000000000000000" pitchFamily="2" charset="-78"/>
              <a:sym typeface="Arial"/>
            </a:endParaRPr>
          </a:p>
          <a:p>
            <a:pPr marL="0" indent="0" algn="r" rtl="1">
              <a:buClr>
                <a:srgbClr val="424D7B"/>
              </a:buClr>
              <a:buSzPct val="50000"/>
              <a:buNone/>
              <a:defRPr/>
            </a:pP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400" dirty="0">
                <a:cs typeface="Microsoft Uighur" panose="02000000000000000000" pitchFamily="2" charset="-78"/>
                <a:sym typeface="Arial"/>
              </a:rPr>
              <a:t>معا – خلف –أيها – أيتها – الذي – التي</a:t>
            </a:r>
          </a:p>
          <a:p>
            <a:pPr marL="0" indent="0" algn="r" rtl="1">
              <a:buClr>
                <a:srgbClr val="424D7B"/>
              </a:buClr>
              <a:buSzPct val="50000"/>
              <a:buNone/>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اللعب والمرح (تذكير): </a:t>
            </a:r>
            <a:r>
              <a:rPr kumimoji="0" lang="ar-MA" sz="2800" b="1"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rPr>
              <a:t> </a:t>
            </a:r>
            <a:r>
              <a:rPr lang="ar-MA" sz="2400" dirty="0">
                <a:cs typeface="Microsoft Uighur" panose="02000000000000000000" pitchFamily="2" charset="-78"/>
              </a:rPr>
              <a:t>يسقط – جرح – كسر –خسر –       فاز –فرحون </a:t>
            </a:r>
          </a:p>
          <a:p>
            <a:pPr marL="0" lvl="0" indent="0" algn="r" rtl="1">
              <a:buClr>
                <a:srgbClr val="424D7B"/>
              </a:buClr>
              <a:buSzPct val="50000"/>
              <a:buNone/>
              <a:defRPr/>
            </a:pPr>
            <a:r>
              <a:rPr lang="ar-MA" sz="2800" b="1" dirty="0">
                <a:cs typeface="Microsoft Uighur" panose="02000000000000000000" pitchFamily="2" charset="-78"/>
                <a:sym typeface="Arial"/>
              </a:rPr>
              <a:t>          قراءة مشتركة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2" name="Image 1" descr="Une image contenant horloge, cercle, symbole, Police&#10;&#10;Le contenu généré par l’IA peut être incorrect.">
            <a:extLst>
              <a:ext uri="{FF2B5EF4-FFF2-40B4-BE49-F238E27FC236}">
                <a16:creationId xmlns:a16="http://schemas.microsoft.com/office/drawing/2014/main" id="{5D515775-CBEA-4309-42A3-A7257CE44168}"/>
              </a:ext>
            </a:extLst>
          </p:cNvPr>
          <p:cNvPicPr>
            <a:picLocks noChangeAspect="1"/>
          </p:cNvPicPr>
          <p:nvPr/>
        </p:nvPicPr>
        <p:blipFill>
          <a:blip r:embed="rId5"/>
          <a:stretch>
            <a:fillRect/>
          </a:stretch>
        </p:blipFill>
        <p:spPr>
          <a:xfrm>
            <a:off x="946598" y="1777877"/>
            <a:ext cx="469078" cy="540000"/>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9"/>
                                        </p:tgtEl>
                                      </p:cBhvr>
                                    </p:cmd>
                                  </p:childTnLst>
                                </p:cTn>
                              </p:par>
                              <p:par>
                                <p:cTn id="9" presetID="1" presetClass="mediacall" presetSubtype="0" fill="hold" nodeType="withEffect">
                                  <p:stCondLst>
                                    <p:cond delay="0"/>
                                  </p:stCondLst>
                                  <p:childTnLst>
                                    <p:cmd type="call" cmd="playFrom(0.0)">
                                      <p:cBhvr>
                                        <p:cTn id="10" dur="347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9"/>
                </p:tgtEl>
              </p:cMediaNode>
            </p:video>
            <p:video>
              <p:cMediaNode vol="80000">
                <p:cTn id="12"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p>
        </p:txBody>
      </p:sp>
      <p:pic>
        <p:nvPicPr>
          <p:cNvPr id="14" name="Espace réservé pour une image  5">
            <a:extLst>
              <a:ext uri="{FF2B5EF4-FFF2-40B4-BE49-F238E27FC236}">
                <a16:creationId xmlns:a16="http://schemas.microsoft.com/office/drawing/2014/main" id="{153D8501-9F34-268E-61C2-74EA829D6704}"/>
              </a:ext>
            </a:extLst>
          </p:cNvPr>
          <p:cNvPicPr>
            <a:picLocks noChangeAspect="1"/>
          </p:cNvPicPr>
          <p:nvPr/>
        </p:nvPicPr>
        <p:blipFill>
          <a:blip r:embed="rId4"/>
          <a:srcRect/>
          <a:stretch>
            <a:fillRect/>
          </a:stretch>
        </p:blipFill>
        <p:spPr>
          <a:xfrm>
            <a:off x="7935140" y="653815"/>
            <a:ext cx="843862" cy="843860"/>
          </a:xfrm>
          <a:prstGeom prst="rect">
            <a:avLst/>
          </a:prstGeom>
          <a:noFill/>
          <a:ln>
            <a:noFill/>
          </a:ln>
        </p:spPr>
      </p:pic>
      <p:sp>
        <p:nvSpPr>
          <p:cNvPr id="28" name="Google Shape;1333;p8">
            <a:extLst>
              <a:ext uri="{FF2B5EF4-FFF2-40B4-BE49-F238E27FC236}">
                <a16:creationId xmlns:a16="http://schemas.microsoft.com/office/drawing/2014/main" id="{21D82276-92FB-13D6-432A-354C80B38BAB}"/>
              </a:ext>
            </a:extLst>
          </p:cNvPr>
          <p:cNvSpPr txBox="1"/>
          <p:nvPr/>
        </p:nvSpPr>
        <p:spPr>
          <a:xfrm>
            <a:off x="1677497" y="485462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وأَنا جالِسٌ، أَرْفَعُ أُصْبُعي لِلْإجابَةِ. </a:t>
            </a:r>
          </a:p>
        </p:txBody>
      </p:sp>
      <p:sp>
        <p:nvSpPr>
          <p:cNvPr id="29" name="Espace réservé du texte 2">
            <a:extLst>
              <a:ext uri="{FF2B5EF4-FFF2-40B4-BE49-F238E27FC236}">
                <a16:creationId xmlns:a16="http://schemas.microsoft.com/office/drawing/2014/main" id="{E8A9A977-BDCD-7407-5149-8FE6314BD1BB}"/>
              </a:ext>
            </a:extLst>
          </p:cNvPr>
          <p:cNvSpPr txBox="1">
            <a:spLocks/>
          </p:cNvSpPr>
          <p:nvPr/>
        </p:nvSpPr>
        <p:spPr>
          <a:xfrm>
            <a:off x="1036952" y="2537028"/>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30" name="Ellipse 29">
            <a:extLst>
              <a:ext uri="{FF2B5EF4-FFF2-40B4-BE49-F238E27FC236}">
                <a16:creationId xmlns:a16="http://schemas.microsoft.com/office/drawing/2014/main" id="{74EDAB25-813B-0097-5B0B-0BBF2BD8B198}"/>
              </a:ext>
            </a:extLst>
          </p:cNvPr>
          <p:cNvSpPr/>
          <p:nvPr/>
        </p:nvSpPr>
        <p:spPr>
          <a:xfrm>
            <a:off x="5499660" y="1904596"/>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1" name="Ellipse 30">
            <a:extLst>
              <a:ext uri="{FF2B5EF4-FFF2-40B4-BE49-F238E27FC236}">
                <a16:creationId xmlns:a16="http://schemas.microsoft.com/office/drawing/2014/main" id="{2B66E01B-F7AC-4627-19FA-D8E569741E99}"/>
              </a:ext>
            </a:extLst>
          </p:cNvPr>
          <p:cNvSpPr/>
          <p:nvPr/>
        </p:nvSpPr>
        <p:spPr>
          <a:xfrm>
            <a:off x="5516858" y="4208396"/>
            <a:ext cx="1800000" cy="1800000"/>
          </a:xfrm>
          <a:prstGeom prst="ellipse">
            <a:avLst/>
          </a:prstGeom>
          <a:blipFill>
            <a:blip r:embed="rId6"/>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2" name="Image 1">
            <a:extLst>
              <a:ext uri="{FF2B5EF4-FFF2-40B4-BE49-F238E27FC236}">
                <a16:creationId xmlns:a16="http://schemas.microsoft.com/office/drawing/2014/main" id="{297BE6C5-CB9C-5AD1-44C0-E2B90B607EA0}"/>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074BBC6-4C48-92CC-AE9E-1E9FE204F837}"/>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6D5B2BF-F8FF-566F-91E7-DA47294EDBBC}"/>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A659C6F-D382-B304-6F25-A69130E7FD1C}"/>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3C0EDF79-0E9C-B0FD-B221-5F7F532BDAA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A7F3942-4574-43DF-CACC-CFD426E773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6CDD755-7EF8-3A24-2D45-B89D14FE26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53C6936-9703-7A9D-EDAF-A1F1EA3027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267453011"/>
      </p:ext>
    </p:extLst>
  </p:cSld>
  <p:clrMapOvr>
    <a:overrideClrMapping bg1="lt1" tx1="dk1" bg2="dk2" tx2="lt2" accent1="accent1" accent2="accent2" accent3="accent3" accent4="accent4" accent5="accent5" accent6="accent6" hlink="hlink" folHlink="folHlink"/>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727F-D971-9D8B-0736-7457515DF4F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34248B6-1EF9-366D-4C5C-6B08649588A5}"/>
              </a:ext>
            </a:extLst>
          </p:cNvPr>
          <p:cNvSpPr txBox="1"/>
          <p:nvPr/>
        </p:nvSpPr>
        <p:spPr>
          <a:xfrm>
            <a:off x="1000060" y="1552577"/>
            <a:ext cx="7435503"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يتم تعويض النشاط الاعتيادي الخاص بقراءة لوحة المقاطع بنشاط اعتيادي خاص بالإملاء ؛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6DA9A622-18F5-5A9C-A0DD-02AD606FA871}"/>
              </a:ext>
            </a:extLst>
          </p:cNvPr>
          <p:cNvSpPr txBox="1"/>
          <p:nvPr/>
        </p:nvSpPr>
        <p:spPr>
          <a:xfrm>
            <a:off x="1000060" y="2190750"/>
            <a:ext cx="712173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يطلب من المتعلمين، في نهاية كل حصة، قراءة كلمات الصفحة المخصصة للحرف مع نقل هذه الكلمات على دفتر الواجبات المنزلية؛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2" name="ZoneTexte 11">
            <a:extLst>
              <a:ext uri="{FF2B5EF4-FFF2-40B4-BE49-F238E27FC236}">
                <a16:creationId xmlns:a16="http://schemas.microsoft.com/office/drawing/2014/main" id="{FCE88AA2-D28B-9E03-59F8-61616354B5DF}"/>
              </a:ext>
            </a:extLst>
          </p:cNvPr>
          <p:cNvSpPr txBox="1"/>
          <p:nvPr/>
        </p:nvSpPr>
        <p:spPr>
          <a:xfrm>
            <a:off x="508617" y="3118324"/>
            <a:ext cx="8037537"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يمر الأستاذ سريعا بين الصفوف في بداية كل حصة لمراقبة إنجاز الواجب المنزلي (نقل الكلمات)؛</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4" name="ZoneTexte 13">
            <a:extLst>
              <a:ext uri="{FF2B5EF4-FFF2-40B4-BE49-F238E27FC236}">
                <a16:creationId xmlns:a16="http://schemas.microsoft.com/office/drawing/2014/main" id="{02EDE4B6-8845-BCB8-02D5-7D134C5FB2EA}"/>
              </a:ext>
            </a:extLst>
          </p:cNvPr>
          <p:cNvSpPr txBox="1"/>
          <p:nvPr/>
        </p:nvSpPr>
        <p:spPr>
          <a:xfrm>
            <a:off x="560789" y="3735709"/>
            <a:ext cx="7561009"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يملي الأستاذ على المتعلمين في بداية كل حصة مقطعين وكلمتين من الكلمات التي نقلها المتعلمون كواجب منزلي في الحصة السابقة؛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7E1E31D7-F1FE-C0B3-4BFF-EEE99AF4B9F1}"/>
              </a:ext>
            </a:extLst>
          </p:cNvPr>
          <p:cNvSpPr txBox="1"/>
          <p:nvPr/>
        </p:nvSpPr>
        <p:spPr>
          <a:xfrm>
            <a:off x="686978" y="4698243"/>
            <a:ext cx="7590505"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يتم نشاط الإملاء في بداية كل حصة على الألواح ويتم التصحيح وتقديم التغذية الراجعة في حينه؛</a:t>
            </a:r>
            <a:endParaRPr kumimoji="0" lang="fr-MA"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6673C35A-685D-403B-0B05-7F8FD1ADFD7E}"/>
              </a:ext>
            </a:extLst>
          </p:cNvPr>
          <p:cNvSpPr txBox="1"/>
          <p:nvPr/>
        </p:nvSpPr>
        <p:spPr>
          <a:xfrm>
            <a:off x="560789" y="5291445"/>
            <a:ext cx="759050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 </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9FBAB088-5AE2-A7E4-7758-AF9F0E9F667D}"/>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967" r="1801" b="2222"/>
          <a:stretch/>
        </p:blipFill>
        <p:spPr>
          <a:xfrm>
            <a:off x="8207535" y="1676460"/>
            <a:ext cx="332151" cy="329769"/>
          </a:xfrm>
          <a:prstGeom prst="rect">
            <a:avLst/>
          </a:prstGeom>
        </p:spPr>
      </p:pic>
      <p:pic>
        <p:nvPicPr>
          <p:cNvPr id="20" name="Image 19">
            <a:extLst>
              <a:ext uri="{FF2B5EF4-FFF2-40B4-BE49-F238E27FC236}">
                <a16:creationId xmlns:a16="http://schemas.microsoft.com/office/drawing/2014/main" id="{7577B17B-819D-09AB-4B3A-3FF816015421}"/>
              </a:ext>
            </a:extLst>
          </p:cNvPr>
          <p:cNvPicPr>
            <a:picLocks noChangeAspect="1"/>
          </p:cNvPicPr>
          <p:nvPr/>
        </p:nvPicPr>
        <p:blipFill rotWithShape="1">
          <a:blip r:embed="rId3">
            <a:extLst>
              <a:ext uri="{28A0092B-C50C-407E-A947-70E740481C1C}">
                <a14:useLocalDpi xmlns:a14="http://schemas.microsoft.com/office/drawing/2010/main" val="0"/>
              </a:ext>
            </a:extLst>
          </a:blip>
          <a:srcRect l="2325" t="2204" r="2325" b="2222"/>
          <a:stretch/>
        </p:blipFill>
        <p:spPr>
          <a:xfrm>
            <a:off x="8215691" y="2481659"/>
            <a:ext cx="331200" cy="331200"/>
          </a:xfrm>
          <a:prstGeom prst="rect">
            <a:avLst/>
          </a:prstGeom>
        </p:spPr>
      </p:pic>
      <p:pic>
        <p:nvPicPr>
          <p:cNvPr id="21" name="Image 20">
            <a:extLst>
              <a:ext uri="{FF2B5EF4-FFF2-40B4-BE49-F238E27FC236}">
                <a16:creationId xmlns:a16="http://schemas.microsoft.com/office/drawing/2014/main" id="{2D98A6A3-83E8-337E-CA24-6D48C3188827}"/>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24" r="1650" b="2222"/>
          <a:stretch/>
        </p:blipFill>
        <p:spPr>
          <a:xfrm>
            <a:off x="8212613" y="3184823"/>
            <a:ext cx="331200" cy="331200"/>
          </a:xfrm>
          <a:prstGeom prst="rect">
            <a:avLst/>
          </a:prstGeom>
        </p:spPr>
      </p:pic>
      <p:pic>
        <p:nvPicPr>
          <p:cNvPr id="22" name="Image 21">
            <a:extLst>
              <a:ext uri="{FF2B5EF4-FFF2-40B4-BE49-F238E27FC236}">
                <a16:creationId xmlns:a16="http://schemas.microsoft.com/office/drawing/2014/main" id="{E80B9C99-364A-614D-4990-71DBCA581B35}"/>
              </a:ext>
            </a:extLst>
          </p:cNvPr>
          <p:cNvPicPr>
            <a:picLocks noChangeAspect="1"/>
          </p:cNvPicPr>
          <p:nvPr/>
        </p:nvPicPr>
        <p:blipFill rotWithShape="1">
          <a:blip r:embed="rId5">
            <a:extLst>
              <a:ext uri="{28A0092B-C50C-407E-A947-70E740481C1C}">
                <a14:useLocalDpi xmlns:a14="http://schemas.microsoft.com/office/drawing/2010/main" val="0"/>
              </a:ext>
            </a:extLst>
          </a:blip>
          <a:srcRect l="1818" t="1855" r="1934" b="2222"/>
          <a:stretch/>
        </p:blipFill>
        <p:spPr>
          <a:xfrm>
            <a:off x="8221262" y="3845125"/>
            <a:ext cx="331200" cy="331200"/>
          </a:xfrm>
          <a:prstGeom prst="rect">
            <a:avLst/>
          </a:prstGeom>
        </p:spPr>
      </p:pic>
      <p:pic>
        <p:nvPicPr>
          <p:cNvPr id="25" name="Image 24" descr="Une image contenant Graphique, logo, Police, symbole&#10;&#10;Le contenu généré par l’IA peut être incorrect.">
            <a:extLst>
              <a:ext uri="{FF2B5EF4-FFF2-40B4-BE49-F238E27FC236}">
                <a16:creationId xmlns:a16="http://schemas.microsoft.com/office/drawing/2014/main" id="{033B1538-B5FD-1A02-8906-1D5BA84C1284}"/>
              </a:ext>
            </a:extLst>
          </p:cNvPr>
          <p:cNvPicPr>
            <a:picLocks noChangeAspect="1"/>
          </p:cNvPicPr>
          <p:nvPr/>
        </p:nvPicPr>
        <p:blipFill rotWithShape="1">
          <a:blip r:embed="rId6">
            <a:extLst>
              <a:ext uri="{28A0092B-C50C-407E-A947-70E740481C1C}">
                <a14:useLocalDpi xmlns:a14="http://schemas.microsoft.com/office/drawing/2010/main" val="0"/>
              </a:ext>
            </a:extLst>
          </a:blip>
          <a:srcRect l="1635" t="5149" r="2812"/>
          <a:stretch/>
        </p:blipFill>
        <p:spPr>
          <a:xfrm>
            <a:off x="8214954" y="4771026"/>
            <a:ext cx="331200" cy="331200"/>
          </a:xfrm>
          <a:prstGeom prst="rect">
            <a:avLst/>
          </a:prstGeom>
        </p:spPr>
      </p:pic>
      <p:pic>
        <p:nvPicPr>
          <p:cNvPr id="31" name="Image 30">
            <a:extLst>
              <a:ext uri="{FF2B5EF4-FFF2-40B4-BE49-F238E27FC236}">
                <a16:creationId xmlns:a16="http://schemas.microsoft.com/office/drawing/2014/main" id="{A99BA3DA-3B49-C93A-B28A-22DDE1EBAA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15691" y="5375744"/>
            <a:ext cx="331200" cy="331200"/>
          </a:xfrm>
          <a:prstGeom prst="rect">
            <a:avLst/>
          </a:prstGeom>
          <a:ln>
            <a:noFill/>
          </a:ln>
        </p:spPr>
      </p:pic>
    </p:spTree>
    <p:extLst>
      <p:ext uri="{BB962C8B-B14F-4D97-AF65-F5344CB8AC3E}">
        <p14:creationId xmlns:p14="http://schemas.microsoft.com/office/powerpoint/2010/main" val="328641830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2" name="Google Shape;86;p130">
            <a:extLst>
              <a:ext uri="{FF2B5EF4-FFF2-40B4-BE49-F238E27FC236}">
                <a16:creationId xmlns:a16="http://schemas.microsoft.com/office/drawing/2014/main" id="{F25FC957-80C6-629D-69A5-4739EEE6BFE6}"/>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F92D73B8-0E8A-5A4B-2D24-34EE8511C3A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4" name="Google Shape;88;p130">
            <a:extLst>
              <a:ext uri="{FF2B5EF4-FFF2-40B4-BE49-F238E27FC236}">
                <a16:creationId xmlns:a16="http://schemas.microsoft.com/office/drawing/2014/main" id="{BC64B03B-E1C4-C253-0F02-BD37BC9A6D60}"/>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5" name="Google Shape;89;p130">
            <a:extLst>
              <a:ext uri="{FF2B5EF4-FFF2-40B4-BE49-F238E27FC236}">
                <a16:creationId xmlns:a16="http://schemas.microsoft.com/office/drawing/2014/main" id="{2868F9A7-7104-7116-2FCB-14A3F692382D}"/>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6" name="Google Shape;90;p130">
            <a:extLst>
              <a:ext uri="{FF2B5EF4-FFF2-40B4-BE49-F238E27FC236}">
                <a16:creationId xmlns:a16="http://schemas.microsoft.com/office/drawing/2014/main" id="{DD9ECCD2-7F78-5FD8-E418-AC5D41BFB7C1}"/>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0863C5DA-6F23-9447-C6C0-6E9DB42F0BB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2000" dirty="0">
              <a:latin typeface="Microsoft Uighur" panose="02000000000000000000" pitchFamily="2" charset="-78"/>
              <a:cs typeface="Microsoft Uighur" panose="02000000000000000000" pitchFamily="2" charset="-78"/>
            </a:endParaRPr>
          </a:p>
        </p:txBody>
      </p:sp>
      <p:sp>
        <p:nvSpPr>
          <p:cNvPr id="22" name="Google Shape;92;p130">
            <a:extLst>
              <a:ext uri="{FF2B5EF4-FFF2-40B4-BE49-F238E27FC236}">
                <a16:creationId xmlns:a16="http://schemas.microsoft.com/office/drawing/2014/main" id="{2B0E3CA8-989E-8FFA-D40A-FEBAD710FAF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3;p130">
            <a:extLst>
              <a:ext uri="{FF2B5EF4-FFF2-40B4-BE49-F238E27FC236}">
                <a16:creationId xmlns:a16="http://schemas.microsoft.com/office/drawing/2014/main" id="{D112CE59-6A71-F3DA-1747-CB45C033DB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Google Shape;94;p130">
            <a:extLst>
              <a:ext uri="{FF2B5EF4-FFF2-40B4-BE49-F238E27FC236}">
                <a16:creationId xmlns:a16="http://schemas.microsoft.com/office/drawing/2014/main" id="{43F4E601-52D0-17B3-6E83-33B99457A3D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Google Shape;95;p130">
            <a:extLst>
              <a:ext uri="{FF2B5EF4-FFF2-40B4-BE49-F238E27FC236}">
                <a16:creationId xmlns:a16="http://schemas.microsoft.com/office/drawing/2014/main" id="{F398DCF1-B70C-456B-6645-475D709391A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8"/>
          <a:srcRect l="-25000" r="-25000"/>
          <a:stretch>
            <a:fillRect/>
          </a:stretch>
        </p:blipFill>
        <p:spPr>
          <a:xfrm>
            <a:off x="1872000" y="2160000"/>
            <a:ext cx="5400000" cy="3600000"/>
          </a:xfrm>
          <a:prstGeom prst="roundRect">
            <a:avLst/>
          </a:prstGeom>
        </p:spPr>
      </p:pic>
    </p:spTree>
    <p:extLst>
      <p:ext uri="{BB962C8B-B14F-4D97-AF65-F5344CB8AC3E}">
        <p14:creationId xmlns:p14="http://schemas.microsoft.com/office/powerpoint/2010/main" val="377982266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5">
            <a:extLst>
              <a:ext uri="{FF2B5EF4-FFF2-40B4-BE49-F238E27FC236}">
                <a16:creationId xmlns:a16="http://schemas.microsoft.com/office/drawing/2014/main" id="{28CC4464-1436-E616-1149-CC26A8CE5394}"/>
              </a:ext>
            </a:extLst>
          </p:cNvPr>
          <p:cNvPicPr>
            <a:picLocks noChangeAspect="1"/>
          </p:cNvPicPr>
          <p:nvPr/>
        </p:nvPicPr>
        <p:blipFill>
          <a:blip r:embed="rId2"/>
          <a:srcRect/>
          <a:stretch>
            <a:fillRect/>
          </a:stretch>
        </p:blipFill>
        <p:spPr>
          <a:xfrm>
            <a:off x="7916090" y="653815"/>
            <a:ext cx="843862" cy="843860"/>
          </a:xfrm>
          <a:prstGeom prst="rect">
            <a:avLst/>
          </a:prstGeom>
          <a:noFill/>
          <a:ln>
            <a:noFill/>
          </a:ln>
        </p:spPr>
      </p:pic>
      <p:pic>
        <p:nvPicPr>
          <p:cNvPr id="3" name="Image 2">
            <a:extLst>
              <a:ext uri="{FF2B5EF4-FFF2-40B4-BE49-F238E27FC236}">
                <a16:creationId xmlns:a16="http://schemas.microsoft.com/office/drawing/2014/main" id="{2229FD6D-ED48-D7EE-3BB7-8AB36815D6F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20FECE94-36E4-B985-4BD6-0EA3F592B9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2BC8E56-27B6-4F6F-C667-CFEB09AC77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4C0110C5-06AF-4276-5CB2-382D963B66A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3B43352-FA96-7828-9D46-1E1807C438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D4D72DC6-B3DE-15B8-A8F2-7BEDAF980D2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4" name="Rectangle 13">
            <a:extLst>
              <a:ext uri="{FF2B5EF4-FFF2-40B4-BE49-F238E27FC236}">
                <a16:creationId xmlns:a16="http://schemas.microsoft.com/office/drawing/2014/main" id="{1001D1A0-47D0-2D10-9CAE-CC77B148F25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5" name="Rectangle 14">
            <a:extLst>
              <a:ext uri="{FF2B5EF4-FFF2-40B4-BE49-F238E27FC236}">
                <a16:creationId xmlns:a16="http://schemas.microsoft.com/office/drawing/2014/main" id="{E511E7B9-A619-6EE2-879A-5B6CE8B8FC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Rectangle : coins arrondis 1">
            <a:extLst>
              <a:ext uri="{FF2B5EF4-FFF2-40B4-BE49-F238E27FC236}">
                <a16:creationId xmlns:a16="http://schemas.microsoft.com/office/drawing/2014/main" id="{BC3E0A00-F567-3311-4E73-2EE4A466B18D}"/>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خَلْفَ</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E34E52CF-5DE9-0433-BC74-995A8D932FB3}"/>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مَعاً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4622646F-6975-3AC6-C2F0-5926E5C24386}"/>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أَيُّها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12B828CE-A21F-468A-79AD-CF6DE8BC1B86}"/>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DC93D1D5-3183-08D6-40B4-2BB0C80C9B21}"/>
              </a:ext>
            </a:extLst>
          </p:cNvPr>
          <p:cNvSpPr/>
          <p:nvPr/>
        </p:nvSpPr>
        <p:spPr>
          <a:xfrm>
            <a:off x="3226912" y="428736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اَلَّذي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0EB4BFBF-6B2A-0C6F-65AD-268D4C20C32E}"/>
              </a:ext>
            </a:extLst>
          </p:cNvPr>
          <p:cNvSpPr/>
          <p:nvPr/>
        </p:nvSpPr>
        <p:spPr>
          <a:xfrm>
            <a:off x="6050169" y="429685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أَيَّتُها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0AF61-2B78-8B77-5FC7-14CA6159518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6EEDB70-3710-F41A-408D-2D4E5AD954E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6E55999-0C99-2D98-8162-83CC90671F3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D37A22C-5C1D-216C-53F8-52BAD82BA2C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3ADB1C5-7F5F-5D6B-42E5-5CD85A72EB1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55D45E1-431F-4E34-54F1-5AD2D72D434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5E794682-97E8-43A0-451E-85606B6D718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4" name="Rectangle 13">
            <a:extLst>
              <a:ext uri="{FF2B5EF4-FFF2-40B4-BE49-F238E27FC236}">
                <a16:creationId xmlns:a16="http://schemas.microsoft.com/office/drawing/2014/main" id="{A623631E-1DBB-11D1-30EE-D74C138E67E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5" name="Rectangle 14">
            <a:extLst>
              <a:ext uri="{FF2B5EF4-FFF2-40B4-BE49-F238E27FC236}">
                <a16:creationId xmlns:a16="http://schemas.microsoft.com/office/drawing/2014/main" id="{F43A7F23-6CFA-D13A-172E-6873B4078E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0" name="Google Shape;2112;p74">
            <a:extLst>
              <a:ext uri="{FF2B5EF4-FFF2-40B4-BE49-F238E27FC236}">
                <a16:creationId xmlns:a16="http://schemas.microsoft.com/office/drawing/2014/main" id="{AA3309E9-1E43-C911-A9D2-E4B0DEDA5504}"/>
              </a:ext>
            </a:extLst>
          </p:cNvPr>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ستقرؤون جماعة، بعدها ستقرؤون في مجموعات.  </a:t>
            </a:r>
            <a:endParaRPr sz="2400" dirty="0">
              <a:solidFill>
                <a:schemeClr val="bg1">
                  <a:lumMod val="50000"/>
                </a:schemeClr>
              </a:solidFill>
            </a:endParaRPr>
          </a:p>
        </p:txBody>
      </p:sp>
      <p:pic>
        <p:nvPicPr>
          <p:cNvPr id="11" name="Espace réservé pour une image  5" descr="Une image contenant habits, sourire, dessin humoristique, clipart&#10;&#10;Le contenu généré par l’IA peut être incorrect.">
            <a:extLst>
              <a:ext uri="{FF2B5EF4-FFF2-40B4-BE49-F238E27FC236}">
                <a16:creationId xmlns:a16="http://schemas.microsoft.com/office/drawing/2014/main" id="{F7878CA5-57D5-429B-D5DB-500436D5667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2" name="Image 1">
            <a:extLst>
              <a:ext uri="{FF2B5EF4-FFF2-40B4-BE49-F238E27FC236}">
                <a16:creationId xmlns:a16="http://schemas.microsoft.com/office/drawing/2014/main" id="{A099229D-CEE7-B707-9645-27C8B8DE7716}"/>
              </a:ext>
            </a:extLst>
          </p:cNvPr>
          <p:cNvPicPr>
            <a:picLocks noChangeAspect="1"/>
          </p:cNvPicPr>
          <p:nvPr/>
        </p:nvPicPr>
        <p:blipFill>
          <a:blip r:embed="rId7"/>
          <a:stretch>
            <a:fillRect/>
          </a:stretch>
        </p:blipFill>
        <p:spPr>
          <a:xfrm>
            <a:off x="2190169" y="1871968"/>
            <a:ext cx="4567016" cy="42300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001599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415A-2F71-4AEB-E1CD-3B986425654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0E626B-2877-50E7-62FB-0D101CD79D37}"/>
              </a:ext>
            </a:extLst>
          </p:cNvPr>
          <p:cNvSpPr>
            <a:spLocks noGrp="1"/>
          </p:cNvSpPr>
          <p:nvPr>
            <p:ph type="title"/>
          </p:nvPr>
        </p:nvSpPr>
        <p:spPr>
          <a:xfrm>
            <a:off x="648510" y="763815"/>
            <a:ext cx="6840000" cy="612000"/>
          </a:xfrm>
        </p:spPr>
        <p:txBody>
          <a:bodyPr>
            <a:noAutofit/>
          </a:bodyPr>
          <a:lstStyle/>
          <a:p>
            <a:r>
              <a:rPr lang="tzm-Arab-MA" sz="2400" dirty="0">
                <a:solidFill>
                  <a:schemeClr val="bg1">
                    <a:lumMod val="50000"/>
                  </a:schemeClr>
                </a:solidFill>
              </a:rPr>
              <a:t>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لآن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سنتعلم كيف نركب جمل</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 تتضمن كلمات من المعجم.</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أنا أطرح سؤالا وأنتم تجيبون.</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8BD0B22-874B-FA2A-0AE4-87093D60523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0820E18E-7461-05B8-3853-356548E6CB4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D44E2F6-EE59-F700-15BE-F91FD9FAA76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1207B99-44D9-035B-C0BC-7BB17CF685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7D59B4E4-005E-68FC-0000-8603FC0EE76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12573EE-C739-125C-7932-99661BABC5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847F136-26D4-22F9-325B-B96DE61D2E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7BF7D23-FA87-2DE0-7665-17F8A31233A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DA0182AB-CE7F-22A8-C7E6-86078A0BC0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9D052934-4F25-D733-E830-6734CF58CE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560" y="2236378"/>
            <a:ext cx="5766318" cy="3145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890813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8FE9-89C5-4544-0310-F4AA173AF8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BCB379-EB97-C825-9B05-825731DA6F8C}"/>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ea typeface="Calibri" panose="020F0502020204030204" pitchFamily="34" charset="0"/>
                <a:sym typeface="Dosis Medium"/>
              </a:rPr>
              <a:t>أين يوجد الطفل</a:t>
            </a:r>
            <a:r>
              <a:rPr lang="tzm-Arab-MA" sz="2400" b="1" kern="1200" dirty="0">
                <a:solidFill>
                  <a:schemeClr val="bg1">
                    <a:lumMod val="50000"/>
                  </a:schemeClr>
                </a:solidFill>
                <a:ea typeface="Calibri" panose="020F0502020204030204" pitchFamily="34" charset="0"/>
                <a:sym typeface="Dosis Medium"/>
              </a:rPr>
              <a:t>؟ أجيبوا بجملة تامة.</a:t>
            </a:r>
            <a:endPar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AE789309-9415-5C48-F8D7-09143911FEA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720A9725-8F9F-1188-1ED9-5358443BFD5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15D8C01E-BCF2-8EC6-6550-59BD88D1C8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861D6BE-F2C9-F826-A5F2-A5297E7DA5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7CD62D88-88F8-27CC-F78C-0470C09B90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76E0347-AA3D-71F3-75B2-6F1FFEA5D5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D750FEE-9D0A-4CD7-D57F-4A7398FAAF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3EA116B-C453-55E6-A7F9-F0D7295988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C653AFFE-3938-8D94-79C3-E15B13D93A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0E893EAC-4EA6-F0A1-5F23-9014BBBC35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560" y="2236378"/>
            <a:ext cx="5766318" cy="3145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97960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B4D-393B-D4C4-EE54-9D96997530D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4FC53E1-8988-D635-DDD9-D1CF027EB8AE}"/>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يوجد الطفل في حديقة الألعاب.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Image 12">
            <a:extLst>
              <a:ext uri="{FF2B5EF4-FFF2-40B4-BE49-F238E27FC236}">
                <a16:creationId xmlns:a16="http://schemas.microsoft.com/office/drawing/2014/main" id="{B219B385-3D2F-C645-DC52-4343620E21B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C264221-02B6-70BE-407B-9AC75DED5B6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0231E3FB-081C-13C6-4A24-7391ECAAC50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B8BF8BE8-8F8E-3A94-AAD3-22BFE39B52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96F003F-70E4-CEC6-F61E-09446C3A79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82147B9-37FC-6098-AB3E-95DA7B542A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3F0E6DF-8192-FF4B-E907-C0543943C1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F4493D2-583A-CE56-507A-6BF61835A7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a:extLst>
              <a:ext uri="{FF2B5EF4-FFF2-40B4-BE49-F238E27FC236}">
                <a16:creationId xmlns:a16="http://schemas.microsoft.com/office/drawing/2014/main" id="{DAB5F44C-B16D-8D1A-5B16-3B82ADDAC1A1}"/>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C45FC48D-E7DE-B581-61FF-DA0D388591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560" y="2236378"/>
            <a:ext cx="5766318" cy="3145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367170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FE1D-5AE7-2D8E-7B07-AD1FFD343E2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774018C-0E9C-D44B-4BB6-79359E214F02}"/>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ماذا وقع للطفل</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62B2C9EC-78AC-CB1A-28A5-AB6C4E2D8F4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C6B2D3D8-A7E7-CC24-B409-DA34F1AD733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DAA04C8-FCF0-1ACE-1B2E-7E1F7A87F44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284DC8E-AACB-6885-36CD-87BA22B760B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5C2831C5-DCEA-6089-4CF0-1C122322212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7C20C65-FFE1-E1A9-9D54-91E6081811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3107D7EE-E404-73B8-BA8A-96F96E5339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615C347-F9FE-0F9E-D3FD-E1118A7748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A9DD0D7-E392-4DBB-68A9-5F5CB8BC38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B4B9AECB-AEDA-4F8D-1D4F-72B3DFD8EC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560" y="2236378"/>
            <a:ext cx="5766318" cy="3145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43490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0F855-FB9A-2242-E2E0-021740AB1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EFF1F0F-2064-D162-1423-33B1B41BDC60}"/>
              </a:ext>
            </a:extLst>
          </p:cNvPr>
          <p:cNvSpPr>
            <a:spLocks noGrp="1"/>
          </p:cNvSpPr>
          <p:nvPr>
            <p:ph type="title"/>
          </p:nvPr>
        </p:nvSpPr>
        <p:spPr>
          <a:xfrm>
            <a:off x="648510" y="757545"/>
            <a:ext cx="6840000"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سقط الطفل وجرحت ركبته</a:t>
            </a:r>
            <a:r>
              <a:rPr lang="ar-MA" sz="2400" b="1" kern="1200" dirty="0">
                <a:solidFill>
                  <a:schemeClr val="bg1">
                    <a:lumMod val="50000"/>
                  </a:schemeClr>
                </a:solidFill>
                <a:ea typeface="Calibri" panose="020F0502020204030204" pitchFamily="34" charset="0"/>
                <a:sym typeface="Dosis Medium"/>
              </a:rPr>
              <a:t>. رددوا. ردد أنت.</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Image 1">
            <a:extLst>
              <a:ext uri="{FF2B5EF4-FFF2-40B4-BE49-F238E27FC236}">
                <a16:creationId xmlns:a16="http://schemas.microsoft.com/office/drawing/2014/main" id="{D570918D-582E-E96A-789E-85449D5339C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D6AC6D7-5FD2-CAFF-7EE3-EBA84511B7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56D0124-EAC8-1472-F361-2BB823D0202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C71E000-73C3-B73D-8140-1B822805361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CBD29D-5223-31C5-D665-1FBA3D624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F9C9F499-C6AD-2709-0194-55B41C0BB6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6FE59180-234D-9A76-A78B-84B2E29E39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830FC9B-34D8-DD29-7152-B3D00F88A7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48A0C37B-83CC-773B-92A9-5F638A85B97D}"/>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4BA1C0C8-D5E4-27F2-3432-D217744241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560" y="2236378"/>
            <a:ext cx="5766318" cy="3145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427203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0A194-ABB2-A7DC-90CD-B15B4DD2EC4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6F182-1416-5B28-67E1-987DB540D668}"/>
              </a:ext>
            </a:extLst>
          </p:cNvPr>
          <p:cNvSpPr>
            <a:spLocks noGrp="1"/>
          </p:cNvSpPr>
          <p:nvPr>
            <p:ph type="title"/>
          </p:nvPr>
        </p:nvSpPr>
        <p:spPr/>
        <p:txBody>
          <a:bodyPr/>
          <a:lstStyle/>
          <a:p>
            <a:r>
              <a:rPr lang="ar-MA" sz="2400" b="1" kern="1200" dirty="0">
                <a:solidFill>
                  <a:schemeClr val="bg1">
                    <a:lumMod val="50000"/>
                  </a:schemeClr>
                </a:solidFill>
                <a:ea typeface="Calibri" panose="020F0502020204030204" pitchFamily="34" charset="0"/>
                <a:sym typeface="Dosis Medium"/>
              </a:rPr>
              <a:t>كيف هو الطفل</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DA31B6C7-72F9-2610-3DBC-BD57F4F2FF80}"/>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B7B3BEE-9834-066B-283C-14F39FAB308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CE1E288-1458-591D-605D-0D42A803840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7B199F0-4490-5A18-A849-869F3EEFE67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B725DA-E860-8A69-FE54-34560499813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1BD9C58-BD50-4264-A717-B2FEC17E69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0ED2B9FD-01B0-4C39-437B-A28560416E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437FB79F-8CE0-7E65-DE05-F53F736462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B1A7B7A-C71C-BE2C-C62E-543B868E8C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D8CC62BF-9F22-28BD-8DEB-A1FABC4D3696}"/>
              </a:ext>
            </a:extLst>
          </p:cNvPr>
          <p:cNvPicPr>
            <a:picLocks noChangeAspect="1"/>
          </p:cNvPicPr>
          <p:nvPr/>
        </p:nvPicPr>
        <p:blipFill>
          <a:blip r:embed="rId7"/>
          <a:stretch>
            <a:fillRect/>
          </a:stretch>
        </p:blipFill>
        <p:spPr>
          <a:xfrm>
            <a:off x="1685667" y="2239689"/>
            <a:ext cx="5468713" cy="2985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247583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C8A4-017A-9903-59D8-7DED7783472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4F9F3B8-8BE3-7BBF-34C7-6C6A19D2DE14}"/>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الطفل فرح.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Image 1">
            <a:extLst>
              <a:ext uri="{FF2B5EF4-FFF2-40B4-BE49-F238E27FC236}">
                <a16:creationId xmlns:a16="http://schemas.microsoft.com/office/drawing/2014/main" id="{ACB95A04-5600-AE85-3DFA-78A02BC23D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B22C62F2-C646-48E3-FF56-A4AB7472BBF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F0F9C8F-683F-99A2-0528-5A7DB761AFC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7172FF7-4AAA-CF7D-3D85-65CA12E4C01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32AA2E7-58E8-C23E-ED2D-316898F200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EACD449-CE9F-69CA-E56A-F9C6BFB933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7F44905-24BD-964F-C7AC-C3E610BAF8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E9F678E-8414-6F98-7D7F-36B4586FA30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0E8349B0-45FD-41CD-C95E-22AE55AE5AA3}"/>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AEA35ABC-A3C0-699E-EAAE-6C550DFE18D1}"/>
              </a:ext>
            </a:extLst>
          </p:cNvPr>
          <p:cNvPicPr>
            <a:picLocks noChangeAspect="1"/>
          </p:cNvPicPr>
          <p:nvPr/>
        </p:nvPicPr>
        <p:blipFill>
          <a:blip r:embed="rId7"/>
          <a:stretch>
            <a:fillRect/>
          </a:stretch>
        </p:blipFill>
        <p:spPr>
          <a:xfrm>
            <a:off x="1685667" y="2239689"/>
            <a:ext cx="5468713" cy="2985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628606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9316-CC63-58DF-E5C5-D2465D546A6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7E1108A-91D2-3C76-7AB9-BDFBC85158E7}"/>
              </a:ext>
            </a:extLst>
          </p:cNvPr>
          <p:cNvSpPr>
            <a:spLocks noGrp="1"/>
          </p:cNvSpPr>
          <p:nvPr>
            <p:ph type="title"/>
          </p:nvPr>
        </p:nvSpPr>
        <p:spPr/>
        <p:txBody>
          <a:bodyPr/>
          <a:lstStyle/>
          <a:p>
            <a:r>
              <a:rPr lang="ar-MA" sz="2400" b="1" kern="1200" dirty="0">
                <a:solidFill>
                  <a:schemeClr val="bg1">
                    <a:lumMod val="50000"/>
                  </a:schemeClr>
                </a:solidFill>
                <a:ea typeface="Calibri" panose="020F0502020204030204" pitchFamily="34" charset="0"/>
                <a:sym typeface="Dosis Medium"/>
              </a:rPr>
              <a:t>لماذا الطفل فرح</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4D9E4633-408B-56D3-149A-A51EF683AAC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A8B4F0-D9DB-E5F5-64A9-2C1466D321B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CF1A9663-A5C2-B6CE-6FCC-E34A180456B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CE0E5C9-A862-2194-1A7F-8DD4DEBA437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8D0BA26F-025C-7038-EC0C-D1D9EDBA701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6A5B35B-A676-06AF-421C-DEEC7C2E8B0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6B343D4C-BD97-8104-5618-8896481F3E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FBAF4664-D330-DC42-EA23-F6F53FCA87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1B265B13-1B6C-F7F1-6B90-36209A4A75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7A63A8A-40BB-08F6-CB0A-5414FD613C2C}"/>
              </a:ext>
            </a:extLst>
          </p:cNvPr>
          <p:cNvPicPr>
            <a:picLocks noChangeAspect="1"/>
          </p:cNvPicPr>
          <p:nvPr/>
        </p:nvPicPr>
        <p:blipFill>
          <a:blip r:embed="rId7"/>
          <a:stretch>
            <a:fillRect/>
          </a:stretch>
        </p:blipFill>
        <p:spPr>
          <a:xfrm>
            <a:off x="1685667" y="2239689"/>
            <a:ext cx="5468713" cy="2985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919384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8870-2B99-9899-A12F-ECF1967D140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E530251-E88E-7C26-1788-580A80D24A9C}"/>
              </a:ext>
            </a:extLst>
          </p:cNvPr>
          <p:cNvSpPr>
            <a:spLocks noGrp="1"/>
          </p:cNvSpPr>
          <p:nvPr>
            <p:ph type="title"/>
          </p:nvPr>
        </p:nvSpPr>
        <p:spPr/>
        <p:txBody>
          <a:bodyPr/>
          <a:lstStyle/>
          <a:p>
            <a:r>
              <a:rPr lang="tzm-Arab-MA" sz="2400" b="1" kern="1200" dirty="0">
                <a:solidFill>
                  <a:schemeClr val="bg1">
                    <a:lumMod val="50000"/>
                  </a:schemeClr>
                </a:solidFill>
                <a:ea typeface="Calibri" panose="020F0502020204030204" pitchFamily="34" charset="0"/>
                <a:sym typeface="Dosis Medium"/>
              </a:rPr>
              <a:t>أحسنتم.</a:t>
            </a:r>
            <a:r>
              <a:rPr lang="ar-MA" sz="2400" b="1" kern="1200" dirty="0">
                <a:solidFill>
                  <a:schemeClr val="bg1">
                    <a:lumMod val="50000"/>
                  </a:schemeClr>
                </a:solidFill>
                <a:ea typeface="Calibri" panose="020F0502020204030204" pitchFamily="34" charset="0"/>
                <a:sym typeface="Dosis Medium"/>
              </a:rPr>
              <a:t> الطفل فرح لأنه فاز بالجائزة.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2A88CE65-1597-778C-AE98-26043CE2E2C5}"/>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6373F47-384E-A533-C808-355E96C25D0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0C43043-9BE8-9EBC-3C6E-51D172D21AB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97B0B0BB-6D54-52D8-015D-F0B7E4336D3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852EB9CC-C3F5-330B-42FA-6E7CAD53D90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CDB0682-04E2-72DC-06AE-D502870E7B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13F14895-3FE9-779E-3D5A-9A11A16B561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3DCB753E-3375-44F3-5A8E-F5BE3C3181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C9715566-3772-692A-58B7-236CF65CC6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3CF6D974-409B-4829-9369-C3059D9AA235}"/>
              </a:ext>
            </a:extLst>
          </p:cNvPr>
          <p:cNvPicPr>
            <a:picLocks noChangeAspect="1"/>
          </p:cNvPicPr>
          <p:nvPr/>
        </p:nvPicPr>
        <p:blipFill>
          <a:blip r:embed="rId7"/>
          <a:stretch>
            <a:fillRect/>
          </a:stretch>
        </p:blipFill>
        <p:spPr>
          <a:xfrm>
            <a:off x="1685667" y="2239689"/>
            <a:ext cx="5468713" cy="2985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248746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1466F-4CAD-18AD-FB3F-B0C127A2552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8B80ECC-C487-F8D8-4489-64C1DF42E3CF}"/>
              </a:ext>
            </a:extLst>
          </p:cNvPr>
          <p:cNvSpPr>
            <a:spLocks noGrp="1"/>
          </p:cNvSpPr>
          <p:nvPr>
            <p:ph type="title"/>
          </p:nvPr>
        </p:nvSpPr>
        <p:spPr/>
        <p:txBody>
          <a:bodyPr/>
          <a:lstStyle/>
          <a:p>
            <a:r>
              <a:rPr lang="ar-MA" sz="2400" b="1" kern="1200" dirty="0">
                <a:solidFill>
                  <a:schemeClr val="bg1">
                    <a:lumMod val="50000"/>
                  </a:schemeClr>
                </a:solidFill>
                <a:ea typeface="Calibri" panose="020F0502020204030204" pitchFamily="34" charset="0"/>
                <a:sym typeface="Dosis Medium"/>
              </a:rPr>
              <a:t>كيف هو الفريق</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42F66585-C959-DB03-C3B9-F4BE1F0AB86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CD661B2-C2C1-2FC4-3E7A-7567A0D2F2D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4DC4799-0CE0-E33B-6A7B-A271EE0A8B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61A513FC-E0E2-E20D-C5F5-1E1D2E27162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CCC7E689-2A5C-3C79-86EF-12AF09676C3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86BFA01-A26A-D14C-A6C7-F51E94C49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4A5E7CFB-56DF-C83E-3496-814381B4F7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75F24952-DC1B-810D-BE4A-88590A43B91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98E12E7-E75E-5E99-8DA8-5900E8BFC0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18157DDA-4CA5-F9CC-EA78-1023F13A1D2B}"/>
              </a:ext>
            </a:extLst>
          </p:cNvPr>
          <p:cNvPicPr>
            <a:picLocks noChangeAspect="1"/>
          </p:cNvPicPr>
          <p:nvPr/>
        </p:nvPicPr>
        <p:blipFill>
          <a:blip r:embed="rId7"/>
          <a:stretch>
            <a:fillRect/>
          </a:stretch>
        </p:blipFill>
        <p:spPr>
          <a:xfrm>
            <a:off x="1664193" y="2323322"/>
            <a:ext cx="5264234" cy="2873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8955672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CB2F5-560D-4679-18D3-4812E846AF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16970E9-0F24-348B-8102-7A58B8CAF93B}"/>
              </a:ext>
            </a:extLst>
          </p:cNvPr>
          <p:cNvSpPr>
            <a:spLocks noGrp="1"/>
          </p:cNvSpPr>
          <p:nvPr>
            <p:ph type="title"/>
          </p:nvPr>
        </p:nvSpPr>
        <p:spPr/>
        <p:txBody>
          <a:bodyPr/>
          <a:lstStyle/>
          <a:p>
            <a:r>
              <a:rPr lang="tzm-Arab-MA" sz="2400" b="1" kern="1200" dirty="0">
                <a:solidFill>
                  <a:schemeClr val="bg1">
                    <a:lumMod val="50000"/>
                  </a:schemeClr>
                </a:solidFill>
                <a:ea typeface="Calibri" panose="020F0502020204030204" pitchFamily="34" charset="0"/>
                <a:sym typeface="Dosis Medium"/>
              </a:rPr>
              <a:t>أحسنتم.</a:t>
            </a:r>
            <a:r>
              <a:rPr lang="ar-MA" sz="2400" b="1" kern="1200" dirty="0">
                <a:solidFill>
                  <a:schemeClr val="bg1">
                    <a:lumMod val="50000"/>
                  </a:schemeClr>
                </a:solidFill>
                <a:ea typeface="Calibri" panose="020F0502020204030204" pitchFamily="34" charset="0"/>
                <a:sym typeface="Dosis Medium"/>
              </a:rPr>
              <a:t> الفريق حزين.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4A9D0CF3-5385-B452-DAEA-CBDEA6E2B13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0B822C7-9263-B4C5-CDE7-6B79B654F6B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8BE1DFA-7CBC-BEB7-E6D7-1BF4FFA8019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1C818E53-F11D-03B7-365A-E2451AE7832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93AFC8FF-5B72-9506-BD08-032B793D5C7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99A5A70-3B83-8F7B-6C54-A6A4566AB6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1236ACF5-79E4-77BB-16F6-48B0FCD8AF5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85F1FCE-BCE4-2444-136B-51EFA0F4DE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C243E4E1-2C5B-7663-0A18-4340DDFA651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E5387218-7C52-5517-C696-45BCEA620A81}"/>
              </a:ext>
            </a:extLst>
          </p:cNvPr>
          <p:cNvPicPr>
            <a:picLocks noChangeAspect="1"/>
          </p:cNvPicPr>
          <p:nvPr/>
        </p:nvPicPr>
        <p:blipFill>
          <a:blip r:embed="rId7"/>
          <a:stretch>
            <a:fillRect/>
          </a:stretch>
        </p:blipFill>
        <p:spPr>
          <a:xfrm>
            <a:off x="1832144" y="2351314"/>
            <a:ext cx="5264234" cy="2873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0068476"/>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4E33-D4EA-340B-6734-93DDA8C1224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0255CE2-B227-3EBA-2AA5-1CAEA72712DD}"/>
              </a:ext>
            </a:extLst>
          </p:cNvPr>
          <p:cNvSpPr>
            <a:spLocks noGrp="1"/>
          </p:cNvSpPr>
          <p:nvPr>
            <p:ph type="title"/>
          </p:nvPr>
        </p:nvSpPr>
        <p:spPr/>
        <p:txBody>
          <a:bodyPr/>
          <a:lstStyle/>
          <a:p>
            <a:r>
              <a:rPr lang="ar-MA" sz="2400" b="1" kern="1200" dirty="0">
                <a:solidFill>
                  <a:schemeClr val="bg1">
                    <a:lumMod val="50000"/>
                  </a:schemeClr>
                </a:solidFill>
                <a:ea typeface="Calibri" panose="020F0502020204030204" pitchFamily="34" charset="0"/>
                <a:sym typeface="Dosis Medium"/>
              </a:rPr>
              <a:t>لم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اذا الفريق حزين</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E08B89CB-BB11-0439-7540-E2DEFB23814A}"/>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39B26FC-BCDB-0C8C-41D7-3E6A182CB05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99BE57C6-3127-AF60-1CE3-36DD8507505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ADF37C44-D3A5-8C6F-E2CE-BE195881624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ACAFE110-E31B-A0BB-BC96-D8FE5542205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61E087D-8756-96A8-6124-F710C66B52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988E7881-2DF1-69ED-636B-2665F63D14F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B1F33A2-23B5-09D3-DFAC-AE8E2FBB6F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921BA34A-C344-465D-2D68-4AB0B864B7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5F227354-EB0F-DEBE-4930-F3D83D011097}"/>
              </a:ext>
            </a:extLst>
          </p:cNvPr>
          <p:cNvPicPr>
            <a:picLocks noChangeAspect="1"/>
          </p:cNvPicPr>
          <p:nvPr/>
        </p:nvPicPr>
        <p:blipFill>
          <a:blip r:embed="rId7"/>
          <a:stretch>
            <a:fillRect/>
          </a:stretch>
        </p:blipFill>
        <p:spPr>
          <a:xfrm>
            <a:off x="1832144" y="2351314"/>
            <a:ext cx="5264234" cy="2873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399051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2E4E4-D672-C785-A7EB-5CD3237DB09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5013772-D345-DDF4-CC29-162B5019F678}"/>
              </a:ext>
            </a:extLst>
          </p:cNvPr>
          <p:cNvSpPr>
            <a:spLocks noGrp="1"/>
          </p:cNvSpPr>
          <p:nvPr>
            <p:ph type="title"/>
          </p:nvPr>
        </p:nvSpPr>
        <p:spPr/>
        <p:txBody>
          <a:bodyPr/>
          <a:lstStyle/>
          <a:p>
            <a:r>
              <a:rPr lang="tzm-Arab-MA" sz="2400" b="1" kern="1200" dirty="0">
                <a:solidFill>
                  <a:schemeClr val="bg1">
                    <a:lumMod val="50000"/>
                  </a:schemeClr>
                </a:solidFill>
                <a:ea typeface="Calibri" panose="020F0502020204030204" pitchFamily="34" charset="0"/>
                <a:sym typeface="Dosis Medium"/>
              </a:rPr>
              <a:t>أحسنتم.</a:t>
            </a:r>
            <a:r>
              <a:rPr lang="ar-MA" sz="2400" b="1" kern="1200" dirty="0">
                <a:solidFill>
                  <a:schemeClr val="bg1">
                    <a:lumMod val="50000"/>
                  </a:schemeClr>
                </a:solidFill>
                <a:ea typeface="Calibri" panose="020F0502020204030204" pitchFamily="34" charset="0"/>
                <a:sym typeface="Dosis Medium"/>
              </a:rPr>
              <a:t> الفريق حزين لأنه خسر (في المباراة).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305196BB-FB97-B571-9B39-17C4E580701B}"/>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C10177F-CD6B-B26D-ED76-C64381B0F61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427BA4C-C040-BF30-95EA-D868CA66ECB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8F79C4EF-8F7B-6FF6-045A-88A2CA5141F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AAC0433F-C960-6FA5-B0C2-E824C4E4798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C34513D-7E96-ECF9-1169-AD375F89345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FC16A429-2CD8-978D-282E-B6F1008AA56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FEA6D264-EB7E-5FBA-4447-FD1F5E56C78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42C3B54-9D95-102A-B7AD-4FB7B5CD5A3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52DD4068-D964-55BD-F6D7-BC88FBEF78C1}"/>
              </a:ext>
            </a:extLst>
          </p:cNvPr>
          <p:cNvPicPr>
            <a:picLocks noChangeAspect="1"/>
          </p:cNvPicPr>
          <p:nvPr/>
        </p:nvPicPr>
        <p:blipFill>
          <a:blip r:embed="rId7"/>
          <a:stretch>
            <a:fillRect/>
          </a:stretch>
        </p:blipFill>
        <p:spPr>
          <a:xfrm>
            <a:off x="1832144" y="2351314"/>
            <a:ext cx="5264234" cy="2873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210755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305169" y="3086999"/>
            <a:ext cx="5698627" cy="129743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لعبتي المفضلة.</a:t>
            </a:r>
          </a:p>
          <a:p>
            <a:pPr marL="0" lvl="0" indent="0" algn="r" rtl="1">
              <a:buClr>
                <a:srgbClr val="424D7B"/>
              </a:buClr>
              <a:buSzPct val="50000"/>
              <a:buNone/>
            </a:pPr>
            <a:r>
              <a:rPr lang="ar-MA" sz="2800" b="1" dirty="0">
                <a:cs typeface="Microsoft Uighur" panose="02000000000000000000" pitchFamily="2" charset="-78"/>
                <a:sym typeface="Arial"/>
              </a:rPr>
              <a:t>أخذ الكلمة لاسترجاع أحداث الحكاية ولعب أدوار شخصياتها.</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7899" y="1781573"/>
            <a:ext cx="540000" cy="540000"/>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rt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سنمر إلى الحكاية. هل أنتم مستعدون؟ </a:t>
            </a:r>
            <a:endParaRPr lang="fr-FR" sz="2400" dirty="0">
              <a:solidFill>
                <a:schemeClr val="bg1">
                  <a:lumMod val="50000"/>
                </a:schemeClr>
              </a:solidFill>
            </a:endParaRPr>
          </a:p>
        </p:txBody>
      </p:sp>
      <p:pic>
        <p:nvPicPr>
          <p:cNvPr id="2" name="Google Shape;1204;p58">
            <a:extLst>
              <a:ext uri="{FF2B5EF4-FFF2-40B4-BE49-F238E27FC236}">
                <a16:creationId xmlns:a16="http://schemas.microsoft.com/office/drawing/2014/main" id="{3EC5D4D2-0F67-95D9-AF27-0459BF621D95}"/>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877161" y="1787305"/>
            <a:ext cx="6727299" cy="4484866"/>
          </a:xfrm>
          <a:prstGeom prst="rect">
            <a:avLst/>
          </a:prstGeom>
          <a:ln>
            <a:noFill/>
          </a:ln>
          <a:effectLst>
            <a:softEdge rad="112500"/>
          </a:effectLst>
        </p:spPr>
      </p:pic>
      <p:pic>
        <p:nvPicPr>
          <p:cNvPr id="8"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0B82039A-3F70-A6B7-D7EF-282FD5E2EA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8" name="Image 17">
            <a:extLst>
              <a:ext uri="{FF2B5EF4-FFF2-40B4-BE49-F238E27FC236}">
                <a16:creationId xmlns:a16="http://schemas.microsoft.com/office/drawing/2014/main" id="{FD2EDD47-705B-760F-FB69-2371F8FA907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841EF46B-F2F6-FD98-724F-C0F4BD2C9E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1E17FB1E-A683-35DD-2A22-EA1D6C6BD4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3FD7A381-344E-8971-0DAC-C1163F59059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42257BF7-B8BB-46E2-A8C2-20FEF541D0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5361313-EC0D-D601-B373-08B8C67189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9" name="Rectangle 28">
            <a:extLst>
              <a:ext uri="{FF2B5EF4-FFF2-40B4-BE49-F238E27FC236}">
                <a16:creationId xmlns:a16="http://schemas.microsoft.com/office/drawing/2014/main" id="{B32EC56F-A610-0B6E-E35C-AB9C641847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40EDDAF8-8B55-ECBF-BF4C-1F884C50D3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58461871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34E5-D67A-01B1-7DEA-A1E6D7357DB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8EE899F-5A72-2218-DE12-C13ED4E80119}"/>
              </a:ext>
            </a:extLst>
          </p:cNvPr>
          <p:cNvSpPr>
            <a:spLocks noGrp="1"/>
          </p:cNvSpPr>
          <p:nvPr>
            <p:ph type="title"/>
          </p:nvPr>
        </p:nvSpPr>
        <p:spPr>
          <a:xfrm>
            <a:off x="673379" y="756000"/>
            <a:ext cx="6840000" cy="612000"/>
          </a:xfrm>
        </p:spPr>
        <p:txBody>
          <a:bodyPr>
            <a:normAutofit/>
          </a:bodyPr>
          <a:lstStyle/>
          <a:p>
            <a:r>
              <a:rPr lang="tzm-Arab-MA" sz="2400" dirty="0">
                <a:solidFill>
                  <a:schemeClr val="bg1">
                    <a:lumMod val="50000"/>
                  </a:schemeClr>
                </a:solidFill>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اليوم سنتذكر ما حدث في الحكاية ثم سنقوم بتشخيص ما أعجبنا منها.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dessin humoristique, clipart, illustration, Dessin animé&#10;&#10;Le contenu généré par l’IA peut être incorrect.">
            <a:extLst>
              <a:ext uri="{FF2B5EF4-FFF2-40B4-BE49-F238E27FC236}">
                <a16:creationId xmlns:a16="http://schemas.microsoft.com/office/drawing/2014/main" id="{C6732F0B-806A-5BD6-74A8-BA5EC6A8B6C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p:pic>
      <p:pic>
        <p:nvPicPr>
          <p:cNvPr id="3" name="Image 2">
            <a:extLst>
              <a:ext uri="{FF2B5EF4-FFF2-40B4-BE49-F238E27FC236}">
                <a16:creationId xmlns:a16="http://schemas.microsoft.com/office/drawing/2014/main" id="{50187A81-E384-88FD-F29C-2F1928FC26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A838387-3FC2-BE1A-1DAD-C969D00C6C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DDA71CC-2D77-BE6F-9380-72B51CB140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682DEC-A43C-F8B3-D9EB-B951169F850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6E637D5-226D-228C-27FC-FFE5520E475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84F2BA80-E35F-A7EE-DB69-A2040B2081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3636D27-45F0-5BC4-B95D-6797F8671F3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6548303F-37E4-3BB0-91EF-0DE05C2243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12" name="Espace réservé pour une image  11">
            <a:extLst>
              <a:ext uri="{FF2B5EF4-FFF2-40B4-BE49-F238E27FC236}">
                <a16:creationId xmlns:a16="http://schemas.microsoft.com/office/drawing/2014/main" id="{1420C0FE-AD9E-4442-C810-BA96077D1D78}"/>
              </a:ext>
            </a:extLst>
          </p:cNvPr>
          <p:cNvSpPr>
            <a:spLocks noGrp="1"/>
          </p:cNvSpPr>
          <p:nvPr>
            <p:ph type="pic" idx="2"/>
          </p:nvPr>
        </p:nvSpPr>
        <p:spPr>
          <a:xfrm>
            <a:off x="3290253" y="2701176"/>
            <a:ext cx="3455780" cy="2458653"/>
          </a:xfrm>
        </p:spPr>
        <p:txBody>
          <a:bodyPr/>
          <a:lstStyle/>
          <a:p>
            <a:endParaRPr lang="fr-MA"/>
          </a:p>
        </p:txBody>
      </p:sp>
      <p:pic>
        <p:nvPicPr>
          <p:cNvPr id="2" name="Image 1">
            <a:extLst>
              <a:ext uri="{FF2B5EF4-FFF2-40B4-BE49-F238E27FC236}">
                <a16:creationId xmlns:a16="http://schemas.microsoft.com/office/drawing/2014/main" id="{C8C55B86-E09C-71F6-69E3-1E7DDAF27C2F}"/>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415614266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004F-0D0B-D753-EBD4-D62DA1620BC0}"/>
            </a:ext>
          </a:extLst>
        </p:cNvPr>
        <p:cNvGrpSpPr/>
        <p:nvPr/>
      </p:nvGrpSpPr>
      <p:grpSpPr>
        <a:xfrm>
          <a:off x="0" y="0"/>
          <a:ext cx="0" cy="0"/>
          <a:chOff x="0" y="0"/>
          <a:chExt cx="0" cy="0"/>
        </a:xfrm>
      </p:grpSpPr>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F67B0238-AE42-58BB-F3F6-02E47EE7586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9" name="ZoneTexte 18">
            <a:extLst>
              <a:ext uri="{FF2B5EF4-FFF2-40B4-BE49-F238E27FC236}">
                <a16:creationId xmlns:a16="http://schemas.microsoft.com/office/drawing/2014/main" id="{3597646B-FEEC-8456-EFD3-77D05E6362AC}"/>
              </a:ext>
            </a:extLst>
          </p:cNvPr>
          <p:cNvSpPr txBox="1"/>
          <p:nvPr/>
        </p:nvSpPr>
        <p:spPr>
          <a:xfrm>
            <a:off x="725068" y="819231"/>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اجتمع في الغابة الكبيرة؟  لماذا؟</a:t>
            </a:r>
          </a:p>
        </p:txBody>
      </p:sp>
      <p:pic>
        <p:nvPicPr>
          <p:cNvPr id="3" name="Image 2">
            <a:extLst>
              <a:ext uri="{FF2B5EF4-FFF2-40B4-BE49-F238E27FC236}">
                <a16:creationId xmlns:a16="http://schemas.microsoft.com/office/drawing/2014/main" id="{4F1DEC7E-BF20-DC75-93EE-CB87BADE74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32CEF3C-42A1-368A-C9E0-FD802CF7BD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D31B09-387D-B204-2723-A7D4579405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2E1CFE-CEAA-4495-6F1E-60CF2ECA4A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5661A8A-1B62-2312-6FC0-516445C0A7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A0BBDA79-D574-DAED-4B6C-F186A431C0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57751E7-F149-51F4-948A-E8C35AC54FB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EA8B6B-6753-DCC0-DA3C-F770E2E01A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361F3151-0D1E-AAA4-A1C9-79CE7B5CFE62}"/>
              </a:ext>
            </a:extLst>
          </p:cNvPr>
          <p:cNvPicPr>
            <a:picLocks noChangeAspect="1"/>
          </p:cNvPicPr>
          <p:nvPr/>
        </p:nvPicPr>
        <p:blipFill>
          <a:blip r:embed="rId7"/>
          <a:stretch>
            <a:fillRect/>
          </a:stretch>
        </p:blipFill>
        <p:spPr>
          <a:xfrm>
            <a:off x="1637036" y="2060579"/>
            <a:ext cx="5801205" cy="3627646"/>
          </a:xfrm>
          <a:prstGeom prst="rect">
            <a:avLst/>
          </a:prstGeom>
        </p:spPr>
      </p:pic>
    </p:spTree>
    <p:extLst>
      <p:ext uri="{BB962C8B-B14F-4D97-AF65-F5344CB8AC3E}">
        <p14:creationId xmlns:p14="http://schemas.microsoft.com/office/powerpoint/2010/main" val="257966714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62BD-0C29-F675-42E2-5BA1BF844545}"/>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5DD88C58-2574-A5F1-8E7E-2B337D62AB2D}"/>
              </a:ext>
            </a:extLst>
          </p:cNvPr>
          <p:cNvSpPr txBox="1"/>
          <p:nvPr/>
        </p:nvSpPr>
        <p:spPr>
          <a:xfrm>
            <a:off x="711893" y="868578"/>
            <a:ext cx="6762190" cy="461665"/>
          </a:xfrm>
          <a:prstGeom prst="rect">
            <a:avLst/>
          </a:prstGeom>
          <a:noFill/>
        </p:spPr>
        <p:txBody>
          <a:bodyPr wrap="square" rtlCol="0">
            <a:spAutoFit/>
          </a:bodyPr>
          <a:lstStyle/>
          <a:p>
            <a:pPr lvl="0" algn="r" rtl="1">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 هي اللعبة المفضلة لكل واحد من الأصدقاء؟ </a:t>
            </a:r>
          </a:p>
        </p:txBody>
      </p:sp>
      <p:pic>
        <p:nvPicPr>
          <p:cNvPr id="34" name="Espace réservé pour une image  33" descr="Une image contenant habits, sourire, dessin humoristique, clipart&#10;&#10;Le contenu généré par l’IA peut être incorrect.">
            <a:extLst>
              <a:ext uri="{FF2B5EF4-FFF2-40B4-BE49-F238E27FC236}">
                <a16:creationId xmlns:a16="http://schemas.microsoft.com/office/drawing/2014/main" id="{8640578E-9B49-11B8-7D42-70CD6CC0782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5982B799-4B6C-1A65-DA01-1C88D87DA6A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7EA673D-C83D-4CD3-5DC0-D6DF9E744E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C3D9C91-4AB6-40D8-ED93-98E2F25E13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C1E3421-599E-2791-3118-F1DC99F201C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D92C728-C9A6-6DE4-C4F0-7CA42FDF96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BBD4C56E-E25C-EF5A-3790-EA10187CF01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F8927B0-314E-347F-D281-DFF4769452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E9EDF2E-8D6B-FB73-FD7B-A84D7B7555E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30B80DDA-444E-29A7-4432-D11F7E43101A}"/>
              </a:ext>
            </a:extLst>
          </p:cNvPr>
          <p:cNvPicPr>
            <a:picLocks noChangeAspect="1"/>
          </p:cNvPicPr>
          <p:nvPr/>
        </p:nvPicPr>
        <p:blipFill>
          <a:blip r:embed="rId7"/>
          <a:stretch>
            <a:fillRect/>
          </a:stretch>
        </p:blipFill>
        <p:spPr>
          <a:xfrm>
            <a:off x="2124331" y="2077086"/>
            <a:ext cx="4752345" cy="3415197"/>
          </a:xfrm>
          <a:prstGeom prst="rect">
            <a:avLst/>
          </a:prstGeom>
        </p:spPr>
      </p:pic>
    </p:spTree>
    <p:extLst>
      <p:ext uri="{BB962C8B-B14F-4D97-AF65-F5344CB8AC3E}">
        <p14:creationId xmlns:p14="http://schemas.microsoft.com/office/powerpoint/2010/main" val="216318194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60D3-ECD7-C666-6390-E42BE6126CE9}"/>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F37EC581-9647-DE32-8E23-3B5952A55CE1}"/>
              </a:ext>
            </a:extLst>
          </p:cNvPr>
          <p:cNvSpPr txBox="1"/>
          <p:nvPr/>
        </p:nvSpPr>
        <p:spPr>
          <a:xfrm>
            <a:off x="701621" y="818385"/>
            <a:ext cx="6762190" cy="461665"/>
          </a:xfrm>
          <a:prstGeom prst="rect">
            <a:avLst/>
          </a:prstGeom>
          <a:noFill/>
        </p:spPr>
        <p:txBody>
          <a:bodyPr wrap="square" rtlCol="0">
            <a:spAutoFit/>
          </a:bodyPr>
          <a:lstStyle/>
          <a:p>
            <a:pPr lvl="0" algn="r" rtl="1">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ماذا وقع لليلي أثناء القفز؟ </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9329CA39-2FFC-3CA8-04E9-7939FA924915}"/>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7A625EA-90E0-A154-B6E4-F3163FA1E6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0AAE10C-6BC8-CFE3-F3BF-F27DAE080C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A1749-CF06-8778-05F3-675D642938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22027A1A-A1C0-E52F-7DFE-8D58372A9E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969F6C1-20BB-F190-B604-F659F121BE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69721B37-0D6A-9C96-D314-8096CDBE83D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F7F5EB3-480E-E9DE-B174-006705483B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8EA2698-7D1D-EA05-7C5E-80413DDE43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8C7152E7-F3C7-3806-7501-8FFE5168F4D0}"/>
              </a:ext>
            </a:extLst>
          </p:cNvPr>
          <p:cNvPicPr>
            <a:picLocks noChangeAspect="1"/>
          </p:cNvPicPr>
          <p:nvPr/>
        </p:nvPicPr>
        <p:blipFill>
          <a:blip r:embed="rId7"/>
          <a:stretch>
            <a:fillRect/>
          </a:stretch>
        </p:blipFill>
        <p:spPr>
          <a:xfrm>
            <a:off x="1356049" y="2183365"/>
            <a:ext cx="6172709" cy="3112352"/>
          </a:xfrm>
          <a:prstGeom prst="rect">
            <a:avLst/>
          </a:prstGeom>
        </p:spPr>
      </p:pic>
    </p:spTree>
    <p:extLst>
      <p:ext uri="{BB962C8B-B14F-4D97-AF65-F5344CB8AC3E}">
        <p14:creationId xmlns:p14="http://schemas.microsoft.com/office/powerpoint/2010/main" val="305721193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4F2068CE-667D-A752-36CE-136736339593}"/>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أي لعبة فازت ليلي؟</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6C53978C-6FB9-D142-4A62-E2EBADEF2AC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6DD169E-F564-289B-6D8C-201567E9C1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C96C4D2E-BFA1-D268-7725-509F2A4E11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BC3A2627-B153-83DB-B4C0-BD7BDEBBB34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E752CC5-F44D-71BF-EB2A-EC54D77234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7A08CD35-0232-074E-0CCA-140672618BB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3955863-2E6D-A012-5A69-182E365215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ADA9552-C7F3-F054-6008-A7BEA1D9D9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02C3377-F007-FC37-25BE-CB397C795B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0EAF83AE-7A36-DEA1-A63F-907A066ADAA4}"/>
              </a:ext>
            </a:extLst>
          </p:cNvPr>
          <p:cNvSpPr>
            <a:spLocks noGrp="1"/>
          </p:cNvSpPr>
          <p:nvPr>
            <p:ph type="pic" idx="2"/>
          </p:nvPr>
        </p:nvSpPr>
        <p:spPr>
          <a:xfrm>
            <a:off x="2724093" y="2761861"/>
            <a:ext cx="3079548" cy="2344995"/>
          </a:xfrm>
        </p:spPr>
        <p:txBody>
          <a:bodyPr/>
          <a:lstStyle/>
          <a:p>
            <a:endParaRPr lang="fr-MA"/>
          </a:p>
        </p:txBody>
      </p:sp>
      <p:pic>
        <p:nvPicPr>
          <p:cNvPr id="2" name="Image 1">
            <a:extLst>
              <a:ext uri="{FF2B5EF4-FFF2-40B4-BE49-F238E27FC236}">
                <a16:creationId xmlns:a16="http://schemas.microsoft.com/office/drawing/2014/main" id="{DCBD37F8-47CA-5842-2B03-4C8B436E54FA}"/>
              </a:ext>
            </a:extLst>
          </p:cNvPr>
          <p:cNvPicPr>
            <a:picLocks noChangeAspect="1"/>
          </p:cNvPicPr>
          <p:nvPr/>
        </p:nvPicPr>
        <p:blipFill>
          <a:blip r:embed="rId7"/>
          <a:stretch>
            <a:fillRect/>
          </a:stretch>
        </p:blipFill>
        <p:spPr>
          <a:xfrm>
            <a:off x="1265972" y="2206676"/>
            <a:ext cx="6060680" cy="3418845"/>
          </a:xfrm>
          <a:prstGeom prst="rect">
            <a:avLst/>
          </a:prstGeom>
        </p:spPr>
      </p:pic>
    </p:spTree>
    <p:extLst>
      <p:ext uri="{BB962C8B-B14F-4D97-AF65-F5344CB8AC3E}">
        <p14:creationId xmlns:p14="http://schemas.microsoft.com/office/powerpoint/2010/main" val="77456228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A1A2B-B42E-0E46-7A7F-8A16F36AE22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8C2FBC5-7E47-8042-A4C9-C6D1584260BE}"/>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ماذا وقع بعد ذلك؟</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B44ED0B6-6EB5-DB76-B15F-B78515AED8A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EA812514-F7C0-0FAF-6BE9-990D29BDD24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C485736-D7F2-731B-9233-568E2B2632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FB80156A-0570-7B1D-551A-14A15FF661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304EE52-5DBD-5D4D-239B-DC456BD763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4D64F2C-6EA0-76A2-A06A-39FCF3A0CE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6A32C93-7C7F-96A7-DE8B-581F354920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95D0527-C2E8-2ED5-E38C-1AAB6A81C6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4A0B29D-E580-256F-08AA-BDD637CA15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1CF1C6F-56F0-6024-7C37-A824A81E17E0}"/>
              </a:ext>
            </a:extLst>
          </p:cNvPr>
          <p:cNvSpPr>
            <a:spLocks noGrp="1"/>
          </p:cNvSpPr>
          <p:nvPr>
            <p:ph type="pic" idx="2"/>
          </p:nvPr>
        </p:nvSpPr>
        <p:spPr>
          <a:xfrm>
            <a:off x="2724093" y="2761861"/>
            <a:ext cx="3079548" cy="2344995"/>
          </a:xfrm>
        </p:spPr>
        <p:txBody>
          <a:bodyPr/>
          <a:lstStyle/>
          <a:p>
            <a:endParaRPr lang="fr-MA"/>
          </a:p>
        </p:txBody>
      </p:sp>
      <p:pic>
        <p:nvPicPr>
          <p:cNvPr id="6" name="Image 5">
            <a:extLst>
              <a:ext uri="{FF2B5EF4-FFF2-40B4-BE49-F238E27FC236}">
                <a16:creationId xmlns:a16="http://schemas.microsoft.com/office/drawing/2014/main" id="{842C812C-9CC5-2E59-51C8-5DEB85E4E107}"/>
              </a:ext>
            </a:extLst>
          </p:cNvPr>
          <p:cNvPicPr>
            <a:picLocks noChangeAspect="1"/>
          </p:cNvPicPr>
          <p:nvPr/>
        </p:nvPicPr>
        <p:blipFill>
          <a:blip r:embed="rId7"/>
          <a:stretch>
            <a:fillRect/>
          </a:stretch>
        </p:blipFill>
        <p:spPr>
          <a:xfrm>
            <a:off x="1483567" y="1846852"/>
            <a:ext cx="6176865" cy="3755148"/>
          </a:xfrm>
          <a:prstGeom prst="rect">
            <a:avLst/>
          </a:prstGeom>
        </p:spPr>
      </p:pic>
    </p:spTree>
    <p:extLst>
      <p:ext uri="{BB962C8B-B14F-4D97-AF65-F5344CB8AC3E}">
        <p14:creationId xmlns:p14="http://schemas.microsoft.com/office/powerpoint/2010/main" val="297917745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8FA38-31D1-EB39-A367-AE61837DB49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FCC9426-56B0-C435-42A3-768C9A21BDC6}"/>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أي لعبة فاز جوجو؟</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FC78A78F-2D8E-D906-6B5C-E752670CCE8A}"/>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C4EBEF88-F7D9-D04D-15B9-376B4988D55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94569C6-FE2D-63E8-D659-6AE31D7FA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A48543BA-9ADE-54E8-3D49-51F587DEE2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343D3B77-37F0-26C8-EDE0-8C27247499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36E519F-C0D4-C2CD-A7FD-54DC24C980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0524AA1-39D8-E4B6-B100-625D0DA301A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EC3F8A34-78DC-C857-15F6-44556170DD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787AFB6-35C5-A705-B11B-9952497CBB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FF6D75C-E3F8-E4EA-865F-341DBBAF4FED}"/>
              </a:ext>
            </a:extLst>
          </p:cNvPr>
          <p:cNvSpPr>
            <a:spLocks noGrp="1"/>
          </p:cNvSpPr>
          <p:nvPr>
            <p:ph type="pic" idx="2"/>
          </p:nvPr>
        </p:nvSpPr>
        <p:spPr>
          <a:xfrm>
            <a:off x="2724093" y="2761861"/>
            <a:ext cx="3079548" cy="2344995"/>
          </a:xfrm>
        </p:spPr>
        <p:txBody>
          <a:bodyPr/>
          <a:lstStyle/>
          <a:p>
            <a:endParaRPr lang="fr-MA"/>
          </a:p>
        </p:txBody>
      </p:sp>
      <p:pic>
        <p:nvPicPr>
          <p:cNvPr id="2" name="Image 1">
            <a:extLst>
              <a:ext uri="{FF2B5EF4-FFF2-40B4-BE49-F238E27FC236}">
                <a16:creationId xmlns:a16="http://schemas.microsoft.com/office/drawing/2014/main" id="{8BB45531-FE1F-3BD6-C28B-04C29C2C4F3B}"/>
              </a:ext>
            </a:extLst>
          </p:cNvPr>
          <p:cNvPicPr>
            <a:picLocks noChangeAspect="1"/>
          </p:cNvPicPr>
          <p:nvPr/>
        </p:nvPicPr>
        <p:blipFill>
          <a:blip r:embed="rId7"/>
          <a:stretch>
            <a:fillRect/>
          </a:stretch>
        </p:blipFill>
        <p:spPr>
          <a:xfrm>
            <a:off x="1519072" y="2062065"/>
            <a:ext cx="5749105" cy="3577377"/>
          </a:xfrm>
          <a:prstGeom prst="rect">
            <a:avLst/>
          </a:prstGeom>
        </p:spPr>
      </p:pic>
    </p:spTree>
    <p:extLst>
      <p:ext uri="{BB962C8B-B14F-4D97-AF65-F5344CB8AC3E}">
        <p14:creationId xmlns:p14="http://schemas.microsoft.com/office/powerpoint/2010/main" val="261571317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2A6E4-3C7D-EF68-7AA5-4FE01E9CDA03}"/>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08EBE7A0-92F1-7D7E-FAA8-909E32810F62}"/>
              </a:ext>
            </a:extLst>
          </p:cNvPr>
          <p:cNvSpPr txBox="1"/>
          <p:nvPr/>
        </p:nvSpPr>
        <p:spPr>
          <a:xfrm>
            <a:off x="749680" y="776578"/>
            <a:ext cx="6762190" cy="461665"/>
          </a:xfrm>
          <a:prstGeom prst="rect">
            <a:avLst/>
          </a:prstGeom>
          <a:noFill/>
        </p:spPr>
        <p:txBody>
          <a:bodyPr wrap="square" rtlCol="0">
            <a:spAutoFit/>
          </a:bodyPr>
          <a:lstStyle/>
          <a:p>
            <a:pPr lvl="0" algn="r" rtl="1">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ماذا وقع بعد ذلك؟</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8A3CEA07-F528-A0FC-5226-04C1BD4452B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859DD3FB-8179-A747-9E7E-BA566C7F4F7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8FFCFE20-AD9F-33F7-062B-08D172E5BA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E2BDCA34-42BB-B8E9-2BB5-18921AC25CC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5DC6A88E-7547-969C-272F-BBCCF4E6A8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1BC827B-6BC5-9F8C-24FA-FD73016F9B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D1D6540-333A-D851-E8B1-F64F1D18722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EFC801AC-0643-CE41-C1BB-EB34D20D402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BB8FF6FC-D261-7A0D-79D1-1D088CD018F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47B77F2E-B36C-F782-637D-58C9E3E30E17}"/>
              </a:ext>
            </a:extLst>
          </p:cNvPr>
          <p:cNvSpPr>
            <a:spLocks noGrp="1"/>
          </p:cNvSpPr>
          <p:nvPr>
            <p:ph type="pic" idx="2"/>
          </p:nvPr>
        </p:nvSpPr>
        <p:spPr>
          <a:xfrm>
            <a:off x="3388862" y="2640562"/>
            <a:ext cx="2661307" cy="2192696"/>
          </a:xfrm>
        </p:spPr>
        <p:txBody>
          <a:bodyPr/>
          <a:lstStyle/>
          <a:p>
            <a:endParaRPr lang="fr-MA"/>
          </a:p>
        </p:txBody>
      </p:sp>
      <p:pic>
        <p:nvPicPr>
          <p:cNvPr id="2" name="Image 1">
            <a:extLst>
              <a:ext uri="{FF2B5EF4-FFF2-40B4-BE49-F238E27FC236}">
                <a16:creationId xmlns:a16="http://schemas.microsoft.com/office/drawing/2014/main" id="{E439FF31-7662-48BB-6B56-902E09EA7B02}"/>
              </a:ext>
            </a:extLst>
          </p:cNvPr>
          <p:cNvPicPr>
            <a:picLocks noChangeAspect="1"/>
          </p:cNvPicPr>
          <p:nvPr/>
        </p:nvPicPr>
        <p:blipFill>
          <a:blip r:embed="rId7"/>
          <a:stretch>
            <a:fillRect/>
          </a:stretch>
        </p:blipFill>
        <p:spPr>
          <a:xfrm>
            <a:off x="1402625" y="2015054"/>
            <a:ext cx="6338749" cy="3466090"/>
          </a:xfrm>
          <a:prstGeom prst="rect">
            <a:avLst/>
          </a:prstGeom>
        </p:spPr>
      </p:pic>
    </p:spTree>
    <p:extLst>
      <p:ext uri="{BB962C8B-B14F-4D97-AF65-F5344CB8AC3E}">
        <p14:creationId xmlns:p14="http://schemas.microsoft.com/office/powerpoint/2010/main" val="405306521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4EF9D-4713-CE0C-B72F-3A751C2D208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EC29B17C-799C-C175-14E8-58474BD1272D}"/>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أي لعبة فاز كوكي؟</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FCFB1A68-1E8B-D232-7378-C364303835F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CF1F2DF-6D13-3B64-399C-00A925170A7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792ACE25-F4EA-843E-807A-140C21A478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F817B681-BD01-1C78-4549-006BEEED8B5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F73B6629-2CCE-EE73-7D13-30349D58DAC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7F78344-ADA7-A474-3795-D2FED0918C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BE1A93FC-9148-EC8C-BF4B-EDED0DFF48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581A3DB-BF0E-B3A4-D92D-1C9E0F78FE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8E7EDB1-9D89-77E9-2C74-0F653CF7EC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EF7FE986-B2AB-D2FD-6EE6-D52D56F81E6D}"/>
              </a:ext>
            </a:extLst>
          </p:cNvPr>
          <p:cNvSpPr>
            <a:spLocks noGrp="1"/>
          </p:cNvSpPr>
          <p:nvPr>
            <p:ph type="pic" idx="2"/>
          </p:nvPr>
        </p:nvSpPr>
        <p:spPr>
          <a:xfrm>
            <a:off x="2724093" y="2761861"/>
            <a:ext cx="3079548" cy="2344995"/>
          </a:xfrm>
        </p:spPr>
        <p:txBody>
          <a:bodyPr/>
          <a:lstStyle/>
          <a:p>
            <a:endParaRPr lang="fr-MA"/>
          </a:p>
        </p:txBody>
      </p:sp>
      <p:pic>
        <p:nvPicPr>
          <p:cNvPr id="3" name="Image 2">
            <a:extLst>
              <a:ext uri="{FF2B5EF4-FFF2-40B4-BE49-F238E27FC236}">
                <a16:creationId xmlns:a16="http://schemas.microsoft.com/office/drawing/2014/main" id="{85D2C067-160C-0A08-7CF5-EC5239211BD0}"/>
              </a:ext>
            </a:extLst>
          </p:cNvPr>
          <p:cNvPicPr>
            <a:picLocks noChangeAspect="1"/>
          </p:cNvPicPr>
          <p:nvPr/>
        </p:nvPicPr>
        <p:blipFill>
          <a:blip r:embed="rId7"/>
          <a:stretch>
            <a:fillRect/>
          </a:stretch>
        </p:blipFill>
        <p:spPr>
          <a:xfrm>
            <a:off x="1462399" y="2039695"/>
            <a:ext cx="6219201" cy="3577448"/>
          </a:xfrm>
          <a:prstGeom prst="rect">
            <a:avLst/>
          </a:prstGeom>
        </p:spPr>
      </p:pic>
    </p:spTree>
    <p:extLst>
      <p:ext uri="{BB962C8B-B14F-4D97-AF65-F5344CB8AC3E}">
        <p14:creationId xmlns:p14="http://schemas.microsoft.com/office/powerpoint/2010/main" val="8609477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9B00-209A-A992-79AA-8C1E3AE5B777}"/>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66F4AB5D-532D-59AD-2BCA-97E748DBB4A6}"/>
              </a:ext>
            </a:extLst>
          </p:cNvPr>
          <p:cNvSpPr txBox="1"/>
          <p:nvPr/>
        </p:nvSpPr>
        <p:spPr>
          <a:xfrm>
            <a:off x="749680" y="776578"/>
            <a:ext cx="6762190" cy="461665"/>
          </a:xfrm>
          <a:prstGeom prst="rect">
            <a:avLst/>
          </a:prstGeom>
          <a:noFill/>
        </p:spPr>
        <p:txBody>
          <a:bodyPr wrap="square" rtlCol="0">
            <a:spAutoFit/>
          </a:bodyPr>
          <a:lstStyle/>
          <a:p>
            <a:pPr lvl="0" algn="r" rtl="1">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ماذا قرر الأصدقاء في الأخير؟</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27196F2A-EB84-C34D-23E3-1DE5E1F7052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EE3FC2AF-1D5B-51DB-ADAC-D53009676A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D7805AD-2244-A3D8-77A9-2F31139C58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2E034D4-87E4-C186-557F-E9837BD37E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FCAD9F1-6A2C-7955-D3C3-994088B951F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4528495-EC0B-3E77-01C2-9DF5129499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74F970DF-42F7-BC64-EA2C-B44ACF9AA1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821C8356-932A-DF3D-A296-2FC5DB8839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F8ABAE22-A854-6BD5-4CBF-D2CD2E4809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78FB39D4-FDE5-19A2-BFC9-323D244C7348}"/>
              </a:ext>
            </a:extLst>
          </p:cNvPr>
          <p:cNvSpPr>
            <a:spLocks noGrp="1"/>
          </p:cNvSpPr>
          <p:nvPr>
            <p:ph type="pic" idx="2"/>
          </p:nvPr>
        </p:nvSpPr>
        <p:spPr>
          <a:xfrm>
            <a:off x="3388862" y="2640562"/>
            <a:ext cx="2661307" cy="2192696"/>
          </a:xfrm>
        </p:spPr>
        <p:txBody>
          <a:bodyPr/>
          <a:lstStyle/>
          <a:p>
            <a:endParaRPr lang="fr-MA"/>
          </a:p>
        </p:txBody>
      </p:sp>
      <p:pic>
        <p:nvPicPr>
          <p:cNvPr id="12" name="Image 11">
            <a:extLst>
              <a:ext uri="{FF2B5EF4-FFF2-40B4-BE49-F238E27FC236}">
                <a16:creationId xmlns:a16="http://schemas.microsoft.com/office/drawing/2014/main" id="{949DF311-E25C-129B-A3E8-287E59F5BCC1}"/>
              </a:ext>
            </a:extLst>
          </p:cNvPr>
          <p:cNvPicPr>
            <a:picLocks noChangeAspect="1"/>
          </p:cNvPicPr>
          <p:nvPr/>
        </p:nvPicPr>
        <p:blipFill>
          <a:blip r:embed="rId7"/>
          <a:stretch>
            <a:fillRect/>
          </a:stretch>
        </p:blipFill>
        <p:spPr>
          <a:xfrm>
            <a:off x="1642188" y="2149079"/>
            <a:ext cx="5691674" cy="3470698"/>
          </a:xfrm>
          <a:prstGeom prst="rect">
            <a:avLst/>
          </a:prstGeom>
        </p:spPr>
      </p:pic>
    </p:spTree>
    <p:extLst>
      <p:ext uri="{BB962C8B-B14F-4D97-AF65-F5344CB8AC3E}">
        <p14:creationId xmlns:p14="http://schemas.microsoft.com/office/powerpoint/2010/main" val="31265805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4C93-BC30-5B42-2B52-F4D9784BF6AD}"/>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86867501-CBFA-5A19-DD47-19ED8B4027F4}"/>
              </a:ext>
            </a:extLst>
          </p:cNvPr>
          <p:cNvSpPr txBox="1"/>
          <p:nvPr/>
        </p:nvSpPr>
        <p:spPr>
          <a:xfrm>
            <a:off x="749680" y="776578"/>
            <a:ext cx="6762190" cy="461665"/>
          </a:xfrm>
          <a:prstGeom prst="rect">
            <a:avLst/>
          </a:prstGeom>
          <a:noFill/>
        </p:spPr>
        <p:txBody>
          <a:bodyPr wrap="square" rtlCol="0">
            <a:spAutoFit/>
          </a:bodyPr>
          <a:lstStyle/>
          <a:p>
            <a:pPr lvl="0" algn="r" rtl="1">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هل أعجبتكم الحكاية؟ ماذا أعجبكم فيها؟</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2A0AC6B8-77B8-74CB-7E34-9B928CE0D09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7BCAA586-B6C7-687C-0796-F519EE5252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D0A292E-498F-7CBF-9735-898C5B8DA4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4C22FB-C435-C847-313C-EE3E887572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4391BF1-0DF3-7DAF-B043-D25A32FA3B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208CE2F-3CE4-F38B-B077-6CBFFD7AFF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D2DF913E-71FD-30E4-7BC6-BC579E9F38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1C3D13CA-5463-F3E9-FF3B-90412D57CA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387B034C-4F45-E355-DB82-5CD8E35360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41BF7494-E0C3-666C-501D-06E4273E2584}"/>
              </a:ext>
            </a:extLst>
          </p:cNvPr>
          <p:cNvSpPr>
            <a:spLocks noGrp="1"/>
          </p:cNvSpPr>
          <p:nvPr>
            <p:ph type="pic" idx="2"/>
          </p:nvPr>
        </p:nvSpPr>
        <p:spPr>
          <a:xfrm>
            <a:off x="3388862" y="2640562"/>
            <a:ext cx="2661307" cy="2192696"/>
          </a:xfrm>
        </p:spPr>
        <p:txBody>
          <a:bodyPr/>
          <a:lstStyle/>
          <a:p>
            <a:endParaRPr lang="fr-MA"/>
          </a:p>
        </p:txBody>
      </p:sp>
      <p:pic>
        <p:nvPicPr>
          <p:cNvPr id="12" name="Image 11">
            <a:extLst>
              <a:ext uri="{FF2B5EF4-FFF2-40B4-BE49-F238E27FC236}">
                <a16:creationId xmlns:a16="http://schemas.microsoft.com/office/drawing/2014/main" id="{094680C0-79A5-9677-7C41-187284FCAE91}"/>
              </a:ext>
            </a:extLst>
          </p:cNvPr>
          <p:cNvPicPr>
            <a:picLocks noChangeAspect="1"/>
          </p:cNvPicPr>
          <p:nvPr/>
        </p:nvPicPr>
        <p:blipFill>
          <a:blip r:embed="rId7"/>
          <a:stretch>
            <a:fillRect/>
          </a:stretch>
        </p:blipFill>
        <p:spPr>
          <a:xfrm>
            <a:off x="2124331" y="2123739"/>
            <a:ext cx="4752345" cy="3415197"/>
          </a:xfrm>
          <a:prstGeom prst="rect">
            <a:avLst/>
          </a:prstGeom>
        </p:spPr>
      </p:pic>
    </p:spTree>
    <p:extLst>
      <p:ext uri="{BB962C8B-B14F-4D97-AF65-F5344CB8AC3E}">
        <p14:creationId xmlns:p14="http://schemas.microsoft.com/office/powerpoint/2010/main" val="339768128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DAF7-2625-0265-744D-25D8B0E86ED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C39EC65-ACB6-2202-D65C-8A9077C38168}"/>
              </a:ext>
            </a:extLst>
          </p:cNvPr>
          <p:cNvSpPr>
            <a:spLocks noGrp="1"/>
          </p:cNvSpPr>
          <p:nvPr>
            <p:ph type="title"/>
          </p:nvPr>
        </p:nvSpPr>
        <p:spPr>
          <a:xfrm>
            <a:off x="649934" y="756000"/>
            <a:ext cx="6840000"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سنقوم بلعب الأدوار</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a:t>
            </a:r>
            <a:endPar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6" name="Espace réservé pour une image  25" descr="Une image contenant habits, dessin humoristique, sourire, Dessin animé&#10;&#10;Le contenu généré par l’IA peut être incorrect.">
            <a:extLst>
              <a:ext uri="{FF2B5EF4-FFF2-40B4-BE49-F238E27FC236}">
                <a16:creationId xmlns:a16="http://schemas.microsoft.com/office/drawing/2014/main" id="{80D975DF-6E58-DA9A-3C15-CBE3E5D11561}"/>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l="-25000" r="-25000"/>
          <a:stretch>
            <a:fillRect/>
          </a:stretch>
        </p:blipFill>
        <p:spPr>
          <a:xfrm>
            <a:off x="1836820" y="2054923"/>
            <a:ext cx="5470360" cy="3646904"/>
          </a:xfrm>
        </p:spPr>
      </p:pic>
      <p:pic>
        <p:nvPicPr>
          <p:cNvPr id="22" name="Espace réservé pour une image  21" descr="Une image contenant dessin humoristique, clipart, illustration, Dessin animé&#10;&#10;Le contenu généré par l’IA peut être incorrect.">
            <a:extLst>
              <a:ext uri="{FF2B5EF4-FFF2-40B4-BE49-F238E27FC236}">
                <a16:creationId xmlns:a16="http://schemas.microsoft.com/office/drawing/2014/main" id="{61F0645A-0A7E-9C0E-1AFF-616ABA89BC0D}"/>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CA784A-E564-8F28-0574-8C114E78D4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D25AA1C-984A-925E-8D51-A6C4E86944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831E74-61F8-2400-A541-9E41FC9602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9E3C8F7-5AD9-FDB1-F379-F9109FD31B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A04B15C-B892-42C1-AEE7-5C72F57BB5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E906AC6-3BC1-0E6B-A60C-6BB2D54132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2888926-2255-88BA-A5BE-F90C33754C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1DE7237-2C68-B4DA-4698-D76550FC1C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20042201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57C61-A7EE-4366-4515-FAC1D345D3A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F21C672-9E74-1FD6-41BF-BC0143A9D721}"/>
              </a:ext>
            </a:extLst>
          </p:cNvPr>
          <p:cNvSpPr>
            <a:spLocks noGrp="1"/>
          </p:cNvSpPr>
          <p:nvPr>
            <p:ph type="title"/>
          </p:nvPr>
        </p:nvSpPr>
        <p:spPr>
          <a:xfrm>
            <a:off x="355895" y="1057721"/>
            <a:ext cx="7237408" cy="624931"/>
          </a:xfrm>
        </p:spPr>
        <p:txBody>
          <a:bodyPr>
            <a:noAutofit/>
          </a:bodyPr>
          <a:lstStyle/>
          <a:p>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يقوم بدور كوكي وهو يحاول تسلق الشجرة ولكن  ورقة كبيرة سقطت فوق رأسه. </a:t>
            </a:r>
            <a:r>
              <a:rPr lang="ar-MA" sz="20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(يضع الأستاذ غطاء فوق رأس التلميذ). </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أخذ يركض خلف أصدقائه وهم يهربون كي لا يمسك بهم.</a:t>
            </a:r>
            <a:r>
              <a:rPr lang="ar-MA" sz="2000" b="1" kern="1200" dirty="0">
                <a:solidFill>
                  <a:schemeClr val="bg1">
                    <a:lumMod val="50000"/>
                  </a:schemeClr>
                </a:solidFill>
                <a:ea typeface="Calibri" panose="020F0502020204030204" pitchFamily="34" charset="0"/>
                <a:sym typeface="Dosis Medium"/>
              </a:rPr>
              <a:t> (</a:t>
            </a:r>
            <a:r>
              <a:rPr lang="ar-MA" sz="2000" b="1" i="1" kern="1200" dirty="0">
                <a:solidFill>
                  <a:schemeClr val="bg1">
                    <a:lumMod val="50000"/>
                  </a:schemeClr>
                </a:solidFill>
                <a:ea typeface="Calibri" panose="020F0502020204030204" pitchFamily="34" charset="0"/>
                <a:sym typeface="Dosis Medium"/>
              </a:rPr>
              <a:t>ي</a:t>
            </a:r>
            <a:r>
              <a:rPr lang="ar-MA" sz="20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مكن أن يشخص المتعلمون أي مشهد آخر يحبونه.)</a:t>
            </a:r>
            <a:b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b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endParaRPr lang="ar-MA"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C81C5A2-5FCF-D0D5-F3D6-7CF526CED76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5888134B-7C0D-8EF5-34CB-BC5494456A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04D9AF1-5E69-ED91-3D12-BAD1F2FE97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52F533-1AD5-C04A-5C0F-C7D5D0B14B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914003F-6684-3045-81BB-4E59EBE080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7850562-80C2-D506-5795-990078A06A3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CEE4CED-AB36-8CDB-F0B0-51FC1ECB16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C9E0B5A2-2831-4377-A34F-F8FA1A8C51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CEFF1435-8A47-0101-ED51-E1EF0057F3E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1A3E7321-0D7C-D248-DAB9-3BCFD4478D27}"/>
              </a:ext>
            </a:extLst>
          </p:cNvPr>
          <p:cNvPicPr>
            <a:picLocks noChangeAspect="1"/>
          </p:cNvPicPr>
          <p:nvPr/>
        </p:nvPicPr>
        <p:blipFill>
          <a:blip r:embed="rId7"/>
          <a:stretch>
            <a:fillRect/>
          </a:stretch>
        </p:blipFill>
        <p:spPr>
          <a:xfrm>
            <a:off x="1102424" y="2427492"/>
            <a:ext cx="3149787" cy="2663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09BAAAB3-041C-D5AF-D9FE-DDFE0549E96D}"/>
              </a:ext>
            </a:extLst>
          </p:cNvPr>
          <p:cNvPicPr>
            <a:picLocks noChangeAspect="1"/>
          </p:cNvPicPr>
          <p:nvPr/>
        </p:nvPicPr>
        <p:blipFill>
          <a:blip r:embed="rId8"/>
          <a:stretch>
            <a:fillRect/>
          </a:stretch>
        </p:blipFill>
        <p:spPr>
          <a:xfrm>
            <a:off x="4891791" y="2427491"/>
            <a:ext cx="3149787" cy="2663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06178319"/>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سنلعب لعبة "أقرأ كلمة وأقفز قفزة". سأختار تلميذة تمثل فريق البنات  تقرأ كلمة وتقفز قفزة. بعدها يقوم ممثل الأولاد ليقرأ ويقفز. الفائز هو من يقرأ الخمس كلمات قراءة صحيحة. </a:t>
            </a: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A3521D48-8BB3-D11B-37C3-FF6826DCAA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4A1A39C-8BA1-9CCE-5390-A484368794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442626A-3E11-2141-62D0-A48059DB10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88B67C2C-373F-75E4-0D5F-76B69FA3B04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ACF3C1ED-1010-A398-A9AE-30FBB6CD68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D840FE9-D831-7982-B520-E2DCFEE4C0D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43C8D11-3D9E-2D8C-C320-52B04C3AC0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EF92CC1-E8D6-E8DF-7138-2B8B797C5E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4" name="Image 43">
            <a:extLst>
              <a:ext uri="{FF2B5EF4-FFF2-40B4-BE49-F238E27FC236}">
                <a16:creationId xmlns:a16="http://schemas.microsoft.com/office/drawing/2014/main" id="{9B70E255-C890-C099-1401-B524461A7C40}"/>
              </a:ext>
            </a:extLst>
          </p:cNvPr>
          <p:cNvPicPr>
            <a:picLocks noChangeAspect="1"/>
          </p:cNvPicPr>
          <p:nvPr/>
        </p:nvPicPr>
        <p:blipFill>
          <a:blip r:embed="rId8"/>
          <a:stretch>
            <a:fillRect/>
          </a:stretch>
        </p:blipFill>
        <p:spPr>
          <a:xfrm>
            <a:off x="833137" y="3012396"/>
            <a:ext cx="7443634" cy="1129440"/>
          </a:xfrm>
          <a:prstGeom prst="rect">
            <a:avLst/>
          </a:prstGeom>
        </p:spPr>
      </p:pic>
      <p:pic>
        <p:nvPicPr>
          <p:cNvPr id="46" name="Image 45">
            <a:extLst>
              <a:ext uri="{FF2B5EF4-FFF2-40B4-BE49-F238E27FC236}">
                <a16:creationId xmlns:a16="http://schemas.microsoft.com/office/drawing/2014/main" id="{A4C54F4F-3D53-75C9-AE6F-CA9356690C5A}"/>
              </a:ext>
            </a:extLst>
          </p:cNvPr>
          <p:cNvPicPr>
            <a:picLocks noChangeAspect="1"/>
          </p:cNvPicPr>
          <p:nvPr/>
        </p:nvPicPr>
        <p:blipFill>
          <a:blip r:embed="rId9"/>
          <a:stretch>
            <a:fillRect/>
          </a:stretch>
        </p:blipFill>
        <p:spPr>
          <a:xfrm>
            <a:off x="638253" y="2874195"/>
            <a:ext cx="7691313" cy="1405841"/>
          </a:xfrm>
          <a:prstGeom prst="rect">
            <a:avLst/>
          </a:prstGeom>
        </p:spPr>
      </p:pic>
    </p:spTree>
    <p:extLst>
      <p:ext uri="{BB962C8B-B14F-4D97-AF65-F5344CB8AC3E}">
        <p14:creationId xmlns:p14="http://schemas.microsoft.com/office/powerpoint/2010/main" val="40670193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6"/>
          <a:srcRect/>
          <a:stretch>
            <a:fillRect/>
          </a:stretch>
        </p:blipFill>
        <p:spPr>
          <a:xfrm>
            <a:off x="7924249" y="684000"/>
            <a:ext cx="838751" cy="838751"/>
          </a:xfrm>
          <a:prstGeom prst="rect">
            <a:avLst/>
          </a:prstGeom>
        </p:spPr>
      </p:pic>
      <p:pic>
        <p:nvPicPr>
          <p:cNvPr id="6" name="Image 5">
            <a:extLst>
              <a:ext uri="{FF2B5EF4-FFF2-40B4-BE49-F238E27FC236}">
                <a16:creationId xmlns:a16="http://schemas.microsoft.com/office/drawing/2014/main" id="{1294EDF4-A556-B515-C518-CD7A13E9ABD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2E67CCB8-0C89-9CE3-DB51-4EABD706131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B2485554-0967-83DA-6198-FF9D5B40E1C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B8800AC-AC19-8153-6E63-15CBB74FAB68}"/>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33A4EC4B-A326-4D10-75E6-7EC0FED7AB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12B4BF7-E467-1D65-4A5E-2A63B74E23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0D4C60B0-5D69-A729-E937-B04755B0D5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EAFFE3E-76DA-36E9-0191-D4B18180DD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12776" y="3014118"/>
            <a:ext cx="513315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الدمج: قراءة كلمات وجمل تتضمن الحروف المقدمة. </a:t>
            </a:r>
          </a:p>
          <a:p>
            <a:pPr lvl="0" algn="r" rtl="1">
              <a:buClr>
                <a:srgbClr val="424D7B"/>
              </a:buClr>
              <a:buSzPct val="50000"/>
            </a:pPr>
            <a:r>
              <a:rPr lang="ar-MA" sz="2800" b="1" dirty="0">
                <a:cs typeface="Microsoft Uighur" panose="02000000000000000000" pitchFamily="2" charset="-78"/>
                <a:sym typeface="Arial"/>
              </a:rPr>
              <a:t>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3</a:t>
            </a:r>
            <a:endParaRPr kumimoji="0" lang="fr-FR" sz="32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12" name="Espace réservé pour une image  20">
            <a:extLst>
              <a:ext uri="{FF2B5EF4-FFF2-40B4-BE49-F238E27FC236}">
                <a16:creationId xmlns:a16="http://schemas.microsoft.com/office/drawing/2014/main" id="{BDDD42D8-F4CD-B8D6-17DC-D56BE97CCE9A}"/>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897899" y="1783140"/>
            <a:ext cx="540000" cy="540000"/>
          </a:xfrm>
          <a:prstGeom prst="rect">
            <a:avLst/>
          </a:prstGeom>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5" name="Titre 34">
            <a:extLst>
              <a:ext uri="{FF2B5EF4-FFF2-40B4-BE49-F238E27FC236}">
                <a16:creationId xmlns:a16="http://schemas.microsoft.com/office/drawing/2014/main" id="{08B48362-F078-0500-276E-78582B1A1213}"/>
              </a:ext>
            </a:extLst>
          </p:cNvPr>
          <p:cNvSpPr>
            <a:spLocks noGrp="1"/>
          </p:cNvSpPr>
          <p:nvPr>
            <p:ph type="title"/>
          </p:nvPr>
        </p:nvSpPr>
        <p:spPr/>
        <p:txBody>
          <a:bodyPr>
            <a:normAutofit/>
          </a:bodyPr>
          <a:lstStyle/>
          <a:p>
            <a:pPr>
              <a:buClr>
                <a:srgbClr val="A5A5A5"/>
              </a:buClr>
            </a:pPr>
            <a:r>
              <a:rPr lang="tzm-Arab-MA" sz="2400" b="1" kern="1200" dirty="0">
                <a:solidFill>
                  <a:schemeClr val="bg1">
                    <a:lumMod val="50000"/>
                  </a:schemeClr>
                </a:solidFill>
                <a:latin typeface="Microsoft Uighur" panose="02000000000000000000" pitchFamily="2" charset="-78"/>
                <a:cs typeface="Microsoft Uighur" panose="02000000000000000000" pitchFamily="2" charset="-78"/>
                <a:sym typeface="Dosis Medium"/>
              </a:rPr>
              <a:t>تعلمنا سابقا كيف نقرأ ونكتب كل حروف اللغة العربية. اليوم سنراجع ما تعلمناه.</a:t>
            </a:r>
          </a:p>
        </p:txBody>
      </p:sp>
      <p:pic>
        <p:nvPicPr>
          <p:cNvPr id="41" name="Espace réservé pour une image  40">
            <a:extLst>
              <a:ext uri="{FF2B5EF4-FFF2-40B4-BE49-F238E27FC236}">
                <a16:creationId xmlns:a16="http://schemas.microsoft.com/office/drawing/2014/main" id="{D4898590-210F-EC8D-41B6-A2ED8E5739C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5" name="Google Shape;1697;p99">
            <a:extLst>
              <a:ext uri="{FF2B5EF4-FFF2-40B4-BE49-F238E27FC236}">
                <a16:creationId xmlns:a16="http://schemas.microsoft.com/office/drawing/2014/main" id="{13D3275C-EA7C-C6A9-A0B0-0D38EC930A37}"/>
              </a:ext>
            </a:extLst>
          </p:cNvPr>
          <p:cNvSpPr txBox="1"/>
          <p:nvPr/>
        </p:nvSpPr>
        <p:spPr>
          <a:xfrm>
            <a:off x="3948130" y="2394692"/>
            <a:ext cx="2658634" cy="18620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11500" b="1" dirty="0">
                <a:solidFill>
                  <a:schemeClr val="bg1"/>
                </a:solidFill>
                <a:latin typeface="Microsoft Uighur" panose="02000000000000000000" pitchFamily="2" charset="-78"/>
                <a:ea typeface="Calibri"/>
                <a:cs typeface="Microsoft Uighur" panose="02000000000000000000" pitchFamily="2" charset="-78"/>
                <a:sym typeface="Calibri"/>
              </a:rPr>
              <a:t>م - ر</a:t>
            </a:r>
            <a:endParaRPr sz="5400" b="1" dirty="0">
              <a:solidFill>
                <a:schemeClr val="bg1"/>
              </a:solidFill>
              <a:latin typeface="Microsoft Uighur" panose="02000000000000000000" pitchFamily="2" charset="-78"/>
              <a:ea typeface="Calibri"/>
              <a:cs typeface="Microsoft Uighur" panose="02000000000000000000" pitchFamily="2" charset="-78"/>
              <a:sym typeface="Calibri"/>
            </a:endParaRPr>
          </a:p>
        </p:txBody>
      </p:sp>
      <p:pic>
        <p:nvPicPr>
          <p:cNvPr id="3" name="Image 2">
            <a:extLst>
              <a:ext uri="{FF2B5EF4-FFF2-40B4-BE49-F238E27FC236}">
                <a16:creationId xmlns:a16="http://schemas.microsoft.com/office/drawing/2014/main" id="{23A0CF9A-5807-5E6B-1805-EA364C765D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0BBF373-5B78-7FAC-9B29-E7BB9655A4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7302EF6-E101-3289-2BE0-A4F7B55570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71A4DAE-5ED0-79A0-D896-6DFA2AE787E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E54B037-877D-1060-4273-065607D5F5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B645B44-14D6-822C-ECBC-2BC23B26E00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90061DDD-F1CA-9C24-32E8-C9E2C503C8D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67CE521D-7F8D-73EB-888D-D85601996EB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8" name="Google Shape;2404;p107">
            <a:extLst>
              <a:ext uri="{FF2B5EF4-FFF2-40B4-BE49-F238E27FC236}">
                <a16:creationId xmlns:a16="http://schemas.microsoft.com/office/drawing/2014/main" id="{73DACCDA-28DC-CF01-F51C-D0EA794AA0F5}"/>
              </a:ext>
            </a:extLst>
          </p:cNvPr>
          <p:cNvSpPr/>
          <p:nvPr/>
        </p:nvSpPr>
        <p:spPr>
          <a:xfrm>
            <a:off x="6888252" y="219475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ز</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FD5158AF-0569-FDFD-D7AE-69E0EFF79846}"/>
              </a:ext>
            </a:extLst>
          </p:cNvPr>
          <p:cNvSpPr/>
          <p:nvPr/>
        </p:nvSpPr>
        <p:spPr>
          <a:xfrm>
            <a:off x="6932781" y="4869859"/>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ط</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63D21A53-23B5-27BA-4FA6-8C72E44EBBA7}"/>
              </a:ext>
            </a:extLst>
          </p:cNvPr>
          <p:cNvSpPr/>
          <p:nvPr/>
        </p:nvSpPr>
        <p:spPr>
          <a:xfrm>
            <a:off x="6932781" y="3532305"/>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غ</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8786A9FC-6117-F9E4-FA0F-8AF25275FC85}"/>
              </a:ext>
            </a:extLst>
          </p:cNvPr>
          <p:cNvSpPr/>
          <p:nvPr/>
        </p:nvSpPr>
        <p:spPr>
          <a:xfrm>
            <a:off x="5486981" y="3551854"/>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خ</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4BED8C92-D8BA-52DF-7E16-2262FC06B172}"/>
              </a:ext>
            </a:extLst>
          </p:cNvPr>
          <p:cNvSpPr/>
          <p:nvPr/>
        </p:nvSpPr>
        <p:spPr>
          <a:xfrm>
            <a:off x="4013479" y="358473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ع</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45916120-EE61-3C57-DAB1-87600C470843}"/>
              </a:ext>
            </a:extLst>
          </p:cNvPr>
          <p:cNvSpPr/>
          <p:nvPr/>
        </p:nvSpPr>
        <p:spPr>
          <a:xfrm>
            <a:off x="2530164" y="3586972"/>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ض</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3ACFC317-31E5-0C53-EA1A-0D66D4CF48DE}"/>
              </a:ext>
            </a:extLst>
          </p:cNvPr>
          <p:cNvSpPr/>
          <p:nvPr/>
        </p:nvSpPr>
        <p:spPr>
          <a:xfrm>
            <a:off x="1102113" y="3586972"/>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ي</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2842AF54-F325-381E-F983-F698E919D60E}"/>
              </a:ext>
            </a:extLst>
          </p:cNvPr>
          <p:cNvSpPr/>
          <p:nvPr/>
        </p:nvSpPr>
        <p:spPr>
          <a:xfrm>
            <a:off x="1073875" y="2194750"/>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ء</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37917C2F-D827-B0B1-E165-6981D749BB48}"/>
              </a:ext>
            </a:extLst>
          </p:cNvPr>
          <p:cNvSpPr/>
          <p:nvPr/>
        </p:nvSpPr>
        <p:spPr>
          <a:xfrm>
            <a:off x="2530164" y="2214883"/>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ش</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55D5518E-B91F-69E2-A616-FCF6B06DE1DB}"/>
              </a:ext>
            </a:extLst>
          </p:cNvPr>
          <p:cNvSpPr/>
          <p:nvPr/>
        </p:nvSpPr>
        <p:spPr>
          <a:xfrm>
            <a:off x="3982860" y="2214884"/>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ص</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35EBE75E-508B-B7E1-25E6-9C59E72670E5}"/>
              </a:ext>
            </a:extLst>
          </p:cNvPr>
          <p:cNvSpPr/>
          <p:nvPr/>
        </p:nvSpPr>
        <p:spPr>
          <a:xfrm>
            <a:off x="5435556" y="219475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ت</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9" name="Google Shape;2404;p107">
            <a:extLst>
              <a:ext uri="{FF2B5EF4-FFF2-40B4-BE49-F238E27FC236}">
                <a16:creationId xmlns:a16="http://schemas.microsoft.com/office/drawing/2014/main" id="{02344034-E3CA-CA2B-FDE9-62927B5101E2}"/>
              </a:ext>
            </a:extLst>
          </p:cNvPr>
          <p:cNvSpPr/>
          <p:nvPr/>
        </p:nvSpPr>
        <p:spPr>
          <a:xfrm>
            <a:off x="1073875" y="4887186"/>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ظ</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0" name="Google Shape;2404;p107">
            <a:extLst>
              <a:ext uri="{FF2B5EF4-FFF2-40B4-BE49-F238E27FC236}">
                <a16:creationId xmlns:a16="http://schemas.microsoft.com/office/drawing/2014/main" id="{2B28B2FB-D9BE-F89A-1075-8F022790422C}"/>
              </a:ext>
            </a:extLst>
          </p:cNvPr>
          <p:cNvSpPr/>
          <p:nvPr/>
        </p:nvSpPr>
        <p:spPr>
          <a:xfrm>
            <a:off x="2530164" y="4887186"/>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ق</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1" name="Google Shape;2404;p107">
            <a:extLst>
              <a:ext uri="{FF2B5EF4-FFF2-40B4-BE49-F238E27FC236}">
                <a16:creationId xmlns:a16="http://schemas.microsoft.com/office/drawing/2014/main" id="{FD3CC689-F93B-EAC5-C999-0F905F53CF33}"/>
              </a:ext>
            </a:extLst>
          </p:cNvPr>
          <p:cNvSpPr/>
          <p:nvPr/>
        </p:nvSpPr>
        <p:spPr>
          <a:xfrm>
            <a:off x="4052373" y="4889408"/>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ج</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2" name="Google Shape;2404;p107">
            <a:extLst>
              <a:ext uri="{FF2B5EF4-FFF2-40B4-BE49-F238E27FC236}">
                <a16:creationId xmlns:a16="http://schemas.microsoft.com/office/drawing/2014/main" id="{AE6B0933-19EF-D70D-A3F0-F40E328589BE}"/>
              </a:ext>
            </a:extLst>
          </p:cNvPr>
          <p:cNvSpPr/>
          <p:nvPr/>
        </p:nvSpPr>
        <p:spPr>
          <a:xfrm>
            <a:off x="5508662" y="4869859"/>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ن</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90959703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60DD2-D6AD-E85C-8099-28FC514F441E}"/>
            </a:ext>
          </a:extLst>
        </p:cNvPr>
        <p:cNvGrpSpPr/>
        <p:nvPr/>
      </p:nvGrpSpPr>
      <p:grpSpPr>
        <a:xfrm>
          <a:off x="0" y="0"/>
          <a:ext cx="0" cy="0"/>
          <a:chOff x="0" y="0"/>
          <a:chExt cx="0" cy="0"/>
        </a:xfrm>
      </p:grpSpPr>
      <p:sp>
        <p:nvSpPr>
          <p:cNvPr id="35" name="Titre 34">
            <a:extLst>
              <a:ext uri="{FF2B5EF4-FFF2-40B4-BE49-F238E27FC236}">
                <a16:creationId xmlns:a16="http://schemas.microsoft.com/office/drawing/2014/main" id="{CEF7A70F-E57F-EC76-901A-A40776703332}"/>
              </a:ext>
            </a:extLst>
          </p:cNvPr>
          <p:cNvSpPr>
            <a:spLocks noGrp="1"/>
          </p:cNvSpPr>
          <p:nvPr>
            <p:ph type="title"/>
          </p:nvPr>
        </p:nvSpPr>
        <p:spPr/>
        <p:txBody>
          <a:bodyPr>
            <a:normAutofit/>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Dosis Medium"/>
              </a:rPr>
              <a:t>من يقرأ ؟  (خاص بالفئة د)</a:t>
            </a:r>
            <a:endParaRPr lang="tzm-Arab-MA" sz="2400" b="1" kern="1200"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41" name="Espace réservé pour une image  40">
            <a:extLst>
              <a:ext uri="{FF2B5EF4-FFF2-40B4-BE49-F238E27FC236}">
                <a16:creationId xmlns:a16="http://schemas.microsoft.com/office/drawing/2014/main" id="{67F6B461-E3CD-A5AD-214A-B37ED17DD80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5" name="Google Shape;1697;p99">
            <a:extLst>
              <a:ext uri="{FF2B5EF4-FFF2-40B4-BE49-F238E27FC236}">
                <a16:creationId xmlns:a16="http://schemas.microsoft.com/office/drawing/2014/main" id="{32AFA193-76B0-0182-7E6E-EE1B4E3DD03D}"/>
              </a:ext>
            </a:extLst>
          </p:cNvPr>
          <p:cNvSpPr txBox="1"/>
          <p:nvPr/>
        </p:nvSpPr>
        <p:spPr>
          <a:xfrm>
            <a:off x="3948130" y="2394692"/>
            <a:ext cx="2658634" cy="18620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11500" b="1" dirty="0">
                <a:solidFill>
                  <a:schemeClr val="bg1"/>
                </a:solidFill>
                <a:latin typeface="Microsoft Uighur" panose="02000000000000000000" pitchFamily="2" charset="-78"/>
                <a:ea typeface="Calibri"/>
                <a:cs typeface="Microsoft Uighur" panose="02000000000000000000" pitchFamily="2" charset="-78"/>
                <a:sym typeface="Calibri"/>
              </a:rPr>
              <a:t>م - ر</a:t>
            </a:r>
            <a:endParaRPr sz="5400" b="1" dirty="0">
              <a:solidFill>
                <a:schemeClr val="bg1"/>
              </a:solidFill>
              <a:latin typeface="Microsoft Uighur" panose="02000000000000000000" pitchFamily="2" charset="-78"/>
              <a:ea typeface="Calibri"/>
              <a:cs typeface="Microsoft Uighur" panose="02000000000000000000" pitchFamily="2" charset="-78"/>
              <a:sym typeface="Calibri"/>
            </a:endParaRPr>
          </a:p>
        </p:txBody>
      </p:sp>
      <p:pic>
        <p:nvPicPr>
          <p:cNvPr id="3" name="Image 2">
            <a:extLst>
              <a:ext uri="{FF2B5EF4-FFF2-40B4-BE49-F238E27FC236}">
                <a16:creationId xmlns:a16="http://schemas.microsoft.com/office/drawing/2014/main" id="{7E3492B5-590D-27AF-E4E8-508DD31B485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42B0A5-A40B-49F3-9993-B6BD076F10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130303D8-D798-593A-460F-2A513F6FA0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2A1F414-2189-3EF1-FBC1-159A3589AE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C607467D-AE7D-E97B-4CBA-D666EA0AAE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DA9E5F49-3FD9-625D-6A70-7C258A6A5F6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621C634-20E0-896E-D44F-FCFDD47E91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EE33813B-3CC9-9818-D96A-E919C3E6BA8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8" name="Google Shape;2404;p107">
            <a:extLst>
              <a:ext uri="{FF2B5EF4-FFF2-40B4-BE49-F238E27FC236}">
                <a16:creationId xmlns:a16="http://schemas.microsoft.com/office/drawing/2014/main" id="{64445828-740C-6CB2-D15E-616D4EE39A9D}"/>
              </a:ext>
            </a:extLst>
          </p:cNvPr>
          <p:cNvSpPr/>
          <p:nvPr/>
        </p:nvSpPr>
        <p:spPr>
          <a:xfrm>
            <a:off x="6888252" y="219475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ز</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3178C861-8D5A-F783-F4B6-C4A13B8E12A7}"/>
              </a:ext>
            </a:extLst>
          </p:cNvPr>
          <p:cNvSpPr/>
          <p:nvPr/>
        </p:nvSpPr>
        <p:spPr>
          <a:xfrm>
            <a:off x="6932781" y="4869859"/>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ط</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2124E3AC-8777-BB2F-EBB9-C7A7EB7264A8}"/>
              </a:ext>
            </a:extLst>
          </p:cNvPr>
          <p:cNvSpPr/>
          <p:nvPr/>
        </p:nvSpPr>
        <p:spPr>
          <a:xfrm>
            <a:off x="6932781" y="3532305"/>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غ</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95958E06-8E23-5B58-246F-B22235668C7E}"/>
              </a:ext>
            </a:extLst>
          </p:cNvPr>
          <p:cNvSpPr/>
          <p:nvPr/>
        </p:nvSpPr>
        <p:spPr>
          <a:xfrm>
            <a:off x="5486981" y="3551854"/>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خ</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E05369BA-5182-4899-52D4-20EC0334EF74}"/>
              </a:ext>
            </a:extLst>
          </p:cNvPr>
          <p:cNvSpPr/>
          <p:nvPr/>
        </p:nvSpPr>
        <p:spPr>
          <a:xfrm>
            <a:off x="4013479" y="358473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ع</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A72D371B-7585-82DF-1991-ACC687DBBC46}"/>
              </a:ext>
            </a:extLst>
          </p:cNvPr>
          <p:cNvSpPr/>
          <p:nvPr/>
        </p:nvSpPr>
        <p:spPr>
          <a:xfrm>
            <a:off x="2530164" y="3586972"/>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ض</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5F684B9F-CE5B-1BAE-8225-5CC8A97210FC}"/>
              </a:ext>
            </a:extLst>
          </p:cNvPr>
          <p:cNvSpPr/>
          <p:nvPr/>
        </p:nvSpPr>
        <p:spPr>
          <a:xfrm>
            <a:off x="1102113" y="3586972"/>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ي</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ADDF0383-63EA-07E2-CC5C-5BBA8DC25CB3}"/>
              </a:ext>
            </a:extLst>
          </p:cNvPr>
          <p:cNvSpPr/>
          <p:nvPr/>
        </p:nvSpPr>
        <p:spPr>
          <a:xfrm>
            <a:off x="1073875" y="2194750"/>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ء</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FEB66009-7F44-5EC0-BDBB-72F7DC93462F}"/>
              </a:ext>
            </a:extLst>
          </p:cNvPr>
          <p:cNvSpPr/>
          <p:nvPr/>
        </p:nvSpPr>
        <p:spPr>
          <a:xfrm>
            <a:off x="2530164" y="2214883"/>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ش</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26FEED4C-1C34-0603-66A4-9BAA16361183}"/>
              </a:ext>
            </a:extLst>
          </p:cNvPr>
          <p:cNvSpPr/>
          <p:nvPr/>
        </p:nvSpPr>
        <p:spPr>
          <a:xfrm>
            <a:off x="3982860" y="2214884"/>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ص</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70503DF6-7932-CD03-D37F-CDD6FAB9B81E}"/>
              </a:ext>
            </a:extLst>
          </p:cNvPr>
          <p:cNvSpPr/>
          <p:nvPr/>
        </p:nvSpPr>
        <p:spPr>
          <a:xfrm>
            <a:off x="5435556" y="2194751"/>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ت</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29" name="Google Shape;2404;p107">
            <a:extLst>
              <a:ext uri="{FF2B5EF4-FFF2-40B4-BE49-F238E27FC236}">
                <a16:creationId xmlns:a16="http://schemas.microsoft.com/office/drawing/2014/main" id="{FDB2ACDE-0BFE-C85C-5FB0-8CBCF08D441E}"/>
              </a:ext>
            </a:extLst>
          </p:cNvPr>
          <p:cNvSpPr/>
          <p:nvPr/>
        </p:nvSpPr>
        <p:spPr>
          <a:xfrm>
            <a:off x="1073875" y="4887186"/>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ظ</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0" name="Google Shape;2404;p107">
            <a:extLst>
              <a:ext uri="{FF2B5EF4-FFF2-40B4-BE49-F238E27FC236}">
                <a16:creationId xmlns:a16="http://schemas.microsoft.com/office/drawing/2014/main" id="{FEF9C9FA-CF4B-4B27-A1F7-BB15A35926A9}"/>
              </a:ext>
            </a:extLst>
          </p:cNvPr>
          <p:cNvSpPr/>
          <p:nvPr/>
        </p:nvSpPr>
        <p:spPr>
          <a:xfrm>
            <a:off x="2530164" y="4887186"/>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ق</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1" name="Google Shape;2404;p107">
            <a:extLst>
              <a:ext uri="{FF2B5EF4-FFF2-40B4-BE49-F238E27FC236}">
                <a16:creationId xmlns:a16="http://schemas.microsoft.com/office/drawing/2014/main" id="{382F9411-7467-363F-F164-4238D5B83997}"/>
              </a:ext>
            </a:extLst>
          </p:cNvPr>
          <p:cNvSpPr/>
          <p:nvPr/>
        </p:nvSpPr>
        <p:spPr>
          <a:xfrm>
            <a:off x="4052373" y="4889408"/>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ج</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
        <p:nvSpPr>
          <p:cNvPr id="32" name="Google Shape;2404;p107">
            <a:extLst>
              <a:ext uri="{FF2B5EF4-FFF2-40B4-BE49-F238E27FC236}">
                <a16:creationId xmlns:a16="http://schemas.microsoft.com/office/drawing/2014/main" id="{9A341F17-16A1-7AF8-F227-0D4B93468B70}"/>
              </a:ext>
            </a:extLst>
          </p:cNvPr>
          <p:cNvSpPr/>
          <p:nvPr/>
        </p:nvSpPr>
        <p:spPr>
          <a:xfrm>
            <a:off x="5508662" y="4869859"/>
            <a:ext cx="1260000" cy="1130945"/>
          </a:xfrm>
          <a:prstGeom prst="roundRect">
            <a:avLst>
              <a:gd name="adj" fmla="val 16667"/>
            </a:avLst>
          </a:prstGeom>
          <a:solidFill>
            <a:schemeClr val="accent5">
              <a:lumMod val="20000"/>
              <a:lumOff val="80000"/>
            </a:schemeClr>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a:r>
              <a:rPr lang="ar-MA" sz="9600" b="1" dirty="0">
                <a:solidFill>
                  <a:srgbClr val="424D7C"/>
                </a:solidFill>
                <a:latin typeface="Microsoft Uighur" panose="02000000000000000000" pitchFamily="2" charset="-78"/>
                <a:cs typeface="Microsoft Uighur" panose="02000000000000000000" pitchFamily="2" charset="-78"/>
                <a:sym typeface="Calibri"/>
              </a:rPr>
              <a:t>ن</a:t>
            </a:r>
            <a:endParaRPr sz="9600" b="1" dirty="0">
              <a:solidFill>
                <a:srgbClr val="424D7C"/>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97479202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CA19A-2FCC-B4F0-EC13-9EA143C9157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F10DFF7-FBC3-020C-90A5-E3DA04688011}"/>
              </a:ext>
            </a:extLst>
          </p:cNvPr>
          <p:cNvSpPr>
            <a:spLocks noGrp="1"/>
          </p:cNvSpPr>
          <p:nvPr>
            <p:ph type="title"/>
          </p:nvPr>
        </p:nvSpPr>
        <p:spPr/>
        <p:txBody>
          <a:bodyPr>
            <a:noAutofit/>
          </a:bodyPr>
          <a:lstStyle/>
          <a:p>
            <a:pPr>
              <a:buClr>
                <a:srgbClr val="A5A5A5"/>
              </a:buClr>
            </a:pP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أقرأ. رددوا بعدي. </a:t>
            </a:r>
            <a:endParaRPr lang="fr-FR" sz="20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8" name="Espace réservé pour une image  27" descr="Une image contenant dessin humoristique, clipart, illustration, Dessin animé&#10;&#10;Le contenu généré par l’IA peut être incorrect.">
            <a:extLst>
              <a:ext uri="{FF2B5EF4-FFF2-40B4-BE49-F238E27FC236}">
                <a16:creationId xmlns:a16="http://schemas.microsoft.com/office/drawing/2014/main" id="{8ADFFA95-342F-053E-934D-B91EC97FBBE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89FCD7D-1418-3560-F76A-88630899290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F13F678-682A-E9DB-D72F-A0AEC68A6FF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222DE66-97AB-0735-4917-CA541C05226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A8EE152-CE1E-1E36-FEBD-B73A7BEC9C1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4099BA87-EF6B-AB96-5341-46633EC780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AB3DF49-848F-8F3F-2DEE-86B3A59AC45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4979F6CD-46DB-4BF0-5D14-240140351F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81DC38A-2352-4FEB-5E8E-BBD745A66B4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4A2FDCE6-92D4-1B8A-4616-804E3189F263}"/>
              </a:ext>
            </a:extLst>
          </p:cNvPr>
          <p:cNvPicPr>
            <a:picLocks noChangeAspect="1"/>
          </p:cNvPicPr>
          <p:nvPr/>
        </p:nvPicPr>
        <p:blipFill>
          <a:blip r:embed="rId7"/>
          <a:stretch>
            <a:fillRect/>
          </a:stretch>
        </p:blipFill>
        <p:spPr>
          <a:xfrm>
            <a:off x="882010" y="2614007"/>
            <a:ext cx="7533527" cy="1852184"/>
          </a:xfrm>
          <a:prstGeom prst="rect">
            <a:avLst/>
          </a:prstGeom>
        </p:spPr>
      </p:pic>
    </p:spTree>
    <p:extLst>
      <p:ext uri="{BB962C8B-B14F-4D97-AF65-F5344CB8AC3E}">
        <p14:creationId xmlns:p14="http://schemas.microsoft.com/office/powerpoint/2010/main" val="2498463005"/>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989B018-9D80-0B40-AC35-C9FDFD0B5187}"/>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cs typeface="Microsoft Uighur" panose="02000000000000000000" pitchFamily="2" charset="-78"/>
                <a:sym typeface="Dosis Medium"/>
              </a:rPr>
              <a:t>من يقرأ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Dosis Medium"/>
              </a:rPr>
              <a:t> (</a:t>
            </a:r>
            <a:r>
              <a:rPr lang="ar-MA" sz="2400" i="1" kern="1200" dirty="0">
                <a:solidFill>
                  <a:schemeClr val="bg1">
                    <a:lumMod val="50000"/>
                  </a:schemeClr>
                </a:solidFill>
                <a:latin typeface="Microsoft Uighur" panose="02000000000000000000" pitchFamily="2" charset="-78"/>
                <a:cs typeface="Microsoft Uighur" panose="02000000000000000000" pitchFamily="2" charset="-78"/>
                <a:sym typeface="Dosis Medium"/>
              </a:rPr>
              <a:t>خاص بالفئة د)</a:t>
            </a:r>
            <a:endParaRPr lang="fr-FR" sz="2400" i="1" dirty="0">
              <a:solidFill>
                <a:schemeClr val="bg1">
                  <a:lumMod val="50000"/>
                </a:schemeClr>
              </a:solidFill>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5D2D961D-1F03-CB05-12D5-2BDCF996BB5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6AE1823-629C-3858-E829-72050F158B6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37D7FE5-A97F-186D-11F7-47CDC98C44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0D0E13A-9716-3B21-02D3-7BBA2E934B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D44BAC6-1F21-C22A-7C17-3CBDBACDE0E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736E6E1-8CD2-04E1-7635-89E0D8DA98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7607939-7B4F-7225-B0DC-1DD6C49FF4C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9B5C219-7854-D8F9-9EF2-7793BCBD1FF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37585713-AFC3-2ABD-D764-66541CCBF8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A16BA81F-0741-15DA-A04A-2797A1613738}"/>
              </a:ext>
            </a:extLst>
          </p:cNvPr>
          <p:cNvPicPr>
            <a:picLocks noChangeAspect="1"/>
          </p:cNvPicPr>
          <p:nvPr/>
        </p:nvPicPr>
        <p:blipFill>
          <a:blip r:embed="rId7"/>
          <a:stretch>
            <a:fillRect/>
          </a:stretch>
        </p:blipFill>
        <p:spPr>
          <a:xfrm>
            <a:off x="805236" y="3929624"/>
            <a:ext cx="7533527" cy="1852184"/>
          </a:xfrm>
          <a:prstGeom prst="rect">
            <a:avLst/>
          </a:prstGeom>
        </p:spPr>
      </p:pic>
    </p:spTree>
    <p:extLst>
      <p:ext uri="{BB962C8B-B14F-4D97-AF65-F5344CB8AC3E}">
        <p14:creationId xmlns:p14="http://schemas.microsoft.com/office/powerpoint/2010/main" val="200923243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427A8-83D7-65B3-36BC-FC984FCEC14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439B10C-117F-3C5A-67DC-D47AEDAAC83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06AA202-E3CA-3C42-D6CD-73941AF5300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E5A35D73-8DCA-D56E-06F9-983AC18BDA66}"/>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AC1BB963-39BB-086C-5A3B-2D43BBB7273F}"/>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غَـيْـ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A79ADDD3-7045-B19D-30F1-07F2EF4F55D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ضـيـ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ـع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060E688-B4CB-B2F7-7F6B-534B9C83E75E}"/>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قُـ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صو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52D3C63E-28CC-88CF-9D2F-36C1A592B2C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زِ</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را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عَـ </a:t>
            </a:r>
            <a:r>
              <a:rPr lang="ar-MA" sz="4400" b="1" kern="0" dirty="0">
                <a:solidFill>
                  <a:srgbClr val="C00000"/>
                </a:solidFill>
                <a:latin typeface="Calibri" panose="020F0502020204030204"/>
                <a:cs typeface="Microsoft Uighur" panose="020B0604020202020204" charset="-78"/>
                <a:sym typeface="Arial"/>
              </a:rPr>
              <a:t>/</a:t>
            </a:r>
            <a:r>
              <a:rPr lang="ar-MA" sz="4400" b="1" kern="0" dirty="0">
                <a:solidFill>
                  <a:srgbClr val="5B9BD5">
                    <a:lumMod val="50000"/>
                  </a:srgbClr>
                </a:solidFill>
                <a:latin typeface="Calibri" panose="020F0502020204030204"/>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91D5F4EA-621D-8F62-7F8B-E21AFCFD4C3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طو</a:t>
            </a:r>
            <a:r>
              <a:rPr lang="ar-MA" sz="4400" b="1" kern="0" dirty="0">
                <a:solidFill>
                  <a:srgbClr val="C00000"/>
                </a:solidFill>
                <a:latin typeface="Calibri" panose="020F0502020204030204"/>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 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96D2D21-FFEA-E208-8EF7-7312E1EE2035}"/>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غَيْمَةٍ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979EC3F2-AC45-3B9C-D6D4-14CB7C2C0EE4}"/>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رَضيع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9A0AC1C-E62B-BC3D-DD93-698AC9E80DAD}"/>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قُصوراً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F6D237FC-3E13-EE81-CC23-FB4805014AC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زِراعَةٍ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DBB5B324-3065-35A7-625C-92425BD61A7E}"/>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خُرْطوماً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51E0A65-8E89-D3DB-A5C7-2B6AE681D95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0AD45841-3B40-A948-F89F-E6C38238D466}"/>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18B90C5-4652-A946-18D7-DD8C86CA1BB2}"/>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C66B8B6A-35CD-D973-408B-67F863B7DDCB}"/>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0F4CA20-E7BD-FE37-E8F0-4ED13CB0C881}"/>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14F271E1-9A30-0A4A-16EF-5697E942B9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408ABB4-26A2-8F5A-7760-AB4EF90F39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5BB282F-AEA5-8940-131D-A85E9EFBB4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3E1FEC9-AAD4-22FD-6319-6D10E9DAF3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A064B71-5543-3A76-9959-B6586FD492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C7C27F4E-FB99-4AB3-7EB6-16FA4FB909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362BB276-0564-5C5B-0A9C-2D09AE5790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6ED9850D-EC56-77B3-82B2-6BDE8E4AD5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73FAEC16-9271-4E2C-5C23-6569408ACA2F}"/>
              </a:ext>
            </a:extLst>
          </p:cNvPr>
          <p:cNvPicPr>
            <a:picLocks noGrp="1" noChangeAspect="1"/>
          </p:cNvPicPr>
          <p:nvPr>
            <p:ph type="pic" sz="quarter" idx="12"/>
          </p:nvPr>
        </p:nvPicPr>
        <p:blipFill>
          <a:blip r:embed="rId6"/>
          <a:srcRect/>
          <a:stretch>
            <a:fillRect/>
          </a:stretch>
        </p:blipFill>
        <p:spPr>
          <a:prstGeom prst="rect">
            <a:avLst/>
          </a:prstGeom>
        </p:spPr>
      </p:pic>
      <p:grpSp>
        <p:nvGrpSpPr>
          <p:cNvPr id="37" name="Groupe 36">
            <a:extLst>
              <a:ext uri="{FF2B5EF4-FFF2-40B4-BE49-F238E27FC236}">
                <a16:creationId xmlns:a16="http://schemas.microsoft.com/office/drawing/2014/main" id="{91F099E6-84C8-16FE-4148-4CD9B839C837}"/>
              </a:ext>
            </a:extLst>
          </p:cNvPr>
          <p:cNvGrpSpPr/>
          <p:nvPr/>
        </p:nvGrpSpPr>
        <p:grpSpPr>
          <a:xfrm>
            <a:off x="2377240" y="302400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F8EB0296-B5AE-C3E8-161D-9E726EFDFB8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9BC0E09-9657-785D-C639-BC75BCAD99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1757D818-928D-E554-84DA-902500AF4965}"/>
              </a:ext>
            </a:extLst>
          </p:cNvPr>
          <p:cNvGrpSpPr/>
          <p:nvPr/>
        </p:nvGrpSpPr>
        <p:grpSpPr>
          <a:xfrm>
            <a:off x="5427511" y="3024002"/>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55BE5E21-22FA-05FC-4193-64FB273ED88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BD6BFCD9-9FD2-ADB5-B55E-CCAB38EB77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0483643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87E38-F44F-CF52-EFB4-CCD794B8E97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34597C4-BAE0-CC09-91CD-72813791E295}"/>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6547E09-93F4-F821-CAA9-E2E59597DF4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3C7AAE70-72EB-3AE2-E803-60D4D40C4E6C}"/>
              </a:ext>
            </a:extLst>
          </p:cNvPr>
          <p:cNvSpPr>
            <a:spLocks noGrp="1"/>
          </p:cNvSpPr>
          <p:nvPr>
            <p:ph type="title"/>
          </p:nvPr>
        </p:nvSpPr>
        <p:spPr/>
        <p:txBody>
          <a:bodyPr>
            <a:normAutofit/>
          </a:bodyPr>
          <a:lstStyle/>
          <a:p>
            <a:pPr lvl="0"/>
            <a:r>
              <a:rPr lang="tzm-Arab-MA" sz="2400" b="1" kern="1200" dirty="0">
                <a:solidFill>
                  <a:schemeClr val="bg1">
                    <a:lumMod val="50000"/>
                  </a:schemeClr>
                </a:solidFill>
                <a:ea typeface="Calibri" panose="020F0502020204030204" pitchFamily="34" charset="0"/>
                <a:sym typeface="Dosis Medium"/>
              </a:rPr>
              <a:t>من يقرأ ؟</a:t>
            </a:r>
            <a:r>
              <a:rPr lang="ar-MA" sz="2400" b="1" kern="1200" dirty="0">
                <a:solidFill>
                  <a:schemeClr val="bg1">
                    <a:lumMod val="50000"/>
                  </a:schemeClr>
                </a:solidFill>
                <a:ea typeface="Calibri" panose="020F0502020204030204" pitchFamily="34" charset="0"/>
                <a:sym typeface="Dosis Medium"/>
              </a:rPr>
              <a:t> (</a:t>
            </a:r>
            <a:r>
              <a:rPr lang="ar-MA" sz="2400" b="1" i="1" kern="1200" dirty="0">
                <a:solidFill>
                  <a:schemeClr val="bg1">
                    <a:lumMod val="50000"/>
                  </a:schemeClr>
                </a:solidFill>
                <a:ea typeface="Calibri" panose="020F0502020204030204" pitchFamily="34" charset="0"/>
                <a:sym typeface="Dosis Medium"/>
              </a:rPr>
              <a:t>خاص بمن يحتاجون التدرب على الدمج).</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3286AFA2-CC04-CCB3-5F46-31D42580761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غَـيْـ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CE15F026-B4B4-6FF7-EA79-B9FD5676AEA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ضـيـ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ـع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6849F1E3-F6D9-0E9D-FB77-C3DEDD82C572}"/>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قُـ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صو</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5B432AFC-05FF-CD1F-F0AB-8E56852EC2BD}"/>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زِ</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را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عَـ </a:t>
            </a:r>
            <a:r>
              <a:rPr lang="ar-MA" sz="4400" b="1" kern="0" dirty="0">
                <a:solidFill>
                  <a:srgbClr val="C00000"/>
                </a:solidFill>
                <a:latin typeface="Calibri" panose="020F0502020204030204"/>
                <a:cs typeface="Microsoft Uighur" panose="020B0604020202020204" charset="-78"/>
                <a:sym typeface="Arial"/>
              </a:rPr>
              <a:t>/</a:t>
            </a:r>
            <a:r>
              <a:rPr lang="ar-MA" sz="4400" b="1" kern="0" dirty="0">
                <a:solidFill>
                  <a:srgbClr val="5B9BD5">
                    <a:lumMod val="50000"/>
                  </a:srgbClr>
                </a:solidFill>
                <a:latin typeface="Calibri" panose="020F0502020204030204"/>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0158E4D-5B9F-0B30-6C60-1A4A9440B49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طو</a:t>
            </a:r>
            <a:r>
              <a:rPr lang="ar-MA" sz="4400" b="1" kern="0" dirty="0">
                <a:solidFill>
                  <a:srgbClr val="C00000"/>
                </a:solidFill>
                <a:latin typeface="Calibri" panose="020F0502020204030204"/>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 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90129B30-CBE8-720A-F87C-4D5CF654F38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غَيْمَةٍ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F5CC8E6A-0099-131A-6C59-EA3EA8DE5E9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رَضيع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E2C249CD-13FA-58EE-78DF-C77AA848DCF0}"/>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قُصوراً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D923C1FC-DEF5-55E9-21D9-4789C85D114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زِراعَةٍ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3DFA2D7C-E326-7F5B-9DF4-C81DA8F4C23A}"/>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خُرْطوماً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A5342C5-A692-7337-0648-9D629ADE647A}"/>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3026D56B-D91A-33A6-6369-E30693D1655C}"/>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D898DEAF-0DE0-2AE6-4377-8A3AFD2C3EB7}"/>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2BE533CF-1E77-3B04-0D68-BF8428DCFE3A}"/>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EF389FA-AE81-5732-CB45-139BAA7F4CE2}"/>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EF9234CB-D98D-E887-DC12-CEF57A8B62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AFDB7D4-0580-2EB7-0BC4-931A521BAA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A09976A-BBFC-FED9-932A-7A923E7336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7A33BC1-5E8E-2C31-30E0-6D2896C6701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F53B6E6-5A05-5C95-5292-2B89C705A2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C99364B8-96F3-61EF-4BE2-D448D349A2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00FFCDB3-548F-C3F6-8360-AFF56EAD5F2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64B05DE6-601D-6086-4ED3-A9CB46FB98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F3FE2012-4AA2-6624-4ADE-E849AB777035}"/>
              </a:ext>
            </a:extLst>
          </p:cNvPr>
          <p:cNvPicPr>
            <a:picLocks noGrp="1" noChangeAspect="1"/>
          </p:cNvPicPr>
          <p:nvPr>
            <p:ph type="pic" sz="quarter" idx="12"/>
          </p:nvPr>
        </p:nvPicPr>
        <p:blipFill>
          <a:blip r:embed="rId6"/>
          <a:srcRect/>
          <a:stretch>
            <a:fillRect/>
          </a:stretch>
        </p:blipFill>
        <p:spPr>
          <a:prstGeom prst="rect">
            <a:avLst/>
          </a:prstGeom>
        </p:spPr>
      </p:pic>
      <p:grpSp>
        <p:nvGrpSpPr>
          <p:cNvPr id="37" name="Groupe 36">
            <a:extLst>
              <a:ext uri="{FF2B5EF4-FFF2-40B4-BE49-F238E27FC236}">
                <a16:creationId xmlns:a16="http://schemas.microsoft.com/office/drawing/2014/main" id="{13CC5697-0059-DEEF-42D3-6DC926BF1AA7}"/>
              </a:ext>
            </a:extLst>
          </p:cNvPr>
          <p:cNvGrpSpPr/>
          <p:nvPr/>
        </p:nvGrpSpPr>
        <p:grpSpPr>
          <a:xfrm>
            <a:off x="2377240" y="302400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3CFEDCDE-2B4E-8772-3CF0-C40B69E0A94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D032230E-7513-285B-E4EF-35016E2FEB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172B2F63-601B-2F2E-68FC-2529B71950B3}"/>
              </a:ext>
            </a:extLst>
          </p:cNvPr>
          <p:cNvGrpSpPr/>
          <p:nvPr/>
        </p:nvGrpSpPr>
        <p:grpSpPr>
          <a:xfrm>
            <a:off x="5427511" y="3024002"/>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20A20D11-946E-9882-A441-DE400648E2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BB265CAB-D4AF-F780-C8CE-3FE520D203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634770107"/>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7999-BA55-941A-AB77-ECA98A6DE8F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B753192-F943-488F-3F13-C57C502EAD8C}"/>
              </a:ext>
            </a:extLst>
          </p:cNvPr>
          <p:cNvSpPr>
            <a:spLocks noGrp="1"/>
          </p:cNvSpPr>
          <p:nvPr>
            <p:ph type="title"/>
          </p:nvPr>
        </p:nvSpPr>
        <p:spPr/>
        <p:txBody>
          <a:bodyPr>
            <a:noAutofit/>
          </a:bodyPr>
          <a:lstStyle/>
          <a:p>
            <a:pPr>
              <a:buClr>
                <a:srgbClr val="A5A5A5"/>
              </a:buClr>
            </a:pP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أنا أقرأ. رددوا بعدي.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6" name="Espace réservé pour une image  25" descr="Une image contenant dessin humoristique, clipart, illustration, Dessin animé&#10;&#10;Le contenu généré par l’IA peut être incorrect.">
            <a:extLst>
              <a:ext uri="{FF2B5EF4-FFF2-40B4-BE49-F238E27FC236}">
                <a16:creationId xmlns:a16="http://schemas.microsoft.com/office/drawing/2014/main" id="{43D77F2A-A09E-E757-A9A1-D5A57BDDD56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58AF228-28D3-8C26-CB91-3508D8EAF3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FA617DE-E7FC-73DB-FAE8-D24777BA0A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47A7B641-E506-894E-3E34-015370C472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39AF2D9-9462-E379-B559-93AC8317D9B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6F6AEB52-855C-856A-4D26-D695BA0480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4D89952-EE40-3DE9-BAEA-96AFCCBCAE4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0731D0A-FC8E-F192-F0AA-1ED41935D19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93B24FF-96F8-9D96-32C7-6629BCE18B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a:extLst>
              <a:ext uri="{FF2B5EF4-FFF2-40B4-BE49-F238E27FC236}">
                <a16:creationId xmlns:a16="http://schemas.microsoft.com/office/drawing/2014/main" id="{30DAAB86-A3C1-D8C5-E8C7-00DC88199E77}"/>
              </a:ext>
            </a:extLst>
          </p:cNvPr>
          <p:cNvPicPr>
            <a:picLocks noChangeAspect="1"/>
          </p:cNvPicPr>
          <p:nvPr/>
        </p:nvPicPr>
        <p:blipFill>
          <a:blip r:embed="rId7"/>
          <a:stretch>
            <a:fillRect/>
          </a:stretch>
        </p:blipFill>
        <p:spPr>
          <a:xfrm>
            <a:off x="766864" y="2947853"/>
            <a:ext cx="7610272" cy="1372049"/>
          </a:xfrm>
          <a:prstGeom prst="rect">
            <a:avLst/>
          </a:prstGeom>
        </p:spPr>
      </p:pic>
    </p:spTree>
    <p:extLst>
      <p:ext uri="{BB962C8B-B14F-4D97-AF65-F5344CB8AC3E}">
        <p14:creationId xmlns:p14="http://schemas.microsoft.com/office/powerpoint/2010/main" val="407206904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0667C-1E42-2903-6A13-4465AA1A8E1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C4F7470-E7D3-DC06-C2A8-FBA9E7445C88}"/>
              </a:ext>
            </a:extLst>
          </p:cNvPr>
          <p:cNvSpPr>
            <a:spLocks noGrp="1"/>
          </p:cNvSpPr>
          <p:nvPr>
            <p:ph type="title"/>
          </p:nvPr>
        </p:nvSpPr>
        <p:spPr/>
        <p:txBody>
          <a:bodyPr>
            <a:noAutofit/>
          </a:bodyPr>
          <a:lstStyle/>
          <a:p>
            <a:pPr>
              <a:buClr>
                <a:srgbClr val="A5A5A5"/>
              </a:buClr>
            </a:pP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يقرأ؟ سأعين 6 منكم لقيادة القراءة، كل واحد يقرأ سطرا ,أنتم ترددون بعده.</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50EFA850-56E8-9C53-1816-199062D9E2C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5E92D025-6E11-5E8C-999D-61D0CFF7F1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F3B337B-A527-FB40-F006-CADFC361BD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3FB8EA0A-E0A1-4F32-89F6-8B2DB90E5E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81AFE7D-E659-7504-602D-35FE676A3D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CAE8DB0-3F47-F57C-006C-EAD70DE359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903520F-2C2A-6E03-32FA-7D1D1A06C8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49A38C64-0BE7-0B3B-D8F1-5228174810A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8D85443-47B8-904E-5616-F1E45D2B36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a:extLst>
              <a:ext uri="{FF2B5EF4-FFF2-40B4-BE49-F238E27FC236}">
                <a16:creationId xmlns:a16="http://schemas.microsoft.com/office/drawing/2014/main" id="{C2D1D456-7BDC-5C4E-D5AF-78980125D3F4}"/>
              </a:ext>
            </a:extLst>
          </p:cNvPr>
          <p:cNvPicPr>
            <a:picLocks noChangeAspect="1"/>
          </p:cNvPicPr>
          <p:nvPr/>
        </p:nvPicPr>
        <p:blipFill>
          <a:blip r:embed="rId7"/>
          <a:stretch>
            <a:fillRect/>
          </a:stretch>
        </p:blipFill>
        <p:spPr>
          <a:xfrm>
            <a:off x="864331" y="4478074"/>
            <a:ext cx="7610272" cy="1372049"/>
          </a:xfrm>
          <a:prstGeom prst="rect">
            <a:avLst/>
          </a:prstGeom>
        </p:spPr>
      </p:pic>
    </p:spTree>
    <p:extLst>
      <p:ext uri="{BB962C8B-B14F-4D97-AF65-F5344CB8AC3E}">
        <p14:creationId xmlns:p14="http://schemas.microsoft.com/office/powerpoint/2010/main" val="226860615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F797-FF3C-F854-0A80-81D93A9CB3F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7655296-2587-28B6-1F83-01179534C084}"/>
              </a:ext>
            </a:extLst>
          </p:cNvPr>
          <p:cNvSpPr>
            <a:spLocks noGrp="1"/>
          </p:cNvSpPr>
          <p:nvPr>
            <p:ph type="title"/>
          </p:nvPr>
        </p:nvSpPr>
        <p:spPr/>
        <p:txBody>
          <a:bodyPr>
            <a:noAutofit/>
          </a:bodyPr>
          <a:lstStyle/>
          <a:p>
            <a:pPr>
              <a:buClr>
                <a:srgbClr val="A5A5A5"/>
              </a:buClr>
            </a:pP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سنقرأ جملا باسترسال . أنا أقرأ وأنتم ترددون بعدي.</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8" name="Espace réservé pour une image  27" descr="Une image contenant dessin humoristique, clipart, illustration, Dessin animé&#10;&#10;Le contenu généré par l’IA peut être incorrect.">
            <a:extLst>
              <a:ext uri="{FF2B5EF4-FFF2-40B4-BE49-F238E27FC236}">
                <a16:creationId xmlns:a16="http://schemas.microsoft.com/office/drawing/2014/main" id="{296A24D3-A835-ED8F-5394-B68D13CFD43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960105" y="719856"/>
            <a:ext cx="738418" cy="738418"/>
          </a:xfrm>
        </p:spPr>
      </p:pic>
      <p:pic>
        <p:nvPicPr>
          <p:cNvPr id="2" name="Image 1">
            <a:extLst>
              <a:ext uri="{FF2B5EF4-FFF2-40B4-BE49-F238E27FC236}">
                <a16:creationId xmlns:a16="http://schemas.microsoft.com/office/drawing/2014/main" id="{0D8A1858-2B4D-5426-5F45-61894154A70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1BF0D0A7-115C-14B6-5D98-DA924A28FA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8FBF19E-4831-65ED-C0E0-65013426D18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F41DBFF-5136-6656-D7E9-6F5838920BA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E551AB54-EC44-F20E-534C-11FCAFDB91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9720778A-D456-7E9A-BC76-D45DC7FDE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37400405-7872-4D79-0DE9-2772094F1D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E7593432-5595-1264-2A0C-FD0DCEB6C9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5" name="Google Shape;2404;p107">
            <a:extLst>
              <a:ext uri="{FF2B5EF4-FFF2-40B4-BE49-F238E27FC236}">
                <a16:creationId xmlns:a16="http://schemas.microsoft.com/office/drawing/2014/main" id="{3F209149-15A8-286F-38EB-31D6D49B61B8}"/>
              </a:ext>
            </a:extLst>
          </p:cNvPr>
          <p:cNvSpPr/>
          <p:nvPr/>
        </p:nvSpPr>
        <p:spPr>
          <a:xfrm>
            <a:off x="2866931" y="4315106"/>
            <a:ext cx="3210247" cy="900432"/>
          </a:xfrm>
          <a:prstGeom prst="roundRect">
            <a:avLst>
              <a:gd name="adj" fmla="val 16667"/>
            </a:avLst>
          </a:prstGeom>
          <a:no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latinLnBrk="0" hangingPunct="1">
              <a:lnSpc>
                <a:spcPct val="150000"/>
              </a:lnSpc>
              <a:spcBef>
                <a:spcPts val="0"/>
              </a:spcBef>
              <a:spcAft>
                <a:spcPts val="0"/>
              </a:spcAft>
              <a:buNone/>
            </a:pPr>
            <a:endParaRPr sz="9600" dirty="0">
              <a:solidFill>
                <a:srgbClr val="434E7B"/>
              </a:solidFill>
              <a:latin typeface="Microsoft Uighur" panose="02000000000000000000" pitchFamily="2" charset="-78"/>
              <a:cs typeface="Microsoft Uighur" panose="02000000000000000000" pitchFamily="2" charset="-78"/>
              <a:sym typeface="Calibri"/>
            </a:endParaRPr>
          </a:p>
        </p:txBody>
      </p:sp>
      <p:pic>
        <p:nvPicPr>
          <p:cNvPr id="4" name="Image 3">
            <a:extLst>
              <a:ext uri="{FF2B5EF4-FFF2-40B4-BE49-F238E27FC236}">
                <a16:creationId xmlns:a16="http://schemas.microsoft.com/office/drawing/2014/main" id="{7E2897FB-E38F-30B9-992D-BC938F75C6D6}"/>
              </a:ext>
            </a:extLst>
          </p:cNvPr>
          <p:cNvPicPr>
            <a:picLocks noChangeAspect="1"/>
          </p:cNvPicPr>
          <p:nvPr/>
        </p:nvPicPr>
        <p:blipFill>
          <a:blip r:embed="rId7"/>
          <a:stretch>
            <a:fillRect/>
          </a:stretch>
        </p:blipFill>
        <p:spPr>
          <a:xfrm>
            <a:off x="2246593" y="2386812"/>
            <a:ext cx="4580017" cy="815411"/>
          </a:xfrm>
          <a:prstGeom prst="rect">
            <a:avLst/>
          </a:prstGeom>
        </p:spPr>
      </p:pic>
      <p:pic>
        <p:nvPicPr>
          <p:cNvPr id="16" name="Image 15">
            <a:extLst>
              <a:ext uri="{FF2B5EF4-FFF2-40B4-BE49-F238E27FC236}">
                <a16:creationId xmlns:a16="http://schemas.microsoft.com/office/drawing/2014/main" id="{DB38684C-BDBB-D269-4D90-351009955A92}"/>
              </a:ext>
            </a:extLst>
          </p:cNvPr>
          <p:cNvPicPr>
            <a:picLocks noChangeAspect="1"/>
          </p:cNvPicPr>
          <p:nvPr/>
        </p:nvPicPr>
        <p:blipFill>
          <a:blip r:embed="rId8"/>
          <a:stretch>
            <a:fillRect/>
          </a:stretch>
        </p:blipFill>
        <p:spPr>
          <a:xfrm>
            <a:off x="2281229" y="3530178"/>
            <a:ext cx="4549534" cy="784928"/>
          </a:xfrm>
          <a:prstGeom prst="rect">
            <a:avLst/>
          </a:prstGeom>
        </p:spPr>
      </p:pic>
      <p:pic>
        <p:nvPicPr>
          <p:cNvPr id="18" name="Image 17">
            <a:extLst>
              <a:ext uri="{FF2B5EF4-FFF2-40B4-BE49-F238E27FC236}">
                <a16:creationId xmlns:a16="http://schemas.microsoft.com/office/drawing/2014/main" id="{830CA283-CA73-5933-03EA-94B353963F54}"/>
              </a:ext>
            </a:extLst>
          </p:cNvPr>
          <p:cNvPicPr>
            <a:picLocks noChangeAspect="1"/>
          </p:cNvPicPr>
          <p:nvPr/>
        </p:nvPicPr>
        <p:blipFill>
          <a:blip r:embed="rId9"/>
          <a:stretch>
            <a:fillRect/>
          </a:stretch>
        </p:blipFill>
        <p:spPr>
          <a:xfrm>
            <a:off x="2297233" y="4643061"/>
            <a:ext cx="4549534" cy="807790"/>
          </a:xfrm>
          <a:prstGeom prst="rect">
            <a:avLst/>
          </a:prstGeom>
        </p:spPr>
      </p:pic>
    </p:spTree>
    <p:extLst>
      <p:ext uri="{BB962C8B-B14F-4D97-AF65-F5344CB8AC3E}">
        <p14:creationId xmlns:p14="http://schemas.microsoft.com/office/powerpoint/2010/main" val="74343843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59163-4293-2B01-360C-2889716F48C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B5C3D19-E099-CED9-8F42-835E8CBD1E35}"/>
              </a:ext>
            </a:extLst>
          </p:cNvPr>
          <p:cNvSpPr>
            <a:spLocks noGrp="1"/>
          </p:cNvSpPr>
          <p:nvPr>
            <p:ph type="title"/>
          </p:nvPr>
        </p:nvSpPr>
        <p:spPr/>
        <p:txBody>
          <a:bodyPr>
            <a:noAutofit/>
          </a:bodyPr>
          <a:lstStyle/>
          <a:p>
            <a:pPr>
              <a:buClr>
                <a:srgbClr val="A5A5A5"/>
              </a:buClr>
            </a:pP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يقرأ؟ سأعين 6 منكم لقيادة القراءة.</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8" name="Espace réservé pour une image  27" descr="Une image contenant habits, sourire, dessin humoristique, clipart&#10;&#10;Le contenu généré par l’IA peut être incorrect.">
            <a:extLst>
              <a:ext uri="{FF2B5EF4-FFF2-40B4-BE49-F238E27FC236}">
                <a16:creationId xmlns:a16="http://schemas.microsoft.com/office/drawing/2014/main" id="{58844CF7-3FCB-C421-A011-43836096556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9847F384-338F-43F4-A853-E39345CC43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CB0FEF8-7A17-AF64-63F0-0E1572F15F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63DBF31E-C68A-F4E3-FD0F-28FF3DF1CEA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DF37F55-CA7D-4914-06D6-2C12D1CBF7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06DDD9F5-949F-7367-48F5-2250818E8B8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FAB3C24-F284-C56F-FD99-3D9C30A95C1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9742ACC-68EF-3655-E91D-6E4098EB58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A90675D-4548-EAFE-A317-A30EE93EFF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63B156F3-D3E6-62E8-EA75-D9F6A4554054}"/>
              </a:ext>
            </a:extLst>
          </p:cNvPr>
          <p:cNvPicPr>
            <a:picLocks noChangeAspect="1"/>
          </p:cNvPicPr>
          <p:nvPr/>
        </p:nvPicPr>
        <p:blipFill>
          <a:blip r:embed="rId7"/>
          <a:stretch>
            <a:fillRect/>
          </a:stretch>
        </p:blipFill>
        <p:spPr>
          <a:xfrm>
            <a:off x="2246593" y="2386812"/>
            <a:ext cx="4580017" cy="815411"/>
          </a:xfrm>
          <a:prstGeom prst="rect">
            <a:avLst/>
          </a:prstGeom>
        </p:spPr>
      </p:pic>
      <p:pic>
        <p:nvPicPr>
          <p:cNvPr id="4" name="Image 3">
            <a:extLst>
              <a:ext uri="{FF2B5EF4-FFF2-40B4-BE49-F238E27FC236}">
                <a16:creationId xmlns:a16="http://schemas.microsoft.com/office/drawing/2014/main" id="{CA24D4C0-C67F-E710-84B3-2815B6D67041}"/>
              </a:ext>
            </a:extLst>
          </p:cNvPr>
          <p:cNvPicPr>
            <a:picLocks noChangeAspect="1"/>
          </p:cNvPicPr>
          <p:nvPr/>
        </p:nvPicPr>
        <p:blipFill>
          <a:blip r:embed="rId8"/>
          <a:stretch>
            <a:fillRect/>
          </a:stretch>
        </p:blipFill>
        <p:spPr>
          <a:xfrm>
            <a:off x="2281229" y="3530178"/>
            <a:ext cx="4549534" cy="784928"/>
          </a:xfrm>
          <a:prstGeom prst="rect">
            <a:avLst/>
          </a:prstGeom>
        </p:spPr>
      </p:pic>
      <p:pic>
        <p:nvPicPr>
          <p:cNvPr id="5" name="Image 4">
            <a:extLst>
              <a:ext uri="{FF2B5EF4-FFF2-40B4-BE49-F238E27FC236}">
                <a16:creationId xmlns:a16="http://schemas.microsoft.com/office/drawing/2014/main" id="{A8352F34-48FE-9949-3C38-EAD42E473AB1}"/>
              </a:ext>
            </a:extLst>
          </p:cNvPr>
          <p:cNvPicPr>
            <a:picLocks noChangeAspect="1"/>
          </p:cNvPicPr>
          <p:nvPr/>
        </p:nvPicPr>
        <p:blipFill>
          <a:blip r:embed="rId9"/>
          <a:stretch>
            <a:fillRect/>
          </a:stretch>
        </p:blipFill>
        <p:spPr>
          <a:xfrm>
            <a:off x="2297233" y="4643061"/>
            <a:ext cx="4549534" cy="807790"/>
          </a:xfrm>
          <a:prstGeom prst="rect">
            <a:avLst/>
          </a:prstGeom>
        </p:spPr>
      </p:pic>
    </p:spTree>
    <p:extLst>
      <p:ext uri="{BB962C8B-B14F-4D97-AF65-F5344CB8AC3E}">
        <p14:creationId xmlns:p14="http://schemas.microsoft.com/office/powerpoint/2010/main" val="212827073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C7176-0E1D-93AD-43C2-C64B135D102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4EC07BB-8378-CEA0-1D55-DBAEE888B952}"/>
              </a:ext>
            </a:extLst>
          </p:cNvPr>
          <p:cNvSpPr>
            <a:spLocks noGrp="1"/>
          </p:cNvSpPr>
          <p:nvPr>
            <p:ph type="title"/>
          </p:nvPr>
        </p:nvSpPr>
        <p:spPr/>
        <p:txBody>
          <a:bodyPr>
            <a:noAutofit/>
          </a:bodyPr>
          <a:lstStyle/>
          <a:p>
            <a:pPr>
              <a:buClr>
                <a:srgbClr val="A5A5A5"/>
              </a:buClr>
            </a:pP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خذوا الكراسة الصفحة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113.</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31" name="Espace réservé pour une image  30" descr="Une image contenant dessin humoristique, clipart, illustration, Dessin animé&#10;&#10;Le contenu généré par l’IA peut être incorrect.">
            <a:extLst>
              <a:ext uri="{FF2B5EF4-FFF2-40B4-BE49-F238E27FC236}">
                <a16:creationId xmlns:a16="http://schemas.microsoft.com/office/drawing/2014/main" id="{A4B60665-3909-6B58-670F-9675B9C720B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1689F9D-DF97-EACE-6BC6-EDCC3F297D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E8E87D9A-972A-46D0-9717-95C03B02F11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6B3AFDB-1002-BA16-07D1-D2F0557E5B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39E8B73-9896-7B7A-FC36-C8C74FB3111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BB1BFB5-1D4F-052A-F675-3CBCBA5BCE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70620C4-30E0-25B8-B18C-EE8C24CF81B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8672190F-6AD1-1153-E0E2-8AB4402E8F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E8C5C50-85FD-B3B7-958B-351CEFBCDA7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a:extLst>
              <a:ext uri="{FF2B5EF4-FFF2-40B4-BE49-F238E27FC236}">
                <a16:creationId xmlns:a16="http://schemas.microsoft.com/office/drawing/2014/main" id="{C2238FAF-3FC0-3BD5-488A-406B6F177542}"/>
              </a:ext>
            </a:extLst>
          </p:cNvPr>
          <p:cNvPicPr>
            <a:picLocks noChangeAspect="1"/>
          </p:cNvPicPr>
          <p:nvPr/>
        </p:nvPicPr>
        <p:blipFill>
          <a:blip r:embed="rId7"/>
          <a:stretch>
            <a:fillRect/>
          </a:stretch>
        </p:blipFill>
        <p:spPr>
          <a:xfrm>
            <a:off x="2777508" y="1803074"/>
            <a:ext cx="3288048" cy="4509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Rectangle : coins arrondis 26">
            <a:extLst>
              <a:ext uri="{FF2B5EF4-FFF2-40B4-BE49-F238E27FC236}">
                <a16:creationId xmlns:a16="http://schemas.microsoft.com/office/drawing/2014/main" id="{46634C9B-3286-1135-3358-E4AE75C5F601}"/>
              </a:ext>
            </a:extLst>
          </p:cNvPr>
          <p:cNvSpPr/>
          <p:nvPr/>
        </p:nvSpPr>
        <p:spPr>
          <a:xfrm>
            <a:off x="2631232" y="3508311"/>
            <a:ext cx="3564295" cy="160486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280623541"/>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24" name="Titre 10">
            <a:extLst>
              <a:ext uri="{FF2B5EF4-FFF2-40B4-BE49-F238E27FC236}">
                <a16:creationId xmlns:a16="http://schemas.microsoft.com/office/drawing/2014/main" id="{7B66949F-3D67-8706-3459-8D5BB725477C}"/>
              </a:ext>
            </a:extLst>
          </p:cNvPr>
          <p:cNvSpPr>
            <a:spLocks noGrp="1"/>
          </p:cNvSpPr>
          <p:nvPr>
            <p:ph type="title"/>
          </p:nvPr>
        </p:nvSpPr>
        <p:spPr>
          <a:xfrm>
            <a:off x="540288" y="758578"/>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الكلمات والجمل لزميله. سأمر بين الصفوف لمساعدتكم. </a:t>
            </a:r>
            <a:endParaRPr lang="fr-FR" sz="2400" i="1" dirty="0">
              <a:solidFill>
                <a:schemeClr val="bg1">
                  <a:lumMod val="50000"/>
                </a:schemeClr>
              </a:solidFill>
            </a:endParaRPr>
          </a:p>
        </p:txBody>
      </p:sp>
      <p:pic>
        <p:nvPicPr>
          <p:cNvPr id="3" name="Image 2">
            <a:extLst>
              <a:ext uri="{FF2B5EF4-FFF2-40B4-BE49-F238E27FC236}">
                <a16:creationId xmlns:a16="http://schemas.microsoft.com/office/drawing/2014/main" id="{F80F2640-0B0D-4D4F-6917-04A40FC8F53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100D7EFB-82B3-3737-E0A0-3CBC95E7BB1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580B04-2717-66A7-B9BE-2465068F22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ED36B36-FF02-B99B-94D4-0AC0674A0F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3CD8BFC-1B2D-8E4C-1B76-F96F17388E5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FE6EA2B-C496-B7F0-EB3B-97FC44FDB9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73568BFE-DE71-21DC-7EB7-5E5177352A9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3D134986-3046-199C-A667-0269CF9C39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2" name="Image 11" descr="Une image contenant habits, dessin humoristique, Dessin animé, Animation&#10;&#10;Le contenu généré par l’IA peut être incorrect.">
            <a:extLst>
              <a:ext uri="{FF2B5EF4-FFF2-40B4-BE49-F238E27FC236}">
                <a16:creationId xmlns:a16="http://schemas.microsoft.com/office/drawing/2014/main" id="{C7670696-4082-7F24-9771-1453FDBC8DF5}"/>
              </a:ext>
            </a:extLst>
          </p:cNvPr>
          <p:cNvPicPr>
            <a:picLocks noChangeAspect="1"/>
          </p:cNvPicPr>
          <p:nvPr/>
        </p:nvPicPr>
        <p:blipFill>
          <a:blip r:embed="rId6"/>
          <a:stretch>
            <a:fillRect/>
          </a:stretch>
        </p:blipFill>
        <p:spPr>
          <a:xfrm>
            <a:off x="6165633" y="4461560"/>
            <a:ext cx="2429310" cy="2156012"/>
          </a:xfrm>
          <a:prstGeom prst="rect">
            <a:avLst/>
          </a:prstGeom>
        </p:spPr>
      </p:pic>
      <p:pic>
        <p:nvPicPr>
          <p:cNvPr id="16" name="Espace réservé pour une image  15" descr="Une image contenant dessin humoristique, Dessin animé, Animation, clipart&#10;&#10;Le contenu généré par l’IA peut être incorrect.">
            <a:extLst>
              <a:ext uri="{FF2B5EF4-FFF2-40B4-BE49-F238E27FC236}">
                <a16:creationId xmlns:a16="http://schemas.microsoft.com/office/drawing/2014/main" id="{155EDBB5-7D4E-0C05-A322-96A743C2AE73}"/>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15FBF77-8061-E00C-D8F4-966C26B71A91}"/>
              </a:ext>
            </a:extLst>
          </p:cNvPr>
          <p:cNvPicPr>
            <a:picLocks noChangeAspect="1"/>
          </p:cNvPicPr>
          <p:nvPr/>
        </p:nvPicPr>
        <p:blipFill>
          <a:blip r:embed="rId8"/>
          <a:stretch>
            <a:fillRect/>
          </a:stretch>
        </p:blipFill>
        <p:spPr>
          <a:xfrm>
            <a:off x="1226751" y="1868388"/>
            <a:ext cx="3288048" cy="4509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 coins arrondis 12">
            <a:extLst>
              <a:ext uri="{FF2B5EF4-FFF2-40B4-BE49-F238E27FC236}">
                <a16:creationId xmlns:a16="http://schemas.microsoft.com/office/drawing/2014/main" id="{22FE21FD-2999-8E6D-E121-6C5F18528777}"/>
              </a:ext>
            </a:extLst>
          </p:cNvPr>
          <p:cNvSpPr/>
          <p:nvPr/>
        </p:nvSpPr>
        <p:spPr>
          <a:xfrm>
            <a:off x="1080475" y="3573625"/>
            <a:ext cx="3564295" cy="160486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2726382419"/>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05E26-8C2C-45E8-A662-322214C29E66}"/>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47ABBDBF-DEB1-6D91-1C5B-2C09595E98E6}"/>
              </a:ext>
            </a:extLst>
          </p:cNvPr>
          <p:cNvSpPr>
            <a:spLocks noGrp="1"/>
          </p:cNvSpPr>
          <p:nvPr>
            <p:ph type="title"/>
          </p:nvPr>
        </p:nvSpPr>
        <p:spPr>
          <a:xfrm>
            <a:off x="200297" y="756000"/>
            <a:ext cx="7272076" cy="612000"/>
          </a:xfrm>
        </p:spPr>
        <p:txBody>
          <a:bodyPr>
            <a:noAutofit/>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وقت النجمة الآن. الفائز بنجمة القراءة هو (هي) ..... صفقوا له (لها).</a:t>
            </a:r>
            <a:endParaRPr lang="fr-FR" sz="18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35D3D41D-0509-8014-1C10-13C5B810F5CD}"/>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15" name="Joyful_Prize_Celebration_Animation">
            <a:hlinkClick r:id="" action="ppaction://media"/>
            <a:extLst>
              <a:ext uri="{FF2B5EF4-FFF2-40B4-BE49-F238E27FC236}">
                <a16:creationId xmlns:a16="http://schemas.microsoft.com/office/drawing/2014/main" id="{4994F207-7FB0-0DEC-0AEA-DA702D86C33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DAB223B2-EC0F-DD8C-9F73-F4684D6BA8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906DEFD-4A95-913F-FFBF-966E9A7BC78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F7CAF8B-326A-81C4-1F0F-6CE5FDB6104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99EA22-869D-0A06-D8AC-8A27D532BD6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10033E9-12DB-EAA0-B09A-2C498288DD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3029AB5-C1C0-710F-CD01-43C689FE2C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D8CF92D-D89B-DD23-04F6-122ECBF995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118D5A2-9530-B7D8-ADA8-A5D527874AD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2" name="Image 11" descr="Une image contenant noir, obscurité&#10;&#10;Le contenu généré par l’IA peut être incorrect.">
            <a:extLst>
              <a:ext uri="{FF2B5EF4-FFF2-40B4-BE49-F238E27FC236}">
                <a16:creationId xmlns:a16="http://schemas.microsoft.com/office/drawing/2014/main" id="{3AA9CCB4-C378-2D68-92B4-9601B01AC4E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Tree>
    <p:extLst>
      <p:ext uri="{BB962C8B-B14F-4D97-AF65-F5344CB8AC3E}">
        <p14:creationId xmlns:p14="http://schemas.microsoft.com/office/powerpoint/2010/main" val="38094793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5"/>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p:cMediaNode vol="80000">
                <p:cTn id="15" fill="hold" display="0">
                  <p:stCondLst>
                    <p:cond delay="indefinite"/>
                  </p:stCondLst>
                </p:cTn>
                <p:tgtEl>
                  <p:spTgt spid="15"/>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66118E5-78A1-0768-89CE-2811CB3E652C}"/>
              </a:ext>
            </a:extLst>
          </p:cNvPr>
          <p:cNvSpPr>
            <a:spLocks noGrp="1"/>
          </p:cNvSpPr>
          <p:nvPr>
            <p:ph type="title"/>
          </p:nvPr>
        </p:nvSpPr>
        <p:spPr/>
        <p:txBody>
          <a:bodyPr>
            <a:normAutofit/>
          </a:bodyPr>
          <a:lstStyle/>
          <a:p>
            <a:pPr>
              <a:buClr>
                <a:srgbClr val="A5A5A5"/>
              </a:buClr>
            </a:pPr>
            <a:r>
              <a:rPr lang="ar-MA" sz="2400" b="1" dirty="0">
                <a:solidFill>
                  <a:schemeClr val="bg1">
                    <a:lumMod val="50000"/>
                  </a:schemeClr>
                </a:solidFill>
              </a:rPr>
              <a:t>قفوا، سنردد نشيد "جسمي نشيط ومثابر" مع الحركات.</a:t>
            </a:r>
            <a:r>
              <a:rPr lang="ar-MA" sz="2400" b="1" dirty="0">
                <a:solidFill>
                  <a:schemeClr val="bg1">
                    <a:lumMod val="50000"/>
                  </a:schemeClr>
                </a:solidFill>
                <a:sym typeface="Wingdings" panose="05000000000000000000" pitchFamily="2" charset="2"/>
              </a:rPr>
              <a:t></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A66342B8-3337-43E2-44A1-DEC702F4EA2D}"/>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p:blipFill>
        <p:spPr/>
      </p:pic>
      <p:pic>
        <p:nvPicPr>
          <p:cNvPr id="2" name="Image 1">
            <a:extLst>
              <a:ext uri="{FF2B5EF4-FFF2-40B4-BE49-F238E27FC236}">
                <a16:creationId xmlns:a16="http://schemas.microsoft.com/office/drawing/2014/main" id="{61A43249-9CCB-D443-4F0F-7EDBB188B94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FE0F82-B70A-D47E-3B76-6EAC4BA3A8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426EFBF-DB9D-6952-83A7-329E1F6504F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E409840-BA96-2A5E-0B23-DA2EECE1D3E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C5DFD63-983D-EC16-92DF-F6CAC7213A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C0DB49-FAA8-ACDB-862C-D79BEBA8C0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B905B5DB-46AA-0881-59DF-68E98A2229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F0A23B57-BD4F-8CCF-4A5C-DC30031CFF2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1" name="Image 10" descr="Une image contenant noir, obscurité&#10;&#10;Le contenu généré par l’IA peut être incorrect.">
            <a:extLst>
              <a:ext uri="{FF2B5EF4-FFF2-40B4-BE49-F238E27FC236}">
                <a16:creationId xmlns:a16="http://schemas.microsoft.com/office/drawing/2014/main" id="{554F5511-219D-4E7C-7A44-FF4175F27B6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pic>
        <p:nvPicPr>
          <p:cNvPr id="16" name="Copie de FINALE -  نشيد جِسْمِي نَشِيطٌ وَمُثَابِرْ DONE-720p-260317">
            <a:hlinkClick r:id="" action="ppaction://media"/>
            <a:extLst>
              <a:ext uri="{FF2B5EF4-FFF2-40B4-BE49-F238E27FC236}">
                <a16:creationId xmlns:a16="http://schemas.microsoft.com/office/drawing/2014/main" id="{239BCB56-BFAE-2DBC-2BFC-DB3E40526A7C}"/>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10"/>
          <a:stretch>
            <a:fillRect/>
          </a:stretch>
        </p:blipFill>
        <p:spPr>
          <a:xfrm>
            <a:off x="1052513" y="2160588"/>
            <a:ext cx="7038975" cy="3959225"/>
          </a:xfrm>
        </p:spPr>
      </p:pic>
    </p:spTree>
    <p:extLst>
      <p:ext uri="{BB962C8B-B14F-4D97-AF65-F5344CB8AC3E}">
        <p14:creationId xmlns:p14="http://schemas.microsoft.com/office/powerpoint/2010/main" val="4614938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402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6"/>
                </p:tgtEl>
              </p:cMediaNode>
            </p:video>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سنتعلم كيف نكمل كلمة بالمقطع الناقص المناسب.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E7FAD275-9F47-721B-656A-83188374E159}"/>
              </a:ext>
            </a:extLst>
          </p:cNvPr>
          <p:cNvPicPr>
            <a:picLocks noChangeAspect="1"/>
          </p:cNvPicPr>
          <p:nvPr/>
        </p:nvPicPr>
        <p:blipFill>
          <a:blip r:embed="rId8">
            <a:duotone>
              <a:schemeClr val="accent3">
                <a:shade val="45000"/>
                <a:satMod val="135000"/>
              </a:schemeClr>
              <a:prstClr val="white"/>
            </a:duotone>
          </a:blip>
          <a:stretch>
            <a:fillRect/>
          </a:stretch>
        </p:blipFill>
        <p:spPr>
          <a:xfrm>
            <a:off x="1731877" y="2168228"/>
            <a:ext cx="5508306" cy="3321744"/>
          </a:xfrm>
          <a:prstGeom prst="rect">
            <a:avLst/>
          </a:prstGeom>
        </p:spPr>
      </p:pic>
      <p:sp>
        <p:nvSpPr>
          <p:cNvPr id="16" name="ZoneTexte 15">
            <a:extLst>
              <a:ext uri="{FF2B5EF4-FFF2-40B4-BE49-F238E27FC236}">
                <a16:creationId xmlns:a16="http://schemas.microsoft.com/office/drawing/2014/main" id="{03E8CC1B-A7B2-5F2B-320D-E83D28CCDDF2}"/>
              </a:ext>
            </a:extLst>
          </p:cNvPr>
          <p:cNvSpPr txBox="1"/>
          <p:nvPr/>
        </p:nvSpPr>
        <p:spPr>
          <a:xfrm>
            <a:off x="2104983" y="3429000"/>
            <a:ext cx="4934034" cy="144655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8800" dirty="0">
                <a:solidFill>
                  <a:srgbClr val="C00000"/>
                </a:solidFill>
                <a:latin typeface="Microsoft Uighur" panose="02000000000000000000" pitchFamily="2" charset="-78"/>
                <a:cs typeface="Microsoft Uighur" panose="02000000000000000000" pitchFamily="2" charset="-78"/>
                <a:sym typeface="Arial"/>
              </a:rPr>
              <a:t>ق  ــ  ع   </a:t>
            </a:r>
            <a:r>
              <a:rPr kumimoji="0" lang="ar-MA" sz="880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ــ  زَ  ــ  نَـ</a:t>
            </a:r>
            <a:endParaRPr kumimoji="0" lang="ar-MA" sz="880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DB6A783A-295C-7F43-4DF7-499ED5DB21F8}"/>
              </a:ext>
            </a:extLst>
          </p:cNvPr>
          <p:cNvGrpSpPr/>
          <p:nvPr/>
        </p:nvGrpSpPr>
        <p:grpSpPr>
          <a:xfrm>
            <a:off x="6321904" y="3744897"/>
            <a:ext cx="257085" cy="168403"/>
            <a:chOff x="7831964" y="3929121"/>
            <a:chExt cx="594306" cy="428930"/>
          </a:xfrm>
          <a:solidFill>
            <a:srgbClr val="C00000"/>
          </a:solidFill>
        </p:grpSpPr>
        <p:pic>
          <p:nvPicPr>
            <p:cNvPr id="3" name="Graphique 2">
              <a:extLst>
                <a:ext uri="{FF2B5EF4-FFF2-40B4-BE49-F238E27FC236}">
                  <a16:creationId xmlns:a16="http://schemas.microsoft.com/office/drawing/2014/main" id="{A344DFCC-C936-4045-F4E9-C10F1020355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4" name="Graphique 3">
              <a:extLst>
                <a:ext uri="{FF2B5EF4-FFF2-40B4-BE49-F238E27FC236}">
                  <a16:creationId xmlns:a16="http://schemas.microsoft.com/office/drawing/2014/main" id="{58D501DB-5DCD-6E17-52E3-5C3AED693C2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5B77C6D4-9761-3225-65D6-1FD4D90292C5}"/>
              </a:ext>
            </a:extLst>
          </p:cNvPr>
          <p:cNvGrpSpPr/>
          <p:nvPr/>
        </p:nvGrpSpPr>
        <p:grpSpPr>
          <a:xfrm>
            <a:off x="4821635" y="3829099"/>
            <a:ext cx="257085" cy="168403"/>
            <a:chOff x="7831964" y="3929121"/>
            <a:chExt cx="594306" cy="428930"/>
          </a:xfrm>
          <a:solidFill>
            <a:srgbClr val="C00000"/>
          </a:solidFill>
        </p:grpSpPr>
        <p:pic>
          <p:nvPicPr>
            <p:cNvPr id="19" name="Graphique 18">
              <a:extLst>
                <a:ext uri="{FF2B5EF4-FFF2-40B4-BE49-F238E27FC236}">
                  <a16:creationId xmlns:a16="http://schemas.microsoft.com/office/drawing/2014/main" id="{8BA0C3C4-100F-ED14-8D6F-F2EC835B8A5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2F671FE-27B7-8469-5B31-791AF108A17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24" name="Espace réservé pour une image  23">
            <a:extLst>
              <a:ext uri="{FF2B5EF4-FFF2-40B4-BE49-F238E27FC236}">
                <a16:creationId xmlns:a16="http://schemas.microsoft.com/office/drawing/2014/main" id="{5423EAB7-8A6D-FEB3-2C34-2D5A22CAB415}"/>
              </a:ext>
            </a:extLst>
          </p:cNvPr>
          <p:cNvPicPr>
            <a:picLocks noGrp="1" noChangeAspect="1"/>
          </p:cNvPicPr>
          <p:nvPr>
            <p:ph type="pic" idx="3"/>
          </p:nvPr>
        </p:nvPicPr>
        <p:blipFill>
          <a:blip r:embed="rId10">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441372365"/>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لاحظوا الصورة. ماذا ترون؟  اقرؤوا المقاطع المكتوبة في الكلمة.</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24F92FFF-7457-3A06-13D6-A4AC12110B56}"/>
              </a:ext>
            </a:extLst>
          </p:cNvPr>
          <p:cNvPicPr>
            <a:picLocks noChangeAspect="1"/>
          </p:cNvPicPr>
          <p:nvPr/>
        </p:nvPicPr>
        <p:blipFill>
          <a:blip r:embed="rId8">
            <a:duotone>
              <a:schemeClr val="accent3">
                <a:shade val="45000"/>
                <a:satMod val="135000"/>
              </a:schemeClr>
              <a:prstClr val="white"/>
            </a:duotone>
          </a:blip>
          <a:stretch>
            <a:fillRect/>
          </a:stretch>
        </p:blipFill>
        <p:spPr>
          <a:xfrm>
            <a:off x="3368058" y="2446827"/>
            <a:ext cx="4592047" cy="2949036"/>
          </a:xfrm>
          <a:prstGeom prst="rect">
            <a:avLst/>
          </a:prstGeom>
        </p:spPr>
      </p:pic>
      <p:sp>
        <p:nvSpPr>
          <p:cNvPr id="16" name="ZoneTexte 15">
            <a:extLst>
              <a:ext uri="{FF2B5EF4-FFF2-40B4-BE49-F238E27FC236}">
                <a16:creationId xmlns:a16="http://schemas.microsoft.com/office/drawing/2014/main" id="{56B112D0-D4F3-9BC0-9029-D0508B6A5C07}"/>
              </a:ext>
            </a:extLst>
          </p:cNvPr>
          <p:cNvSpPr txBox="1"/>
          <p:nvPr/>
        </p:nvSpPr>
        <p:spPr>
          <a:xfrm>
            <a:off x="4299829" y="3496133"/>
            <a:ext cx="2800768" cy="144655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8800" b="1" dirty="0">
                <a:solidFill>
                  <a:srgbClr val="434E7B"/>
                </a:solidFill>
                <a:latin typeface="Microsoft Uighur" panose="02000000000000000000" pitchFamily="2" charset="-78"/>
                <a:cs typeface="Microsoft Uighur" panose="02000000000000000000" pitchFamily="2" charset="-78"/>
                <a:sym typeface="Arial"/>
              </a:rPr>
              <a:t> </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a:t>
            </a:r>
            <a:r>
              <a:rPr lang="ar-MA" sz="8800" b="1" dirty="0">
                <a:solidFill>
                  <a:srgbClr val="434E7B"/>
                </a:solidFill>
                <a:latin typeface="Microsoft Uighur" panose="02000000000000000000" pitchFamily="2" charset="-78"/>
                <a:cs typeface="Microsoft Uighur" panose="02000000000000000000" pitchFamily="2" charset="-78"/>
                <a:sym typeface="Arial"/>
              </a:rPr>
              <a:t>جْـمَـة</a:t>
            </a:r>
          </a:p>
        </p:txBody>
      </p:sp>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9"/>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FE50CC2E-1BA7-79B5-09BF-1B0621B3CA7F}"/>
              </a:ext>
            </a:extLst>
          </p:cNvPr>
          <p:cNvPicPr>
            <a:picLocks noChangeAspect="1"/>
          </p:cNvPicPr>
          <p:nvPr/>
        </p:nvPicPr>
        <p:blipFill>
          <a:blip r:embed="rId10"/>
          <a:stretch>
            <a:fillRect/>
          </a:stretch>
        </p:blipFill>
        <p:spPr>
          <a:xfrm>
            <a:off x="610997" y="2828670"/>
            <a:ext cx="2374800" cy="2364905"/>
          </a:xfrm>
          <a:prstGeom prst="rect">
            <a:avLst/>
          </a:prstGeom>
        </p:spPr>
      </p:pic>
      <p:grpSp>
        <p:nvGrpSpPr>
          <p:cNvPr id="17" name="Groupe 16">
            <a:extLst>
              <a:ext uri="{FF2B5EF4-FFF2-40B4-BE49-F238E27FC236}">
                <a16:creationId xmlns:a16="http://schemas.microsoft.com/office/drawing/2014/main" id="{0E36669E-C6BC-14CD-85D5-BF5D68E03E00}"/>
              </a:ext>
            </a:extLst>
          </p:cNvPr>
          <p:cNvGrpSpPr/>
          <p:nvPr/>
        </p:nvGrpSpPr>
        <p:grpSpPr>
          <a:xfrm>
            <a:off x="4646696" y="3660921"/>
            <a:ext cx="257085" cy="168403"/>
            <a:chOff x="7831964" y="3929121"/>
            <a:chExt cx="594306" cy="428930"/>
          </a:xfrm>
          <a:solidFill>
            <a:srgbClr val="C00000"/>
          </a:solidFill>
        </p:grpSpPr>
        <p:pic>
          <p:nvPicPr>
            <p:cNvPr id="18" name="Graphique 17">
              <a:extLst>
                <a:ext uri="{FF2B5EF4-FFF2-40B4-BE49-F238E27FC236}">
                  <a16:creationId xmlns:a16="http://schemas.microsoft.com/office/drawing/2014/main" id="{4C565122-0101-5171-5AEE-2D8C5A818A7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AFD1A6C7-6D7C-8753-116B-7688F30242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434360023"/>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60044D4-4C15-5791-3B64-D3852C74F44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EE709758-6C51-E18B-8E99-3C9BA83AC2C5}"/>
              </a:ext>
            </a:extLst>
          </p:cNvPr>
          <p:cNvSpPr txBox="1">
            <a:spLocks noGrp="1"/>
          </p:cNvSpPr>
          <p:nvPr>
            <p:ph type="title"/>
          </p:nvPr>
        </p:nvSpPr>
        <p:spPr>
          <a:xfrm>
            <a:off x="1511559" y="735945"/>
            <a:ext cx="5928889"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ما هو المقطع الذي سنكمل به الكلمة؟ اكتبوا الكلمة كاملة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56E179C-5812-6FFA-1808-35C67BE4AE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59E877F-1891-7A7F-6374-22010ACEAB6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B83AB51-C994-00DF-8DD9-097688BDA21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6CB5DD10-A3C8-DE2A-345A-B7FA79A5667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90A8D03-B4C5-9614-052D-7E3176CC9C8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A1D39FF8-9218-AED5-97FB-9DE59A8996F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4B0C03D-D979-2D89-5802-11F25106BAF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A8C74CA-CB7A-77F8-B210-FD38526F2FE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ACDC210-2D88-FC15-0C4E-B9874CE96AD9}"/>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9C09209-C08E-9C33-9537-C1E783A58AF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647A2C64-271D-786C-5ADF-248413025C9A}"/>
              </a:ext>
            </a:extLst>
          </p:cNvPr>
          <p:cNvPicPr>
            <a:picLocks noChangeAspect="1"/>
          </p:cNvPicPr>
          <p:nvPr/>
        </p:nvPicPr>
        <p:blipFill>
          <a:blip r:embed="rId8">
            <a:duotone>
              <a:schemeClr val="accent3">
                <a:shade val="45000"/>
                <a:satMod val="135000"/>
              </a:schemeClr>
              <a:prstClr val="white"/>
            </a:duotone>
          </a:blip>
          <a:stretch>
            <a:fillRect/>
          </a:stretch>
        </p:blipFill>
        <p:spPr>
          <a:xfrm>
            <a:off x="3368058" y="2446827"/>
            <a:ext cx="4592047" cy="2949036"/>
          </a:xfrm>
          <a:prstGeom prst="rect">
            <a:avLst/>
          </a:prstGeom>
        </p:spPr>
      </p:pic>
      <p:sp>
        <p:nvSpPr>
          <p:cNvPr id="16" name="ZoneTexte 15">
            <a:extLst>
              <a:ext uri="{FF2B5EF4-FFF2-40B4-BE49-F238E27FC236}">
                <a16:creationId xmlns:a16="http://schemas.microsoft.com/office/drawing/2014/main" id="{8C998EBF-5F20-E9B9-3EA4-A94E4B1D06B6}"/>
              </a:ext>
            </a:extLst>
          </p:cNvPr>
          <p:cNvSpPr txBox="1"/>
          <p:nvPr/>
        </p:nvSpPr>
        <p:spPr>
          <a:xfrm>
            <a:off x="3661816" y="3505464"/>
            <a:ext cx="3993853" cy="1446550"/>
          </a:xfrm>
          <a:prstGeom prst="rect">
            <a:avLst/>
          </a:prstGeom>
          <a:noFill/>
        </p:spPr>
        <p:txBody>
          <a:bodyPr wrap="square" rtlCol="0">
            <a:spAutoFit/>
          </a:bodyPr>
          <a:lstStyle/>
          <a:p>
            <a:pPr lvl="0" algn="ctr" rtl="1">
              <a:defRPr/>
            </a:pPr>
            <a:r>
              <a:rPr lang="ar-MA" sz="8800" b="1" dirty="0">
                <a:solidFill>
                  <a:srgbClr val="C00000"/>
                </a:solidFill>
                <a:latin typeface="Microsoft Uighur" panose="02000000000000000000" pitchFamily="2" charset="-78"/>
                <a:cs typeface="Microsoft Uighur" panose="02000000000000000000" pitchFamily="2" charset="-78"/>
                <a:sym typeface="Arial"/>
              </a:rPr>
              <a:t>...</a:t>
            </a:r>
            <a:r>
              <a:rPr lang="ar-MA" sz="8800" b="1" dirty="0">
                <a:solidFill>
                  <a:srgbClr val="434E7B"/>
                </a:solidFill>
                <a:latin typeface="Microsoft Uighur" panose="02000000000000000000" pitchFamily="2" charset="-78"/>
                <a:cs typeface="Microsoft Uighur" panose="02000000000000000000" pitchFamily="2" charset="-78"/>
                <a:sym typeface="Arial"/>
              </a:rPr>
              <a:t>جْـمَـة</a:t>
            </a:r>
          </a:p>
        </p:txBody>
      </p:sp>
      <p:pic>
        <p:nvPicPr>
          <p:cNvPr id="23" name="Espace réservé pour une image  22">
            <a:extLst>
              <a:ext uri="{FF2B5EF4-FFF2-40B4-BE49-F238E27FC236}">
                <a16:creationId xmlns:a16="http://schemas.microsoft.com/office/drawing/2014/main" id="{A108E6AB-570C-E77C-43B4-A55B07A22E2F}"/>
              </a:ext>
            </a:extLst>
          </p:cNvPr>
          <p:cNvPicPr>
            <a:picLocks noGrp="1" noChangeAspect="1"/>
          </p:cNvPicPr>
          <p:nvPr>
            <p:ph type="pic" idx="3"/>
          </p:nvPr>
        </p:nvPicPr>
        <p:blipFill>
          <a:blip r:embed="rId9"/>
          <a:srcRect/>
          <a:stretch>
            <a:fillRect/>
          </a:stretch>
        </p:blipFill>
        <p:spPr>
          <a:prstGeom prst="rect">
            <a:avLst/>
          </a:prstGeom>
          <a:noFill/>
          <a:ln>
            <a:noFill/>
          </a:ln>
        </p:spPr>
      </p:pic>
      <p:grpSp>
        <p:nvGrpSpPr>
          <p:cNvPr id="2" name="Groupe 1">
            <a:extLst>
              <a:ext uri="{FF2B5EF4-FFF2-40B4-BE49-F238E27FC236}">
                <a16:creationId xmlns:a16="http://schemas.microsoft.com/office/drawing/2014/main" id="{8BE955F9-4B39-FEF4-B8EF-BD93E0DA1DE6}"/>
              </a:ext>
            </a:extLst>
          </p:cNvPr>
          <p:cNvGrpSpPr/>
          <p:nvPr/>
        </p:nvGrpSpPr>
        <p:grpSpPr>
          <a:xfrm>
            <a:off x="4743535" y="3700279"/>
            <a:ext cx="257085" cy="168403"/>
            <a:chOff x="7831964" y="3929121"/>
            <a:chExt cx="594306" cy="428930"/>
          </a:xfrm>
          <a:solidFill>
            <a:srgbClr val="C00000"/>
          </a:solidFill>
        </p:grpSpPr>
        <p:pic>
          <p:nvPicPr>
            <p:cNvPr id="4" name="Graphique 3">
              <a:extLst>
                <a:ext uri="{FF2B5EF4-FFF2-40B4-BE49-F238E27FC236}">
                  <a16:creationId xmlns:a16="http://schemas.microsoft.com/office/drawing/2014/main" id="{26B87715-F1E0-9F0B-AF68-395D9CA8BDE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9A133F53-8F8F-87FD-90C4-A2F300301B0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pic>
        <p:nvPicPr>
          <p:cNvPr id="18" name="Image 17">
            <a:extLst>
              <a:ext uri="{FF2B5EF4-FFF2-40B4-BE49-F238E27FC236}">
                <a16:creationId xmlns:a16="http://schemas.microsoft.com/office/drawing/2014/main" id="{F68F8CB9-8311-AA43-781C-E873D7AEF3C1}"/>
              </a:ext>
            </a:extLst>
          </p:cNvPr>
          <p:cNvPicPr>
            <a:picLocks noChangeAspect="1"/>
          </p:cNvPicPr>
          <p:nvPr/>
        </p:nvPicPr>
        <p:blipFill>
          <a:blip r:embed="rId11"/>
          <a:stretch>
            <a:fillRect/>
          </a:stretch>
        </p:blipFill>
        <p:spPr>
          <a:xfrm>
            <a:off x="610997" y="2828670"/>
            <a:ext cx="2374800" cy="2364905"/>
          </a:xfrm>
          <a:prstGeom prst="rect">
            <a:avLst/>
          </a:prstGeom>
        </p:spPr>
      </p:pic>
    </p:spTree>
    <p:extLst>
      <p:ext uri="{BB962C8B-B14F-4D97-AF65-F5344CB8AC3E}">
        <p14:creationId xmlns:p14="http://schemas.microsoft.com/office/powerpoint/2010/main" val="2255157599"/>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C4D5525A-E3F0-F5E9-E427-9BB3888417D6}"/>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6287BD63-1F5C-3A54-0AE0-801B4F4A48BD}"/>
              </a:ext>
            </a:extLst>
          </p:cNvPr>
          <p:cNvSpPr txBox="1">
            <a:spLocks noGrp="1"/>
          </p:cNvSpPr>
          <p:nvPr>
            <p:ph type="title"/>
          </p:nvPr>
        </p:nvSpPr>
        <p:spPr>
          <a:xfrm>
            <a:off x="250825" y="818817"/>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sp>
        <p:nvSpPr>
          <p:cNvPr id="6" name="Google Shape;563;p140">
            <a:extLst>
              <a:ext uri="{FF2B5EF4-FFF2-40B4-BE49-F238E27FC236}">
                <a16:creationId xmlns:a16="http://schemas.microsoft.com/office/drawing/2014/main" id="{56956667-6D04-50AE-E5DD-8B5F74F8B41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10B68DF9-EA2B-C233-FA02-DA77A141E4D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9D95BF7D-3165-3370-C764-2DF54CCF245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D3EB6D5F-FEEA-B009-1982-91681A961E6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EB53F5A-263E-7217-4EF3-F911C017E47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8A4F2D8E-0A62-0019-5F5D-F1CE58F4DC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66AE04A-907A-799B-FA4F-D04F09ABD0B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ACD7903-D2C7-9C3A-BD79-A10D937344F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9481B8E6-2B6B-67F3-4EC9-50391876489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79FC465-81DC-83AD-2441-42A1731E9883}"/>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8" name="Image 11">
            <a:extLst>
              <a:ext uri="{FF2B5EF4-FFF2-40B4-BE49-F238E27FC236}">
                <a16:creationId xmlns:a16="http://schemas.microsoft.com/office/drawing/2014/main" id="{15BF8349-B927-06A9-0D77-D1D85D9A4F4F}"/>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9" name="ZoneTexte 18">
            <a:extLst>
              <a:ext uri="{FF2B5EF4-FFF2-40B4-BE49-F238E27FC236}">
                <a16:creationId xmlns:a16="http://schemas.microsoft.com/office/drawing/2014/main" id="{99A0E19F-1CB9-4090-4692-472B8015CABD}"/>
              </a:ext>
            </a:extLst>
          </p:cNvPr>
          <p:cNvSpPr txBox="1"/>
          <p:nvPr/>
        </p:nvSpPr>
        <p:spPr>
          <a:xfrm>
            <a:off x="3216654" y="3253346"/>
            <a:ext cx="2962749" cy="1569660"/>
          </a:xfrm>
          <a:prstGeom prst="rect">
            <a:avLst/>
          </a:prstGeom>
          <a:noFill/>
        </p:spPr>
        <p:txBody>
          <a:bodyPr wrap="square" rtlCol="0">
            <a:spAutoFit/>
          </a:bodyPr>
          <a:lstStyle/>
          <a:p>
            <a:pPr lvl="0" algn="ctr" rtl="1">
              <a:defRPr/>
            </a:pPr>
            <a:r>
              <a:rPr lang="ar-MA" sz="9600" b="1" dirty="0">
                <a:solidFill>
                  <a:srgbClr val="C00000"/>
                </a:solidFill>
                <a:latin typeface="Microsoft Uighur" panose="02000000000000000000" pitchFamily="2" charset="-78"/>
                <a:cs typeface="Microsoft Uighur" panose="02000000000000000000" pitchFamily="2" charset="-78"/>
                <a:sym typeface="Arial"/>
              </a:rPr>
              <a:t>نَـ</a:t>
            </a:r>
            <a:r>
              <a:rPr lang="ar-MA" sz="9600" b="1" dirty="0">
                <a:solidFill>
                  <a:srgbClr val="434E7B"/>
                </a:solidFill>
                <a:latin typeface="Microsoft Uighur" panose="02000000000000000000" pitchFamily="2" charset="-78"/>
                <a:cs typeface="Microsoft Uighur" panose="02000000000000000000" pitchFamily="2" charset="-78"/>
                <a:sym typeface="Arial"/>
              </a:rPr>
              <a:t>جْـمَـة</a:t>
            </a:r>
          </a:p>
        </p:txBody>
      </p:sp>
      <p:grpSp>
        <p:nvGrpSpPr>
          <p:cNvPr id="2" name="Groupe 1">
            <a:extLst>
              <a:ext uri="{FF2B5EF4-FFF2-40B4-BE49-F238E27FC236}">
                <a16:creationId xmlns:a16="http://schemas.microsoft.com/office/drawing/2014/main" id="{03617E9F-BF90-C43D-9B91-CC552D9DD3E7}"/>
              </a:ext>
            </a:extLst>
          </p:cNvPr>
          <p:cNvGrpSpPr/>
          <p:nvPr/>
        </p:nvGrpSpPr>
        <p:grpSpPr>
          <a:xfrm>
            <a:off x="3867398" y="3512976"/>
            <a:ext cx="257085" cy="168403"/>
            <a:chOff x="7831964" y="3929121"/>
            <a:chExt cx="594306" cy="428930"/>
          </a:xfrm>
          <a:solidFill>
            <a:srgbClr val="C00000"/>
          </a:solidFill>
        </p:grpSpPr>
        <p:pic>
          <p:nvPicPr>
            <p:cNvPr id="3" name="Graphique 2">
              <a:extLst>
                <a:ext uri="{FF2B5EF4-FFF2-40B4-BE49-F238E27FC236}">
                  <a16:creationId xmlns:a16="http://schemas.microsoft.com/office/drawing/2014/main" id="{E73676C1-B52A-2C81-9A8D-1B8D6551C1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4" name="Graphique 3">
              <a:extLst>
                <a:ext uri="{FF2B5EF4-FFF2-40B4-BE49-F238E27FC236}">
                  <a16:creationId xmlns:a16="http://schemas.microsoft.com/office/drawing/2014/main" id="{65D91B43-7E05-0F16-85C6-C5B4D66116F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21" name="Espace réservé pour une image  20">
            <a:extLst>
              <a:ext uri="{FF2B5EF4-FFF2-40B4-BE49-F238E27FC236}">
                <a16:creationId xmlns:a16="http://schemas.microsoft.com/office/drawing/2014/main" id="{CA9B9EB6-0185-542D-07CD-6723222D770A}"/>
              </a:ext>
            </a:extLst>
          </p:cNvPr>
          <p:cNvPicPr>
            <a:picLocks noGrp="1" noChangeAspect="1"/>
          </p:cNvPicPr>
          <p:nvPr>
            <p:ph type="pic" idx="3"/>
          </p:nvPr>
        </p:nvPicPr>
        <p:blipFill>
          <a:blip r:embed="rId10">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199389047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540774" y="746942"/>
            <a:ext cx="7018550"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113.  أكملوا الكلمات بالمقطع المناسب.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a:t>
            </a:r>
            <a:br>
              <a:rPr lang="ar-MA" sz="2000" b="1" i="1" dirty="0">
                <a:solidFill>
                  <a:schemeClr val="bg1">
                    <a:lumMod val="50000"/>
                  </a:schemeClr>
                </a:solidFill>
                <a:latin typeface="Microsoft Uighur" panose="02000000000000000000" pitchFamily="2" charset="-78"/>
                <a:cs typeface="Microsoft Uighur" panose="02000000000000000000" pitchFamily="2" charset="-78"/>
              </a:rPr>
            </a:br>
            <a:r>
              <a:rPr lang="ar-MA" sz="2000" b="1" i="1" dirty="0">
                <a:solidFill>
                  <a:schemeClr val="bg1">
                    <a:lumMod val="50000"/>
                  </a:schemeClr>
                </a:solidFill>
                <a:latin typeface="Microsoft Uighur" panose="02000000000000000000" pitchFamily="2" charset="-78"/>
                <a:cs typeface="Microsoft Uighur" panose="02000000000000000000" pitchFamily="2" charset="-78"/>
              </a:rPr>
              <a:t>يتم التصحيح على السبورة وفي الكراسات). </a:t>
            </a:r>
            <a:endParaRPr lang="fr-FR" sz="20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E6A8E09C-C46A-4F3C-7A60-1AF2D4740277}"/>
              </a:ext>
            </a:extLst>
          </p:cNvPr>
          <p:cNvPicPr>
            <a:picLocks noChangeAspect="1"/>
          </p:cNvPicPr>
          <p:nvPr/>
        </p:nvPicPr>
        <p:blipFill>
          <a:blip r:embed="rId8"/>
          <a:stretch>
            <a:fillRect/>
          </a:stretch>
        </p:blipFill>
        <p:spPr>
          <a:xfrm>
            <a:off x="2788755" y="1686111"/>
            <a:ext cx="3288048" cy="4509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571207" y="4879910"/>
            <a:ext cx="3723145" cy="122209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02E0B9-1490-0E46-93CA-6C8DA4AD0BB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2775BA-15DC-06A0-7BD8-30101FCB202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4" name="Image 3">
            <a:extLst>
              <a:ext uri="{FF2B5EF4-FFF2-40B4-BE49-F238E27FC236}">
                <a16:creationId xmlns:a16="http://schemas.microsoft.com/office/drawing/2014/main" id="{4B1E87D2-108B-9475-3CCB-0158197675B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0288B763-4063-394B-AD19-EBA56FD73C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4C8917FD-6A31-C05E-AD5E-22B3A2010C7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2FFA80DB-685D-2CE8-619D-A95AB35622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D84ECEFE-5B0A-7DDF-CD6D-016E8FD636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14894E62-0E27-798E-C064-1404555CE32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252096D-B7E1-CB5E-1FF3-1AD9CA8FE8B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2D3BA85-B2DE-563D-73F1-15F5B7C876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Google Shape;1379;p12">
            <a:extLst>
              <a:ext uri="{FF2B5EF4-FFF2-40B4-BE49-F238E27FC236}">
                <a16:creationId xmlns:a16="http://schemas.microsoft.com/office/drawing/2014/main" id="{1912163F-F702-7DD5-2F96-DCDB11337A7F}"/>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Tree>
    <p:extLst>
      <p:ext uri="{BB962C8B-B14F-4D97-AF65-F5344CB8AC3E}">
        <p14:creationId xmlns:p14="http://schemas.microsoft.com/office/powerpoint/2010/main" val="248606133"/>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الكلمات. من يقرأ ؟</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5792E76-8B6D-D64A-625E-76F56D2CBB4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3" name="Google Shape;2404;p107">
            <a:extLst>
              <a:ext uri="{FF2B5EF4-FFF2-40B4-BE49-F238E27FC236}">
                <a16:creationId xmlns:a16="http://schemas.microsoft.com/office/drawing/2014/main" id="{6CF56EDC-F48D-5BB0-281B-E86FF84F172C}"/>
              </a:ext>
            </a:extLst>
          </p:cNvPr>
          <p:cNvSpPr/>
          <p:nvPr/>
        </p:nvSpPr>
        <p:spPr>
          <a:xfrm>
            <a:off x="1770344" y="3331567"/>
            <a:ext cx="2525966" cy="143237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lnSpc>
                <a:spcPct val="150000"/>
              </a:lnSpc>
              <a:defRPr/>
            </a:pPr>
            <a:r>
              <a:rPr lang="ar-MA" sz="8000" b="1" dirty="0">
                <a:solidFill>
                  <a:srgbClr val="C00000"/>
                </a:solidFill>
                <a:latin typeface="Microsoft Uighur" panose="02000000000000000000" pitchFamily="2" charset="-78"/>
                <a:cs typeface="Microsoft Uighur" panose="02000000000000000000" pitchFamily="2" charset="-78"/>
                <a:sym typeface="Calibri"/>
              </a:rPr>
              <a:t>غَـ</a:t>
            </a:r>
            <a:r>
              <a:rPr lang="ar-MA" sz="8000" b="1" dirty="0">
                <a:solidFill>
                  <a:srgbClr val="424D7C"/>
                </a:solidFill>
                <a:latin typeface="Microsoft Uighur" panose="02000000000000000000" pitchFamily="2" charset="-78"/>
                <a:cs typeface="Microsoft Uighur" panose="02000000000000000000" pitchFamily="2" charset="-78"/>
                <a:sym typeface="Calibri"/>
              </a:rPr>
              <a:t>ـيْمَ</a:t>
            </a:r>
            <a:r>
              <a:rPr lang="ar-MA" sz="8000" b="1" dirty="0">
                <a:solidFill>
                  <a:srgbClr val="C00000"/>
                </a:solidFill>
                <a:latin typeface="Microsoft Uighur" panose="02000000000000000000" pitchFamily="2" charset="-78"/>
                <a:cs typeface="Microsoft Uighur" panose="02000000000000000000" pitchFamily="2" charset="-78"/>
                <a:sym typeface="Calibri"/>
              </a:rPr>
              <a:t>ـة</a:t>
            </a:r>
            <a:endPar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62611" y="3331567"/>
            <a:ext cx="2188474" cy="143237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lnSpc>
                <a:spcPct val="150000"/>
              </a:lnSpc>
              <a:defRPr/>
            </a:pPr>
            <a:r>
              <a:rPr kumimoji="0" lang="ar-MA" sz="8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Calibri"/>
              </a:rPr>
              <a:t>قَ</a:t>
            </a:r>
            <a:r>
              <a:rPr lang="ar-MA" sz="8000" b="1" dirty="0">
                <a:solidFill>
                  <a:srgbClr val="C00000"/>
                </a:solidFill>
                <a:latin typeface="Microsoft Uighur" panose="02000000000000000000" pitchFamily="2" charset="-78"/>
                <a:cs typeface="Microsoft Uighur" panose="02000000000000000000" pitchFamily="2" charset="-78"/>
                <a:sym typeface="Calibri"/>
              </a:rPr>
              <a:t>صي</a:t>
            </a:r>
            <a:r>
              <a:rPr lang="ar-MA" sz="8000" b="1" dirty="0">
                <a:solidFill>
                  <a:srgbClr val="424D7C"/>
                </a:solidFill>
                <a:latin typeface="Microsoft Uighur" panose="02000000000000000000" pitchFamily="2" charset="-78"/>
                <a:cs typeface="Microsoft Uighur" panose="02000000000000000000" pitchFamily="2" charset="-78"/>
                <a:sym typeface="Calibri"/>
              </a:rPr>
              <a:t>ـرا</a:t>
            </a:r>
            <a:r>
              <a:rPr lang="ar-MA" sz="8000" b="1" dirty="0">
                <a:solidFill>
                  <a:srgbClr val="C00000"/>
                </a:solidFill>
                <a:latin typeface="Microsoft Uighur" panose="02000000000000000000" pitchFamily="2" charset="-78"/>
                <a:cs typeface="Microsoft Uighur" panose="02000000000000000000" pitchFamily="2" charset="-78"/>
                <a:sym typeface="Calibri"/>
              </a:rPr>
              <a:t>ً</a:t>
            </a:r>
            <a:endParaRPr kumimoji="0"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4" name="Image 3">
            <a:extLst>
              <a:ext uri="{FF2B5EF4-FFF2-40B4-BE49-F238E27FC236}">
                <a16:creationId xmlns:a16="http://schemas.microsoft.com/office/drawing/2014/main" id="{B9C65DA8-0831-48B1-F4FB-D97A555FB6F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17B9A0AF-EEBB-1D1B-CF93-E21EAF6F90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555B0FB0-8EC5-8D82-46E9-08300D3F80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7F880A9-7497-EDE9-F580-C67D545598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70C3F83-ED35-B928-6A70-836D827C695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3556DA62-C6CE-DF20-3148-58106814944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733B372-C798-F42A-D8D2-359C79B9AC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96C7EE8-45DA-2B47-9D7D-1B37930ED0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pSp>
        <p:nvGrpSpPr>
          <p:cNvPr id="9" name="Groupe 8">
            <a:extLst>
              <a:ext uri="{FF2B5EF4-FFF2-40B4-BE49-F238E27FC236}">
                <a16:creationId xmlns:a16="http://schemas.microsoft.com/office/drawing/2014/main" id="{DEACD418-1C7B-498C-D9F1-769F5B5B277D}"/>
              </a:ext>
            </a:extLst>
          </p:cNvPr>
          <p:cNvGrpSpPr/>
          <p:nvPr/>
        </p:nvGrpSpPr>
        <p:grpSpPr>
          <a:xfrm>
            <a:off x="2331727" y="3558285"/>
            <a:ext cx="257085" cy="168403"/>
            <a:chOff x="7831964" y="3929121"/>
            <a:chExt cx="594306" cy="428930"/>
          </a:xfrm>
          <a:solidFill>
            <a:srgbClr val="C00000"/>
          </a:solidFill>
        </p:grpSpPr>
        <p:pic>
          <p:nvPicPr>
            <p:cNvPr id="10" name="Graphique 9">
              <a:extLst>
                <a:ext uri="{FF2B5EF4-FFF2-40B4-BE49-F238E27FC236}">
                  <a16:creationId xmlns:a16="http://schemas.microsoft.com/office/drawing/2014/main" id="{F4D59338-D567-DC52-9456-1E97DF32F6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F8586C6C-1C18-10E1-504D-45D9E783EF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808628" y="2633375"/>
            <a:ext cx="3993853" cy="2123658"/>
          </a:xfrm>
          <a:prstGeom prst="rect">
            <a:avLst/>
          </a:prstGeom>
          <a:noFill/>
        </p:spPr>
        <p:txBody>
          <a:bodyPr wrap="square" rtlCol="0">
            <a:spAutoFit/>
          </a:bodyPr>
          <a:lstStyle/>
          <a:p>
            <a:pPr lvl="0" algn="ctr" rtl="1">
              <a:lnSpc>
                <a:spcPct val="150000"/>
              </a:lnSpc>
              <a:defRPr/>
            </a:pPr>
            <a:r>
              <a:rPr lang="ar-MA" sz="9600" b="1" dirty="0">
                <a:solidFill>
                  <a:srgbClr val="424D7C"/>
                </a:solidFill>
                <a:latin typeface="Microsoft Uighur" panose="02000000000000000000" pitchFamily="2" charset="-78"/>
                <a:cs typeface="Microsoft Uighur" panose="02000000000000000000" pitchFamily="2" charset="-78"/>
                <a:sym typeface="Calibri"/>
              </a:rPr>
              <a:t>قَ</a:t>
            </a:r>
            <a:r>
              <a:rPr lang="ar-MA" sz="9600" b="1" dirty="0">
                <a:solidFill>
                  <a:srgbClr val="C00000"/>
                </a:solidFill>
                <a:latin typeface="Microsoft Uighur" panose="02000000000000000000" pitchFamily="2" charset="-78"/>
                <a:cs typeface="Microsoft Uighur" panose="02000000000000000000" pitchFamily="2" charset="-78"/>
                <a:sym typeface="Calibri"/>
              </a:rPr>
              <a:t>صي</a:t>
            </a:r>
            <a:r>
              <a:rPr lang="ar-MA" sz="9600" b="1" dirty="0">
                <a:solidFill>
                  <a:srgbClr val="424D7C"/>
                </a:solidFill>
                <a:latin typeface="Microsoft Uighur" panose="02000000000000000000" pitchFamily="2" charset="-78"/>
                <a:cs typeface="Microsoft Uighur" panose="02000000000000000000" pitchFamily="2" charset="-78"/>
                <a:sym typeface="Calibri"/>
              </a:rPr>
              <a:t>ـرا</a:t>
            </a:r>
            <a:r>
              <a:rPr lang="ar-MA" sz="9600" b="1" dirty="0">
                <a:solidFill>
                  <a:srgbClr val="C00000"/>
                </a:solidFill>
                <a:latin typeface="Microsoft Uighur" panose="02000000000000000000" pitchFamily="2" charset="-78"/>
                <a:cs typeface="Microsoft Uighur" panose="02000000000000000000" pitchFamily="2" charset="-78"/>
                <a:sym typeface="Calibri"/>
              </a:rPr>
              <a:t>ً</a:t>
            </a:r>
          </a:p>
        </p:txBody>
      </p:sp>
      <p:pic>
        <p:nvPicPr>
          <p:cNvPr id="2" name="Image 1">
            <a:extLst>
              <a:ext uri="{FF2B5EF4-FFF2-40B4-BE49-F238E27FC236}">
                <a16:creationId xmlns:a16="http://schemas.microsoft.com/office/drawing/2014/main" id="{396DD098-85E0-BC3B-5034-0AE66D4964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8F972ED-0617-8DE8-C558-B20E061F3B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F79F86EF-5AD6-DF15-F123-8EDB03780EB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22B740E-37C3-4D44-5BFB-7CC22FDEAE6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2CE07AC-2858-75BD-B8DF-A811B2A1D6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2BAB0C6F-2D50-5671-6632-A3C4A2C2C8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E7295C5-932B-ABDE-1BC8-94C18980DB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03E853E-8493-B8DA-13EB-71F7F64DEE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b="1" i="1" dirty="0">
              <a:solidFill>
                <a:schemeClr val="bg1">
                  <a:lumMod val="50000"/>
                </a:schemeClr>
              </a:solidFil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12" name="Image 11">
            <a:extLst>
              <a:ext uri="{FF2B5EF4-FFF2-40B4-BE49-F238E27FC236}">
                <a16:creationId xmlns:a16="http://schemas.microsoft.com/office/drawing/2014/main" id="{E2765B8F-3E72-CE83-8C4E-8D34270565B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668CAAD-932B-B1DF-9BF1-9BCCAD22F2C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30951FAF-4F89-A26B-ACC8-C5F100D0B29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7F156BC-5AD0-FB63-720C-9C08DF07051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826C807-58DC-507A-90E1-1303E8676D1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0D5D2EC-268D-AE86-9872-7159E36313B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54672E9-388A-BA06-018C-BE7445F4341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5D9F559-6EAC-06AC-9106-9308E74BC85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Google Shape;1379;p12">
            <a:extLst>
              <a:ext uri="{FF2B5EF4-FFF2-40B4-BE49-F238E27FC236}">
                <a16:creationId xmlns:a16="http://schemas.microsoft.com/office/drawing/2014/main" id="{B1C581BB-C70E-BAF5-DD08-5A80BB923A58}"/>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Tree>
    <p:extLst>
      <p:ext uri="{BB962C8B-B14F-4D97-AF65-F5344CB8AC3E}">
        <p14:creationId xmlns:p14="http://schemas.microsoft.com/office/powerpoint/2010/main" val="2898597295"/>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ارفعوا الألواح  ــــ  صححوا.</a:t>
            </a:r>
            <a:endParaRPr lang="fr-MA" sz="2400" b="1" dirty="0">
              <a:solidFill>
                <a:schemeClr val="bg1">
                  <a:lumMod val="50000"/>
                </a:schemeClr>
              </a:solidFil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5" name="Image 4">
            <a:extLst>
              <a:ext uri="{FF2B5EF4-FFF2-40B4-BE49-F238E27FC236}">
                <a16:creationId xmlns:a16="http://schemas.microsoft.com/office/drawing/2014/main" id="{7DBB68D2-7793-9BA4-C87C-ADAE781D4AD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AEB5844E-24B7-0524-B282-3771CFF7F8D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726790EB-FDC2-087E-6679-8030EF5D48E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C711D1EA-DB84-C7E2-CB83-032A1CB211C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036F503-251B-B2ED-AE9F-C2FBE70E53C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2828E2F7-39F8-EDB3-7709-6F315966FD4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53308C3-2D4B-620D-3DB3-3332DACE73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40C4FE2B-84D8-EC86-D948-9F83CDB069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6" name="Google Shape;1379;p12">
            <a:extLst>
              <a:ext uri="{FF2B5EF4-FFF2-40B4-BE49-F238E27FC236}">
                <a16:creationId xmlns:a16="http://schemas.microsoft.com/office/drawing/2014/main" id="{AF02D188-38FC-8B33-5F1C-651C6A88F165}"/>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4070E3AF-ED88-3F23-A3FD-0E7117BAF5F0}"/>
              </a:ext>
            </a:extLst>
          </p:cNvPr>
          <p:cNvSpPr txBox="1"/>
          <p:nvPr/>
        </p:nvSpPr>
        <p:spPr>
          <a:xfrm>
            <a:off x="3244645" y="2485022"/>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قَصيراً</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34478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81830" y="2757474"/>
            <a:ext cx="4519749" cy="2123658"/>
          </a:xfrm>
          <a:prstGeom prst="rect">
            <a:avLst/>
          </a:prstGeom>
          <a:noFill/>
        </p:spPr>
        <p:txBody>
          <a:bodyPr wrap="square" rtlCol="0">
            <a:spAutoFit/>
          </a:bodyPr>
          <a:lstStyle/>
          <a:p>
            <a:pPr lvl="0" algn="ctr" rtl="1">
              <a:lnSpc>
                <a:spcPct val="150000"/>
              </a:lnSpc>
              <a:defRPr/>
            </a:pPr>
            <a:r>
              <a:rPr lang="ar-MA" sz="9600" b="1" dirty="0">
                <a:solidFill>
                  <a:srgbClr val="C00000"/>
                </a:solidFill>
                <a:latin typeface="Microsoft Uighur" panose="02000000000000000000" pitchFamily="2" charset="-78"/>
                <a:cs typeface="Microsoft Uighur" panose="02000000000000000000" pitchFamily="2" charset="-78"/>
                <a:sym typeface="Calibri"/>
              </a:rPr>
              <a:t>غَـ</a:t>
            </a:r>
            <a:r>
              <a:rPr lang="ar-MA" sz="9600" b="1" dirty="0">
                <a:solidFill>
                  <a:srgbClr val="424D7C"/>
                </a:solidFill>
                <a:latin typeface="Microsoft Uighur" panose="02000000000000000000" pitchFamily="2" charset="-78"/>
                <a:cs typeface="Microsoft Uighur" panose="02000000000000000000" pitchFamily="2" charset="-78"/>
                <a:sym typeface="Calibri"/>
              </a:rPr>
              <a:t>ـيْمَ</a:t>
            </a:r>
            <a:r>
              <a:rPr lang="ar-MA" sz="9600" b="1" dirty="0">
                <a:solidFill>
                  <a:srgbClr val="C00000"/>
                </a:solidFill>
                <a:latin typeface="Microsoft Uighur" panose="02000000000000000000" pitchFamily="2" charset="-78"/>
                <a:cs typeface="Microsoft Uighur" panose="02000000000000000000" pitchFamily="2" charset="-78"/>
                <a:sym typeface="Calibri"/>
              </a:rPr>
              <a:t>ـة</a:t>
            </a:r>
          </a:p>
        </p:txBody>
      </p:sp>
      <p:pic>
        <p:nvPicPr>
          <p:cNvPr id="2" name="Image 1">
            <a:extLst>
              <a:ext uri="{FF2B5EF4-FFF2-40B4-BE49-F238E27FC236}">
                <a16:creationId xmlns:a16="http://schemas.microsoft.com/office/drawing/2014/main" id="{7C9E862A-51EF-B622-12E6-377E8789492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9E4FB2D-7333-D07C-A167-49AC238CB5F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9FFB5D2-2491-D720-8394-03AC123C8A8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8D9079A4-887A-94F7-274A-2363599CE17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445AC80C-D3B9-AA54-67D0-6098CDC7011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7DC17A8A-15A4-9943-B0F3-29563C3450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5CED061F-6546-6FD9-7F25-AC68EA30BBC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9B5E0846-4497-35CA-FAD3-46F41ACADE3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pSp>
        <p:nvGrpSpPr>
          <p:cNvPr id="5" name="Groupe 4">
            <a:extLst>
              <a:ext uri="{FF2B5EF4-FFF2-40B4-BE49-F238E27FC236}">
                <a16:creationId xmlns:a16="http://schemas.microsoft.com/office/drawing/2014/main" id="{9FED0361-DAD3-679F-DA84-8E74C601DACD}"/>
              </a:ext>
            </a:extLst>
          </p:cNvPr>
          <p:cNvGrpSpPr/>
          <p:nvPr/>
        </p:nvGrpSpPr>
        <p:grpSpPr>
          <a:xfrm>
            <a:off x="4052373" y="3502737"/>
            <a:ext cx="240642" cy="222583"/>
            <a:chOff x="7831964" y="3929121"/>
            <a:chExt cx="594306" cy="428930"/>
          </a:xfrm>
          <a:solidFill>
            <a:srgbClr val="C00000"/>
          </a:solidFill>
        </p:grpSpPr>
        <p:pic>
          <p:nvPicPr>
            <p:cNvPr id="6" name="Graphique 5">
              <a:extLst>
                <a:ext uri="{FF2B5EF4-FFF2-40B4-BE49-F238E27FC236}">
                  <a16:creationId xmlns:a16="http://schemas.microsoft.com/office/drawing/2014/main" id="{E4A3A46F-0FC8-E08A-FC6E-2E369ACC589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A00D0799-8E4C-FA80-0C88-D651F27A2DD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b="1"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11" name="Image 10">
            <a:extLst>
              <a:ext uri="{FF2B5EF4-FFF2-40B4-BE49-F238E27FC236}">
                <a16:creationId xmlns:a16="http://schemas.microsoft.com/office/drawing/2014/main" id="{742832D8-ED6A-C64E-80F2-6FC5183741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8DE158A-EE9D-9499-2CF2-FF568DA1722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2E72F967-647E-1E38-864C-F5BDC1CAB94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B8C413A-F9BD-8E73-C8DA-88E5FD47062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012B0AA-2E66-714D-FE37-E8C6421496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1F24322-D2F4-9BEB-3CDC-4D43C01A066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060F960-6392-16C3-6D85-C947088C759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A638869-DABD-96A7-FB29-F4DC66F927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Google Shape;1379;p12">
            <a:extLst>
              <a:ext uri="{FF2B5EF4-FFF2-40B4-BE49-F238E27FC236}">
                <a16:creationId xmlns:a16="http://schemas.microsoft.com/office/drawing/2014/main" id="{9062BEC8-F84A-20D6-DC0E-CA84A634B3D9}"/>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Tree>
    <p:extLst>
      <p:ext uri="{BB962C8B-B14F-4D97-AF65-F5344CB8AC3E}">
        <p14:creationId xmlns:p14="http://schemas.microsoft.com/office/powerpoint/2010/main" val="2987188210"/>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just" defTabSz="514337"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3" name="Image 2">
            <a:extLst>
              <a:ext uri="{FF2B5EF4-FFF2-40B4-BE49-F238E27FC236}">
                <a16:creationId xmlns:a16="http://schemas.microsoft.com/office/drawing/2014/main" id="{AA2C7DD8-0081-52E5-31A8-47A2228680C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04107C5-4ECB-64B9-0BC3-8B0F247339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FAF82142-D0CC-3A43-6878-DFFB8E09776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560E37CC-F6BB-3246-4C40-3C326398E7E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5F5DB567-DEC7-29B2-D07A-CB4E5B3B2D3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350C6D1D-E7EA-2EC4-65B7-FD3CA63D04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86C15CCC-FC2A-F647-F392-4E51E9C0D9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4D5D8C7B-329F-9A99-220B-E0E257735BD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0" name="Google Shape;1379;p12">
            <a:extLst>
              <a:ext uri="{FF2B5EF4-FFF2-40B4-BE49-F238E27FC236}">
                <a16:creationId xmlns:a16="http://schemas.microsoft.com/office/drawing/2014/main" id="{367B46FC-4AE7-149D-63F4-D9609E929B29}"/>
              </a:ext>
            </a:extLst>
          </p:cNvPr>
          <p:cNvPicPr preferRelativeResize="0">
            <a:picLocks/>
          </p:cNvPicPr>
          <p:nvPr/>
        </p:nvPicPr>
        <p:blipFill rotWithShape="1">
          <a:blip r:embed="rId7">
            <a:alphaModFix/>
          </a:blip>
          <a:srcRect l="2745" t="10466" r="1216" b="10329"/>
          <a:stretch/>
        </p:blipFill>
        <p:spPr>
          <a:xfrm>
            <a:off x="2982204" y="2003321"/>
            <a:ext cx="3739408" cy="2851355"/>
          </a:xfrm>
          <a:prstGeom prst="roundRect">
            <a:avLst>
              <a:gd name="adj" fmla="val 16667"/>
            </a:avLst>
          </a:prstGeom>
          <a:noFill/>
          <a:ln>
            <a:noFill/>
          </a:ln>
        </p:spPr>
      </p:pic>
      <p:sp>
        <p:nvSpPr>
          <p:cNvPr id="11" name="ZoneTexte 10">
            <a:extLst>
              <a:ext uri="{FF2B5EF4-FFF2-40B4-BE49-F238E27FC236}">
                <a16:creationId xmlns:a16="http://schemas.microsoft.com/office/drawing/2014/main" id="{A3BDCB91-B662-AAFA-3DCF-D769458DBA5D}"/>
              </a:ext>
            </a:extLst>
          </p:cNvPr>
          <p:cNvSpPr txBox="1"/>
          <p:nvPr/>
        </p:nvSpPr>
        <p:spPr>
          <a:xfrm>
            <a:off x="3176160" y="2644168"/>
            <a:ext cx="3258792" cy="1569660"/>
          </a:xfrm>
          <a:prstGeom prst="rect">
            <a:avLst/>
          </a:prstGeom>
          <a:noFill/>
        </p:spPr>
        <p:txBody>
          <a:bodyPr wrap="square" rtlCol="0">
            <a:spAutoFit/>
          </a:bodyPr>
          <a:lstStyle/>
          <a:p>
            <a:pPr algn="ctr" rtl="1"/>
            <a:r>
              <a:rPr kumimoji="0" lang="ar-MA" sz="96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sym typeface="Calibri"/>
              </a:rPr>
              <a:t>غَيْمَة</a:t>
            </a:r>
            <a:endParaRPr lang="fr-MA" sz="13800" dirty="0">
              <a:solidFill>
                <a:schemeClr val="bg1"/>
              </a:solidFill>
              <a:latin typeface="Microsoft Uighur" panose="02000000000000000000" pitchFamily="2" charset="-78"/>
              <a:cs typeface="Microsoft Uighur" panose="02000000000000000000" pitchFamily="2" charset="-78"/>
            </a:endParaRPr>
          </a:p>
        </p:txBody>
      </p:sp>
      <p:grpSp>
        <p:nvGrpSpPr>
          <p:cNvPr id="2" name="Groupe 1">
            <a:extLst>
              <a:ext uri="{FF2B5EF4-FFF2-40B4-BE49-F238E27FC236}">
                <a16:creationId xmlns:a16="http://schemas.microsoft.com/office/drawing/2014/main" id="{3C295526-D86B-E410-1D5E-1D9CB6D8BEBA}"/>
              </a:ext>
            </a:extLst>
          </p:cNvPr>
          <p:cNvGrpSpPr/>
          <p:nvPr/>
        </p:nvGrpSpPr>
        <p:grpSpPr>
          <a:xfrm>
            <a:off x="4130775" y="2905578"/>
            <a:ext cx="240642" cy="222583"/>
            <a:chOff x="7831964" y="3929121"/>
            <a:chExt cx="594306" cy="428930"/>
          </a:xfrm>
          <a:solidFill>
            <a:schemeClr val="bg1"/>
          </a:solidFill>
        </p:grpSpPr>
        <p:pic>
          <p:nvPicPr>
            <p:cNvPr id="5" name="Graphique 4">
              <a:extLst>
                <a:ext uri="{FF2B5EF4-FFF2-40B4-BE49-F238E27FC236}">
                  <a16:creationId xmlns:a16="http://schemas.microsoft.com/office/drawing/2014/main" id="{A279FB73-9413-7520-D091-7232F6B63C3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CE905C7C-F985-BE58-8CD3-F8986CCDE8C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ستكتبون ما أملي عليكم.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dirty="0"/>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7C932806-66CF-A2C0-854F-366B272FA82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E7EA87D-2CAE-0ABB-456C-A5A5E0B00F9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145C783D-8E4F-E0A8-2919-98E056AADF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748FBDF1-F67A-D831-BA0A-8B0B57E533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061D716-1584-B21F-4730-D34D4F7798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F354B577-E28B-D670-CC95-FC4598336C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9A8244D-F61C-F786-3A81-F58389B79A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7C91DE6-DC96-B2C5-D43A-461D22D215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43C04-FD64-C480-EE87-971BA1C1ADEA}"/>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5A9EEEF0-20B4-D49B-AA0A-3A50491C4F0E}"/>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انظروا إلى الكلمة جيدا.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BAA21625-35F4-C217-CE81-A4D909EE5B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2727D14D-F18C-5727-C30B-D3F52559E9A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23" name="ZoneTexte 22">
            <a:extLst>
              <a:ext uri="{FF2B5EF4-FFF2-40B4-BE49-F238E27FC236}">
                <a16:creationId xmlns:a16="http://schemas.microsoft.com/office/drawing/2014/main" id="{960ABD70-01B6-3D8E-AAF6-6FABD8E98926}"/>
              </a:ext>
            </a:extLst>
          </p:cNvPr>
          <p:cNvSpPr txBox="1"/>
          <p:nvPr/>
        </p:nvSpPr>
        <p:spPr>
          <a:xfrm>
            <a:off x="2808628" y="3160834"/>
            <a:ext cx="3993853" cy="1569660"/>
          </a:xfrm>
          <a:prstGeom prst="rect">
            <a:avLst/>
          </a:prstGeom>
          <a:noFill/>
        </p:spPr>
        <p:txBody>
          <a:bodyPr wrap="square" rtlCol="0">
            <a:spAutoFit/>
          </a:bodyPr>
          <a:lstStyle/>
          <a:p>
            <a:pPr lvl="0" algn="ctr" rtl="1">
              <a:defRPr/>
            </a:pPr>
            <a:r>
              <a:rPr lang="ar-MA" sz="9600" b="1" dirty="0">
                <a:solidFill>
                  <a:srgbClr val="424D7C"/>
                </a:solidFill>
                <a:latin typeface="Microsoft Uighur" panose="02000000000000000000" pitchFamily="2" charset="-78"/>
                <a:cs typeface="Microsoft Uighur" panose="02000000000000000000" pitchFamily="2" charset="-78"/>
                <a:sym typeface="Calibri"/>
              </a:rPr>
              <a:t>قُ</a:t>
            </a:r>
            <a:r>
              <a:rPr lang="ar-MA" sz="9600" b="1" dirty="0">
                <a:solidFill>
                  <a:srgbClr val="C00000"/>
                </a:solidFill>
                <a:latin typeface="Microsoft Uighur" panose="02000000000000000000" pitchFamily="2" charset="-78"/>
                <a:cs typeface="Microsoft Uighur" panose="02000000000000000000" pitchFamily="2" charset="-78"/>
                <a:sym typeface="Calibri"/>
              </a:rPr>
              <a:t>صو</a:t>
            </a:r>
            <a:r>
              <a:rPr lang="ar-MA" sz="9600" b="1" dirty="0">
                <a:solidFill>
                  <a:srgbClr val="424D7C"/>
                </a:solidFill>
                <a:latin typeface="Microsoft Uighur" panose="02000000000000000000" pitchFamily="2" charset="-78"/>
                <a:cs typeface="Microsoft Uighur" panose="02000000000000000000" pitchFamily="2" charset="-78"/>
                <a:sym typeface="Calibri"/>
              </a:rPr>
              <a:t>راً</a:t>
            </a:r>
            <a:endParaRPr kumimoji="0" lang="ar-MA" sz="9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11B7AD76-CA66-1FBC-9C6F-18449FD80A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5381B8C-53B1-387D-E2A5-BD15E5375A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67A4924-8870-F347-6539-0D9D178AB15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4FBC5D0-E5D3-EA38-B632-3621C03574E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C68915F-F4E9-38F9-2CBF-3939129BFE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5401018D-3EE7-1412-CA6A-7D40EE8C552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59A34AF-97A2-A0AC-D93C-55E8190819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4D044A2-CB50-4D0E-3F9B-1A895409C2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650060573"/>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19C1D-CBE5-3AAB-02D5-BDA1F065DF8A}"/>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60876FF-68E4-7FEC-78DF-3F1C9EDFA560}"/>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7B4F9E30-EDB1-2227-BEAF-D8C2E3DB7C6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11DE2A8-7318-ECA5-233E-69B8B3FD784F}"/>
              </a:ext>
            </a:extLst>
          </p:cNvPr>
          <p:cNvPicPr>
            <a:picLocks noChangeAspect="1"/>
          </p:cNvPicPr>
          <p:nvPr/>
        </p:nvPicPr>
        <p:blipFill>
          <a:blip r:embed="rId3"/>
          <a:stretch>
            <a:fillRect/>
          </a:stretch>
        </p:blipFill>
        <p:spPr>
          <a:xfrm>
            <a:off x="3007629" y="2584579"/>
            <a:ext cx="3320609" cy="2387417"/>
          </a:xfrm>
          <a:prstGeom prst="rect">
            <a:avLst/>
          </a:prstGeom>
        </p:spPr>
      </p:pic>
      <p:pic>
        <p:nvPicPr>
          <p:cNvPr id="2" name="Image 1">
            <a:extLst>
              <a:ext uri="{FF2B5EF4-FFF2-40B4-BE49-F238E27FC236}">
                <a16:creationId xmlns:a16="http://schemas.microsoft.com/office/drawing/2014/main" id="{31A1EC85-A4F8-C2FF-3064-4F3811A584B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5320F0F-AD9C-9E5E-2FF6-5210DB7552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EDA67CF-2D93-D102-647D-88E4BEE995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5E3ED9D-0BFF-8125-CFE4-0C1A6EA630B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6923581-6452-C1E3-EE1A-D549207B65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BB010870-81A1-4BDF-D25F-76B33628EE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0D771B68-DB0B-ABD1-DBB8-EFA88087241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4F01010-61E9-511F-7D6C-7DD433F3B54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886785959"/>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04E8A-89C1-C9A5-D556-83813B1623D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2E792E17-0055-D8BE-7AAD-26921A5BFEEC}"/>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انظروا إلى الكلمة جيدا.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11967790-048B-5D3F-0F1B-1CF7A66050B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873019" y="719855"/>
            <a:ext cx="835551" cy="835551"/>
          </a:xfrm>
        </p:spPr>
      </p:pic>
      <p:pic>
        <p:nvPicPr>
          <p:cNvPr id="5" name="Image 4">
            <a:extLst>
              <a:ext uri="{FF2B5EF4-FFF2-40B4-BE49-F238E27FC236}">
                <a16:creationId xmlns:a16="http://schemas.microsoft.com/office/drawing/2014/main" id="{0DADD22B-255C-EAE0-DFBD-4B2DEFEB00B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6" name="ZoneTexte 5">
            <a:extLst>
              <a:ext uri="{FF2B5EF4-FFF2-40B4-BE49-F238E27FC236}">
                <a16:creationId xmlns:a16="http://schemas.microsoft.com/office/drawing/2014/main" id="{FD68CF5E-B1ED-DECF-5D18-CD5ECABC58B2}"/>
              </a:ext>
            </a:extLst>
          </p:cNvPr>
          <p:cNvSpPr txBox="1"/>
          <p:nvPr/>
        </p:nvSpPr>
        <p:spPr>
          <a:xfrm>
            <a:off x="2509532" y="2633375"/>
            <a:ext cx="4502331" cy="2123658"/>
          </a:xfrm>
          <a:prstGeom prst="rect">
            <a:avLst/>
          </a:prstGeom>
          <a:noFill/>
        </p:spPr>
        <p:txBody>
          <a:bodyPr wrap="square" rtlCol="0">
            <a:spAutoFit/>
          </a:bodyPr>
          <a:lstStyle/>
          <a:p>
            <a:pPr lvl="0" algn="ctr" rtl="1">
              <a:lnSpc>
                <a:spcPct val="150000"/>
              </a:lnSpc>
              <a:defRPr/>
            </a:pPr>
            <a:r>
              <a:rPr lang="ar-MA" sz="9600" b="1" dirty="0">
                <a:solidFill>
                  <a:srgbClr val="C00000"/>
                </a:solidFill>
                <a:latin typeface="Microsoft Uighur" panose="02000000000000000000" pitchFamily="2" charset="-78"/>
                <a:cs typeface="Microsoft Uighur" panose="02000000000000000000" pitchFamily="2" charset="-78"/>
                <a:sym typeface="Calibri"/>
              </a:rPr>
              <a:t>خَـ</a:t>
            </a:r>
            <a:r>
              <a:rPr lang="ar-MA" sz="9600" b="1" dirty="0">
                <a:solidFill>
                  <a:srgbClr val="424D7C"/>
                </a:solidFill>
                <a:latin typeface="Microsoft Uighur" panose="02000000000000000000" pitchFamily="2" charset="-78"/>
                <a:cs typeface="Microsoft Uighur" panose="02000000000000000000" pitchFamily="2" charset="-78"/>
                <a:sym typeface="Calibri"/>
              </a:rPr>
              <a:t>ـيْمَ</a:t>
            </a:r>
            <a:r>
              <a:rPr lang="ar-MA" sz="9600" b="1" dirty="0">
                <a:solidFill>
                  <a:srgbClr val="C00000"/>
                </a:solidFill>
                <a:latin typeface="Microsoft Uighur" panose="02000000000000000000" pitchFamily="2" charset="-78"/>
                <a:cs typeface="Microsoft Uighur" panose="02000000000000000000" pitchFamily="2" charset="-78"/>
                <a:sym typeface="Calibri"/>
              </a:rPr>
              <a:t>ـة</a:t>
            </a:r>
          </a:p>
        </p:txBody>
      </p:sp>
      <p:pic>
        <p:nvPicPr>
          <p:cNvPr id="2" name="Image 1">
            <a:extLst>
              <a:ext uri="{FF2B5EF4-FFF2-40B4-BE49-F238E27FC236}">
                <a16:creationId xmlns:a16="http://schemas.microsoft.com/office/drawing/2014/main" id="{FD61793D-8FB4-0FAF-DC86-EBC250988B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72DD98E-E402-0DE9-A299-FA7253D0A0E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A4C8AE-2F59-1568-BD89-D060CED3854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5D458C1D-5EE4-1CE2-1F97-B29CD019E5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54F54EBB-4A4B-0E7B-D062-13DC9DD745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C072ACFD-7248-BB39-14A3-F9C709804B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74E47557-AAEB-453F-C02E-6D5E076C830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D0213E8-581E-36A6-6296-1E501EA6A3A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pSp>
        <p:nvGrpSpPr>
          <p:cNvPr id="12" name="Groupe 11">
            <a:extLst>
              <a:ext uri="{FF2B5EF4-FFF2-40B4-BE49-F238E27FC236}">
                <a16:creationId xmlns:a16="http://schemas.microsoft.com/office/drawing/2014/main" id="{487C796F-6F15-3760-79BF-20BD5897A801}"/>
              </a:ext>
            </a:extLst>
          </p:cNvPr>
          <p:cNvGrpSpPr/>
          <p:nvPr/>
        </p:nvGrpSpPr>
        <p:grpSpPr>
          <a:xfrm>
            <a:off x="3890133" y="3317708"/>
            <a:ext cx="240642" cy="222583"/>
            <a:chOff x="7831964" y="3929121"/>
            <a:chExt cx="594306" cy="428930"/>
          </a:xfrm>
          <a:solidFill>
            <a:srgbClr val="C00000"/>
          </a:solidFill>
        </p:grpSpPr>
        <p:pic>
          <p:nvPicPr>
            <p:cNvPr id="13" name="Graphique 12">
              <a:extLst>
                <a:ext uri="{FF2B5EF4-FFF2-40B4-BE49-F238E27FC236}">
                  <a16:creationId xmlns:a16="http://schemas.microsoft.com/office/drawing/2014/main" id="{560EA99B-8FB3-F7D4-282E-15F3BE4848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92153166-A64D-2668-D339-9155DC9343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667938577"/>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A7B6C-7A36-F73B-0D29-52BE2AF519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2A423ACF-5BB0-D56E-38CF-41A7A426C1C3}"/>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62B770B1-42C2-C04F-9BEB-693DEC70FD6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960105" y="719856"/>
            <a:ext cx="743184" cy="743184"/>
          </a:xfrm>
        </p:spPr>
      </p:pic>
      <p:pic>
        <p:nvPicPr>
          <p:cNvPr id="3" name="Image 2">
            <a:extLst>
              <a:ext uri="{FF2B5EF4-FFF2-40B4-BE49-F238E27FC236}">
                <a16:creationId xmlns:a16="http://schemas.microsoft.com/office/drawing/2014/main" id="{24B73DDE-BB22-3B0B-C194-8732A209D8BF}"/>
              </a:ext>
            </a:extLst>
          </p:cNvPr>
          <p:cNvPicPr>
            <a:picLocks noChangeAspect="1"/>
          </p:cNvPicPr>
          <p:nvPr/>
        </p:nvPicPr>
        <p:blipFill>
          <a:blip r:embed="rId3"/>
          <a:stretch>
            <a:fillRect/>
          </a:stretch>
        </p:blipFill>
        <p:spPr>
          <a:xfrm>
            <a:off x="2359094" y="2342892"/>
            <a:ext cx="4617680" cy="3319972"/>
          </a:xfrm>
          <a:prstGeom prst="rect">
            <a:avLst/>
          </a:prstGeom>
        </p:spPr>
      </p:pic>
      <p:pic>
        <p:nvPicPr>
          <p:cNvPr id="2" name="Image 1">
            <a:extLst>
              <a:ext uri="{FF2B5EF4-FFF2-40B4-BE49-F238E27FC236}">
                <a16:creationId xmlns:a16="http://schemas.microsoft.com/office/drawing/2014/main" id="{81E4D49C-01B8-DC32-8A6C-1E6725DE599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5521B9F-B439-F2D4-F2DF-C41361DA462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8CC4F31-E7A1-C9D3-441F-DE93CF741E0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218AAEC-57FB-DB5D-79F4-339DF9963B5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27F2352-D074-E10E-CE47-BBFBFB2717F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B98A36FC-EDF3-CABF-EC94-E0198263318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E2E3637A-25C6-E406-4A94-82BB9EA1FF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3E55DE0-13A3-5A6C-3F1E-9DC67CF3F6F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2329276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B337E-8F3C-FB7F-8F81-07CA9C14B03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A2BD539-23E0-8389-BE5C-47CD7CBFBE42}"/>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في دفاتركم.</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D831A805-F186-8059-5186-8CE5A68535AA}"/>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95B55859-0B70-4595-6531-14E4D0EF192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5851442-A8DC-141D-9506-6BCD8720932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0C2C40C-473C-9FBE-A6E7-31E9B9172E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4909234-8491-B7D8-660F-9E9EBA0781A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E6D66F2C-C1DC-F731-5155-C1100CAFE3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56133EEE-CB52-E78D-2FA7-280A916C4C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0F7C5CA3-09F6-9C93-3198-8BB8E490890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4A50257-D7F3-CE1B-3B53-71A99CA488B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2" name="Google Shape;2404;p107">
            <a:extLst>
              <a:ext uri="{FF2B5EF4-FFF2-40B4-BE49-F238E27FC236}">
                <a16:creationId xmlns:a16="http://schemas.microsoft.com/office/drawing/2014/main" id="{3F8214F2-0117-7CD9-ED84-8D47A5E41470}"/>
              </a:ext>
            </a:extLst>
          </p:cNvPr>
          <p:cNvSpPr/>
          <p:nvPr/>
        </p:nvSpPr>
        <p:spPr>
          <a:xfrm>
            <a:off x="1863899" y="3126293"/>
            <a:ext cx="2188474" cy="143237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5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خَيْمَة</a:t>
            </a:r>
            <a:endPar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DF42888A-E8E6-ADCA-64EC-436674F8173A}"/>
              </a:ext>
            </a:extLst>
          </p:cNvPr>
          <p:cNvSpPr/>
          <p:nvPr/>
        </p:nvSpPr>
        <p:spPr>
          <a:xfrm>
            <a:off x="4955932" y="3126293"/>
            <a:ext cx="2188474" cy="143237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50000"/>
              </a:lnSpc>
              <a:spcBef>
                <a:spcPts val="0"/>
              </a:spcBef>
              <a:spcAft>
                <a:spcPts val="0"/>
              </a:spcAft>
              <a:buClrTx/>
              <a:buSzTx/>
              <a:buFontTx/>
              <a:buNone/>
              <a:tabLst/>
              <a:defRPr/>
            </a:pPr>
            <a:r>
              <a:rPr lang="ar-MA" sz="8000" b="1" dirty="0">
                <a:solidFill>
                  <a:srgbClr val="434E7B"/>
                </a:solidFill>
                <a:latin typeface="Microsoft Uighur" panose="02000000000000000000" pitchFamily="2" charset="-78"/>
                <a:cs typeface="Microsoft Uighur" panose="02000000000000000000" pitchFamily="2" charset="-78"/>
                <a:sym typeface="Calibri"/>
              </a:rPr>
              <a:t>قُصوراً</a:t>
            </a:r>
            <a:endParaRPr kumimoji="0" sz="8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2" name="Groupe 1">
            <a:extLst>
              <a:ext uri="{FF2B5EF4-FFF2-40B4-BE49-F238E27FC236}">
                <a16:creationId xmlns:a16="http://schemas.microsoft.com/office/drawing/2014/main" id="{9AFE7ADB-D345-2B63-899E-4ADAFC813659}"/>
              </a:ext>
            </a:extLst>
          </p:cNvPr>
          <p:cNvGrpSpPr/>
          <p:nvPr/>
        </p:nvGrpSpPr>
        <p:grpSpPr>
          <a:xfrm>
            <a:off x="2246593" y="3326955"/>
            <a:ext cx="276211" cy="204089"/>
            <a:chOff x="7831964" y="3929121"/>
            <a:chExt cx="594306" cy="428930"/>
          </a:xfrm>
          <a:solidFill>
            <a:srgbClr val="C00000"/>
          </a:solidFill>
        </p:grpSpPr>
        <p:pic>
          <p:nvPicPr>
            <p:cNvPr id="4" name="Graphique 3">
              <a:extLst>
                <a:ext uri="{FF2B5EF4-FFF2-40B4-BE49-F238E27FC236}">
                  <a16:creationId xmlns:a16="http://schemas.microsoft.com/office/drawing/2014/main" id="{116E318D-CE49-2711-106B-F25DA5C67D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D5A9F76A-5595-3A8D-4EA7-A4E881A9F13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947164852"/>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FC0C26E3-B4F4-1A77-540A-F3D5C3A2E2BA}"/>
              </a:ext>
            </a:extLst>
          </p:cNvPr>
          <p:cNvSpPr>
            <a:spLocks noGrp="1"/>
          </p:cNvSpPr>
          <p:nvPr>
            <p:ph type="title"/>
          </p:nvPr>
        </p:nvSpPr>
        <p:spPr>
          <a:xfrm>
            <a:off x="0" y="756000"/>
            <a:ext cx="7472373" cy="612000"/>
          </a:xfrm>
        </p:spPr>
        <p:txBody>
          <a:bodyPr>
            <a:noAutofit/>
          </a:bodyPr>
          <a:lstStyle/>
          <a:p>
            <a:pPr>
              <a:buClr>
                <a:srgbClr val="A5A5A5"/>
              </a:buClr>
            </a:pPr>
            <a:r>
              <a:rPr kumimoji="0" lang="ar-MA" sz="23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rPr>
              <a:t>وقت النجمة الآن. الفائز بنجمة الكتابة هو (هي) ....... صفقوا له (لها).</a:t>
            </a:r>
            <a:endParaRPr lang="fr-FR" sz="23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3"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DC6FC955-F461-1C95-ECDE-0BBE1A441199}"/>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a:xfrm>
            <a:off x="7960105" y="719856"/>
            <a:ext cx="739758" cy="739758"/>
          </a:xfrm>
        </p:spPr>
      </p:pic>
      <p:pic>
        <p:nvPicPr>
          <p:cNvPr id="2" name="Joyful_Prize_Celebration_Animation">
            <a:hlinkClick r:id="" action="ppaction://media"/>
            <a:extLst>
              <a:ext uri="{FF2B5EF4-FFF2-40B4-BE49-F238E27FC236}">
                <a16:creationId xmlns:a16="http://schemas.microsoft.com/office/drawing/2014/main" id="{0F1A97B3-170E-BFFD-FCAF-D467809C975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Image 11">
            <a:extLst>
              <a:ext uri="{FF2B5EF4-FFF2-40B4-BE49-F238E27FC236}">
                <a16:creationId xmlns:a16="http://schemas.microsoft.com/office/drawing/2014/main" id="{7E6F1F99-2C6F-CE7A-48F4-AFD5EBC5BE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F35EB6E-F123-B65F-775E-38C944B5F6D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8228CEB-867B-808E-9CD9-AA572E9ECC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D7025B0-0D05-0923-62E2-8519C9D44914}"/>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64A6032-C88B-65D9-E4F3-04358B6CEE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255829D9-9C23-80B6-4648-FD6440C0CA4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742E7E43-45A0-4E11-DD81-A398A3739E1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C42F1BC-37B0-DA12-2CF1-6410880EE1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01411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287D5E-5D0C-D4C1-FA11-A46B0B316836}"/>
              </a:ext>
            </a:extLst>
          </p:cNvPr>
          <p:cNvSpPr>
            <a:spLocks noGrp="1"/>
          </p:cNvSpPr>
          <p:nvPr>
            <p:ph type="title"/>
          </p:nvPr>
        </p:nvSpPr>
        <p:spPr/>
        <p:txBody>
          <a:bodyPr>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تعلمنا اليوم كيف نتحدث عن الحكاية ونلعب أدوارها. ما الدور الذي أحببتم أكثر.</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Nada-Standing">
            <a:hlinkClick r:id="" action="ppaction://media"/>
            <a:extLst>
              <a:ext uri="{FF2B5EF4-FFF2-40B4-BE49-F238E27FC236}">
                <a16:creationId xmlns:a16="http://schemas.microsoft.com/office/drawing/2014/main" id="{A028FB2C-8C6D-3B5C-A1A4-1F8578A7448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78350" y="1975662"/>
            <a:ext cx="2488134" cy="3973657"/>
          </a:xfrm>
          <a:prstGeom prst="rect">
            <a:avLst/>
          </a:prstGeom>
        </p:spPr>
      </p:pic>
      <p:pic>
        <p:nvPicPr>
          <p:cNvPr id="4" name="Image 3">
            <a:extLst>
              <a:ext uri="{FF2B5EF4-FFF2-40B4-BE49-F238E27FC236}">
                <a16:creationId xmlns:a16="http://schemas.microsoft.com/office/drawing/2014/main" id="{BC89A420-2E4E-606B-4650-5C1FC77354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AB53A2-27A7-E848-F604-E3F7AC7B07B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BB577B-DCA5-1DCC-CBD9-FC1A0B53748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F486A20-D357-D07C-5FC1-788B5E08BC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EFAD78B-C866-2973-6055-D27908915F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50370A32-3DE4-AC67-1F99-B76D02722B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0F871EAF-B554-F1F4-4E07-F651A27B05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6BB8EFD7-8482-0EC1-42B1-E39BC4587C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490759C7-AA5B-6567-13AC-F139ABF1826A}"/>
              </a:ext>
            </a:extLst>
          </p:cNvPr>
          <p:cNvPicPr>
            <a:picLocks noGrp="1" noChangeAspect="1"/>
          </p:cNvPicPr>
          <p:nvPr>
            <p:ph type="pic" idx="3"/>
          </p:nvPr>
        </p:nvPicPr>
        <p:blipFill>
          <a:blip r:embed="rId9">
            <a:extLst>
              <a:ext uri="{28A0092B-C50C-407E-A947-70E740481C1C}">
                <a14:useLocalDpi xmlns:a14="http://schemas.microsoft.com/office/drawing/2010/main" val="0"/>
              </a:ext>
            </a:extLst>
          </a:blip>
          <a:srcRect/>
          <a:stretch>
            <a:fillRect/>
          </a:stretch>
        </p:blipFill>
        <p:spPr/>
      </p:pic>
      <p:pic>
        <p:nvPicPr>
          <p:cNvPr id="17" name="Image 16" descr="Une image contenant noir, obscurité&#10;&#10;Le contenu généré par l’IA peut être incorrect.">
            <a:extLst>
              <a:ext uri="{FF2B5EF4-FFF2-40B4-BE49-F238E27FC236}">
                <a16:creationId xmlns:a16="http://schemas.microsoft.com/office/drawing/2014/main" id="{CEF7F314-A249-4DC1-2CB6-7B813C32769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pic>
        <p:nvPicPr>
          <p:cNvPr id="14" name="Image 13">
            <a:extLst>
              <a:ext uri="{FF2B5EF4-FFF2-40B4-BE49-F238E27FC236}">
                <a16:creationId xmlns:a16="http://schemas.microsoft.com/office/drawing/2014/main" id="{0DC39E6E-93D3-0868-B54F-A911F2051478}"/>
              </a:ext>
            </a:extLst>
          </p:cNvPr>
          <p:cNvPicPr>
            <a:picLocks noChangeAspect="1"/>
          </p:cNvPicPr>
          <p:nvPr/>
        </p:nvPicPr>
        <p:blipFill>
          <a:blip r:embed="rId11"/>
          <a:stretch>
            <a:fillRect/>
          </a:stretch>
        </p:blipFill>
        <p:spPr>
          <a:xfrm>
            <a:off x="1189437" y="2752532"/>
            <a:ext cx="2114311" cy="17877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 18">
            <a:extLst>
              <a:ext uri="{FF2B5EF4-FFF2-40B4-BE49-F238E27FC236}">
                <a16:creationId xmlns:a16="http://schemas.microsoft.com/office/drawing/2014/main" id="{4EE750A2-C397-9345-74D7-4748E974C454}"/>
              </a:ext>
            </a:extLst>
          </p:cNvPr>
          <p:cNvPicPr>
            <a:picLocks noChangeAspect="1"/>
          </p:cNvPicPr>
          <p:nvPr/>
        </p:nvPicPr>
        <p:blipFill>
          <a:blip r:embed="rId12"/>
          <a:stretch>
            <a:fillRect/>
          </a:stretch>
        </p:blipFill>
        <p:spPr>
          <a:xfrm>
            <a:off x="3748400" y="2752531"/>
            <a:ext cx="2114311" cy="17877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par>
                          <p:cTn id="7" fill="hold">
                            <p:stCondLst>
                              <p:cond delay="5077"/>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8845-82A8-F4B0-9396-EB2CC2D86CC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76E4528-AD8B-6078-1D4E-3373A83AC30F}"/>
              </a:ext>
            </a:extLst>
          </p:cNvPr>
          <p:cNvSpPr>
            <a:spLocks noGrp="1"/>
          </p:cNvSpPr>
          <p:nvPr>
            <p:ph type="title"/>
          </p:nvPr>
        </p:nvSpPr>
        <p:spPr/>
        <p:txBody>
          <a:bodyPr>
            <a:noAutofit/>
          </a:bodyPr>
          <a:lstStyle/>
          <a:p>
            <a:pPr>
              <a:buClr>
                <a:srgbClr val="A5A5A5"/>
              </a:buClr>
            </a:pP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كيف نقرأ كلمات</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وجمل</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ونكتب ما يملى علينا</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يقرأ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الجملة</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a:t>
            </a: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6C15A33F-C69D-3352-5B6C-E6547DB6825B}"/>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grpSp>
        <p:nvGrpSpPr>
          <p:cNvPr id="2" name="Groupe 1">
            <a:extLst>
              <a:ext uri="{FF2B5EF4-FFF2-40B4-BE49-F238E27FC236}">
                <a16:creationId xmlns:a16="http://schemas.microsoft.com/office/drawing/2014/main" id="{408382A1-A7E0-F66F-528F-EF49CA970671}"/>
              </a:ext>
            </a:extLst>
          </p:cNvPr>
          <p:cNvGrpSpPr/>
          <p:nvPr/>
        </p:nvGrpSpPr>
        <p:grpSpPr>
          <a:xfrm>
            <a:off x="1807361" y="2166751"/>
            <a:ext cx="4341859" cy="2826632"/>
            <a:chOff x="3833379" y="1403840"/>
            <a:chExt cx="2473843" cy="1734395"/>
          </a:xfrm>
          <a:solidFill>
            <a:srgbClr val="005968"/>
          </a:solidFill>
        </p:grpSpPr>
        <p:sp>
          <p:nvSpPr>
            <p:cNvPr id="3" name="Forme libre : forme 2">
              <a:extLst>
                <a:ext uri="{FF2B5EF4-FFF2-40B4-BE49-F238E27FC236}">
                  <a16:creationId xmlns:a16="http://schemas.microsoft.com/office/drawing/2014/main" id="{0A378437-C317-91B9-EB65-5AF72C385C29}"/>
                </a:ext>
              </a:extLst>
            </p:cNvPr>
            <p:cNvSpPr/>
            <p:nvPr/>
          </p:nvSpPr>
          <p:spPr>
            <a:xfrm>
              <a:off x="3833379" y="1459893"/>
              <a:ext cx="2473843" cy="1678342"/>
            </a:xfrm>
            <a:custGeom>
              <a:avLst/>
              <a:gdLst>
                <a:gd name="connsiteX0" fmla="*/ 75378 w 2473843"/>
                <a:gd name="connsiteY0" fmla="*/ 944788 h 1678342"/>
                <a:gd name="connsiteX1" fmla="*/ 144847 w 2473843"/>
                <a:gd name="connsiteY1" fmla="*/ 1148511 h 1678342"/>
                <a:gd name="connsiteX2" fmla="*/ 277064 w 2473843"/>
                <a:gd name="connsiteY2" fmla="*/ 1330029 h 1678342"/>
                <a:gd name="connsiteX3" fmla="*/ 673714 w 2473843"/>
                <a:gd name="connsiteY3" fmla="*/ 1577553 h 1678342"/>
                <a:gd name="connsiteX4" fmla="*/ 1131277 w 2473843"/>
                <a:gd name="connsiteY4" fmla="*/ 1670451 h 1678342"/>
                <a:gd name="connsiteX5" fmla="*/ 1565615 w 2473843"/>
                <a:gd name="connsiteY5" fmla="*/ 1659450 h 1678342"/>
                <a:gd name="connsiteX6" fmla="*/ 1941077 w 2473843"/>
                <a:gd name="connsiteY6" fmla="*/ 1542309 h 1678342"/>
                <a:gd name="connsiteX7" fmla="*/ 2217938 w 2473843"/>
                <a:gd name="connsiteY7" fmla="*/ 1340826 h 1678342"/>
                <a:gd name="connsiteX8" fmla="*/ 2376231 w 2473843"/>
                <a:gd name="connsiteY8" fmla="*/ 1107359 h 1678342"/>
                <a:gd name="connsiteX9" fmla="*/ 2408419 w 2473843"/>
                <a:gd name="connsiteY9" fmla="*/ 1023629 h 1678342"/>
                <a:gd name="connsiteX10" fmla="*/ 2418198 w 2473843"/>
                <a:gd name="connsiteY10" fmla="*/ 1003256 h 1678342"/>
                <a:gd name="connsiteX11" fmla="*/ 2441830 w 2473843"/>
                <a:gd name="connsiteY11" fmla="*/ 943973 h 1678342"/>
                <a:gd name="connsiteX12" fmla="*/ 2450794 w 2473843"/>
                <a:gd name="connsiteY12" fmla="*/ 913211 h 1678342"/>
                <a:gd name="connsiteX13" fmla="*/ 2458535 w 2473843"/>
                <a:gd name="connsiteY13" fmla="*/ 881837 h 1678342"/>
                <a:gd name="connsiteX14" fmla="*/ 2473814 w 2473843"/>
                <a:gd name="connsiteY14" fmla="*/ 752269 h 1678342"/>
                <a:gd name="connsiteX15" fmla="*/ 2462610 w 2473843"/>
                <a:gd name="connsiteY15" fmla="*/ 620053 h 1678342"/>
                <a:gd name="connsiteX16" fmla="*/ 2424310 w 2473843"/>
                <a:gd name="connsiteY16" fmla="*/ 490484 h 1678342"/>
                <a:gd name="connsiteX17" fmla="*/ 2266220 w 2473843"/>
                <a:gd name="connsiteY17" fmla="*/ 266185 h 1678342"/>
                <a:gd name="connsiteX18" fmla="*/ 2033772 w 2473843"/>
                <a:gd name="connsiteY18" fmla="*/ 121949 h 1678342"/>
                <a:gd name="connsiteX19" fmla="*/ 1780747 w 2473843"/>
                <a:gd name="connsiteY19" fmla="*/ 46367 h 1678342"/>
                <a:gd name="connsiteX20" fmla="*/ 1287329 w 2473843"/>
                <a:gd name="connsiteY20" fmla="*/ 122 h 1678342"/>
                <a:gd name="connsiteX21" fmla="*/ 892309 w 2473843"/>
                <a:gd name="connsiteY21" fmla="*/ 49016 h 1678342"/>
                <a:gd name="connsiteX22" fmla="*/ 891901 w 2473843"/>
                <a:gd name="connsiteY22" fmla="*/ 49016 h 1678342"/>
                <a:gd name="connsiteX23" fmla="*/ 759277 w 2473843"/>
                <a:gd name="connsiteY23" fmla="*/ 67758 h 1678342"/>
                <a:gd name="connsiteX24" fmla="*/ 666583 w 2473843"/>
                <a:gd name="connsiteY24" fmla="*/ 96687 h 1678342"/>
                <a:gd name="connsiteX25" fmla="*/ 557795 w 2473843"/>
                <a:gd name="connsiteY25" fmla="*/ 135191 h 1678342"/>
                <a:gd name="connsiteX26" fmla="*/ 312919 w 2473843"/>
                <a:gd name="connsiteY26" fmla="*/ 274945 h 1678342"/>
                <a:gd name="connsiteX27" fmla="*/ 113881 w 2473843"/>
                <a:gd name="connsiteY27" fmla="*/ 553435 h 1678342"/>
                <a:gd name="connsiteX28" fmla="*/ 78230 w 2473843"/>
                <a:gd name="connsiteY28" fmla="*/ 674650 h 1678342"/>
                <a:gd name="connsiteX29" fmla="*/ 25873 w 2473843"/>
                <a:gd name="connsiteY29" fmla="*/ 765715 h 1678342"/>
                <a:gd name="connsiteX30" fmla="*/ 0 w 2473843"/>
                <a:gd name="connsiteY30" fmla="*/ 812368 h 1678342"/>
                <a:gd name="connsiteX31" fmla="*/ 27095 w 2473843"/>
                <a:gd name="connsiteY31" fmla="*/ 766326 h 1678342"/>
                <a:gd name="connsiteX32" fmla="*/ 75581 w 2473843"/>
                <a:gd name="connsiteY32" fmla="*/ 687078 h 1678342"/>
                <a:gd name="connsiteX33" fmla="*/ 75378 w 2473843"/>
                <a:gd name="connsiteY33" fmla="*/ 944788 h 1678342"/>
                <a:gd name="connsiteX34" fmla="*/ 1287533 w 2473843"/>
                <a:gd name="connsiteY34" fmla="*/ 30884 h 1678342"/>
                <a:gd name="connsiteX35" fmla="*/ 1774228 w 2473843"/>
                <a:gd name="connsiteY35" fmla="*/ 80593 h 1678342"/>
                <a:gd name="connsiteX36" fmla="*/ 2020326 w 2473843"/>
                <a:gd name="connsiteY36" fmla="*/ 155156 h 1678342"/>
                <a:gd name="connsiteX37" fmla="*/ 2242385 w 2473843"/>
                <a:gd name="connsiteY37" fmla="*/ 293076 h 1678342"/>
                <a:gd name="connsiteX38" fmla="*/ 2439385 w 2473843"/>
                <a:gd name="connsiteY38" fmla="*/ 751658 h 1678342"/>
                <a:gd name="connsiteX39" fmla="*/ 2425736 w 2473843"/>
                <a:gd name="connsiteY39" fmla="*/ 874299 h 1678342"/>
                <a:gd name="connsiteX40" fmla="*/ 2418605 w 2473843"/>
                <a:gd name="connsiteY40" fmla="*/ 904043 h 1678342"/>
                <a:gd name="connsiteX41" fmla="*/ 2410253 w 2473843"/>
                <a:gd name="connsiteY41" fmla="*/ 933379 h 1678342"/>
                <a:gd name="connsiteX42" fmla="*/ 2388251 w 2473843"/>
                <a:gd name="connsiteY42" fmla="*/ 989403 h 1678342"/>
                <a:gd name="connsiteX43" fmla="*/ 2254201 w 2473843"/>
                <a:gd name="connsiteY43" fmla="*/ 1181718 h 1678342"/>
                <a:gd name="connsiteX44" fmla="*/ 1884442 w 2473843"/>
                <a:gd name="connsiteY44" fmla="*/ 1416000 h 1678342"/>
                <a:gd name="connsiteX45" fmla="*/ 1511832 w 2473843"/>
                <a:gd name="connsiteY45" fmla="*/ 1513584 h 1678342"/>
                <a:gd name="connsiteX46" fmla="*/ 954445 w 2473843"/>
                <a:gd name="connsiteY46" fmla="*/ 1485674 h 1678342"/>
                <a:gd name="connsiteX47" fmla="*/ 908811 w 2473843"/>
                <a:gd name="connsiteY47" fmla="*/ 1474469 h 1678342"/>
                <a:gd name="connsiteX48" fmla="*/ 869288 w 2473843"/>
                <a:gd name="connsiteY48" fmla="*/ 1462857 h 1678342"/>
                <a:gd name="connsiteX49" fmla="*/ 807560 w 2473843"/>
                <a:gd name="connsiteY49" fmla="*/ 1443095 h 1678342"/>
                <a:gd name="connsiteX50" fmla="*/ 757240 w 2473843"/>
                <a:gd name="connsiteY50" fmla="*/ 1425168 h 1678342"/>
                <a:gd name="connsiteX51" fmla="*/ 806949 w 2473843"/>
                <a:gd name="connsiteY51" fmla="*/ 1444522 h 1678342"/>
                <a:gd name="connsiteX52" fmla="*/ 868066 w 2473843"/>
                <a:gd name="connsiteY52" fmla="*/ 1465912 h 1678342"/>
                <a:gd name="connsiteX53" fmla="*/ 907384 w 2473843"/>
                <a:gd name="connsiteY53" fmla="*/ 1478543 h 1678342"/>
                <a:gd name="connsiteX54" fmla="*/ 952815 w 2473843"/>
                <a:gd name="connsiteY54" fmla="*/ 1490971 h 1678342"/>
                <a:gd name="connsiteX55" fmla="*/ 1513869 w 2473843"/>
                <a:gd name="connsiteY55" fmla="*/ 1531511 h 1678342"/>
                <a:gd name="connsiteX56" fmla="*/ 1893610 w 2473843"/>
                <a:gd name="connsiteY56" fmla="*/ 1439021 h 1678342"/>
                <a:gd name="connsiteX57" fmla="*/ 2275999 w 2473843"/>
                <a:gd name="connsiteY57" fmla="*/ 1203313 h 1678342"/>
                <a:gd name="connsiteX58" fmla="*/ 2374805 w 2473843"/>
                <a:gd name="connsiteY58" fmla="*/ 1082301 h 1678342"/>
                <a:gd name="connsiteX59" fmla="*/ 2365841 w 2473843"/>
                <a:gd name="connsiteY59" fmla="*/ 1102062 h 1678342"/>
                <a:gd name="connsiteX60" fmla="*/ 2204900 w 2473843"/>
                <a:gd name="connsiteY60" fmla="*/ 1327584 h 1678342"/>
                <a:gd name="connsiteX61" fmla="*/ 1930076 w 2473843"/>
                <a:gd name="connsiteY61" fmla="*/ 1519492 h 1678342"/>
                <a:gd name="connsiteX62" fmla="*/ 1561133 w 2473843"/>
                <a:gd name="connsiteY62" fmla="*/ 1628484 h 1678342"/>
                <a:gd name="connsiteX63" fmla="*/ 1134332 w 2473843"/>
                <a:gd name="connsiteY63" fmla="*/ 1635003 h 1678342"/>
                <a:gd name="connsiteX64" fmla="*/ 686141 w 2473843"/>
                <a:gd name="connsiteY64" fmla="*/ 1542716 h 1678342"/>
                <a:gd name="connsiteX65" fmla="*/ 302122 w 2473843"/>
                <a:gd name="connsiteY65" fmla="*/ 1305175 h 1678342"/>
                <a:gd name="connsiteX66" fmla="*/ 174184 w 2473843"/>
                <a:gd name="connsiteY66" fmla="*/ 1132621 h 1678342"/>
                <a:gd name="connsiteX67" fmla="*/ 105732 w 2473843"/>
                <a:gd name="connsiteY67" fmla="*/ 938676 h 1678342"/>
                <a:gd name="connsiteX68" fmla="*/ 117956 w 2473843"/>
                <a:gd name="connsiteY68" fmla="*/ 621275 h 1678342"/>
                <a:gd name="connsiteX69" fmla="*/ 253839 w 2473843"/>
                <a:gd name="connsiteY69" fmla="*/ 443424 h 1678342"/>
                <a:gd name="connsiteX70" fmla="*/ 496270 w 2473843"/>
                <a:gd name="connsiteY70" fmla="*/ 238071 h 1678342"/>
                <a:gd name="connsiteX71" fmla="*/ 849323 w 2473843"/>
                <a:gd name="connsiteY71" fmla="*/ 85890 h 1678342"/>
                <a:gd name="connsiteX72" fmla="*/ 1287533 w 2473843"/>
                <a:gd name="connsiteY72" fmla="*/ 30884 h 1678342"/>
                <a:gd name="connsiteX73" fmla="*/ 324735 w 2473843"/>
                <a:gd name="connsiteY73" fmla="*/ 288594 h 1678342"/>
                <a:gd name="connsiteX74" fmla="*/ 561666 w 2473843"/>
                <a:gd name="connsiteY74" fmla="*/ 145784 h 1678342"/>
                <a:gd name="connsiteX75" fmla="*/ 669028 w 2473843"/>
                <a:gd name="connsiteY75" fmla="*/ 104632 h 1678342"/>
                <a:gd name="connsiteX76" fmla="*/ 760296 w 2473843"/>
                <a:gd name="connsiteY76" fmla="*/ 73259 h 1678342"/>
                <a:gd name="connsiteX77" fmla="*/ 885586 w 2473843"/>
                <a:gd name="connsiteY77" fmla="*/ 50645 h 1678342"/>
                <a:gd name="connsiteX78" fmla="*/ 842397 w 2473843"/>
                <a:gd name="connsiteY78" fmla="*/ 62258 h 1678342"/>
                <a:gd name="connsiteX79" fmla="*/ 486288 w 2473843"/>
                <a:gd name="connsiteY79" fmla="*/ 223199 h 1678342"/>
                <a:gd name="connsiteX80" fmla="*/ 245079 w 2473843"/>
                <a:gd name="connsiteY80" fmla="*/ 436498 h 1678342"/>
                <a:gd name="connsiteX81" fmla="*/ 123456 w 2473843"/>
                <a:gd name="connsiteY81" fmla="*/ 601717 h 1678342"/>
                <a:gd name="connsiteX82" fmla="*/ 136902 w 2473843"/>
                <a:gd name="connsiteY82" fmla="*/ 562603 h 1678342"/>
                <a:gd name="connsiteX83" fmla="*/ 324735 w 2473843"/>
                <a:gd name="connsiteY83" fmla="*/ 288594 h 167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473843" h="1678342">
                  <a:moveTo>
                    <a:pt x="75378" y="944788"/>
                  </a:moveTo>
                  <a:cubicBezTo>
                    <a:pt x="87805" y="1013850"/>
                    <a:pt x="110418" y="1083320"/>
                    <a:pt x="144847" y="1148511"/>
                  </a:cubicBezTo>
                  <a:cubicBezTo>
                    <a:pt x="178666" y="1214110"/>
                    <a:pt x="224096" y="1275023"/>
                    <a:pt x="277064" y="1330029"/>
                  </a:cubicBezTo>
                  <a:cubicBezTo>
                    <a:pt x="383611" y="1439836"/>
                    <a:pt x="522143" y="1523770"/>
                    <a:pt x="673714" y="1577553"/>
                  </a:cubicBezTo>
                  <a:cubicBezTo>
                    <a:pt x="825488" y="1631947"/>
                    <a:pt x="981336" y="1657209"/>
                    <a:pt x="1131277" y="1670451"/>
                  </a:cubicBezTo>
                  <a:cubicBezTo>
                    <a:pt x="1281421" y="1683285"/>
                    <a:pt x="1428305" y="1681044"/>
                    <a:pt x="1565615" y="1659450"/>
                  </a:cubicBezTo>
                  <a:cubicBezTo>
                    <a:pt x="1703128" y="1638670"/>
                    <a:pt x="1830659" y="1597925"/>
                    <a:pt x="1941077" y="1542309"/>
                  </a:cubicBezTo>
                  <a:cubicBezTo>
                    <a:pt x="2051699" y="1486896"/>
                    <a:pt x="2145412" y="1416815"/>
                    <a:pt x="2217938" y="1340826"/>
                  </a:cubicBezTo>
                  <a:cubicBezTo>
                    <a:pt x="2290871" y="1264837"/>
                    <a:pt x="2341598" y="1182941"/>
                    <a:pt x="2376231" y="1107359"/>
                  </a:cubicBezTo>
                  <a:cubicBezTo>
                    <a:pt x="2389065" y="1078430"/>
                    <a:pt x="2399863" y="1050520"/>
                    <a:pt x="2408419" y="1023629"/>
                  </a:cubicBezTo>
                  <a:cubicBezTo>
                    <a:pt x="2411883" y="1016906"/>
                    <a:pt x="2415142" y="1010183"/>
                    <a:pt x="2418198" y="1003256"/>
                  </a:cubicBezTo>
                  <a:cubicBezTo>
                    <a:pt x="2427977" y="984310"/>
                    <a:pt x="2434088" y="963938"/>
                    <a:pt x="2441830" y="943973"/>
                  </a:cubicBezTo>
                  <a:lnTo>
                    <a:pt x="2450794" y="913211"/>
                  </a:lnTo>
                  <a:cubicBezTo>
                    <a:pt x="2454053" y="903024"/>
                    <a:pt x="2456702" y="892431"/>
                    <a:pt x="2458535" y="881837"/>
                  </a:cubicBezTo>
                  <a:cubicBezTo>
                    <a:pt x="2468721" y="839870"/>
                    <a:pt x="2472185" y="796070"/>
                    <a:pt x="2473814" y="752269"/>
                  </a:cubicBezTo>
                  <a:cubicBezTo>
                    <a:pt x="2474222" y="708265"/>
                    <a:pt x="2470351" y="664057"/>
                    <a:pt x="2462610" y="620053"/>
                  </a:cubicBezTo>
                  <a:cubicBezTo>
                    <a:pt x="2453646" y="576252"/>
                    <a:pt x="2442034" y="532451"/>
                    <a:pt x="2424310" y="490484"/>
                  </a:cubicBezTo>
                  <a:cubicBezTo>
                    <a:pt x="2390084" y="406550"/>
                    <a:pt x="2335894" y="328117"/>
                    <a:pt x="2266220" y="266185"/>
                  </a:cubicBezTo>
                  <a:cubicBezTo>
                    <a:pt x="2197158" y="203438"/>
                    <a:pt x="2116483" y="156785"/>
                    <a:pt x="2033772" y="121949"/>
                  </a:cubicBezTo>
                  <a:cubicBezTo>
                    <a:pt x="1950856" y="86908"/>
                    <a:pt x="1865292" y="63684"/>
                    <a:pt x="1780747" y="46367"/>
                  </a:cubicBezTo>
                  <a:cubicBezTo>
                    <a:pt x="1611657" y="13160"/>
                    <a:pt x="1445826" y="-1508"/>
                    <a:pt x="1287329" y="122"/>
                  </a:cubicBezTo>
                  <a:cubicBezTo>
                    <a:pt x="1147982" y="1752"/>
                    <a:pt x="1014543" y="18253"/>
                    <a:pt x="892309" y="49016"/>
                  </a:cubicBezTo>
                  <a:cubicBezTo>
                    <a:pt x="892105" y="49016"/>
                    <a:pt x="892105" y="49016"/>
                    <a:pt x="891901" y="49016"/>
                  </a:cubicBezTo>
                  <a:cubicBezTo>
                    <a:pt x="861343" y="47997"/>
                    <a:pt x="815505" y="52275"/>
                    <a:pt x="759277" y="67758"/>
                  </a:cubicBezTo>
                  <a:cubicBezTo>
                    <a:pt x="730960" y="75296"/>
                    <a:pt x="700198" y="85278"/>
                    <a:pt x="666583" y="96687"/>
                  </a:cubicBezTo>
                  <a:cubicBezTo>
                    <a:pt x="632969" y="108095"/>
                    <a:pt x="596502" y="120319"/>
                    <a:pt x="557795" y="135191"/>
                  </a:cubicBezTo>
                  <a:cubicBezTo>
                    <a:pt x="480584" y="164119"/>
                    <a:pt x="392575" y="205272"/>
                    <a:pt x="312919" y="274945"/>
                  </a:cubicBezTo>
                  <a:cubicBezTo>
                    <a:pt x="233263" y="343600"/>
                    <a:pt x="160127" y="437313"/>
                    <a:pt x="113881" y="553435"/>
                  </a:cubicBezTo>
                  <a:cubicBezTo>
                    <a:pt x="98602" y="591735"/>
                    <a:pt x="86786" y="632480"/>
                    <a:pt x="78230" y="674650"/>
                  </a:cubicBezTo>
                  <a:cubicBezTo>
                    <a:pt x="55820" y="712136"/>
                    <a:pt x="38504" y="742898"/>
                    <a:pt x="25873" y="765715"/>
                  </a:cubicBezTo>
                  <a:cubicBezTo>
                    <a:pt x="8964" y="796273"/>
                    <a:pt x="0" y="812368"/>
                    <a:pt x="0" y="812368"/>
                  </a:cubicBezTo>
                  <a:cubicBezTo>
                    <a:pt x="0" y="812368"/>
                    <a:pt x="9371" y="796477"/>
                    <a:pt x="27095" y="766326"/>
                  </a:cubicBezTo>
                  <a:cubicBezTo>
                    <a:pt x="39115" y="746157"/>
                    <a:pt x="55209" y="719266"/>
                    <a:pt x="75581" y="687078"/>
                  </a:cubicBezTo>
                  <a:cubicBezTo>
                    <a:pt x="60710" y="768974"/>
                    <a:pt x="59487" y="856575"/>
                    <a:pt x="75378" y="944788"/>
                  </a:cubicBezTo>
                  <a:close/>
                  <a:moveTo>
                    <a:pt x="1287533" y="30884"/>
                  </a:moveTo>
                  <a:cubicBezTo>
                    <a:pt x="1443381" y="30884"/>
                    <a:pt x="1607990" y="46978"/>
                    <a:pt x="1774228" y="80593"/>
                  </a:cubicBezTo>
                  <a:cubicBezTo>
                    <a:pt x="1857143" y="97909"/>
                    <a:pt x="1940263" y="121134"/>
                    <a:pt x="2020326" y="155156"/>
                  </a:cubicBezTo>
                  <a:cubicBezTo>
                    <a:pt x="2100186" y="188770"/>
                    <a:pt x="2176989" y="233589"/>
                    <a:pt x="2242385" y="293076"/>
                  </a:cubicBezTo>
                  <a:cubicBezTo>
                    <a:pt x="2375009" y="410421"/>
                    <a:pt x="2441626" y="585623"/>
                    <a:pt x="2439385" y="751658"/>
                  </a:cubicBezTo>
                  <a:cubicBezTo>
                    <a:pt x="2438163" y="793217"/>
                    <a:pt x="2435107" y="834573"/>
                    <a:pt x="2425736" y="874299"/>
                  </a:cubicBezTo>
                  <a:cubicBezTo>
                    <a:pt x="2423902" y="884282"/>
                    <a:pt x="2421661" y="894264"/>
                    <a:pt x="2418605" y="904043"/>
                  </a:cubicBezTo>
                  <a:lnTo>
                    <a:pt x="2410253" y="933379"/>
                  </a:lnTo>
                  <a:cubicBezTo>
                    <a:pt x="2402919" y="952122"/>
                    <a:pt x="2397418" y="971679"/>
                    <a:pt x="2388251" y="989403"/>
                  </a:cubicBezTo>
                  <a:cubicBezTo>
                    <a:pt x="2356062" y="1062744"/>
                    <a:pt x="2308187" y="1126917"/>
                    <a:pt x="2254201" y="1181718"/>
                  </a:cubicBezTo>
                  <a:cubicBezTo>
                    <a:pt x="2145005" y="1291525"/>
                    <a:pt x="2012584" y="1364254"/>
                    <a:pt x="1884442" y="1416000"/>
                  </a:cubicBezTo>
                  <a:cubicBezTo>
                    <a:pt x="1755689" y="1467746"/>
                    <a:pt x="1628769" y="1497897"/>
                    <a:pt x="1511832" y="1513584"/>
                  </a:cubicBezTo>
                  <a:cubicBezTo>
                    <a:pt x="1276531" y="1543531"/>
                    <a:pt x="1082994" y="1516232"/>
                    <a:pt x="954445" y="1485674"/>
                  </a:cubicBezTo>
                  <a:cubicBezTo>
                    <a:pt x="938350" y="1481803"/>
                    <a:pt x="923071" y="1477932"/>
                    <a:pt x="908811" y="1474469"/>
                  </a:cubicBezTo>
                  <a:cubicBezTo>
                    <a:pt x="894550" y="1470802"/>
                    <a:pt x="881512" y="1466524"/>
                    <a:pt x="869288" y="1462857"/>
                  </a:cubicBezTo>
                  <a:cubicBezTo>
                    <a:pt x="844841" y="1455726"/>
                    <a:pt x="824062" y="1449411"/>
                    <a:pt x="807560" y="1443095"/>
                  </a:cubicBezTo>
                  <a:cubicBezTo>
                    <a:pt x="774557" y="1431280"/>
                    <a:pt x="757240" y="1425168"/>
                    <a:pt x="757240" y="1425168"/>
                  </a:cubicBezTo>
                  <a:cubicBezTo>
                    <a:pt x="757240" y="1425168"/>
                    <a:pt x="774353" y="1431891"/>
                    <a:pt x="806949" y="1444522"/>
                  </a:cubicBezTo>
                  <a:cubicBezTo>
                    <a:pt x="823043" y="1451244"/>
                    <a:pt x="843823" y="1457967"/>
                    <a:pt x="868066" y="1465912"/>
                  </a:cubicBezTo>
                  <a:cubicBezTo>
                    <a:pt x="880289" y="1469783"/>
                    <a:pt x="893328" y="1474469"/>
                    <a:pt x="907384" y="1478543"/>
                  </a:cubicBezTo>
                  <a:cubicBezTo>
                    <a:pt x="921645" y="1482414"/>
                    <a:pt x="936721" y="1486489"/>
                    <a:pt x="952815" y="1490971"/>
                  </a:cubicBezTo>
                  <a:cubicBezTo>
                    <a:pt x="1080957" y="1524992"/>
                    <a:pt x="1275309" y="1557384"/>
                    <a:pt x="1513869" y="1531511"/>
                  </a:cubicBezTo>
                  <a:cubicBezTo>
                    <a:pt x="1632640" y="1517658"/>
                    <a:pt x="1761801" y="1489544"/>
                    <a:pt x="1893610" y="1439021"/>
                  </a:cubicBezTo>
                  <a:cubicBezTo>
                    <a:pt x="2024604" y="1388294"/>
                    <a:pt x="2161303" y="1315972"/>
                    <a:pt x="2275999" y="1203313"/>
                  </a:cubicBezTo>
                  <a:cubicBezTo>
                    <a:pt x="2312262" y="1167254"/>
                    <a:pt x="2346080" y="1126917"/>
                    <a:pt x="2374805" y="1082301"/>
                  </a:cubicBezTo>
                  <a:cubicBezTo>
                    <a:pt x="2371953" y="1088820"/>
                    <a:pt x="2368897" y="1095339"/>
                    <a:pt x="2365841" y="1102062"/>
                  </a:cubicBezTo>
                  <a:cubicBezTo>
                    <a:pt x="2329782" y="1175606"/>
                    <a:pt x="2278036" y="1254855"/>
                    <a:pt x="2204900" y="1327584"/>
                  </a:cubicBezTo>
                  <a:cubicBezTo>
                    <a:pt x="2132170" y="1400517"/>
                    <a:pt x="2039272" y="1467135"/>
                    <a:pt x="1930076" y="1519492"/>
                  </a:cubicBezTo>
                  <a:cubicBezTo>
                    <a:pt x="1821084" y="1572052"/>
                    <a:pt x="1695794" y="1609741"/>
                    <a:pt x="1561133" y="1628484"/>
                  </a:cubicBezTo>
                  <a:cubicBezTo>
                    <a:pt x="1426268" y="1647838"/>
                    <a:pt x="1282236" y="1648856"/>
                    <a:pt x="1134332" y="1635003"/>
                  </a:cubicBezTo>
                  <a:cubicBezTo>
                    <a:pt x="986429" y="1621150"/>
                    <a:pt x="833637" y="1595481"/>
                    <a:pt x="686141" y="1542716"/>
                  </a:cubicBezTo>
                  <a:cubicBezTo>
                    <a:pt x="538645" y="1490563"/>
                    <a:pt x="405206" y="1409888"/>
                    <a:pt x="302122" y="1305175"/>
                  </a:cubicBezTo>
                  <a:cubicBezTo>
                    <a:pt x="250987" y="1252614"/>
                    <a:pt x="207187" y="1194757"/>
                    <a:pt x="174184" y="1132621"/>
                  </a:cubicBezTo>
                  <a:cubicBezTo>
                    <a:pt x="140773" y="1070893"/>
                    <a:pt x="118567" y="1004682"/>
                    <a:pt x="105732" y="938676"/>
                  </a:cubicBezTo>
                  <a:cubicBezTo>
                    <a:pt x="84545" y="828869"/>
                    <a:pt x="90861" y="719470"/>
                    <a:pt x="117956" y="621275"/>
                  </a:cubicBezTo>
                  <a:cubicBezTo>
                    <a:pt x="152996" y="568918"/>
                    <a:pt x="196797" y="507801"/>
                    <a:pt x="253839" y="443424"/>
                  </a:cubicBezTo>
                  <a:cubicBezTo>
                    <a:pt x="315975" y="372936"/>
                    <a:pt x="396038" y="300614"/>
                    <a:pt x="496270" y="238071"/>
                  </a:cubicBezTo>
                  <a:cubicBezTo>
                    <a:pt x="596095" y="175324"/>
                    <a:pt x="715273" y="121949"/>
                    <a:pt x="849323" y="85890"/>
                  </a:cubicBezTo>
                  <a:cubicBezTo>
                    <a:pt x="983170" y="49830"/>
                    <a:pt x="1131480" y="31088"/>
                    <a:pt x="1287533" y="30884"/>
                  </a:cubicBezTo>
                  <a:close/>
                  <a:moveTo>
                    <a:pt x="324735" y="288594"/>
                  </a:moveTo>
                  <a:cubicBezTo>
                    <a:pt x="400724" y="218921"/>
                    <a:pt x="485677" y="176750"/>
                    <a:pt x="561666" y="145784"/>
                  </a:cubicBezTo>
                  <a:cubicBezTo>
                    <a:pt x="599762" y="130098"/>
                    <a:pt x="635821" y="116856"/>
                    <a:pt x="669028" y="104632"/>
                  </a:cubicBezTo>
                  <a:cubicBezTo>
                    <a:pt x="702235" y="92205"/>
                    <a:pt x="732590" y="81408"/>
                    <a:pt x="760296" y="73259"/>
                  </a:cubicBezTo>
                  <a:cubicBezTo>
                    <a:pt x="812449" y="57368"/>
                    <a:pt x="855231" y="51460"/>
                    <a:pt x="885586" y="50645"/>
                  </a:cubicBezTo>
                  <a:cubicBezTo>
                    <a:pt x="871122" y="54312"/>
                    <a:pt x="856657" y="58183"/>
                    <a:pt x="842397" y="62258"/>
                  </a:cubicBezTo>
                  <a:cubicBezTo>
                    <a:pt x="706717" y="100965"/>
                    <a:pt x="586520" y="157396"/>
                    <a:pt x="486288" y="223199"/>
                  </a:cubicBezTo>
                  <a:cubicBezTo>
                    <a:pt x="385649" y="288594"/>
                    <a:pt x="305993" y="363972"/>
                    <a:pt x="245079" y="436498"/>
                  </a:cubicBezTo>
                  <a:cubicBezTo>
                    <a:pt x="194760" y="495781"/>
                    <a:pt x="155441" y="552213"/>
                    <a:pt x="123456" y="601717"/>
                  </a:cubicBezTo>
                  <a:cubicBezTo>
                    <a:pt x="127531" y="588475"/>
                    <a:pt x="132013" y="575437"/>
                    <a:pt x="136902" y="562603"/>
                  </a:cubicBezTo>
                  <a:cubicBezTo>
                    <a:pt x="179480" y="449740"/>
                    <a:pt x="248746" y="357046"/>
                    <a:pt x="324735" y="288594"/>
                  </a:cubicBezTo>
                  <a:close/>
                </a:path>
              </a:pathLst>
            </a:custGeom>
            <a:grpFill/>
            <a:ln w="2033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4" name="Forme libre : forme 3">
              <a:extLst>
                <a:ext uri="{FF2B5EF4-FFF2-40B4-BE49-F238E27FC236}">
                  <a16:creationId xmlns:a16="http://schemas.microsoft.com/office/drawing/2014/main" id="{0CBE360A-BCB1-0BB1-B0C9-ECE405EFFBC8}"/>
                </a:ext>
              </a:extLst>
            </p:cNvPr>
            <p:cNvSpPr/>
            <p:nvPr/>
          </p:nvSpPr>
          <p:spPr>
            <a:xfrm>
              <a:off x="4444142" y="1403840"/>
              <a:ext cx="1457641" cy="132774"/>
            </a:xfrm>
            <a:custGeom>
              <a:avLst/>
              <a:gdLst>
                <a:gd name="connsiteX0" fmla="*/ 124068 w 1457641"/>
                <a:gd name="connsiteY0" fmla="*/ 76344 h 132774"/>
                <a:gd name="connsiteX1" fmla="*/ 213095 w 1457641"/>
                <a:gd name="connsiteY1" fmla="*/ 63713 h 132774"/>
                <a:gd name="connsiteX2" fmla="*/ 321272 w 1457641"/>
                <a:gd name="connsiteY2" fmla="*/ 51693 h 132774"/>
                <a:gd name="connsiteX3" fmla="*/ 445543 w 1457641"/>
                <a:gd name="connsiteY3" fmla="*/ 41914 h 132774"/>
                <a:gd name="connsiteX4" fmla="*/ 730756 w 1457641"/>
                <a:gd name="connsiteY4" fmla="*/ 37025 h 132774"/>
                <a:gd name="connsiteX5" fmla="*/ 1015358 w 1457641"/>
                <a:gd name="connsiteY5" fmla="*/ 55767 h 132774"/>
                <a:gd name="connsiteX6" fmla="*/ 1139018 w 1457641"/>
                <a:gd name="connsiteY6" fmla="*/ 71454 h 132774"/>
                <a:gd name="connsiteX7" fmla="*/ 1246380 w 1457641"/>
                <a:gd name="connsiteY7" fmla="*/ 88771 h 132774"/>
                <a:gd name="connsiteX8" fmla="*/ 1334593 w 1457641"/>
                <a:gd name="connsiteY8" fmla="*/ 105680 h 132774"/>
                <a:gd name="connsiteX9" fmla="*/ 1401007 w 1457641"/>
                <a:gd name="connsiteY9" fmla="*/ 119940 h 132774"/>
                <a:gd name="connsiteX10" fmla="*/ 1457642 w 1457641"/>
                <a:gd name="connsiteY10" fmla="*/ 132775 h 132774"/>
                <a:gd name="connsiteX11" fmla="*/ 1402636 w 1457641"/>
                <a:gd name="connsiteY11" fmla="*/ 114440 h 132774"/>
                <a:gd name="connsiteX12" fmla="*/ 1337445 w 1457641"/>
                <a:gd name="connsiteY12" fmla="*/ 94475 h 132774"/>
                <a:gd name="connsiteX13" fmla="*/ 1250251 w 1457641"/>
                <a:gd name="connsiteY13" fmla="*/ 70843 h 132774"/>
                <a:gd name="connsiteX14" fmla="*/ 1143296 w 1457641"/>
                <a:gd name="connsiteY14" fmla="*/ 46804 h 132774"/>
                <a:gd name="connsiteX15" fmla="*/ 1019025 w 1457641"/>
                <a:gd name="connsiteY15" fmla="*/ 25209 h 132774"/>
                <a:gd name="connsiteX16" fmla="*/ 731367 w 1457641"/>
                <a:gd name="connsiteY16" fmla="*/ 558 h 132774"/>
                <a:gd name="connsiteX17" fmla="*/ 442895 w 1457641"/>
                <a:gd name="connsiteY17" fmla="*/ 11356 h 132774"/>
                <a:gd name="connsiteX18" fmla="*/ 318012 w 1457641"/>
                <a:gd name="connsiteY18" fmla="*/ 27042 h 132774"/>
                <a:gd name="connsiteX19" fmla="*/ 210039 w 1457641"/>
                <a:gd name="connsiteY19" fmla="*/ 45785 h 132774"/>
                <a:gd name="connsiteX20" fmla="*/ 121827 w 1457641"/>
                <a:gd name="connsiteY20" fmla="*/ 65139 h 132774"/>
                <a:gd name="connsiteX21" fmla="*/ 55820 w 1457641"/>
                <a:gd name="connsiteY21" fmla="*/ 82048 h 132774"/>
                <a:gd name="connsiteX22" fmla="*/ 0 w 1457641"/>
                <a:gd name="connsiteY22" fmla="*/ 97735 h 132774"/>
                <a:gd name="connsiteX23" fmla="*/ 57043 w 1457641"/>
                <a:gd name="connsiteY23" fmla="*/ 87752 h 132774"/>
                <a:gd name="connsiteX24" fmla="*/ 124068 w 1457641"/>
                <a:gd name="connsiteY24" fmla="*/ 76344 h 13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57641" h="132774">
                  <a:moveTo>
                    <a:pt x="124068" y="76344"/>
                  </a:moveTo>
                  <a:cubicBezTo>
                    <a:pt x="150348" y="72473"/>
                    <a:pt x="179888" y="67380"/>
                    <a:pt x="213095" y="63713"/>
                  </a:cubicBezTo>
                  <a:cubicBezTo>
                    <a:pt x="246098" y="59435"/>
                    <a:pt x="282157" y="54953"/>
                    <a:pt x="321272" y="51693"/>
                  </a:cubicBezTo>
                  <a:cubicBezTo>
                    <a:pt x="360183" y="47415"/>
                    <a:pt x="401743" y="44970"/>
                    <a:pt x="445543" y="41914"/>
                  </a:cubicBezTo>
                  <a:cubicBezTo>
                    <a:pt x="533144" y="37229"/>
                    <a:pt x="629506" y="34784"/>
                    <a:pt x="730756" y="37025"/>
                  </a:cubicBezTo>
                  <a:cubicBezTo>
                    <a:pt x="831803" y="39673"/>
                    <a:pt x="927961" y="46804"/>
                    <a:pt x="1015358" y="55767"/>
                  </a:cubicBezTo>
                  <a:cubicBezTo>
                    <a:pt x="1058955" y="61064"/>
                    <a:pt x="1100514" y="65342"/>
                    <a:pt x="1139018" y="71454"/>
                  </a:cubicBezTo>
                  <a:cubicBezTo>
                    <a:pt x="1177726" y="76547"/>
                    <a:pt x="1213581" y="82863"/>
                    <a:pt x="1246380" y="88771"/>
                  </a:cubicBezTo>
                  <a:cubicBezTo>
                    <a:pt x="1279180" y="94067"/>
                    <a:pt x="1308720" y="100587"/>
                    <a:pt x="1334593" y="105680"/>
                  </a:cubicBezTo>
                  <a:cubicBezTo>
                    <a:pt x="1360669" y="110569"/>
                    <a:pt x="1382875" y="115662"/>
                    <a:pt x="1401007" y="119940"/>
                  </a:cubicBezTo>
                  <a:cubicBezTo>
                    <a:pt x="1437473" y="128089"/>
                    <a:pt x="1457642" y="132775"/>
                    <a:pt x="1457642" y="132775"/>
                  </a:cubicBezTo>
                  <a:cubicBezTo>
                    <a:pt x="1457642" y="132775"/>
                    <a:pt x="1438084" y="126256"/>
                    <a:pt x="1402636" y="114440"/>
                  </a:cubicBezTo>
                  <a:cubicBezTo>
                    <a:pt x="1384912" y="108532"/>
                    <a:pt x="1363114" y="101402"/>
                    <a:pt x="1337445" y="94475"/>
                  </a:cubicBezTo>
                  <a:cubicBezTo>
                    <a:pt x="1311776" y="87345"/>
                    <a:pt x="1282847" y="78381"/>
                    <a:pt x="1250251" y="70843"/>
                  </a:cubicBezTo>
                  <a:cubicBezTo>
                    <a:pt x="1217655" y="62694"/>
                    <a:pt x="1182004" y="54138"/>
                    <a:pt x="1143296" y="46804"/>
                  </a:cubicBezTo>
                  <a:cubicBezTo>
                    <a:pt x="1104385" y="38451"/>
                    <a:pt x="1062826" y="32136"/>
                    <a:pt x="1019025" y="25209"/>
                  </a:cubicBezTo>
                  <a:cubicBezTo>
                    <a:pt x="931220" y="12782"/>
                    <a:pt x="833840" y="3411"/>
                    <a:pt x="731367" y="558"/>
                  </a:cubicBezTo>
                  <a:cubicBezTo>
                    <a:pt x="628894" y="-1683"/>
                    <a:pt x="531311" y="3003"/>
                    <a:pt x="442895" y="11356"/>
                  </a:cubicBezTo>
                  <a:cubicBezTo>
                    <a:pt x="398891" y="16245"/>
                    <a:pt x="356924" y="20523"/>
                    <a:pt x="318012" y="27042"/>
                  </a:cubicBezTo>
                  <a:cubicBezTo>
                    <a:pt x="278897" y="32543"/>
                    <a:pt x="242838" y="39266"/>
                    <a:pt x="210039" y="45785"/>
                  </a:cubicBezTo>
                  <a:cubicBezTo>
                    <a:pt x="177036" y="51693"/>
                    <a:pt x="147700" y="59231"/>
                    <a:pt x="121827" y="65139"/>
                  </a:cubicBezTo>
                  <a:cubicBezTo>
                    <a:pt x="95954" y="70843"/>
                    <a:pt x="73748" y="76955"/>
                    <a:pt x="55820" y="82048"/>
                  </a:cubicBezTo>
                  <a:cubicBezTo>
                    <a:pt x="19761" y="92030"/>
                    <a:pt x="0" y="97735"/>
                    <a:pt x="0" y="97735"/>
                  </a:cubicBezTo>
                  <a:cubicBezTo>
                    <a:pt x="0" y="97735"/>
                    <a:pt x="20372" y="94067"/>
                    <a:pt x="57043" y="87752"/>
                  </a:cubicBezTo>
                  <a:cubicBezTo>
                    <a:pt x="75378" y="84085"/>
                    <a:pt x="97787" y="80011"/>
                    <a:pt x="124068" y="76344"/>
                  </a:cubicBezTo>
                  <a:close/>
                </a:path>
              </a:pathLst>
            </a:custGeom>
            <a:grpFill/>
            <a:ln w="2033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pic>
        <p:nvPicPr>
          <p:cNvPr id="18" name="standing">
            <a:hlinkClick r:id="" action="ppaction://media"/>
            <a:extLst>
              <a:ext uri="{FF2B5EF4-FFF2-40B4-BE49-F238E27FC236}">
                <a16:creationId xmlns:a16="http://schemas.microsoft.com/office/drawing/2014/main" id="{93F3AE2C-8FCF-3A21-7FC4-5916590BE0B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6561204" y="2736607"/>
            <a:ext cx="1743270" cy="2937300"/>
          </a:xfrm>
          <a:prstGeom prst="roundRect">
            <a:avLst/>
          </a:prstGeom>
        </p:spPr>
      </p:pic>
      <p:pic>
        <p:nvPicPr>
          <p:cNvPr id="8" name="Image 7">
            <a:extLst>
              <a:ext uri="{FF2B5EF4-FFF2-40B4-BE49-F238E27FC236}">
                <a16:creationId xmlns:a16="http://schemas.microsoft.com/office/drawing/2014/main" id="{7652A427-6EA0-3211-AF01-6F08A748F42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0772AA43-53B0-7DE8-5413-0EF6E8077C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DD626EC8-8EDB-FFEC-2D6D-95EC2CBC253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 name="Image 11">
            <a:extLst>
              <a:ext uri="{FF2B5EF4-FFF2-40B4-BE49-F238E27FC236}">
                <a16:creationId xmlns:a16="http://schemas.microsoft.com/office/drawing/2014/main" id="{AB66EDC3-A34F-276F-6339-E85500FE76E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3" name="Rectangle 12">
            <a:extLst>
              <a:ext uri="{FF2B5EF4-FFF2-40B4-BE49-F238E27FC236}">
                <a16:creationId xmlns:a16="http://schemas.microsoft.com/office/drawing/2014/main" id="{B7B4245F-828B-4A92-7C14-983AA5E7DD8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FEE9CF24-F33F-2939-EDB7-638D91F04B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10E30DC-3E7E-B691-6999-72B3FAC96BF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90E4BF08-B832-D48E-165A-64DD795480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9" name="Image 18">
            <a:extLst>
              <a:ext uri="{FF2B5EF4-FFF2-40B4-BE49-F238E27FC236}">
                <a16:creationId xmlns:a16="http://schemas.microsoft.com/office/drawing/2014/main" id="{5BB9C529-B3D1-34EA-503B-311C0E5EC11D}"/>
              </a:ext>
            </a:extLst>
          </p:cNvPr>
          <p:cNvPicPr>
            <a:picLocks noChangeAspect="1"/>
          </p:cNvPicPr>
          <p:nvPr/>
        </p:nvPicPr>
        <p:blipFill>
          <a:blip r:embed="rId10"/>
          <a:stretch>
            <a:fillRect/>
          </a:stretch>
        </p:blipFill>
        <p:spPr>
          <a:xfrm>
            <a:off x="2106741" y="3181891"/>
            <a:ext cx="3823000" cy="659579"/>
          </a:xfrm>
          <a:prstGeom prst="rect">
            <a:avLst/>
          </a:prstGeom>
        </p:spPr>
      </p:pic>
    </p:spTree>
    <p:extLst>
      <p:ext uri="{BB962C8B-B14F-4D97-AF65-F5344CB8AC3E}">
        <p14:creationId xmlns:p14="http://schemas.microsoft.com/office/powerpoint/2010/main" val="4885931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E9DA416-6B93-F020-5EBB-CC15F0A6AEC6}"/>
              </a:ext>
            </a:extLst>
          </p:cNvPr>
          <p:cNvSpPr>
            <a:spLocks noGrp="1"/>
          </p:cNvSpPr>
          <p:nvPr>
            <p:ph type="title"/>
          </p:nvPr>
        </p:nvSpPr>
        <p:spPr/>
        <p:txBody>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في المنزل، اقرؤوا المقاطع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rPr>
              <a:t>والكلمات والجمل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في الكراسة ص 112.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697D81C6-C3A1-E670-19A7-86882A29A4C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178113" y="4922918"/>
            <a:ext cx="1287623" cy="1287623"/>
          </a:xfrm>
        </p:spPr>
      </p:pic>
      <p:pic>
        <p:nvPicPr>
          <p:cNvPr id="4" name="Image 3">
            <a:extLst>
              <a:ext uri="{FF2B5EF4-FFF2-40B4-BE49-F238E27FC236}">
                <a16:creationId xmlns:a16="http://schemas.microsoft.com/office/drawing/2014/main" id="{9E77CDF7-8C37-6F6E-F0AF-4DBE9462DA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EE6F2D64-E1AF-BCF6-C6B3-A3CD662541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C9C252B-6FEF-AE99-9C6A-9C9AA47537E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51013891-6D6E-DACE-0A25-5E2C15F92D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2113068-9A89-4CA1-6FF4-31B8C373CC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F41DA8E9-D34F-07A6-A6F5-285ABB38A9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8529FAA7-1269-5B39-1579-3D3895F473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645CA0F8-87EC-70BC-2F86-69DDE7CB38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0FBBD7A5-1520-2214-4F7E-05518EDD26B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3" name="Image 2">
            <a:extLst>
              <a:ext uri="{FF2B5EF4-FFF2-40B4-BE49-F238E27FC236}">
                <a16:creationId xmlns:a16="http://schemas.microsoft.com/office/drawing/2014/main" id="{CB1FAB79-581A-DEA7-E7D5-2C6FFD184100}"/>
              </a:ext>
            </a:extLst>
          </p:cNvPr>
          <p:cNvPicPr>
            <a:picLocks noChangeAspect="1"/>
          </p:cNvPicPr>
          <p:nvPr/>
        </p:nvPicPr>
        <p:blipFill>
          <a:blip r:embed="rId8"/>
          <a:stretch>
            <a:fillRect/>
          </a:stretch>
        </p:blipFill>
        <p:spPr>
          <a:xfrm>
            <a:off x="2812191" y="1774508"/>
            <a:ext cx="3237978" cy="4547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 coins arrondis 22">
            <a:extLst>
              <a:ext uri="{FF2B5EF4-FFF2-40B4-BE49-F238E27FC236}">
                <a16:creationId xmlns:a16="http://schemas.microsoft.com/office/drawing/2014/main" id="{CA62C8E6-D86A-660F-B2B4-6CDB01926966}"/>
              </a:ext>
            </a:extLst>
          </p:cNvPr>
          <p:cNvSpPr/>
          <p:nvPr/>
        </p:nvSpPr>
        <p:spPr>
          <a:xfrm>
            <a:off x="2589670" y="2500603"/>
            <a:ext cx="3601616" cy="250060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6419486"/>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D604D-4358-355A-8C6B-BFC38530FEC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DFFA9E3-103D-41B8-3B9A-F027AD42F270}"/>
              </a:ext>
            </a:extLst>
          </p:cNvPr>
          <p:cNvSpPr>
            <a:spLocks noGrp="1"/>
          </p:cNvSpPr>
          <p:nvPr>
            <p:ph type="title"/>
          </p:nvPr>
        </p:nvSpPr>
        <p:spPr/>
        <p:txBody>
          <a:bodyPr>
            <a:normAutofit fontScale="90000"/>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في المنزل، انقلوا الجمل والكلمات في دفتر الواجبات المنزلية. سأملي عليكم بعضا منها غدا.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513104CD-1450-7DE7-AD7C-67569E46DDC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178113" y="4922918"/>
            <a:ext cx="1287623" cy="1287623"/>
          </a:xfrm>
        </p:spPr>
      </p:pic>
      <p:pic>
        <p:nvPicPr>
          <p:cNvPr id="4" name="Image 3">
            <a:extLst>
              <a:ext uri="{FF2B5EF4-FFF2-40B4-BE49-F238E27FC236}">
                <a16:creationId xmlns:a16="http://schemas.microsoft.com/office/drawing/2014/main" id="{9D8D661C-811B-E03B-402C-860A2C83D6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8159AD6C-0CCF-F11C-EC37-FB480D943D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38077112-FAA8-C86E-BFD4-5E7EFA8044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FEB0048C-6649-EE87-3B2F-8224968F3ED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32C7B70-D6FE-F162-2662-F49F7CC785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CE2F9BBB-B35A-F4A4-5B79-AA113A83E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DCA832A6-E362-92A1-F70E-D05FF24D9C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A8A522E8-BD47-B727-DB76-AEE7CEA336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E91DC342-DC47-2283-9A51-BAA0714E5D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3" name="Image 2">
            <a:extLst>
              <a:ext uri="{FF2B5EF4-FFF2-40B4-BE49-F238E27FC236}">
                <a16:creationId xmlns:a16="http://schemas.microsoft.com/office/drawing/2014/main" id="{89A9FA09-9380-5EFE-F4F0-51C6E78ED94C}"/>
              </a:ext>
            </a:extLst>
          </p:cNvPr>
          <p:cNvPicPr>
            <a:picLocks noChangeAspect="1"/>
          </p:cNvPicPr>
          <p:nvPr/>
        </p:nvPicPr>
        <p:blipFill>
          <a:blip r:embed="rId8"/>
          <a:stretch>
            <a:fillRect/>
          </a:stretch>
        </p:blipFill>
        <p:spPr>
          <a:xfrm>
            <a:off x="2812191" y="1774508"/>
            <a:ext cx="3237978" cy="4547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 coins arrondis 22">
            <a:extLst>
              <a:ext uri="{FF2B5EF4-FFF2-40B4-BE49-F238E27FC236}">
                <a16:creationId xmlns:a16="http://schemas.microsoft.com/office/drawing/2014/main" id="{1ACE9687-4A32-997F-545E-E985534EAAD8}"/>
              </a:ext>
            </a:extLst>
          </p:cNvPr>
          <p:cNvSpPr/>
          <p:nvPr/>
        </p:nvSpPr>
        <p:spPr>
          <a:xfrm>
            <a:off x="2630372" y="3633427"/>
            <a:ext cx="3601616" cy="61200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C05A8CE0-50F3-C6AA-E4E6-7BDAA6254205}"/>
              </a:ext>
            </a:extLst>
          </p:cNvPr>
          <p:cNvSpPr/>
          <p:nvPr/>
        </p:nvSpPr>
        <p:spPr>
          <a:xfrm>
            <a:off x="2578914" y="4922918"/>
            <a:ext cx="3601616" cy="121139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6787989"/>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10"/>
          </p:nvPr>
        </p:nvPicPr>
        <p:blipFill>
          <a:blip r:embed="rId4"/>
          <a:srcRect/>
          <a:stretch>
            <a:fillRect/>
          </a:stretch>
        </p:blipFill>
        <p:spPr>
          <a:xfrm>
            <a:off x="7960105" y="719856"/>
            <a:ext cx="765884" cy="765884"/>
          </a:xfrm>
        </p:spPr>
      </p:pic>
      <p:pic>
        <p:nvPicPr>
          <p:cNvPr id="7" name="اختتام الحصة1">
            <a:hlinkClick r:id="" action="ppaction://media"/>
            <a:extLst>
              <a:ext uri="{FF2B5EF4-FFF2-40B4-BE49-F238E27FC236}">
                <a16:creationId xmlns:a16="http://schemas.microsoft.com/office/drawing/2014/main" id="{7F900B0D-0437-23C8-E9AB-A786923E5A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689" y="1917992"/>
            <a:ext cx="7038622" cy="3959225"/>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45A781B9-B51C-8D89-5C62-46A7B93FD2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   f">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8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31047</TotalTime>
  <Words>2105</Words>
  <Application>Microsoft Office PowerPoint</Application>
  <PresentationFormat>Affichage à l'écran (4:3)</PresentationFormat>
  <Paragraphs>530</Paragraphs>
  <Slides>85</Slides>
  <Notes>8</Notes>
  <HiddenSlides>0</HiddenSlides>
  <MMClips>10</MMClips>
  <ScaleCrop>false</ScaleCrop>
  <HeadingPairs>
    <vt:vector size="6" baseType="variant">
      <vt:variant>
        <vt:lpstr>Polices utilisées</vt:lpstr>
      </vt:variant>
      <vt:variant>
        <vt:i4>12</vt:i4>
      </vt:variant>
      <vt:variant>
        <vt:lpstr>Thème</vt:lpstr>
      </vt:variant>
      <vt:variant>
        <vt:i4>22</vt:i4>
      </vt:variant>
      <vt:variant>
        <vt:lpstr>Titres des diapositives</vt:lpstr>
      </vt:variant>
      <vt:variant>
        <vt:i4>85</vt:i4>
      </vt:variant>
    </vt:vector>
  </HeadingPairs>
  <TitlesOfParts>
    <vt:vector size="119" baseType="lpstr">
      <vt:lpstr>Dosis Medium</vt:lpstr>
      <vt:lpstr>Calibri Light</vt:lpstr>
      <vt:lpstr>Dosis ExtraBold</vt:lpstr>
      <vt:lpstr>Microsoft Uighur</vt:lpstr>
      <vt:lpstr>Wingdings</vt:lpstr>
      <vt:lpstr>Calibri</vt:lpstr>
      <vt:lpstr>Microsoft Himalaya</vt:lpstr>
      <vt:lpstr>Modern Love</vt:lpstr>
      <vt:lpstr>Noto Sans Symbols</vt:lpstr>
      <vt:lpstr>Dosis SemiBold</vt:lpstr>
      <vt:lpstr>Arial</vt:lpstr>
      <vt:lpstr>Dosis</vt:lpstr>
      <vt:lpstr>   f</vt:lpstr>
      <vt:lpstr>Thème Office</vt:lpstr>
      <vt:lpstr>01- نشاط اعتيادي</vt:lpstr>
      <vt:lpstr>02- معــــــــــجم</vt:lpstr>
      <vt:lpstr>03- استماع وتحدث</vt:lpstr>
      <vt:lpstr>04- قراءة/ كتابة</vt:lpstr>
      <vt:lpstr>1_04- قراءة/ كتابة</vt:lpstr>
      <vt:lpstr>2_04- قراءة/ كتابة</vt:lpstr>
      <vt:lpstr>1_Env-Enseignant</vt:lpstr>
      <vt:lpstr>2_01- نشاط اعتيادي</vt:lpstr>
      <vt:lpstr>1_03- استماع وتحدث</vt:lpstr>
      <vt:lpstr>3_04- قراءة/ كتابة</vt:lpstr>
      <vt:lpstr>00_Env-Enseignant</vt:lpstr>
      <vt:lpstr>2_Thème Office</vt:lpstr>
      <vt:lpstr>3_01- نشاط اعتيادي</vt:lpstr>
      <vt:lpstr>4_04- قراءة/ كتابة</vt:lpstr>
      <vt:lpstr>4_Env-Enseignant</vt:lpstr>
      <vt:lpstr>5_04- قراءة/ كتابة</vt:lpstr>
      <vt:lpstr>2_Env-Enseignant</vt:lpstr>
      <vt:lpstr>6_04- قراءة/ كتابة</vt:lpstr>
      <vt:lpstr>7_04- قراءة/ كتابة</vt:lpstr>
      <vt:lpstr>8_04-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الحصة نتذكر شروط الحصول على نجمة التميز. </vt:lpstr>
      <vt:lpstr>ضعوا اللوحة والكراسة في القمطر.</vt:lpstr>
      <vt:lpstr>Présentation PowerPoint</vt:lpstr>
      <vt:lpstr>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vt:lpstr>
      <vt:lpstr>من يقرأ؟</vt:lpstr>
      <vt:lpstr>ستقرؤون جماعة، بعدها ستقرؤون في مجموعات.  </vt:lpstr>
      <vt:lpstr> الآن سنتعلم كيف نركب جملا تتضمن كلمات من المعجم. أنا أطرح سؤالا وأنتم تجيبون.</vt:lpstr>
      <vt:lpstr>أين يوجد الطفل؟ أجيبوا بجملة تامة.</vt:lpstr>
      <vt:lpstr>أحسنتم، يوجد الطفل في حديقة الألعاب. رددوا. ردد أنت. </vt:lpstr>
      <vt:lpstr> ماذا وقع للطفل؟ أجيبوا بجملة تامة.</vt:lpstr>
      <vt:lpstr>أحسنتم. سقط الطفل وجرحت ركبته. رددوا. ردد أنت.</vt:lpstr>
      <vt:lpstr>كيف هو الطفل؟ أجيبوا بجملة تامة.</vt:lpstr>
      <vt:lpstr>أحسنتم. الطفل فرح. رددوا. ردد أنت. </vt:lpstr>
      <vt:lpstr>لماذا الطفل فرح؟ أجيبوا بجملة تامة.</vt:lpstr>
      <vt:lpstr>أحسنتم. الطفل فرح لأنه فاز بالجائزة. رددوا. ردد أنت. </vt:lpstr>
      <vt:lpstr>كيف هو الفريق؟ أجيبوا بجملة تامة.</vt:lpstr>
      <vt:lpstr>أحسنتم. الفريق حزين. رددوا. ردد أنت. </vt:lpstr>
      <vt:lpstr>لماذا الفريق حزين؟ أجيبوا بجملة تامة.</vt:lpstr>
      <vt:lpstr>أحسنتم. الفريق حزين لأنه خسر (في المباراة). رددوا. ردد أنت. </vt:lpstr>
      <vt:lpstr>استماع وتحدث</vt:lpstr>
      <vt:lpstr>الآن سنمر إلى الحكاية. هل أنتم مستعدون؟ </vt:lpstr>
      <vt:lpstr> اليوم سنتذكر ما حدث في الحكاية ثم سنقوم بتشخيص ما أعجبنا منها.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الآن سنقوم بلعب الأدوار.</vt:lpstr>
      <vt:lpstr>من يقوم بدور كوكي وهو يحاول تسلق الشجرة ولكن  ورقة كبيرة سقطت فوق رأسه. (يضع الأستاذ غطاء فوق رأس التلميذ). أخذ يركض خلف أصدقائه وهم يهربون كي لا يمسك بهم. (يمكن أن يشخص المتعلمون أي مشهد آخر يحبونه.)  </vt:lpstr>
      <vt:lpstr>الآن سنلعب لعبة "أقرأ كلمة وأقفز قفزة". سأختار تلميذة تمثل فريق البنات  تقرأ كلمة وتقفز قفزة. بعدها يقوم ممثل الأولاد ليقرأ ويقفز. الفائز هو من يقرأ الخمس كلمات قراءة صحيحة. </vt:lpstr>
      <vt:lpstr>وقت النجمة الآن. الفائز بنجمة الاستماع هو (هي) ............ صفقوا له (لها).</vt:lpstr>
      <vt:lpstr>قراءة/ كتابة</vt:lpstr>
      <vt:lpstr>تعلمنا سابقا كيف نقرأ ونكتب كل حروف اللغة العربية. اليوم سنراجع ما تعلمناه.</vt:lpstr>
      <vt:lpstr>من يقرأ ؟  (خاص بالفئة د)</vt:lpstr>
      <vt:lpstr>أقرأ. رددوا بعدي. </vt:lpstr>
      <vt:lpstr>من يقرأ ؟ (خاص بالفئة د)</vt:lpstr>
      <vt:lpstr>أنا أقرأ وأنتم ترددون بعدي.</vt:lpstr>
      <vt:lpstr>من يقرأ ؟ (خاص بمن يحتاجون التدرب على الدمج).</vt:lpstr>
      <vt:lpstr>أنا أقرأ. رددوا بعدي. </vt:lpstr>
      <vt:lpstr>من يقرأ؟ سأعين 6 منكم لقيادة القراءة، كل واحد يقرأ سطرا ,أنتم ترددون بعده.</vt:lpstr>
      <vt:lpstr>الآن سنقرأ جملا باسترسال . أنا أقرأ وأنتم ترددون بعدي.</vt:lpstr>
      <vt:lpstr>من يقرأ؟ سأعين 6 منكم لقيادة القراءة.</vt:lpstr>
      <vt:lpstr>خذوا الكراسة الصفحة 113.</vt:lpstr>
      <vt:lpstr>في ثنائيات  ـــــ كل واحد منكم يقرأ الكلمات والجمل لزميله. سأمر بين الصفوف لمساعدتكم. </vt:lpstr>
      <vt:lpstr>وقت النجمة الآن. الفائز بنجمة القراءة هو (هي) ..... صفقوا له (لها).</vt:lpstr>
      <vt:lpstr>قفوا، سنردد نشيد "جسمي نشيط ومثابر" مع الحركات.</vt:lpstr>
      <vt:lpstr>سنتعلم كيف نكمل كلمة بالمقطع الناقص المناسب.  تابعوا معي.</vt:lpstr>
      <vt:lpstr>لاحظوا الصورة. ماذا ترون؟  اقرؤوا المقاطع المكتوبة في الكلمة.</vt:lpstr>
      <vt:lpstr>ما هو المقطع الذي سنكمل به الكلمة؟ اكتبوا الكلمة كاملة على ألواحكم.</vt:lpstr>
      <vt:lpstr>ارفعوا ألواحكم. صححوا.</vt:lpstr>
      <vt:lpstr>خذوا الكراسة الصفحة 113.  أكملوا الكلمات بالمقطع المناسب. (يشرح الأستاذ المطلوب.  يتم التصحيح على السبورة وفي الكراسات). </vt:lpstr>
      <vt:lpstr>خذوا ألواحكم سأملي عليكم كلمات.</vt:lpstr>
      <vt:lpstr>سأقرأ الكلمات. من يقرأ ؟</vt:lpstr>
      <vt:lpstr>انظروا إلى الكلمة جيدا. </vt:lpstr>
      <vt:lpstr>اكتبوا.  ينطق الأستاذ الكلمة.</vt:lpstr>
      <vt:lpstr>ارفعوا الألواح  ــــ  صححوا.</vt:lpstr>
      <vt:lpstr>انظروا إلى الكلمة جيدا. </vt:lpstr>
      <vt:lpstr>اكتبوا. ينطق الأستاذ الكلمة.</vt:lpstr>
      <vt:lpstr>Présentation PowerPoint</vt:lpstr>
      <vt:lpstr>خذوا دفاتر الكتابة. ستكتبون ما أملي عليكم. </vt:lpstr>
      <vt:lpstr>أقرأ. انظروا إلى الكلمة جيدا. </vt:lpstr>
      <vt:lpstr>اكتبوا. ينطق الأستاذ الكلمة.</vt:lpstr>
      <vt:lpstr>أقرأ. انظروا إلى الكلمة جيدا. </vt:lpstr>
      <vt:lpstr>اكتبوا. ينطق الأستاذ الكلمة.</vt:lpstr>
      <vt:lpstr>صححوا في دفاتركم.</vt:lpstr>
      <vt:lpstr>وقت النجمة الآن. الفائز بنجمة الكتابة هو (هي) ....... صفقوا له (لها).</vt:lpstr>
      <vt:lpstr>اختــتام الحــصة</vt:lpstr>
      <vt:lpstr>تعلمنا اليوم كيف نتحدث عن الحكاية ونلعب أدوارها. ما الدور الذي أحببتم أكثر.</vt:lpstr>
      <vt:lpstr>تعلمنا كيف نقرأ كلمات وجمل ونكتب ما يملى علينا.  من يقرأ الجملة؟</vt:lpstr>
      <vt:lpstr>في المنزل، اقرؤوا المقاطع والكلمات والجمل في الكراسة ص 112. </vt:lpstr>
      <vt:lpstr>في المنزل، انقلوا الجمل والكلمات في دفتر الواجبات المنزلية. سأملي عليكم بعضا منها غدا. </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209</cp:revision>
  <dcterms:created xsi:type="dcterms:W3CDTF">2023-09-20T21:35:22Z</dcterms:created>
  <dcterms:modified xsi:type="dcterms:W3CDTF">2026-04-12T13:57:51Z</dcterms:modified>
</cp:coreProperties>
</file>