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8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0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1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2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3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4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16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95" r:id="rId5"/>
    <p:sldMasterId id="2147483707" r:id="rId6"/>
    <p:sldMasterId id="2147483724" r:id="rId7"/>
    <p:sldMasterId id="2147483742" r:id="rId8"/>
    <p:sldMasterId id="2147483765" r:id="rId9"/>
    <p:sldMasterId id="2147483793" r:id="rId10"/>
    <p:sldMasterId id="2147483809" r:id="rId11"/>
    <p:sldMasterId id="2147483824" r:id="rId12"/>
    <p:sldMasterId id="2147483838" r:id="rId13"/>
    <p:sldMasterId id="2147483841" r:id="rId14"/>
    <p:sldMasterId id="2147483864" r:id="rId15"/>
    <p:sldMasterId id="2147483882" r:id="rId16"/>
    <p:sldMasterId id="2147483929" r:id="rId17"/>
    <p:sldMasterId id="2147483954" r:id="rId18"/>
    <p:sldMasterId id="2147484008" r:id="rId19"/>
    <p:sldMasterId id="2147484033" r:id="rId20"/>
  </p:sldMasterIdLst>
  <p:notesMasterIdLst>
    <p:notesMasterId r:id="rId101"/>
  </p:notesMasterIdLst>
  <p:sldIdLst>
    <p:sldId id="2147482827" r:id="rId21"/>
    <p:sldId id="2147482588" r:id="rId22"/>
    <p:sldId id="2147482470" r:id="rId23"/>
    <p:sldId id="2147482602" r:id="rId24"/>
    <p:sldId id="2147482616" r:id="rId25"/>
    <p:sldId id="2147482603" r:id="rId26"/>
    <p:sldId id="2147482480" r:id="rId27"/>
    <p:sldId id="2147482620" r:id="rId28"/>
    <p:sldId id="2147482481" r:id="rId29"/>
    <p:sldId id="2147482822" r:id="rId30"/>
    <p:sldId id="2147482813" r:id="rId31"/>
    <p:sldId id="2147482631" r:id="rId32"/>
    <p:sldId id="2147482817" r:id="rId33"/>
    <p:sldId id="2147482796" r:id="rId34"/>
    <p:sldId id="2147482621" r:id="rId35"/>
    <p:sldId id="2147482491" r:id="rId36"/>
    <p:sldId id="2134806630" r:id="rId37"/>
    <p:sldId id="2147482495" r:id="rId38"/>
    <p:sldId id="2147482749" r:id="rId39"/>
    <p:sldId id="2147482818" r:id="rId40"/>
    <p:sldId id="2147482498" r:id="rId41"/>
    <p:sldId id="2147482720" r:id="rId42"/>
    <p:sldId id="2147482499" r:id="rId43"/>
    <p:sldId id="2147482864" r:id="rId44"/>
    <p:sldId id="2147482865" r:id="rId45"/>
    <p:sldId id="2147482819" r:id="rId46"/>
    <p:sldId id="2147482505" r:id="rId47"/>
    <p:sldId id="2147482866" r:id="rId48"/>
    <p:sldId id="2147482634" r:id="rId49"/>
    <p:sldId id="2147482884" r:id="rId50"/>
    <p:sldId id="2147482885" r:id="rId51"/>
    <p:sldId id="2147482886" r:id="rId52"/>
    <p:sldId id="2147482812" r:id="rId53"/>
    <p:sldId id="2147482871" r:id="rId54"/>
    <p:sldId id="2147482872" r:id="rId55"/>
    <p:sldId id="2147482887" r:id="rId56"/>
    <p:sldId id="2147482873" r:id="rId57"/>
    <p:sldId id="2147482870" r:id="rId58"/>
    <p:sldId id="2147482875" r:id="rId59"/>
    <p:sldId id="2147482888" r:id="rId60"/>
    <p:sldId id="2147482874" r:id="rId61"/>
    <p:sldId id="2147482766" r:id="rId62"/>
    <p:sldId id="2147482869" r:id="rId63"/>
    <p:sldId id="2147482738" r:id="rId64"/>
    <p:sldId id="2147482468" r:id="rId65"/>
    <p:sldId id="2147482889" r:id="rId66"/>
    <p:sldId id="2147482890" r:id="rId67"/>
    <p:sldId id="2147482767" r:id="rId68"/>
    <p:sldId id="2147482768" r:id="rId69"/>
    <p:sldId id="2147482891" r:id="rId70"/>
    <p:sldId id="2147482892" r:id="rId71"/>
    <p:sldId id="2147482893" r:id="rId72"/>
    <p:sldId id="2147482739" r:id="rId73"/>
    <p:sldId id="2147482490" r:id="rId74"/>
    <p:sldId id="2147482569" r:id="rId75"/>
    <p:sldId id="2147482894" r:id="rId76"/>
    <p:sldId id="2147482510" r:id="rId77"/>
    <p:sldId id="2147482509" r:id="rId78"/>
    <p:sldId id="2147482761" r:id="rId79"/>
    <p:sldId id="2147482762" r:id="rId80"/>
    <p:sldId id="2147482636" r:id="rId81"/>
    <p:sldId id="2147482637" r:id="rId82"/>
    <p:sldId id="2147482442" r:id="rId83"/>
    <p:sldId id="2134806260" r:id="rId84"/>
    <p:sldId id="2147482880" r:id="rId85"/>
    <p:sldId id="2147482835" r:id="rId86"/>
    <p:sldId id="2147482836" r:id="rId87"/>
    <p:sldId id="2147482881" r:id="rId88"/>
    <p:sldId id="2147482838" r:id="rId89"/>
    <p:sldId id="2147482895" r:id="rId90"/>
    <p:sldId id="2147482896" r:id="rId91"/>
    <p:sldId id="2147482876" r:id="rId92"/>
    <p:sldId id="366" r:id="rId93"/>
    <p:sldId id="2147482648" r:id="rId94"/>
    <p:sldId id="2134806317" r:id="rId95"/>
    <p:sldId id="2134806326" r:id="rId96"/>
    <p:sldId id="2134806325" r:id="rId97"/>
    <p:sldId id="2134806460" r:id="rId98"/>
    <p:sldId id="2147482464" r:id="rId99"/>
    <p:sldId id="2147482625" r:id="rId100"/>
  </p:sldIdLst>
  <p:sldSz cx="9144000" cy="6858000" type="screen4x3"/>
  <p:notesSz cx="6858000" cy="9144000"/>
  <p:embeddedFontLst>
    <p:embeddedFont>
      <p:font typeface="Dosis" pitchFamily="2" charset="0"/>
      <p:regular r:id="rId102"/>
      <p:bold r:id="rId103"/>
    </p:embeddedFont>
    <p:embeddedFont>
      <p:font typeface="Dosis ExtraBold" pitchFamily="2" charset="0"/>
      <p:bold r:id="rId104"/>
    </p:embeddedFont>
    <p:embeddedFont>
      <p:font typeface="Dosis Medium" pitchFamily="2" charset="0"/>
      <p:regular r:id="rId105"/>
    </p:embeddedFont>
    <p:embeddedFont>
      <p:font typeface="Dosis SemiBold" pitchFamily="2" charset="0"/>
      <p:regular r:id="rId106"/>
      <p:bold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  <p:embeddedFont>
      <p:font typeface="Noto Sans Symbols" panose="020B0604020202020204" charset="0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810" userDrawn="1">
          <p15:clr>
            <a:srgbClr val="A4A3A4"/>
          </p15:clr>
        </p15:guide>
        <p15:guide id="4" orient="horz" pos="890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6" pos="2245" userDrawn="1">
          <p15:clr>
            <a:srgbClr val="A4A3A4"/>
          </p15:clr>
        </p15:guide>
        <p15:guide id="7" orient="horz" pos="1820" userDrawn="1">
          <p15:clr>
            <a:srgbClr val="A4A3A4"/>
          </p15:clr>
        </p15:guide>
        <p15:guide id="8" orient="horz" pos="2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B"/>
    <a:srgbClr val="D2232B"/>
    <a:srgbClr val="424D7C"/>
    <a:srgbClr val="565F88"/>
    <a:srgbClr val="FFFFFF"/>
    <a:srgbClr val="A1A7BC"/>
    <a:srgbClr val="F5FCF3"/>
    <a:srgbClr val="EC028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 varScale="1">
        <p:scale>
          <a:sx n="64" d="100"/>
          <a:sy n="64" d="100"/>
        </p:scale>
        <p:origin x="1548" y="78"/>
      </p:cViewPr>
      <p:guideLst>
        <p:guide pos="4649"/>
        <p:guide orient="horz" pos="709"/>
        <p:guide pos="3810"/>
        <p:guide orient="horz" pos="890"/>
        <p:guide orient="horz" pos="3816"/>
        <p:guide pos="2245"/>
        <p:guide orient="horz" pos="1820"/>
        <p:guide orient="horz"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12" Type="http://schemas.openxmlformats.org/officeDocument/2006/relationships/font" Target="fonts/font11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113" Type="http://schemas.openxmlformats.org/officeDocument/2006/relationships/presProps" Target="presProps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font" Target="fonts/font5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109" Type="http://schemas.openxmlformats.org/officeDocument/2006/relationships/font" Target="fonts/font8.fntdata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customXml" Target="../customXml/item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font" Target="fonts/font9.fntdata"/><Relationship Id="rId115" Type="http://schemas.openxmlformats.org/officeDocument/2006/relationships/theme" Target="theme/theme1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font" Target="fonts/font4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3" Type="http://schemas.openxmlformats.org/officeDocument/2006/relationships/customXml" Target="../customXml/item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4D6FE866-F58B-D13A-047F-C03244A7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E2F56186-C9EE-2325-523D-F7FBB7409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1033587-582B-2A63-DE82-ACAED7B78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696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6393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2B656ED4-FE55-1C74-2AEB-0AD84F77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CE38A61F-54F8-56E6-5742-7517F38B31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4D9A33B-568A-EF19-6786-F57117F1B7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175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09A60323-E6AF-0CFD-9DB6-BC70E127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06E23BBF-BB58-948C-D2A3-93B55FF28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751474EB-187F-F491-21E2-763A0F421D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5084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3B46C8DF-835E-66EB-BA67-D7275EB6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513C2D3-1DFC-BB4B-9EAE-C52237956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50BCB2DF-A5A8-DEFC-ED88-D06E7BB574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1780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FD720BE4-9561-26BA-B5C0-40B7B6CBD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509987B2-C256-7446-93A3-4F3614D1B7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F5A933F4-8242-A8E2-A768-7CDAD0AC09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0363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B64406B8-9936-1D2D-CE66-081FA160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91E93E62-4595-6D46-9924-3CC915EB2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CD5FA1C9-794B-60D1-0555-D4981BD6C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3646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5B5A2B2F-C53D-A122-37EC-9E5DE9F5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702B5290-D840-7A67-8566-49F68B566F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E85DF5E0-F631-966B-FD9C-E273925CE0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7744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4DC467C0-2A2D-E562-C9DA-5E023DC55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E33BA1C5-9D2A-6C15-526E-0E101023A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214AC42A-C26C-F37A-C5E2-587B6E8DE0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611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>
          <a:extLst>
            <a:ext uri="{FF2B5EF4-FFF2-40B4-BE49-F238E27FC236}">
              <a16:creationId xmlns:a16="http://schemas.microsoft.com/office/drawing/2014/main" id="{8808B4CF-4864-A9DC-6C6F-520A207F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>
            <a:extLst>
              <a:ext uri="{FF2B5EF4-FFF2-40B4-BE49-F238E27FC236}">
                <a16:creationId xmlns:a16="http://schemas.microsoft.com/office/drawing/2014/main" id="{47F3C974-1DAF-0360-0A47-58D407A7C1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>
            <a:extLst>
              <a:ext uri="{FF2B5EF4-FFF2-40B4-BE49-F238E27FC236}">
                <a16:creationId xmlns:a16="http://schemas.microsoft.com/office/drawing/2014/main" id="{A7BB7F1B-20F3-95C5-4BFC-77682980C2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644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4F9E1502-7CA4-A06B-2B51-3E8CC9162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29EDA6CA-5616-30D8-022F-0108A8903B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3CA96D61-E3CB-8481-CA9D-5EB2D5AC61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131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DD2118D6-4CBB-6DD9-DA9D-35026421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8930349-88D0-E90A-25A6-500F69F23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00803D8-6779-A8E0-7305-69F09324B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4669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333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A1688C8F-2B51-BCDA-FA65-EC45C4160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8A112AC-F49B-4935-E42C-0C5A39EFD7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CD747EE-462A-32CF-2731-71436F473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2927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37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E1D69A3-88C9-47DE-C103-DB41BBF3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90F778D-D410-CFA6-7FF3-7AD3FC8A9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AD8A119-0C07-6EFA-6C3F-241F061D4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598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B87672BD-41E0-0032-1367-02F89A2C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260D71B3-002F-5FE9-61C3-47A0CDA4F6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39C01217-A791-E60B-7DDB-54319F388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99234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6158B891-F576-41B3-E7AA-DA365E2F6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858997E2-C56D-B95C-8A33-054E270254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2C375E6-3404-52BB-424A-D7095235EF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8078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220F5E65-8536-3FBF-34F0-A79B56245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B67933B1-15BE-8E02-6C7D-2D602F7D9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6E42BB12-12B4-006B-9EE2-813A9FB4AD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8202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A151C7D-22E8-A5D7-AD1D-C93A9B3C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45C805F-4AEC-07B5-F91B-816A29ABB4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2EE4ACBC-784D-FEC9-ACCB-FAA1DCFB0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3661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D63B2ED-B0DC-0BE1-DB78-146614A3F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987109FF-9A20-7B89-44F9-AD3FBBD50D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5AD277EE-15F5-94C2-26B8-E9CD81A7A9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85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2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2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png"/></Relationships>
</file>

<file path=ppt/slideLayouts/_rels/slideLayout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png"/></Relationships>
</file>

<file path=ppt/slideLayouts/_rels/slideLayout32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5402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23612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4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50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477457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852534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70072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01307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33043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4547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307654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201959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820301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308912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776869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30165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80454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4324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2152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81554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34727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8854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44325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8382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32539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38745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616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8346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8764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1719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08935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1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35321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DC45E1-6F5F-015A-508D-FA42CDE75BD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5C1C2D-7982-A7A3-25EA-9C420D5DA905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6D90CCD9-AF14-CD14-5EC9-1371F6002B0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C8BA4ADE-EB24-59ED-8E32-15E0D49EF9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4D5E2DA8-24FE-636C-34F5-C854EB1DCC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5F0668B0-39D8-D4D6-28E3-4C255AC980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70AF91FA-D063-CBF3-A6E8-0A87B36E093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3C803653-27D9-4C10-9272-83F8E65356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EB5E65E-916B-0EF9-1287-D00942DB02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06B497F-23A7-8ED0-46D1-47A013C785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9C3D4B7-C6DA-7431-2B36-BEA45707D6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7B24427-182B-6E0F-5203-8DBC5D25DC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21D4ED7B-43F9-33F4-50CD-81E7721925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A3C89EA2-7D76-A3F5-8ECA-401C230540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4EE63C7F-40B8-BAD8-6ED1-C5C5A98A405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A204260-790C-9F46-E9CE-A38345C5A6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846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5215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801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42958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6270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395473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698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54660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098041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397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40866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10574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7430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4157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6487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889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34975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43786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4292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2925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01495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4481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99322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6353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38313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23435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05725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029977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83083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15572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5326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0654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20137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611076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80611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3853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0765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32757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8166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0950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4149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5792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49990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0163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52224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04494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22300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6516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72340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44378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78590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4732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98156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54290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80476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45005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603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61604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36185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5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99130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4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52260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56778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156145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83274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7340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311956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5802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7413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03148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1895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369749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9140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47881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021987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832257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51051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40296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50365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7820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97646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81646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70261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48540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603784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84021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3208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00048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51344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05871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43331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51666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45850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78680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257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58072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34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7045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47035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0184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2784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26202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04377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296404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93048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78388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9066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62452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59174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4167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445184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78599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18243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498630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46719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8156491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415958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3700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7379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55433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18010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07346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6957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05186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932836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131302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615531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31116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26767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08318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24625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4365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907494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95444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87710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12623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25544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0517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67503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25475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318756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613579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377477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692847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457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59143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431347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677026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51180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79637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211871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991385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6847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30295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3488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58917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4841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47362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20374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92137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42986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33836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650425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156764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695964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797009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6863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25401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827661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33486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865424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724547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049844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39173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968091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710239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74961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91219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50193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1795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87587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00513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55123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8414968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image" Target="../media/image1.bin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image" Target="../media/image1.bin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17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5" Type="http://schemas.openxmlformats.org/officeDocument/2006/relationships/image" Target="../media/image16.jpg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23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14.xml"/><Relationship Id="rId19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slideLayout" Target="../slideLayouts/slideLayout22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slideLayout" Target="../slideLayouts/slideLayout240.xml"/><Relationship Id="rId18" Type="http://schemas.openxmlformats.org/officeDocument/2006/relationships/slideLayout" Target="../slideLayouts/slideLayout245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30.xml"/><Relationship Id="rId21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17" Type="http://schemas.openxmlformats.org/officeDocument/2006/relationships/slideLayout" Target="../slideLayouts/slideLayout244.xml"/><Relationship Id="rId25" Type="http://schemas.openxmlformats.org/officeDocument/2006/relationships/theme" Target="../theme/theme14.xml"/><Relationship Id="rId2" Type="http://schemas.openxmlformats.org/officeDocument/2006/relationships/slideLayout" Target="../slideLayouts/slideLayout229.xml"/><Relationship Id="rId16" Type="http://schemas.openxmlformats.org/officeDocument/2006/relationships/slideLayout" Target="../slideLayouts/slideLayout243.xml"/><Relationship Id="rId20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24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32.xml"/><Relationship Id="rId15" Type="http://schemas.openxmlformats.org/officeDocument/2006/relationships/slideLayout" Target="../slideLayouts/slideLayout242.xml"/><Relationship Id="rId23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37.xml"/><Relationship Id="rId19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41.xml"/><Relationship Id="rId22" Type="http://schemas.openxmlformats.org/officeDocument/2006/relationships/slideLayout" Target="../slideLayouts/slideLayout24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13" Type="http://schemas.openxmlformats.org/officeDocument/2006/relationships/slideLayout" Target="../slideLayouts/slideLayout264.xml"/><Relationship Id="rId18" Type="http://schemas.openxmlformats.org/officeDocument/2006/relationships/slideLayout" Target="../slideLayouts/slideLayout269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54.xml"/><Relationship Id="rId21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58.xml"/><Relationship Id="rId12" Type="http://schemas.openxmlformats.org/officeDocument/2006/relationships/slideLayout" Target="../slideLayouts/slideLayout263.xml"/><Relationship Id="rId17" Type="http://schemas.openxmlformats.org/officeDocument/2006/relationships/slideLayout" Target="../slideLayouts/slideLayout268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253.xml"/><Relationship Id="rId16" Type="http://schemas.openxmlformats.org/officeDocument/2006/relationships/slideLayout" Target="../slideLayouts/slideLayout267.xml"/><Relationship Id="rId20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24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56.xml"/><Relationship Id="rId15" Type="http://schemas.openxmlformats.org/officeDocument/2006/relationships/slideLayout" Target="../slideLayouts/slideLayout266.xml"/><Relationship Id="rId23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61.xml"/><Relationship Id="rId19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Relationship Id="rId14" Type="http://schemas.openxmlformats.org/officeDocument/2006/relationships/slideLayout" Target="../slideLayouts/slideLayout265.xml"/><Relationship Id="rId22" Type="http://schemas.openxmlformats.org/officeDocument/2006/relationships/slideLayout" Target="../slideLayouts/slideLayout2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26" Type="http://schemas.openxmlformats.org/officeDocument/2006/relationships/image" Target="../media/image1.bin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24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slideLayout" Target="../slideLayouts/slideLayout312.xml"/><Relationship Id="rId18" Type="http://schemas.openxmlformats.org/officeDocument/2006/relationships/slideLayout" Target="../slideLayouts/slideLayout317.xml"/><Relationship Id="rId26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02.xml"/><Relationship Id="rId21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17" Type="http://schemas.openxmlformats.org/officeDocument/2006/relationships/slideLayout" Target="../slideLayouts/slideLayout316.xml"/><Relationship Id="rId25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01.xml"/><Relationship Id="rId16" Type="http://schemas.openxmlformats.org/officeDocument/2006/relationships/slideLayout" Target="../slideLayouts/slideLayout315.xml"/><Relationship Id="rId20" Type="http://schemas.openxmlformats.org/officeDocument/2006/relationships/slideLayout" Target="../slideLayouts/slideLayout319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24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04.xml"/><Relationship Id="rId15" Type="http://schemas.openxmlformats.org/officeDocument/2006/relationships/slideLayout" Target="../slideLayouts/slideLayout314.xml"/><Relationship Id="rId23" Type="http://schemas.openxmlformats.org/officeDocument/2006/relationships/slideLayout" Target="../slideLayouts/slideLayout322.xml"/><Relationship Id="rId28" Type="http://schemas.openxmlformats.org/officeDocument/2006/relationships/image" Target="../media/image16.jpg"/><Relationship Id="rId10" Type="http://schemas.openxmlformats.org/officeDocument/2006/relationships/slideLayout" Target="../slideLayouts/slideLayout309.xml"/><Relationship Id="rId19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slideLayout" Target="../slideLayouts/slideLayout313.xml"/><Relationship Id="rId22" Type="http://schemas.openxmlformats.org/officeDocument/2006/relationships/slideLayout" Target="../slideLayouts/slideLayout321.xml"/><Relationship Id="rId27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32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9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630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8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4065" r:id="rId18"/>
    <p:sldLayoutId id="2147484066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10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74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348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980" r:id="rId13"/>
    <p:sldLayoutId id="2147483822" r:id="rId14"/>
    <p:sldLayoutId id="214748382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92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5446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005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992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4060" r:id="rId18"/>
    <p:sldLayoutId id="2147484061" r:id="rId19"/>
    <p:sldLayoutId id="2147484062" r:id="rId20"/>
    <p:sldLayoutId id="2147484063" r:id="rId21"/>
    <p:sldLayoutId id="21474840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266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01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  <p:sldLayoutId id="2147483952" r:id="rId23"/>
    <p:sldLayoutId id="214748395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36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1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  <p:sldLayoutId id="2147484026" r:id="rId18"/>
    <p:sldLayoutId id="2147484027" r:id="rId19"/>
    <p:sldLayoutId id="2147484028" r:id="rId20"/>
    <p:sldLayoutId id="2147484029" r:id="rId21"/>
    <p:sldLayoutId id="2147484030" r:id="rId22"/>
    <p:sldLayoutId id="2147484031" r:id="rId23"/>
    <p:sldLayoutId id="214748403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72080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  <p:sldLayoutId id="2147484050" r:id="rId17"/>
    <p:sldLayoutId id="2147484051" r:id="rId18"/>
    <p:sldLayoutId id="2147484052" r:id="rId19"/>
    <p:sldLayoutId id="2147484053" r:id="rId20"/>
    <p:sldLayoutId id="2147484054" r:id="rId21"/>
    <p:sldLayoutId id="2147484055" r:id="rId22"/>
    <p:sldLayoutId id="2147484056" r:id="rId23"/>
    <p:sldLayoutId id="2147484057" r:id="rId24"/>
    <p:sldLayoutId id="2147484058" r:id="rId25"/>
    <p:sldLayoutId id="2147484059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0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png"/><Relationship Id="rId7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gif"/><Relationship Id="rId5" Type="http://schemas.openxmlformats.org/officeDocument/2006/relationships/image" Target="../media/image48.png"/><Relationship Id="rId10" Type="http://schemas.openxmlformats.org/officeDocument/2006/relationships/image" Target="../media/image41.png"/><Relationship Id="rId4" Type="http://schemas.openxmlformats.org/officeDocument/2006/relationships/image" Target="../media/image4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9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60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1.png"/><Relationship Id="rId11" Type="http://schemas.openxmlformats.org/officeDocument/2006/relationships/image" Target="../media/image72.png"/><Relationship Id="rId5" Type="http://schemas.openxmlformats.org/officeDocument/2006/relationships/image" Target="../media/image41.png"/><Relationship Id="rId10" Type="http://schemas.openxmlformats.org/officeDocument/2006/relationships/image" Target="../media/image71.png"/><Relationship Id="rId4" Type="http://schemas.openxmlformats.org/officeDocument/2006/relationships/image" Target="../media/image40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6.png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11" Type="http://schemas.openxmlformats.org/officeDocument/2006/relationships/image" Target="../media/image72.png"/><Relationship Id="rId5" Type="http://schemas.openxmlformats.org/officeDocument/2006/relationships/image" Target="../media/image40.png"/><Relationship Id="rId10" Type="http://schemas.openxmlformats.org/officeDocument/2006/relationships/image" Target="../media/image71.png"/><Relationship Id="rId4" Type="http://schemas.openxmlformats.org/officeDocument/2006/relationships/image" Target="../media/image39.pn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74.png"/><Relationship Id="rId4" Type="http://schemas.openxmlformats.org/officeDocument/2006/relationships/image" Target="../media/image55.png"/><Relationship Id="rId9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99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75.png"/><Relationship Id="rId9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01.xml"/><Relationship Id="rId5" Type="http://schemas.openxmlformats.org/officeDocument/2006/relationships/image" Target="../media/image77.png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8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8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6.png"/><Relationship Id="rId7" Type="http://schemas.openxmlformats.org/officeDocument/2006/relationships/image" Target="../media/image9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6.png"/><Relationship Id="rId7" Type="http://schemas.openxmlformats.org/officeDocument/2006/relationships/image" Target="../media/image9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4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../media/image75.png"/><Relationship Id="rId9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26.gif"/><Relationship Id="rId10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8.png"/><Relationship Id="rId11" Type="http://schemas.microsoft.com/office/2007/relationships/hdphoto" Target="../media/hdphoto6.wdp"/><Relationship Id="rId5" Type="http://schemas.openxmlformats.org/officeDocument/2006/relationships/image" Target="../media/image57.png"/><Relationship Id="rId10" Type="http://schemas.openxmlformats.org/officeDocument/2006/relationships/image" Target="../media/image97.png"/><Relationship Id="rId4" Type="http://schemas.openxmlformats.org/officeDocument/2006/relationships/image" Target="../media/image56.png"/><Relationship Id="rId9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98.png"/><Relationship Id="rId4" Type="http://schemas.openxmlformats.org/officeDocument/2006/relationships/image" Target="../media/image56.png"/><Relationship Id="rId9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9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6.png"/><Relationship Id="rId4" Type="http://schemas.openxmlformats.org/officeDocument/2006/relationships/image" Target="../media/image56.png"/><Relationship Id="rId9" Type="http://schemas.openxmlformats.org/officeDocument/2006/relationships/image" Target="../media/image99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36.png"/><Relationship Id="rId7" Type="http://schemas.openxmlformats.org/officeDocument/2006/relationships/image" Target="../media/image8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36.png"/><Relationship Id="rId7" Type="http://schemas.openxmlformats.org/officeDocument/2006/relationships/image" Target="../media/image8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36.png"/><Relationship Id="rId7" Type="http://schemas.openxmlformats.org/officeDocument/2006/relationships/image" Target="../media/image8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75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4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60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71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39.png"/><Relationship Id="rId12" Type="http://schemas.openxmlformats.org/officeDocument/2006/relationships/image" Target="../media/image7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69.png"/><Relationship Id="rId5" Type="http://schemas.openxmlformats.org/officeDocument/2006/relationships/image" Target="../media/image102.png"/><Relationship Id="rId10" Type="http://schemas.openxmlformats.org/officeDocument/2006/relationships/image" Target="../media/image68.png"/><Relationship Id="rId4" Type="http://schemas.openxmlformats.org/officeDocument/2006/relationships/image" Target="../media/image61.png"/><Relationship Id="rId9" Type="http://schemas.openxmlformats.org/officeDocument/2006/relationships/image" Target="../media/image41.png"/><Relationship Id="rId14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3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41.png"/><Relationship Id="rId4" Type="http://schemas.openxmlformats.org/officeDocument/2006/relationships/image" Target="../media/image61.png"/><Relationship Id="rId9" Type="http://schemas.openxmlformats.org/officeDocument/2006/relationships/image" Target="../media/image4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36.png"/><Relationship Id="rId7" Type="http://schemas.openxmlformats.org/officeDocument/2006/relationships/image" Target="../media/image10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36.png"/><Relationship Id="rId7" Type="http://schemas.openxmlformats.org/officeDocument/2006/relationships/image" Target="../media/image10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15.xml"/><Relationship Id="rId7" Type="http://schemas.openxmlformats.org/officeDocument/2006/relationships/image" Target="../media/image36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6.gif"/><Relationship Id="rId5" Type="http://schemas.openxmlformats.org/officeDocument/2006/relationships/image" Target="../media/image108.png"/><Relationship Id="rId10" Type="http://schemas.openxmlformats.org/officeDocument/2006/relationships/image" Target="../media/image41.png"/><Relationship Id="rId4" Type="http://schemas.openxmlformats.org/officeDocument/2006/relationships/image" Target="../media/image107.png"/><Relationship Id="rId9" Type="http://schemas.openxmlformats.org/officeDocument/2006/relationships/image" Target="../media/image4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32151-9DA9-B2DA-B0BE-43A8E561A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0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81C4961F-9E4B-0F6C-AD4E-410AFEA429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توليف: ب ت ن ث ي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  <a:defRPr/>
            </a:pPr>
            <a:r>
              <a:rPr lang="tzm-Arab-MA" sz="1400" dirty="0"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الحروف وإكمال كلمات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896000" y="39042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توليف د - ذ - س - ش - ف – ق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600" b="1" dirty="0">
                <a:cs typeface="Microsoft Uighur" panose="02000000000000000000" pitchFamily="2" charset="-78"/>
              </a:rPr>
              <a:t>قراءة : توليف ع – غ – ح – ج - خ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600" b="1" dirty="0">
                <a:cs typeface="Microsoft Uighur" panose="02000000000000000000" pitchFamily="2" charset="-78"/>
              </a:rPr>
              <a:t>كتابة : رسم الحروف وإكمال كلمات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توليف ر – ز – ص – ض – ط - ظ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: رسم الحروف وإكمال كلمات -   نقل 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44" y="1384515"/>
            <a:ext cx="5488778" cy="2842958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3783651"/>
            <a:ext cx="5478657" cy="18893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9990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72787" y="4561591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الكلامية: أساليب التعبير عن الرغبات والاختيارات - حصة التشخيص-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10838" y="2358577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  <a:sym typeface="Arial"/>
              </a:rPr>
              <a:t>     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400" dirty="0">
                <a:cs typeface="Microsoft Uighur" panose="02000000000000000000" pitchFamily="2" charset="-78"/>
              </a:rPr>
              <a:t>معا – خلف –أيها – أيتها – الذي – التي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0628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توليف: ر ز ص ض ط ظ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الحروف وإكمال كلمات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6016" y="425544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37365" y="1533278"/>
            <a:ext cx="468000" cy="468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3239" y="3880734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Autofit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lang="fr-FR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628650" y="2948767"/>
            <a:ext cx="7244629" cy="890781"/>
            <a:chOff x="782916" y="2851205"/>
            <a:chExt cx="7244629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782916" y="3034100"/>
              <a:ext cx="548341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واستثمار الأساليب والأفعال الكلامية:  أساليب التعبير عن الرغبات</a:t>
              </a:r>
            </a:p>
            <a:p>
              <a:pPr marR="0" lvl="0" indent="0" algn="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والاختيارات 3 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مقاطع وكلمات وجمل  تتضمن الحروف التي سبق تقديمها؛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حروف سبق تقديمها وإكمال كلمات بالمقاطع المناسبة.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72" y="106928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52144" y="3356118"/>
            <a:ext cx="547633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حي</a:t>
            </a:r>
            <a:r>
              <a:rPr kumimoji="0" lang="ar-MA" sz="240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نَحيفاً -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عٌ - شُموعٌ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  كلمات بصرية: </a:t>
            </a:r>
            <a:r>
              <a:rPr lang="ar-MA" sz="2400" dirty="0">
                <a:cs typeface="Microsoft Uighur" panose="02000000000000000000" pitchFamily="2" charset="-78"/>
              </a:rPr>
              <a:t>معا – خلف –أيها – أيتها – الذي – التي</a:t>
            </a:r>
            <a:endParaRPr lang="ar-MA" sz="2400" dirty="0"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400" b="1" dirty="0">
                <a:cs typeface="Microsoft Uighur" panose="02000000000000000000" pitchFamily="2" charset="-78"/>
                <a:sym typeface="Arial"/>
              </a:rPr>
              <a:t>             قراءة مشتركة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055814C-692A-7891-EE8B-0AEABBED7B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37138" y="1709202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826"/>
          <a:stretch>
            <a:fillRect/>
          </a:stretch>
        </p:blipFill>
        <p:spPr>
          <a:xfrm>
            <a:off x="3410861" y="2238736"/>
            <a:ext cx="2024695" cy="3498277"/>
          </a:xfrm>
          <a:prstGeom prst="rect">
            <a:avLst/>
          </a:prstGeom>
        </p:spPr>
      </p:pic>
      <p:pic>
        <p:nvPicPr>
          <p:cNvPr id="15" name="Espace réservé pour une image  14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49E88644-1F36-51E4-9DC0-B1F795CDD0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5962839" y="1903178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5962839" y="4208954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2623836" y="4910469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وَأَنا جالسٌ،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2046343" y="2773776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pic>
        <p:nvPicPr>
          <p:cNvPr id="14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D49BD1-F717-16DA-399C-43A1469B8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512B40-F483-57C8-1412-EDBBFF1F2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DB520F-0E12-36D2-3E9E-6F47FB747B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233EEF-FF43-6C81-8AF8-59E676FF03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D482C9-0BBE-29E4-C81D-B3C3E9C3C1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31DA65-1CBD-C8E3-6729-9A9D7C9312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85E89D-10C8-0994-03EE-F0EDED407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CC9C30-2636-0306-E200-A5822328C2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A5C32C-53B1-2279-8A63-DC29F3F66C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9030036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762AA53E-A7C2-E23F-59B1-BD2CF412D3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1858593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5E18E67-B147-25B9-A986-E25ACE8C1B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684084-57CF-0E55-0756-C7460482F3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66611D-0480-6C17-868F-FCC78E2A4B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604851-E6BA-A333-8D04-1FFD2382F6B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903EDE-07D1-8093-8326-9BCA2C2A425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0728CE-67E2-6A7D-F61F-ABBE319F23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6BC06-9B57-D220-D8BE-00C6466425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D8FD75-9B95-E542-542B-547A96320B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4F929D-19CA-E473-47C1-253B5B767E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7119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BDD718-30DB-A3C4-499E-A37D04EC90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2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333A7-1987-5F5B-8852-DCE6E1FA8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B67470-65F6-CB6C-63F2-C43927F0FD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9B5ACB-BE6C-1FFA-24AC-15047DA425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BC8A8B-8A5E-A65E-7C24-1DC8647425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B323355-1159-3CDC-2633-0D17321467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AA12C7-D98A-B633-BC81-2DE4BF60A7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EDF2AE-8305-DECF-E45F-961E218D52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2462F8-B349-CCED-8CEA-46F0F0A461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5173593-83BA-23B8-8BCF-5DD172B51B9E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CC19E56-FD38-CAFD-9FF7-3D5C2F21E371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1952D02-E0BB-16C5-D12C-213B0B0488C2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FC76B2E-93E4-5BDB-CA95-9EC0E239B0FA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8D47783-E32A-8B3C-5450-075A6D53F62E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D21FF5E-E2CC-094A-3F3B-7AD125E2EBBA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F1C6E-7B6C-DDF4-094A-5A53DFC92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232DE6F-19E5-D6D3-77DB-622F858D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F0BD23-F86E-A57A-EF5A-85C83E087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7D450D-4D0F-9579-4D8C-45776C1E0A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FEA22A-1674-E15F-CEFA-913FF200E2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3705EE-D5C5-5DEE-B706-75ACB86F62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6CAC03-A480-AC50-8DC2-98FD6FA511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6B6A4F-8201-A8CB-1E8A-1B37DA5599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BCA9B7-E050-D160-763D-1770A408C3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ACBC72-526D-01BD-9513-65385B2EC4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Espace réservé pour une image  10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C2AB8EA-862B-C7E8-418A-0A78D326DF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3C46C13-83AA-ABD9-0382-FF4A764D4200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خَلْفَ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CBB648-4C8E-E1E4-6127-0CF9631FA0F4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مَعاً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3248B3-69CE-A55C-A946-6F79D18B8C8E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أَيُّها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6EE74C-3541-B652-B2F7-969EF8AF92FA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147A7E-9587-6F18-4FA7-A16D473CF608}"/>
              </a:ext>
            </a:extLst>
          </p:cNvPr>
          <p:cNvSpPr/>
          <p:nvPr/>
        </p:nvSpPr>
        <p:spPr>
          <a:xfrm>
            <a:off x="3226912" y="428736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اَلَّذي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0CBBDFC-0220-5F7E-3D5F-43BE6D2F3203}"/>
              </a:ext>
            </a:extLst>
          </p:cNvPr>
          <p:cNvSpPr/>
          <p:nvPr/>
        </p:nvSpPr>
        <p:spPr>
          <a:xfrm>
            <a:off x="6050169" y="429685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أَيَّتُها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9415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3AEA68-1738-6C2F-F751-DAEA94C928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0169" y="1871968"/>
            <a:ext cx="4567016" cy="4230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83" y="909028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01834" y="2835773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تعرف واستثمار الأساليب والأفعال الكلامية: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أساليب التعبير عن الرغبات والاختيارات 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–حصة التشخيص.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1712499-3D1C-490F-747A-2EB35D051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CD70504F-DEFB-B31A-8A94-0D1452CDE0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33217" y="1629028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75461" y="776697"/>
            <a:ext cx="728556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الحصة السابقة تعلمنا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نذكر لعبتنا المفضلة ولماذا نحبها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ماهي لعبة مجد المفضلة؟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04A708-1866-7305-1BFD-84B16BD599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B9549C-1F8E-3668-1397-E713C8D555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00829D-478F-3193-D289-E9CD7F12C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19116B-2326-C29B-62EC-0048646A2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A8055-27A0-C91E-2BC4-0980CA4C30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163C91E-FB79-1B82-B77F-A8C8D0E113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15DAA3E-313C-7E87-AF47-F0D36B7CB7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78DF9D-BC2D-1E81-A53D-928F33A41E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B3E6DF-EC84-ED65-7960-AE514A5DDA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3C031415-D41D-E641-B709-8B4DA9BDAF8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D71408-00CD-E664-295A-8FA20EE493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096" y="1781086"/>
            <a:ext cx="5959356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2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1298" y="796451"/>
            <a:ext cx="7469991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 ستقومون بتشخيص الحوار. أنصتوا جيدا.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يسمع الأستاذ الحوار</a:t>
            </a:r>
          </a:p>
        </p:txBody>
      </p:sp>
      <p:pic>
        <p:nvPicPr>
          <p:cNvPr id="20" name="Espace réservé pour une image  19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B1BE0-3A04-859E-79CC-4C201A39E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CA360-CA2F-DD55-8CE5-E13F23BA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E399F3-B11B-265E-B871-3D2C9D631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17A2DA-E01D-8969-33A8-FB8299FA67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6A94-5ACD-B6DA-C040-5F24F9604C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FFFFB8D-1688-A99D-A913-2834A6F1EE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4F68D-3976-2F01-97C7-F4BBB0C2EC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D9D7B2-745D-5B27-5EB2-EA53B84A0C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6531-60AE-0866-EB31-B72676A689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B9A65A-012A-A70A-64C2-ED68724759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096" y="1781086"/>
            <a:ext cx="5959356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332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2D97-0399-F233-9271-EF6F86F3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715EE3-2A1F-63D6-E677-A7436E6B026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F475F-E2F0-5676-11DC-9ABA1E2748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8C1D6F11-4BA1-AA54-EF41-A54B6CE2E37D}"/>
              </a:ext>
            </a:extLst>
          </p:cNvPr>
          <p:cNvSpPr txBox="1"/>
          <p:nvPr/>
        </p:nvSpPr>
        <p:spPr>
          <a:xfrm>
            <a:off x="557187" y="845592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إذا  أردت أن تسأل صديقك لعبته المفضلة ماذا تقول؟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48B0E047-04E4-AF32-DDDE-53EA549C75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DF30D8-90FD-286F-893B-D8F55653C5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C0A623-A17A-F54D-4878-D83935DA4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B17E93-F022-CB71-CE20-59EA121D27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F67B45-7438-A353-FA44-1A2CE4CD04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0F4C98-BA07-278E-F6BE-751E98B870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BA127E-2BB6-CFDC-9EAB-FA5C6F05C3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37A71-BDD9-5752-7160-CFC77AA453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1BD15E-FE11-0802-D18B-09830BA2C4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CD8184-D731-2808-51AA-4E348F3AB6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5351837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07344-85C4-CAA4-D5A6-0976BA845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19E41D0-9A09-E774-8953-3EF7DC5C2B0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7F9F56-9CA4-F885-B44B-8017FB1A86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E7F0271B-A2D6-E70F-4CF7-66736DD581F2}"/>
              </a:ext>
            </a:extLst>
          </p:cNvPr>
          <p:cNvSpPr txBox="1"/>
          <p:nvPr/>
        </p:nvSpPr>
        <p:spPr>
          <a:xfrm>
            <a:off x="506197" y="842261"/>
            <a:ext cx="6974356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هي لعبتك المفضلة؟ رَدِّدوا، ردِّدْ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6E33755-A72B-FE6D-F469-918A14021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76B2F0-A298-B6F2-6022-D58D8228A5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D4139E-3EAC-81AA-B100-BBCF91FB8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A86371-1E2A-E93B-C062-84AE397593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A14EBB-AD9B-AB42-95B6-56EFDC4912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C8BC60-9509-B2C3-CD11-CE9BAC3D43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F86D9C-1239-1804-9D90-095592EC9B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16D6EB-DF53-1C2E-6094-F85EAE452A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01C057-8E28-EB75-42EE-6C8E89F326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EF3E1-D502-8262-0C2C-E84B019B1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5108239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B8671-4792-9E8D-B8F8-7C22A92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D1CF99-0250-3526-41C7-2BE4BF1BE30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AE3E9D-2640-1BD6-D729-44926711BF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7723FCD2-B2A7-C4F2-D600-CF9423869662}"/>
              </a:ext>
            </a:extLst>
          </p:cNvPr>
          <p:cNvSpPr txBox="1"/>
          <p:nvPr/>
        </p:nvSpPr>
        <p:spPr>
          <a:xfrm>
            <a:off x="448707" y="88636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بماذا أجاب مجد ندى عندما سألته عن لعبته المفضلة؟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BA41E43-CC93-6E9C-BBC2-51FEAB2DCD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D2F03-0FB0-E8D5-FB1C-88C5556A3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B79564-1C6F-2BD8-E912-50081ED6AF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70DF7E-3F26-28C9-42E3-E2BD05009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C8B29C-FD57-C480-B572-962DFE9E75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5306EF-76FE-AC10-44EF-67DEFFD756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1D054-63F5-1170-AC7E-4F7B2D2E0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78BA1-5F8C-F270-50CB-C866B64C1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Espace réservé pour une image  2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B29F2E-C8DE-9C8D-F873-548DF4469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D4EE35-F3D1-AC9B-8A52-CA1BC961E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9600" y="1949258"/>
            <a:ext cx="3388638" cy="3189008"/>
          </a:xfrm>
          <a:prstGeom prst="ellipse">
            <a:avLst/>
          </a:prstGeom>
          <a:ln w="63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5531930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11-C312-0690-55C1-B9C45529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0CB83D-F0B7-65DA-6FF5-682C2D26593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5804CC-E00A-E7B4-8A2D-4B84F8363F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131190E3-C6E3-0483-229A-FD83ADDB43C0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أحب لعبة كرة القدم.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رَدِّدوا،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0108E7-5686-D8F5-0394-F0D3263A6C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F1C7AC-0415-011B-814A-C1A636552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ECA5FF-E778-4C71-AE18-2E3AAD4469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7771CA-3AF6-9004-7528-E801B179FA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F100B-707D-F2BA-F597-B0C96AA5D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8A6E9-BACE-D330-9CE9-981E89ED5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E9EC-8BBD-4DAD-5482-B731CC7F9B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57FA4-9140-85A8-E12B-99B234271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4A06AF-287E-2F5A-7CBD-E62ECEBB5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6610B0-8B13-D692-8AE8-9730D57DDA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1590742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9CEE0-473E-674A-5BD5-BE9C7F794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8CC2617-A174-5435-5C04-3D31BCB3915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1FEFCD-BF04-C5CE-069A-A7285F3DBD9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5240FAA5-4C85-5C96-AB11-BC898C678637}"/>
              </a:ext>
            </a:extLst>
          </p:cNvPr>
          <p:cNvSpPr txBox="1"/>
          <p:nvPr/>
        </p:nvSpPr>
        <p:spPr>
          <a:xfrm>
            <a:off x="462483" y="87874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 السؤال الذي طرحته ندى لتعرف لماذا يحب مجد كرة القدم؟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FCD5-147E-4B1A-F968-AE9A87994D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7770F2-BAF4-5B4B-EFB4-B63F6FEFC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F34A0E-A99E-4DA0-6E69-E6A56537CD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7E4F20-2AB5-0A68-AC12-F1775C3822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EC3562C-5BD2-6C9C-A3C9-DC41CA2B0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FCBA2A-F51C-79BD-6768-B8539C9D54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F740E9-8FF1-2AF8-02F9-00BABEB006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30B388-0F59-3C8E-5F0C-9DF904FF30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638BD3-5C49-1902-2683-17A3F3D39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42AA38-0AB3-BB85-C466-01BABA32A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5302191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0800C-BFB9-7EE9-1315-54B0410D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6D0894E-05FB-C2E2-08BE-7C34890C2F8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B93386-81C5-A70E-DACA-23A34E92A00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69C6807B-017B-117F-8647-247C60D493C7}"/>
              </a:ext>
            </a:extLst>
          </p:cNvPr>
          <p:cNvSpPr txBox="1"/>
          <p:nvPr/>
        </p:nvSpPr>
        <p:spPr>
          <a:xfrm>
            <a:off x="470103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لماذا تحب لعبة كرة القدم؟ رددوا. ردد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316A187-8671-E834-08C0-F75946E002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BB7EF8-CD7E-6A17-EBCA-84AAFDE71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16E135-13DC-9AD0-0E13-CE82100B9C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C08833-0C10-7798-25F5-39C7753EF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7D2849-6088-BFA7-B2DF-58CBC48CD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C78124-05EC-852C-6A0A-AB8930D931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135DCF-59F6-16C9-5D4A-6725D4C32A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396DFA-15ED-A3E2-E481-A1BF4C79A8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2C33D4F-A19C-EFB6-D8F9-3E06BCC401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C3ACE8-9D83-C17E-EA93-AB1409E55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074973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8B0AD-726D-F3C7-0DF4-74CAA0988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0FECD07-E8DE-164A-6A64-45C484ED873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2C70C7-C82A-2961-9F40-20E5565EE01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2CD7D0CF-ABFA-F085-2179-7C413EEEA603}"/>
              </a:ext>
            </a:extLst>
          </p:cNvPr>
          <p:cNvSpPr txBox="1"/>
          <p:nvPr/>
        </p:nvSpPr>
        <p:spPr>
          <a:xfrm>
            <a:off x="470103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بماذا أجاب مجد ندى؟ لماذا يحب كرة القدم؟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57A9DEF-8181-BBB0-56DF-73E719F34A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3A654-0092-7988-6849-A08645C9E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95EE5A-FF10-165D-809C-35F7FC5032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FE163F-AC4D-B92C-1D47-C2BDDD3C58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AA3ADB-982A-C7C8-569A-63DD27B760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B39848-265C-A4F0-BD62-C78FE28E64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975A35-C69B-C02A-6190-DA6CF5FDEB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75FAA3-B70C-C8A1-ED51-44AF7AEE3E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973D1B-BBC9-E722-E924-B985C98B7B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B8A9A9-CCB7-163B-3103-AE5B53FA9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3606" y="2106574"/>
            <a:ext cx="3334632" cy="318254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949161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F8ABA-B64F-2B8E-39E8-1041ABAAF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656C516-F88F-D4F4-8A38-2B58145D431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4F53CC-72CF-D870-2B44-C048E9C1BB0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AFC9DE14-5F8C-D61D-D348-2B25FCCAF948}"/>
              </a:ext>
            </a:extLst>
          </p:cNvPr>
          <p:cNvSpPr txBox="1"/>
          <p:nvPr/>
        </p:nvSpPr>
        <p:spPr>
          <a:xfrm>
            <a:off x="470103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لأنها لعبة ممتعة وألعبها مع أصدقائي.  رددوا. ردد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354D366-8576-AE72-66CC-4A43572F3E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265519-3680-E744-5800-17382016E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19E9DA-AE44-A184-3026-FDE21FB8F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6F4F6C-AD7D-EBD6-E48D-65C6234FA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4A33073-13D0-5B16-1DD3-3357793518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B9F8C3-B946-52D1-2260-073D3762A3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262D33-3E14-BB42-0E2D-871F505AB8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F44DBA-8B59-75C7-7BE8-8374F6B2E3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Espace réservé pour une image  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59151D4-8132-7EFC-9342-3CA69223CE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5506D3-A072-0C98-427F-B665952AA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5008" y="2182761"/>
            <a:ext cx="3052240" cy="3032165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7089096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1E224-E298-514C-3A7F-684251458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7E8B97A-2E06-4FE4-1C56-9E6E7FFD509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27B5C6-36D9-294A-C690-97B61D29C09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0FC732F1-FF51-72D7-C74E-3A38B7B2E01B}"/>
              </a:ext>
            </a:extLst>
          </p:cNvPr>
          <p:cNvSpPr txBox="1"/>
          <p:nvPr/>
        </p:nvSpPr>
        <p:spPr>
          <a:xfrm>
            <a:off x="462483" y="87874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وأنتم، أي لعبة تفضلون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لماذا؟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E096DA1-ACD6-A82C-8F0C-B5A2C3A743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932443-AD05-3A64-5EC8-98B2511CE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F81506-7C49-E255-BF28-DEB6DF48C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1DA28B-1B54-7117-3898-D2717AF94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1F1BB5-AF42-27F1-CA1D-62586757E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680737-4DB0-6ABC-63E9-42BE4F487E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EFCB57-C13C-7244-C6A2-72EFF13D53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8EDD9A-CD4F-DD8F-7848-E78A19CFC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B07B6A-6112-1D92-74B0-AA2791F87A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9CB5E2-9AB0-048F-7835-CF8F5ECB41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3429" y="1870910"/>
            <a:ext cx="2033977" cy="202059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B14EAA-4AA8-DA5D-EEFE-4CED730413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8063" y="1903833"/>
            <a:ext cx="2008247" cy="195475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B1CF9E-417F-ED09-91A3-2188FF007D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5188" y="3889858"/>
            <a:ext cx="2013624" cy="195475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599FC5-B5CC-6644-688A-E6A5D1DA21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7402" y="3894219"/>
            <a:ext cx="1956786" cy="194603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0FF9E8-502A-A31A-82D6-A23D983EAD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5179" y="3889858"/>
            <a:ext cx="1881419" cy="1856026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401025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ECAD3-2609-9FF6-90E5-A68EE8D6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32BED8E-3DA1-ACD4-699B-FA9B7238DF3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2BB9AE-7060-5B3B-6757-ACBC795D1A3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9ECB1559-41B4-8E9A-718C-193F2851A7A8}"/>
              </a:ext>
            </a:extLst>
          </p:cNvPr>
          <p:cNvSpPr txBox="1"/>
          <p:nvPr/>
        </p:nvSpPr>
        <p:spPr>
          <a:xfrm>
            <a:off x="559837" y="717509"/>
            <a:ext cx="6945582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في ثنائيات. ستمرون إلى السبورة  لتشخيص الحوار. انتبهوا كل واحد منكم عند سؤاله عن لعبته المفضلة يجب أن يذكر اللعبة التي يحبها هو ولماذا يحبها.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7FD590F4-4313-F226-77FF-740262E3B6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27F16-D0A8-66C8-07A5-5E9872887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69EE45-1BDC-66CF-AF01-E0FA02756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F9E464-0A05-AD08-4420-F43126CB4E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A68D03-A6F3-82F4-C2D8-C3E414927A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389B49-B73D-F234-4F92-C8363EBA26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355841-1E7E-82ED-270A-590B93371D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3CF4F-DDE3-879A-90CE-122D68F0679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95D8E0-8CBF-52BF-E045-5C1011F59D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3E9A40C-4DE2-751F-D654-458E464F18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3429" y="1870910"/>
            <a:ext cx="2033977" cy="2020599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1FC481-F343-5CC6-0088-64DFA3D071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8063" y="1903833"/>
            <a:ext cx="2008247" cy="195475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7CF3714-CCAA-CF47-2B37-08DBD0D21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5188" y="3889858"/>
            <a:ext cx="2013624" cy="195475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409CADB-9121-7791-9F76-99445CBDB1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7402" y="3894219"/>
            <a:ext cx="1956786" cy="194603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52D513-7D1B-6E7F-BE51-562FBA371C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5179" y="3889858"/>
            <a:ext cx="1881419" cy="1856026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271112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74E59135-F966-68B6-4BE7-45E7524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0C41DB9B-40E5-00EB-0F9A-EF15E1B9D9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a:t>
            </a:r>
          </a:p>
        </p:txBody>
      </p:sp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A6DDC74B-AC8C-8D66-3C43-F03471051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7" name="Google Shape;423;p137">
            <a:extLst>
              <a:ext uri="{FF2B5EF4-FFF2-40B4-BE49-F238E27FC236}">
                <a16:creationId xmlns:a16="http://schemas.microsoft.com/office/drawing/2014/main" id="{77A0CA41-F04D-A3F1-12DC-A311A514B63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Google Shape;424;p137">
            <a:extLst>
              <a:ext uri="{FF2B5EF4-FFF2-40B4-BE49-F238E27FC236}">
                <a16:creationId xmlns:a16="http://schemas.microsoft.com/office/drawing/2014/main" id="{C3A622A0-29DD-F163-0395-4B5C366E5C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Google Shape;425;p137">
            <a:extLst>
              <a:ext uri="{FF2B5EF4-FFF2-40B4-BE49-F238E27FC236}">
                <a16:creationId xmlns:a16="http://schemas.microsoft.com/office/drawing/2014/main" id="{DFD2F5CE-1F75-8A22-683E-F449AC3790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426;p137">
            <a:extLst>
              <a:ext uri="{FF2B5EF4-FFF2-40B4-BE49-F238E27FC236}">
                <a16:creationId xmlns:a16="http://schemas.microsoft.com/office/drawing/2014/main" id="{D65F01B7-E45C-40E1-F187-5AF1FCF44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427;p137">
            <a:extLst>
              <a:ext uri="{FF2B5EF4-FFF2-40B4-BE49-F238E27FC236}">
                <a16:creationId xmlns:a16="http://schemas.microsoft.com/office/drawing/2014/main" id="{126EE322-C70F-AD38-B2BF-9FF0E1CF36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Google Shape;428;p137">
            <a:extLst>
              <a:ext uri="{FF2B5EF4-FFF2-40B4-BE49-F238E27FC236}">
                <a16:creationId xmlns:a16="http://schemas.microsoft.com/office/drawing/2014/main" id="{94551F53-E501-7522-2BC2-E48A367F31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516C7D8C-13F9-DC48-5B56-11FABFFA57E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342C2680-446B-A06D-D030-651ACC9F6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31;p137">
            <a:extLst>
              <a:ext uri="{FF2B5EF4-FFF2-40B4-BE49-F238E27FC236}">
                <a16:creationId xmlns:a16="http://schemas.microsoft.com/office/drawing/2014/main" id="{39EE3E6F-673C-31C2-C471-E8F9556F177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2;p137">
            <a:extLst>
              <a:ext uri="{FF2B5EF4-FFF2-40B4-BE49-F238E27FC236}">
                <a16:creationId xmlns:a16="http://schemas.microsoft.com/office/drawing/2014/main" id="{62172EBA-8017-C130-15F7-B13482262CA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ECA288-8C27-CEE6-FC23-1A2B7BE8BC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942" y="3179143"/>
            <a:ext cx="7578115" cy="11481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37EE78-4F08-9406-29F0-7F03590BC1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42" y="3032878"/>
            <a:ext cx="7958302" cy="14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26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EF8A51-3823-4482-B71B-5FC329EA9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32DC9-C903-8EA1-F5A0-3E603C4EC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E02337-E075-C264-D802-24E194A63B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DC55DA-059E-DD33-A13E-C0515AA5D0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2AAC3B-D2AB-FC00-FEB1-6BC9E1706E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0120B-1FD6-89F1-5125-80094CEE50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4F182-6782-2306-E463-6FA972DED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4FB49-B10E-EE71-7D9B-BF364D23D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102573-B556-44A7-FB08-5A51670A7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ر– ز – ص – ض – ط - ظ : مراجعة وتوليف؛</a:t>
            </a:r>
          </a:p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رسم الحروف وإكمال كلمات.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34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598241" y="792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1" algn="r" defTabSz="457200" rtl="1">
              <a:lnSpc>
                <a:spcPct val="83777"/>
              </a:lnSpc>
              <a:defRPr/>
            </a:pP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نتذكر كيف نقرأ مقاطع الحروف التي راجعنا. سأعين تلميذين، كل واحد يقرأ سطرا.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(الفئة د)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B5CBF-FB85-59D3-1265-9432E22249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2BE8C-9D02-6F1E-EAB3-F39E823E3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622" y="4367853"/>
            <a:ext cx="7515475" cy="1480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سابقا كيف نقرأ ونكتب كل حروف اللغة العربية. اليوم سنراجع بعض ما تعلمناه.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>
          <a:xfrm>
            <a:off x="7960105" y="719856"/>
            <a:ext cx="719477" cy="719477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B08C1A-127B-FA2A-00CA-86F8DE0506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2FAD15-84D1-689A-5A18-09E7F17E5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2A1722-E42C-9213-9CDA-8776D5835C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45CD15-7139-B0A7-3043-B72C3A94F7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0FEE643-DF97-5A25-0B65-3E784F3A9A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AACA6C-72A4-D8DD-724C-00036A7032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43B0AF-52E0-A6A7-24F7-23977FCC88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10030-1C26-7448-1231-4B906A01C9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EE83C1F9-6170-5EB6-2C58-6E132F3767EE}"/>
              </a:ext>
            </a:extLst>
          </p:cNvPr>
          <p:cNvSpPr/>
          <p:nvPr/>
        </p:nvSpPr>
        <p:spPr>
          <a:xfrm>
            <a:off x="3999933" y="236064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2403;p107">
            <a:extLst>
              <a:ext uri="{FF2B5EF4-FFF2-40B4-BE49-F238E27FC236}">
                <a16:creationId xmlns:a16="http://schemas.microsoft.com/office/drawing/2014/main" id="{100228CF-5E42-804F-C7A4-FBA06F8BF39B}"/>
              </a:ext>
            </a:extLst>
          </p:cNvPr>
          <p:cNvSpPr/>
          <p:nvPr/>
        </p:nvSpPr>
        <p:spPr>
          <a:xfrm>
            <a:off x="6376262" y="2358970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2403;p107">
            <a:extLst>
              <a:ext uri="{FF2B5EF4-FFF2-40B4-BE49-F238E27FC236}">
                <a16:creationId xmlns:a16="http://schemas.microsoft.com/office/drawing/2014/main" id="{E6AB83AC-341D-D9C1-529D-1954F3A15E67}"/>
              </a:ext>
            </a:extLst>
          </p:cNvPr>
          <p:cNvSpPr/>
          <p:nvPr/>
        </p:nvSpPr>
        <p:spPr>
          <a:xfrm>
            <a:off x="1671628" y="236064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3;p107">
            <a:extLst>
              <a:ext uri="{FF2B5EF4-FFF2-40B4-BE49-F238E27FC236}">
                <a16:creationId xmlns:a16="http://schemas.microsoft.com/office/drawing/2014/main" id="{18366B00-46C9-3B1A-EBE8-A77295476058}"/>
              </a:ext>
            </a:extLst>
          </p:cNvPr>
          <p:cNvSpPr/>
          <p:nvPr/>
        </p:nvSpPr>
        <p:spPr>
          <a:xfrm>
            <a:off x="6376262" y="388411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ض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2403;p107">
            <a:extLst>
              <a:ext uri="{FF2B5EF4-FFF2-40B4-BE49-F238E27FC236}">
                <a16:creationId xmlns:a16="http://schemas.microsoft.com/office/drawing/2014/main" id="{7CABF38B-CAC8-2325-9673-4F4FC578179A}"/>
              </a:ext>
            </a:extLst>
          </p:cNvPr>
          <p:cNvSpPr/>
          <p:nvPr/>
        </p:nvSpPr>
        <p:spPr>
          <a:xfrm>
            <a:off x="4052373" y="3964852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2403;p107">
            <a:extLst>
              <a:ext uri="{FF2B5EF4-FFF2-40B4-BE49-F238E27FC236}">
                <a16:creationId xmlns:a16="http://schemas.microsoft.com/office/drawing/2014/main" id="{A70B62FC-012A-D2C0-44C1-64B2E0A5B357}"/>
              </a:ext>
            </a:extLst>
          </p:cNvPr>
          <p:cNvSpPr/>
          <p:nvPr/>
        </p:nvSpPr>
        <p:spPr>
          <a:xfrm>
            <a:off x="1728483" y="3964852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سنجزئ كلمات إلى مقاطع. انتبهوا.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E62AC0-EFB6-70FC-D67B-A465DC0F65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EDD94A-7886-6816-1805-448757651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9D35E0-1EF5-C295-9CA7-2EBAF83BB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084446-4112-3477-165E-A3E45B92DB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6B27173-51B9-27CF-EC1F-1E8E1CD5C7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45508B-E626-35CE-C03D-1B42D522BB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ACB862-8FCC-7307-7BC7-229BA4E379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F56002-4B5F-431D-D18F-3AA759A154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5B24DF-D170-A735-B7CA-C723A70E4C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4706" y="2507226"/>
            <a:ext cx="2898543" cy="219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5331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1F5D523-7527-0A43-3DE2-E39E6F1B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C64DA28B-BB98-3B67-6126-253B95AD84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ضِفْدَعٌ"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AA84827-C9A0-872F-C476-678EDE70871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500CFD-1D46-A7CE-37A4-63EFE5B258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B08423-BAEC-EF5A-BCFD-5F5C79C9F1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F7E95-FF85-B3FF-B3CD-E6B5B7F8EE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5A424A-65D7-BC35-B08D-42C5ABEB4A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691EDDC-78F4-9EAA-7FEB-EE436AC746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783274-668A-6227-8DF7-A285CD96CF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D73093-F22E-8650-39A6-C50E3A68C3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6D0E87-0267-3C84-7A34-0A8B98FFA4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711E5B-2D57-3D53-B0C5-FF2E51C293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4706" y="2507226"/>
            <a:ext cx="2898543" cy="219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7130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C78ABD3-8A67-F38E-99E5-65A60122B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9A8709A0-358A-799C-4A0D-FC3BD97ED3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ضِفْـ - دَ - عٌ. 3 تصفيقات. إذن كلمة "ضفدع"  تتكون من 3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CED6813-C3C7-4BF2-DB1A-7C70FDAE401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1317C1-57BE-208C-53D6-6594B14674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791EBB-42AC-2452-04B9-D4A61A66FB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E32F17-2A65-FEE2-3AE3-7B539E879D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214379-A91A-98C6-AF8F-C601AEEC64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8EB8863-1465-2EE1-1E7E-83921E7EED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F08684-5926-AC8F-7E72-6B89933CF4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3A82FA-C892-C32D-1B9C-3ECA96F286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D31D22-59BE-7FB2-6F5D-1154E4D55D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0B81B54-D309-2F5F-5D41-C146962E41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06294" y="4385440"/>
            <a:ext cx="1001476" cy="1332935"/>
          </a:xfrm>
          <a:prstGeom prst="rect">
            <a:avLst/>
          </a:prstGeom>
        </p:spPr>
      </p:pic>
      <p:pic>
        <p:nvPicPr>
          <p:cNvPr id="6" name="Image 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04C9C7AD-84EB-47E5-90DD-2E0DA2C2D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04818" y="4505821"/>
            <a:ext cx="1001476" cy="1332935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24BF136-AED1-D6B0-D80A-39F18696F277}"/>
              </a:ext>
            </a:extLst>
          </p:cNvPr>
          <p:cNvCxnSpPr>
            <a:cxnSpLocks/>
          </p:cNvCxnSpPr>
          <p:nvPr/>
        </p:nvCxnSpPr>
        <p:spPr>
          <a:xfrm flipH="1">
            <a:off x="3085681" y="5284962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5652C7-9FC4-DC4D-45C4-588726BBFFAE}"/>
              </a:ext>
            </a:extLst>
          </p:cNvPr>
          <p:cNvSpPr txBox="1"/>
          <p:nvPr/>
        </p:nvSpPr>
        <p:spPr>
          <a:xfrm>
            <a:off x="1724396" y="4618291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3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3C607A-03D7-ABA4-A261-F16A9E6027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7078" y="1980452"/>
            <a:ext cx="2599646" cy="1966773"/>
          </a:xfrm>
          <a:prstGeom prst="rect">
            <a:avLst/>
          </a:prstGeom>
        </p:spPr>
      </p:pic>
      <p:pic>
        <p:nvPicPr>
          <p:cNvPr id="10" name="Image 9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BEBABD14-782C-2205-144E-D57CF60C3B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7501" y="4366500"/>
            <a:ext cx="1001476" cy="13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9159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FA5896D-1A06-E3E8-0843-C1423FB2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1247421D-683A-3915-802D-3520BD7E4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قَرْنَبيطٌ"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2D5B7C-5DDC-8133-D0ED-D4338BA625E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64C5D8-8E66-C6F9-C0A0-EDE0E948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F46FA8-5748-8BE7-8460-B4621B5CC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28570C-D560-32DB-BB35-491D349CB8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3B5289-0589-988B-B6FE-B3377EA3CE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4EC8AA9-FD11-EFDF-9BD2-2D8E4E38F2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2F02FB-3AC0-3F17-9146-9743A06276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171C44-20C5-AA73-9BD1-E1650F6A52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3D6172-F4AF-8781-E998-6499693363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0E2E74-34D3-A2A3-DCE1-D473A0A6F9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0858" y="2261421"/>
            <a:ext cx="3547380" cy="27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84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1A769300-8862-08AD-B0E7-4F2F3361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547D4B50-8F6C-32C1-1DF6-9836056526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قَرْ – نَـ - بيـ - طٌ. 4 تصفيقات. إذن كلمة "قرنبيطٌ"  تتكون من 4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84BB094-C7B4-8199-B475-0938315DEC2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971D81-EB67-A454-3AC0-6779C5699B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A0F366-CA1E-F4CE-4C3E-8BFC29EB24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2FBCC-5331-CB5E-9DCD-3F2982324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846FE7-18B8-95E6-2019-228E2A1A7E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3802D97-4277-B878-B757-597F8E68FD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D6065A-2E0B-ABB5-B53E-6A4BD6736D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8A85A7-3345-CF44-89B9-8ED777C160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8FC5C7-FB6C-24C6-299A-7B17300B5B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2" name="Image 1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516E4C0-8A93-E582-FEDF-504B4634A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04501" y="4405475"/>
            <a:ext cx="1001476" cy="1332935"/>
          </a:xfrm>
          <a:prstGeom prst="rect">
            <a:avLst/>
          </a:prstGeom>
        </p:spPr>
      </p:pic>
      <p:pic>
        <p:nvPicPr>
          <p:cNvPr id="13" name="Image 12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AC7E98A7-127E-0955-5F57-8D9C13AAA6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03025" y="4525856"/>
            <a:ext cx="1001476" cy="1332935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A8A0412-E5EE-E6B6-9D35-3B0D558166DE}"/>
              </a:ext>
            </a:extLst>
          </p:cNvPr>
          <p:cNvCxnSpPr>
            <a:cxnSpLocks/>
          </p:cNvCxnSpPr>
          <p:nvPr/>
        </p:nvCxnSpPr>
        <p:spPr>
          <a:xfrm flipH="1">
            <a:off x="2683888" y="5304997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817C264F-65FE-9FE8-25E0-058A97B22E1A}"/>
              </a:ext>
            </a:extLst>
          </p:cNvPr>
          <p:cNvSpPr txBox="1"/>
          <p:nvPr/>
        </p:nvSpPr>
        <p:spPr>
          <a:xfrm>
            <a:off x="1553150" y="4630414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4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5483F4EC-4543-C2AD-08FE-6D762AB040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7231" y="4380819"/>
            <a:ext cx="1001476" cy="1332935"/>
          </a:xfrm>
          <a:prstGeom prst="rect">
            <a:avLst/>
          </a:prstGeom>
        </p:spPr>
      </p:pic>
      <p:pic>
        <p:nvPicPr>
          <p:cNvPr id="8" name="Image 7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D55D932A-D9DA-96E7-2A39-5930B7B62E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68707" y="4356163"/>
            <a:ext cx="1001476" cy="1332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9848C7-B07E-4D52-FDC6-0AC1BBF67A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8825" y="1951793"/>
            <a:ext cx="3000510" cy="230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9869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64CFC82F-3D09-C224-B05B-727BA649F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6F04E536-F483-157E-D4B9-F66CB04F9A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ظَهْرٌ"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0450E9D-2C63-10CC-CBA2-CECA3BA1F47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F5437A-E0AD-B31C-08C5-CEA71F923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F04E03-4F72-0820-9EC0-E89448A54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726F66-D59A-4AEA-9CFB-CE06B40324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AAE4AA-7142-609E-C08B-F8AA998A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E585C1C-922F-4D9A-B042-92044C642C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E8F250-E494-0730-72A1-81690BA0A0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FEC41-EF59-037B-5A67-3279E96FB79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9D18B3-B2EE-CBCB-E063-BFC5495203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5AA0DE-EF5E-4903-F74C-D0E7C9D9AC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2072" y="2416423"/>
            <a:ext cx="2720893" cy="233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451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C76F9BBB-74B8-6004-73BF-102480595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0281D8B1-6994-A421-E210-D9CB6A9F2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ظَـهْ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ـ - رٌ: تصفيقتان. إذن كلمة "ظهر"  تتكون من مقطعين.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04559A3-DA24-1B21-3AE4-BBEAEE91136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6A65DC-418F-CC7F-111C-AC06E158C5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B60AE-7EC1-C773-F6B9-9E9E13CF8B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5436FF-8580-CD46-84E2-EED98ADB9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C7958A-B583-6666-3F56-05753AD026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75F103-A066-1C26-B467-3284EA3404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011889-2448-4D5E-E535-27BC22645E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D73A49-A87B-A9B1-FD60-AB74D48828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5D4FB4-235A-654A-EDE1-39BC1217CC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7BFA82D-0908-5376-CDF0-4AB9152FB01A}"/>
              </a:ext>
            </a:extLst>
          </p:cNvPr>
          <p:cNvCxnSpPr>
            <a:cxnSpLocks/>
          </p:cNvCxnSpPr>
          <p:nvPr/>
        </p:nvCxnSpPr>
        <p:spPr>
          <a:xfrm flipH="1">
            <a:off x="3518939" y="5220116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662B61D-FE66-2558-A1D1-0494C713EEF5}"/>
              </a:ext>
            </a:extLst>
          </p:cNvPr>
          <p:cNvSpPr txBox="1"/>
          <p:nvPr/>
        </p:nvSpPr>
        <p:spPr>
          <a:xfrm>
            <a:off x="2392833" y="4632722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2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5" name="Image 14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621C3D48-B6E1-3D81-4CB0-9D2A56AD20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36059" y="4277153"/>
            <a:ext cx="1001476" cy="1332935"/>
          </a:xfrm>
          <a:prstGeom prst="rect">
            <a:avLst/>
          </a:prstGeom>
        </p:spPr>
      </p:pic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DC74D237-AF70-96BC-DC23-4D44441EF5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9953" y="4407783"/>
            <a:ext cx="1001476" cy="13329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CBBEDA-7373-47BA-1A0F-E590271907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3182" y="1945943"/>
            <a:ext cx="2215055" cy="1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4135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3CE38C4F-DFFC-5D3A-7F96-1BD8CF2E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FC7FAB2-61DF-1FEC-82B1-E5DD3753F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يجزئ كلمة « جَزَرٌ" إلى مقاطع؟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FF6F38-95E2-C59B-A82A-EBD33D2A0BE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F357C0-CCC0-03FC-5F3A-E77403836E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BBAA91-0968-FE62-164D-D9AEE2A3D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3D1F5D-236E-65AB-9969-87BBF5E53C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07345E-AB9F-1D1A-79BD-FF9992CD1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AA2F54D-51C0-3ED5-E4ED-8A6AB7EC7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CBFC05-A868-63BB-BBC4-0900E34D72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55C295-F774-D644-F907-BF7D0B1FC1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C74861-130C-23D5-035C-FAB06C1CE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EA4EC8-19EA-6DFF-0648-14B5FFDFB0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7314" y="2290917"/>
            <a:ext cx="3600924" cy="261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0567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>
          <a:extLst>
            <a:ext uri="{FF2B5EF4-FFF2-40B4-BE49-F238E27FC236}">
              <a16:creationId xmlns:a16="http://schemas.microsoft.com/office/drawing/2014/main" id="{ED5374C4-1AFB-3045-9DE2-1E62F6496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>
            <a:extLst>
              <a:ext uri="{FF2B5EF4-FFF2-40B4-BE49-F238E27FC236}">
                <a16:creationId xmlns:a16="http://schemas.microsoft.com/office/drawing/2014/main" id="{AEE461E5-C290-B240-9DEF-ABC58F5DBE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752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أحسنتم، جَـ - زَ – رٌ : 3 تصفيقات. إذن كلمة "جَزَرٌ"  تتكون من 3 مقاطع.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C93D82C-093A-D623-B6AE-A5462A6AD16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4D505-FDE8-93F0-3D8C-61F21BC086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7F3436-3D97-A68D-B28B-E0E530A510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988AC-A5D9-CEBF-B235-6911AC7A8C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185AD1-C264-A866-1428-35D714D39D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EDA0D9-6B3C-F0EB-A1B6-4A4443F1F9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7D6729-7939-B6D3-2DC5-99DCF11FB5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5A8A35-FF19-5C6A-0EF9-AD0394B6F4D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3F97E3-E105-6C24-6EE9-823396399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1" name="Image 10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71A77BA9-DFFA-D953-B132-6E28736E58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1929" y="4519809"/>
            <a:ext cx="1001476" cy="1332935"/>
          </a:xfrm>
          <a:prstGeom prst="rect">
            <a:avLst/>
          </a:prstGeom>
        </p:spPr>
      </p:pic>
      <p:pic>
        <p:nvPicPr>
          <p:cNvPr id="12" name="Image 11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84C3BF69-8CEA-C82D-169B-3912843591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7630" y="4656511"/>
            <a:ext cx="1001476" cy="133293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B832E3E-40AF-3B90-A12B-5D0050F457BC}"/>
              </a:ext>
            </a:extLst>
          </p:cNvPr>
          <p:cNvCxnSpPr>
            <a:cxnSpLocks/>
          </p:cNvCxnSpPr>
          <p:nvPr/>
        </p:nvCxnSpPr>
        <p:spPr>
          <a:xfrm flipH="1">
            <a:off x="3012575" y="5451779"/>
            <a:ext cx="10898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A2EA836A-5E04-D38D-91C6-F307B10CBC8C}"/>
              </a:ext>
            </a:extLst>
          </p:cNvPr>
          <p:cNvSpPr txBox="1"/>
          <p:nvPr/>
        </p:nvSpPr>
        <p:spPr>
          <a:xfrm>
            <a:off x="1911151" y="4813099"/>
            <a:ext cx="1001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34E7B"/>
                </a:solidFill>
              </a:rPr>
              <a:t>3</a:t>
            </a:r>
            <a:endParaRPr lang="fr-MA" b="1" dirty="0">
              <a:solidFill>
                <a:srgbClr val="434E7B"/>
              </a:solidFill>
            </a:endParaRPr>
          </a:p>
        </p:txBody>
      </p:sp>
      <p:pic>
        <p:nvPicPr>
          <p:cNvPr id="16" name="Image 15" descr="Une image contenant doigt, main&#10;&#10;Description générée automatiquement">
            <a:extLst>
              <a:ext uri="{FF2B5EF4-FFF2-40B4-BE49-F238E27FC236}">
                <a16:creationId xmlns:a16="http://schemas.microsoft.com/office/drawing/2014/main" id="{F0D2BF66-7DD1-E473-F1BE-12F4A2381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27651" y="4588160"/>
            <a:ext cx="1001476" cy="13329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18E773-D3BC-F65F-4392-D2FA7E643D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4872" y="2152328"/>
            <a:ext cx="3114255" cy="226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755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أقرأ رددوا بعدي.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4A5A4-55C8-F5AD-0F15-94A538D9C8E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BA433D-DE65-E22E-E8E9-72076C3C77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1BAA16-A7AD-9B57-81B8-9E00E8467F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E66098-DE20-A651-6CAA-3A4090F77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09382A-C7B0-9918-07F1-0C93D9A06B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248D0E4-8A03-6014-157B-0A247CE935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5B27F2-234E-BCF7-E623-0F5FDFE7C9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C44A9A-8329-E373-673B-59BD5540A3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7669A7-F5CE-1CFA-5498-B2F372EB42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F73AA692-60D8-7DB3-BE97-BFCBB3FECB59}"/>
              </a:ext>
            </a:extLst>
          </p:cNvPr>
          <p:cNvSpPr/>
          <p:nvPr/>
        </p:nvSpPr>
        <p:spPr>
          <a:xfrm>
            <a:off x="3999933" y="236064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29086EC9-D485-D547-2B44-5599193E92E1}"/>
              </a:ext>
            </a:extLst>
          </p:cNvPr>
          <p:cNvSpPr/>
          <p:nvPr/>
        </p:nvSpPr>
        <p:spPr>
          <a:xfrm>
            <a:off x="6376262" y="2358970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3;p107">
            <a:extLst>
              <a:ext uri="{FF2B5EF4-FFF2-40B4-BE49-F238E27FC236}">
                <a16:creationId xmlns:a16="http://schemas.microsoft.com/office/drawing/2014/main" id="{89748590-5602-BF6D-50BB-772DD89A5627}"/>
              </a:ext>
            </a:extLst>
          </p:cNvPr>
          <p:cNvSpPr/>
          <p:nvPr/>
        </p:nvSpPr>
        <p:spPr>
          <a:xfrm>
            <a:off x="1671628" y="236064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2403;p107">
            <a:extLst>
              <a:ext uri="{FF2B5EF4-FFF2-40B4-BE49-F238E27FC236}">
                <a16:creationId xmlns:a16="http://schemas.microsoft.com/office/drawing/2014/main" id="{C800A6A3-82BF-00C4-D35A-815DA7C02835}"/>
              </a:ext>
            </a:extLst>
          </p:cNvPr>
          <p:cNvSpPr/>
          <p:nvPr/>
        </p:nvSpPr>
        <p:spPr>
          <a:xfrm>
            <a:off x="6376262" y="388411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ض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3;p107">
            <a:extLst>
              <a:ext uri="{FF2B5EF4-FFF2-40B4-BE49-F238E27FC236}">
                <a16:creationId xmlns:a16="http://schemas.microsoft.com/office/drawing/2014/main" id="{602AE13E-FDD5-C1FD-675C-B2B97F10F2CC}"/>
              </a:ext>
            </a:extLst>
          </p:cNvPr>
          <p:cNvSpPr/>
          <p:nvPr/>
        </p:nvSpPr>
        <p:spPr>
          <a:xfrm>
            <a:off x="4052373" y="3964852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3;p107">
            <a:extLst>
              <a:ext uri="{FF2B5EF4-FFF2-40B4-BE49-F238E27FC236}">
                <a16:creationId xmlns:a16="http://schemas.microsoft.com/office/drawing/2014/main" id="{435E7EFC-CB7E-021F-60B5-B58453AFA091}"/>
              </a:ext>
            </a:extLst>
          </p:cNvPr>
          <p:cNvSpPr/>
          <p:nvPr/>
        </p:nvSpPr>
        <p:spPr>
          <a:xfrm>
            <a:off x="1728483" y="3964852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38E1797-9A23-674B-81A4-19C95D02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3263AA41-7728-1160-E714-21E3068C87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يقرأ.     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خاص بالفئة د</a:t>
            </a:r>
            <a:endParaRPr sz="23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CEEFAA-982A-0A9B-5C81-ACCD592A8CE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F8035E-343D-CE45-24CB-DD9B49FE45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4D2E8E-1D43-B487-651A-DDCC7563B4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3CCA1-D9FD-0236-5189-70DB0705E2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B95484-BF8E-BC77-B5E6-4FDB6BCE09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4C4CDA2-E30D-6D21-CDAE-982BF7EF8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D587DB-FAE9-7509-6CB3-4C18BA05C0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1DE27F-9F90-8978-4E80-55D675F362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6FC7B9-8031-8F6B-2938-232987888D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FC2862C4-397A-1331-36E0-3326EDAEE4F7}"/>
              </a:ext>
            </a:extLst>
          </p:cNvPr>
          <p:cNvSpPr/>
          <p:nvPr/>
        </p:nvSpPr>
        <p:spPr>
          <a:xfrm>
            <a:off x="3951909" y="263594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34C4889D-F9BD-0A1C-7DF7-705BFFD6057C}"/>
              </a:ext>
            </a:extLst>
          </p:cNvPr>
          <p:cNvSpPr/>
          <p:nvPr/>
        </p:nvSpPr>
        <p:spPr>
          <a:xfrm>
            <a:off x="6328238" y="2634273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3;p107">
            <a:extLst>
              <a:ext uri="{FF2B5EF4-FFF2-40B4-BE49-F238E27FC236}">
                <a16:creationId xmlns:a16="http://schemas.microsoft.com/office/drawing/2014/main" id="{3CA63C0C-A568-B970-08D2-84758879FB9D}"/>
              </a:ext>
            </a:extLst>
          </p:cNvPr>
          <p:cNvSpPr/>
          <p:nvPr/>
        </p:nvSpPr>
        <p:spPr>
          <a:xfrm>
            <a:off x="1623604" y="263594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2403;p107">
            <a:extLst>
              <a:ext uri="{FF2B5EF4-FFF2-40B4-BE49-F238E27FC236}">
                <a16:creationId xmlns:a16="http://schemas.microsoft.com/office/drawing/2014/main" id="{8FFCCC3F-ECA9-5B6D-F002-D19D88FC2A09}"/>
              </a:ext>
            </a:extLst>
          </p:cNvPr>
          <p:cNvSpPr/>
          <p:nvPr/>
        </p:nvSpPr>
        <p:spPr>
          <a:xfrm>
            <a:off x="6328238" y="4159420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ض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3;p107">
            <a:extLst>
              <a:ext uri="{FF2B5EF4-FFF2-40B4-BE49-F238E27FC236}">
                <a16:creationId xmlns:a16="http://schemas.microsoft.com/office/drawing/2014/main" id="{B38A4EE5-3710-3EBC-E157-B2BA070767DA}"/>
              </a:ext>
            </a:extLst>
          </p:cNvPr>
          <p:cNvSpPr/>
          <p:nvPr/>
        </p:nvSpPr>
        <p:spPr>
          <a:xfrm>
            <a:off x="4004349" y="4240155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3;p107">
            <a:extLst>
              <a:ext uri="{FF2B5EF4-FFF2-40B4-BE49-F238E27FC236}">
                <a16:creationId xmlns:a16="http://schemas.microsoft.com/office/drawing/2014/main" id="{E951D9EB-87E2-16EE-9F69-AE6B1F20FB9C}"/>
              </a:ext>
            </a:extLst>
          </p:cNvPr>
          <p:cNvSpPr/>
          <p:nvPr/>
        </p:nvSpPr>
        <p:spPr>
          <a:xfrm>
            <a:off x="1680459" y="4240155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690346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CAD376F-7C49-2D10-6DFF-517FD54E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D87D1CB2-0D83-E8F1-318B-AC4CE7157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الزاي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EF9D2AA-4DB9-E7F1-DA79-C193B1CB7CF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571D4-10C9-C41C-324E-A597D3CADDA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3C52D6-FE13-0056-E9C7-FA42DB2196F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ز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B4784A-523C-73DF-CE81-1D65F000F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5BDFD8-6685-FAFC-48F1-17702B4E15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844340-EF0C-D6DF-5201-D169943420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2C0536-158B-1964-581B-17C8EF864CA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E8F8FBB-AFFE-5E10-0D9E-FC879404EE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F004DC-7F98-3846-FD8D-D8DEA01DC9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4148EB-558E-A854-0D64-63021E01BB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128B2-E0D1-F708-AB62-4BD259F9B2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23019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84750" y="7626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اكتبوا على الألواح حرف الزاي. ارفعوا ألواحكم 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FC5335-B231-B4B5-980E-85C15EF357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BFD40F-4ECA-887A-036E-5662091221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FFCD98-D661-A5F3-E0EF-4C8DCF51B8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19B847-1AF0-8445-F3ED-3088C102A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AD3B90-5ECF-9E87-571D-411D2EC31E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90D29C-81A7-184A-D3AE-990494B38C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266D3B-6971-8DEA-3C38-446D829163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FFBA9-B2F3-7400-6A53-3E18BBB9ED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1618A8-F66C-6E56-6516-B7034A8D6A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C38782-B981-6A6C-70C9-F505196D99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331" y="1974183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40C5CC-6EFB-D5EB-FBAD-1D251432EB87}"/>
              </a:ext>
            </a:extLst>
          </p:cNvPr>
          <p:cNvSpPr txBox="1"/>
          <p:nvPr/>
        </p:nvSpPr>
        <p:spPr>
          <a:xfrm>
            <a:off x="3298732" y="3229160"/>
            <a:ext cx="230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</a:t>
            </a:r>
            <a:endParaRPr lang="fr-MA" sz="8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355037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780F5FC-2BB9-3662-9424-4500E4868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CD0118E-EBEE-9AE8-DB40-1E03072CB3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الصاد أول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8BE495D-0B34-F06B-F13D-6ABCA8714E0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16DD53-A601-3E17-2769-81D0A44990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FF6938-E5A7-614A-03FE-5F87B09A46F4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صــ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A60FDD-2C65-5198-D160-C66D2502D9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20CB06-4D40-BB3F-6238-1222EE1379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31C85F-1945-4DAA-9211-CBB1685610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38FA15E-0F30-213D-D134-FEE330976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5F609A-05F5-4A14-1C42-8EAFA5FF58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63004C-96EC-683C-187E-479B073CB9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E14639-5D7E-DABD-E21B-E94498B5C0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74E6D9-E784-4D3E-1D54-3FBC4025A2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326328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الصاد.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97EEA46-847D-A415-C4CB-4EEC22BFABA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6DDCC8-BE94-5B6E-969B-DEBF942600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DA84A6-6586-D1DE-E9C2-217742A2F7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018422-3289-3BB6-41AF-204B394E01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A14AA9-2FE0-10D2-71D8-3D710AF1FF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F2BBC0-6F89-8602-003F-D6451B971B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739D94-4FDD-EE82-73EE-31E12E3CF0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7124FA-7FB9-5FEA-3658-514ADF2A7A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7802E5-0AB4-EBF8-27B6-FBC1570921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F2D242-3214-CF17-2652-93A4BE555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0285" y="1943097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5DCB93-346B-7928-BB4C-4C575D77963B}"/>
              </a:ext>
            </a:extLst>
          </p:cNvPr>
          <p:cNvSpPr txBox="1"/>
          <p:nvPr/>
        </p:nvSpPr>
        <p:spPr>
          <a:xfrm>
            <a:off x="3310901" y="2893260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صــ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911599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A8B956-326C-77BE-609F-7ADF91E2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89C723A6-7D4B-638E-9A2D-E08736E0C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الضاد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7F360CA-3479-C259-6BDF-5B4CD030A1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61020-D0DB-06FD-6844-5076027099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5E31F5-EA8C-B5F2-5226-B56AC5F1DD20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ض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C93C6A-32CC-2DB4-8406-3365AAAD3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31BC64-1ACB-CD27-807E-3F74F78FDA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67C950-CA33-2DE0-3454-2472EEF14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8E1AA7-21B6-2ABC-D295-31D92E6ED2D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B43CF2-5598-8D97-2A14-90CD6CAED3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BC2CB1-D42C-277F-DFBA-8E01148D8C9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B51A8B-8EE6-F38E-4AED-355C8B852A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D4D1CE-7720-E786-5E51-79C9D384237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142233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9EBFC2A6-8A89-B95E-AF69-256A60D9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1BB147F1-193D-2E38-AE7D-5F903CB2CE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الضاد.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B62B30-70E0-BB10-35BB-A29EBD893A9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22604A-EC02-2B04-5D96-B8B6FAD40B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6D539A-BE5D-00F4-FC3E-36BD985705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1E1E3B-B0D6-40A5-A173-75E424EB9C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5D404BF-B361-1982-39CD-EE91693B15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55B9162-CEF1-9020-8B23-0BDB588E54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EAA578-6D47-80DB-0D56-80623A6705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94F532-9FB5-A8FC-D089-FFE3B1795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3BD2D8-674C-18A1-A11E-BE2751AC906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CA16F4-CCB7-8402-8B82-504B5D218C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331" y="1961758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507FF15-A138-1D12-FBE8-EBBEF32D7F89}"/>
              </a:ext>
            </a:extLst>
          </p:cNvPr>
          <p:cNvSpPr txBox="1"/>
          <p:nvPr/>
        </p:nvSpPr>
        <p:spPr>
          <a:xfrm>
            <a:off x="3394947" y="2911921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69647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1A90344-61F5-2352-7036-D26A64A4D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4BE6F907-500B-F6C9-AFED-3B73C67472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الطا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ء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47EC08E-ABD2-EB67-F11A-0023A142353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200DB2-4173-F796-1425-0C965CA753C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4" y="1961154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225FBC-60AA-8D8C-553A-674F72D4AD2D}"/>
              </a:ext>
            </a:extLst>
          </p:cNvPr>
          <p:cNvSpPr txBox="1"/>
          <p:nvPr/>
        </p:nvSpPr>
        <p:spPr>
          <a:xfrm>
            <a:off x="2334842" y="3002607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ط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3BDAA2-FB0E-F5C3-7A92-03F05F04B7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5A855B-47AF-BE97-01A1-5105561716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B3B7CE-D362-19B2-8636-2352686C7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19991F-4E79-4E83-4926-944C03B534C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06E5505-7C29-3D4A-B5F1-A8F9231362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812F87-4806-90C3-22A2-56E01730F2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2A050-91C2-94D5-753B-D96891F60A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D5B8EB-8559-616C-944F-06165C8D83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04703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1C644DC8-4BFA-1C9F-D4A8-FD3AEF301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EA56D911-935A-8B70-2036-4AC7A87B78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الطاء.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456730-0BF0-A807-E45E-F2F26954A3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FAE187-AA64-491B-BB2D-55D171C45D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ED1F8D-74B3-68AE-E361-D138CACC9F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FEA6F2-D4AE-F508-DC23-C9ED6970B1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9FEC90-4A9F-55E0-13B7-3E089FDCC8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1F20BDC-670C-0154-D098-60874776C2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9727F8-2EA3-DDA6-8D59-37DFCFE9F1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6253FA-CC78-E863-6421-9C6A15D5FB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949B12-112C-A649-3E43-E9690565FB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AB7B9A-51D9-704C-3AC6-2B132DB19A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559" y="1971088"/>
            <a:ext cx="4653464" cy="37623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12FFA75-CBBA-E32F-DE5F-C63B5F1DD704}"/>
              </a:ext>
            </a:extLst>
          </p:cNvPr>
          <p:cNvSpPr txBox="1"/>
          <p:nvPr/>
        </p:nvSpPr>
        <p:spPr>
          <a:xfrm>
            <a:off x="3378175" y="2921251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</a:t>
            </a:r>
            <a:endParaRPr lang="fr-MA" sz="115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10541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39" y="746552"/>
            <a:ext cx="6840000" cy="6802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مقاطع وكلمات تتضمن الحروف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انتبهوا.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3980947" y="2852024"/>
            <a:ext cx="108128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549216-72FF-E540-C7F9-80E0223A74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63548D-6FB5-6AF2-80AD-98EA65792B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C549E2-7F09-EFA3-E2BD-CD86C7C2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E95759-FC2F-3524-8EB7-EDA4262237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C2EEF2C-D4C2-6D5A-3C1D-0A7B31E11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9099FB-D552-D108-6BD1-C6F21019F2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2BFBB5-97AB-EB55-B76B-5FC785B6FD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B18BB1-0235-1405-CDA4-68A0AF8858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07D50626-9B47-C465-1600-C76EACEAF098}"/>
              </a:ext>
            </a:extLst>
          </p:cNvPr>
          <p:cNvSpPr/>
          <p:nvPr/>
        </p:nvSpPr>
        <p:spPr>
          <a:xfrm>
            <a:off x="3999933" y="236064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3;p107">
            <a:extLst>
              <a:ext uri="{FF2B5EF4-FFF2-40B4-BE49-F238E27FC236}">
                <a16:creationId xmlns:a16="http://schemas.microsoft.com/office/drawing/2014/main" id="{A291715F-8EE9-FBBA-678D-0D42D9BA559E}"/>
              </a:ext>
            </a:extLst>
          </p:cNvPr>
          <p:cNvSpPr/>
          <p:nvPr/>
        </p:nvSpPr>
        <p:spPr>
          <a:xfrm>
            <a:off x="6376262" y="2358970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5AA3B73C-8673-F33C-3DF6-E555A7B4A733}"/>
              </a:ext>
            </a:extLst>
          </p:cNvPr>
          <p:cNvSpPr/>
          <p:nvPr/>
        </p:nvSpPr>
        <p:spPr>
          <a:xfrm>
            <a:off x="1671628" y="2360644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2403;p107">
            <a:extLst>
              <a:ext uri="{FF2B5EF4-FFF2-40B4-BE49-F238E27FC236}">
                <a16:creationId xmlns:a16="http://schemas.microsoft.com/office/drawing/2014/main" id="{AA7EA8C9-CE67-C7FA-37DD-415D30D37C06}"/>
              </a:ext>
            </a:extLst>
          </p:cNvPr>
          <p:cNvSpPr/>
          <p:nvPr/>
        </p:nvSpPr>
        <p:spPr>
          <a:xfrm>
            <a:off x="6376262" y="3884117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ض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3;p107">
            <a:extLst>
              <a:ext uri="{FF2B5EF4-FFF2-40B4-BE49-F238E27FC236}">
                <a16:creationId xmlns:a16="http://schemas.microsoft.com/office/drawing/2014/main" id="{337D7D34-688A-A6BE-7196-F1DD03E19DA3}"/>
              </a:ext>
            </a:extLst>
          </p:cNvPr>
          <p:cNvSpPr/>
          <p:nvPr/>
        </p:nvSpPr>
        <p:spPr>
          <a:xfrm>
            <a:off x="4052373" y="3964852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2403;p107">
            <a:extLst>
              <a:ext uri="{FF2B5EF4-FFF2-40B4-BE49-F238E27FC236}">
                <a16:creationId xmlns:a16="http://schemas.microsoft.com/office/drawing/2014/main" id="{30AD5E48-071B-CC96-C1FB-57769AD0D862}"/>
              </a:ext>
            </a:extLst>
          </p:cNvPr>
          <p:cNvSpPr/>
          <p:nvPr/>
        </p:nvSpPr>
        <p:spPr>
          <a:xfrm>
            <a:off x="1728483" y="3964852"/>
            <a:ext cx="1260001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ظ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751578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C8795-F23D-7D75-0A9E-C4F5E2B94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11AB355-BE49-8512-A9E1-5A994CC1148C}"/>
              </a:ext>
            </a:extLst>
          </p:cNvPr>
          <p:cNvSpPr txBox="1"/>
          <p:nvPr/>
        </p:nvSpPr>
        <p:spPr>
          <a:xfrm>
            <a:off x="-190058" y="86765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أنا أقرأ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9" name="Espace réservé pour une image  3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54417F-2FC3-81C1-39D3-B038AFC8E4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06C801-A46D-35FD-EC8F-D388B7B764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3AF89C-508A-E537-B74A-C5E5443314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32CC45-4283-DFE9-005A-F003280B4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4F41E-8677-5531-A1BD-BD086750FE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C6585A-CC01-97EA-949F-373535B550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AB4E21-24D0-7BED-98FA-66756ADB4C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92D274-5155-A849-9C91-2443AA48EC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1E7EEB-6E81-E844-224B-41C24582F3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3FDC9F2-AB41-CC19-D248-084B1E7B7B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135" y="2875944"/>
            <a:ext cx="7579111" cy="144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1739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A4183-0B4A-CD14-9A6F-B7820CC9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894A8EE-166F-D6AA-972E-C58EC8B010F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88120C-13BE-8807-2D37-590ED8BD770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339DDBB-896D-B508-1E02-750EE40B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74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بالفئة د)</a:t>
            </a:r>
            <a:r>
              <a:rPr lang="fr-FR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3CDB8F3-67BD-7697-3FA8-70F29A92D6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3CE702-2EA2-A19A-F275-B6185BA0C3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E4E696-4CFD-F44F-50FD-AE8ED52AEE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3F233B-E116-0874-C44A-B0829D724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8E9717-853D-AF27-DA23-5A4C92CA88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701A6F-CEB0-287A-CBF1-4602FD7658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890190-2160-5F99-99FD-EF7857B255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404C0-FC3E-C17D-7ABF-5799165B4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8349A2-0FE2-7E7D-C646-9256FBE358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615D1D-E2AB-69ED-CFF5-0B90F7B606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045" y="4449106"/>
            <a:ext cx="7579111" cy="144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569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EF14F-154E-5E8B-1C60-E4318EA80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E090DD-CD09-841C-367A-72FEFDE32ED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FAD2F3-5D50-9953-5315-2DEC547195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8E75906-5F9B-840A-9F17-36831129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297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21B990-4C95-BDA7-2843-67E82E73128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تَـنْـ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ظي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ـفاً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C6C9FE6-F3AF-4D94-E7B4-9CE01BB47FB5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عو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ض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9D11712-0BA3-D007-BC0B-0378F80C3198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مَـنْـ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صو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راً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1CA175-F197-8338-52A8-4DC08BEAA697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تَنْظيفاً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914EB28-21FE-55EE-50CF-73D6A8DAA664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بَعوض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5178D1-7D6B-9447-8D85-D2D635F609D6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مَنْصوراً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B5302F3A-E50A-1871-E3B0-F86ABE2D9CF9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FF4E4C57-30FC-B932-9829-643F66C9CB90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A9F2BD2F-8258-A72F-6F37-189470683A8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8B742BCC-A538-DB28-B13A-AA85FB1BED4E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6D7F6626-10A5-A97D-175E-B22202A04E1D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68BDD2F-2634-4369-F993-4C9B4FBDD8B8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مِـنْـ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ــطا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دٍ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9E40F1-8B37-667C-84F3-F643CAE2C6B5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مِنْطادٍ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41F59D-28B3-6A2D-5A1D-FA2CC0841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D2BECA9-1491-9787-2F10-2DECE355BDBD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أَرْز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06382C4-16F1-3C90-735C-B11DCE409610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أَرْ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ز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D54B93-46C6-F4D0-5257-7D683BE7D9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A5F3A5-AB76-2699-C4D9-11C2B3CD98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DF88E-2A12-6F01-C940-DEA76F98D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73210-BA0A-987A-081F-F1B1C75787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ECA7E4-F003-DBA7-E37E-3A84EDCF2C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13423E-BE43-7FD9-C79B-F742215ED5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2C284-2A95-E968-2ABB-370D5C160F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F4927-863E-11CD-ADE9-7323DAB6E9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74577950-0445-1223-5D92-81DA5C2BA16C}"/>
              </a:ext>
            </a:extLst>
          </p:cNvPr>
          <p:cNvGrpSpPr/>
          <p:nvPr/>
        </p:nvGrpSpPr>
        <p:grpSpPr>
          <a:xfrm>
            <a:off x="2462495" y="2222800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5" name="Graphique 54">
              <a:extLst>
                <a:ext uri="{FF2B5EF4-FFF2-40B4-BE49-F238E27FC236}">
                  <a16:creationId xmlns:a16="http://schemas.microsoft.com/office/drawing/2014/main" id="{5C04141A-8EB0-A075-7790-21B449BAE6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6" name="Graphique 55">
              <a:extLst>
                <a:ext uri="{FF2B5EF4-FFF2-40B4-BE49-F238E27FC236}">
                  <a16:creationId xmlns:a16="http://schemas.microsoft.com/office/drawing/2014/main" id="{93666926-E44A-7DFF-D7E5-F8EC78586E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39A75AE-8169-1B8A-0C5E-3E3115AF272E}"/>
              </a:ext>
            </a:extLst>
          </p:cNvPr>
          <p:cNvGrpSpPr/>
          <p:nvPr/>
        </p:nvGrpSpPr>
        <p:grpSpPr>
          <a:xfrm>
            <a:off x="5696574" y="224536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8" name="Graphique 57">
              <a:extLst>
                <a:ext uri="{FF2B5EF4-FFF2-40B4-BE49-F238E27FC236}">
                  <a16:creationId xmlns:a16="http://schemas.microsoft.com/office/drawing/2014/main" id="{A466A10B-3EC5-2F64-046F-0D8B09B385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9" name="Graphique 58">
              <a:extLst>
                <a:ext uri="{FF2B5EF4-FFF2-40B4-BE49-F238E27FC236}">
                  <a16:creationId xmlns:a16="http://schemas.microsoft.com/office/drawing/2014/main" id="{292D60C0-53E3-09AE-0ED3-B728B1BCF2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8A9C2F-3D5B-FB60-C52B-089A41036002}"/>
              </a:ext>
            </a:extLst>
          </p:cNvPr>
          <p:cNvGrpSpPr/>
          <p:nvPr/>
        </p:nvGrpSpPr>
        <p:grpSpPr>
          <a:xfrm>
            <a:off x="2373925" y="4605410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1E3C7D74-4ADF-25B4-C0AA-BFCC386D6E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330DBE70-EA80-10D7-03C0-6A622C0CB5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CEAB435-B851-7AC3-8EA7-4B1482CD958F}"/>
              </a:ext>
            </a:extLst>
          </p:cNvPr>
          <p:cNvGrpSpPr/>
          <p:nvPr/>
        </p:nvGrpSpPr>
        <p:grpSpPr>
          <a:xfrm>
            <a:off x="5519434" y="459817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622B9B5C-2211-CA1A-9B86-9C4CDD8CA8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AAF459C0-EE2F-AAFB-4590-E0E0E7F011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5874672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8E32F-ED4D-B92A-AA0E-6C13FF6C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B8DB46B-7382-018F-BC61-2A86D0B7882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C71CAA-EC9A-DA90-437B-74CA2A5EA5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096E4532-A30C-8BC3-6A88-524F68C7A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82973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يحتاج التدرب على الدمج).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DA85369-6585-586E-0C6C-7EABBE5462F8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تَـنْـ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ظي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ـفاً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6BDA965-4CC3-DBFF-F653-91483633841A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عو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ض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79128C-E65A-D941-7EFC-65878944ACBE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مَـنْـ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صو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راً 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57CB832-5DC9-9A31-C59E-4EE0666A980B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تَنْظيفاً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51AF1E0-EDFE-3041-8EB0-F651AA61B151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بَعوض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0DEE5C2-5343-A71B-32A1-CE77E922ED4D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مَنْصوراً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7BC173EB-FFD4-2015-0792-C4901FDFC520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425C720-03C5-7324-C0EA-276C1C76B3B4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8D50E8AC-2E24-5405-DE15-89082FB6968D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55248913-9EA3-DD4C-F7A9-95806205BBD7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618C716A-3DAF-416F-82EB-8F37D442EFC6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rgbClr val="424D7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3919D1-5057-1653-B398-9E20FBAE68F8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مِـنْـ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ــطا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/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 دٍ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EC39037-7259-9D0D-5CEF-1A0BC419D41B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مِنْطادٍ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1F0F2F-FFA8-077F-CE94-E271E9489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1586CED-C5D0-653C-3A5D-7AD87C7711AE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أَرْز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B0604020202020204" charset="-78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1F4EEE3-90F5-9A23-6BB8-05DB323701E5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أَرْ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ز 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3B803F-72B3-6DEB-0B27-4690FABE31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C4DF09-8CC4-25C6-CBE0-BF80B50E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559A5D-D3CD-5F78-E2CE-A44C798FF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0B9204-5951-F943-92E4-6740525034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B45DC2-F0A9-FFE9-C769-65FFF36CBD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60C53C-4B9F-A16D-8BD1-1D54C41AF8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937C1D-49F7-4F4A-FA42-C4D7EC74A8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F72964-2F9E-E724-5B52-1B51F47E7A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713E7A8-72F6-FA32-97EA-4FCA561825FC}"/>
              </a:ext>
            </a:extLst>
          </p:cNvPr>
          <p:cNvGrpSpPr/>
          <p:nvPr/>
        </p:nvGrpSpPr>
        <p:grpSpPr>
          <a:xfrm>
            <a:off x="2462495" y="2222800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5" name="Graphique 54">
              <a:extLst>
                <a:ext uri="{FF2B5EF4-FFF2-40B4-BE49-F238E27FC236}">
                  <a16:creationId xmlns:a16="http://schemas.microsoft.com/office/drawing/2014/main" id="{A6FB9783-032B-2E17-02F2-CCB3464C06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6" name="Graphique 55">
              <a:extLst>
                <a:ext uri="{FF2B5EF4-FFF2-40B4-BE49-F238E27FC236}">
                  <a16:creationId xmlns:a16="http://schemas.microsoft.com/office/drawing/2014/main" id="{C0422F12-66EC-A276-D8B6-AD59558F48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102E016-AF09-6617-AAB8-5B202A1B9524}"/>
              </a:ext>
            </a:extLst>
          </p:cNvPr>
          <p:cNvGrpSpPr/>
          <p:nvPr/>
        </p:nvGrpSpPr>
        <p:grpSpPr>
          <a:xfrm>
            <a:off x="5696574" y="2245365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8" name="Graphique 57">
              <a:extLst>
                <a:ext uri="{FF2B5EF4-FFF2-40B4-BE49-F238E27FC236}">
                  <a16:creationId xmlns:a16="http://schemas.microsoft.com/office/drawing/2014/main" id="{E6EA47DC-9731-EA57-6D84-9816BFB7F6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9" name="Graphique 58">
              <a:extLst>
                <a:ext uri="{FF2B5EF4-FFF2-40B4-BE49-F238E27FC236}">
                  <a16:creationId xmlns:a16="http://schemas.microsoft.com/office/drawing/2014/main" id="{58F745C7-CF59-1C4D-C87B-17E5BCB0AC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02B47-4EA7-8849-BF91-4810E16A5DC5}"/>
              </a:ext>
            </a:extLst>
          </p:cNvPr>
          <p:cNvGrpSpPr/>
          <p:nvPr/>
        </p:nvGrpSpPr>
        <p:grpSpPr>
          <a:xfrm>
            <a:off x="2373925" y="4605410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1310CDE5-2F7C-BE62-7EED-267E02E64E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89A1246B-E8A3-9416-D778-8669A998E0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A41C29E-5FBD-F249-411D-3015E71CA5E4}"/>
              </a:ext>
            </a:extLst>
          </p:cNvPr>
          <p:cNvGrpSpPr/>
          <p:nvPr/>
        </p:nvGrpSpPr>
        <p:grpSpPr>
          <a:xfrm>
            <a:off x="5519434" y="459817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E2C9131B-EAEB-6739-1380-6D64B05BD1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56C3FED1-1718-9DB2-1151-CF6EB51E05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0249706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9A81-5F74-5CCD-76EB-FAA5FCE9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EF70F76-DAC0-EA73-A3A5-CAF6B860133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1E743-FE38-010D-BBB8-8150A9944DE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2D50361-3E2F-841A-CE21-152D4D66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96" y="80006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ADB4C1-4CCB-9D2D-D134-5D980AD480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429F05D-96D9-602D-F680-E39E3299B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FF4137-0030-B659-F76B-530C4F2E48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3BB8B6-D4B8-9092-C2DA-F30C7CEC4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377ACC-DC47-0180-F983-54EC0D37F4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2E0CB1-A612-72CE-3994-1F1EEDF19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DD697-3285-EF6A-E2C9-5B84C8F811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58B941-F6EF-0FB9-9646-2B35AA9393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1DFBB-E642-FE32-F390-86372B08A3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791221E-2005-2F72-B5D6-B5A2027C06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518" y="2866676"/>
            <a:ext cx="7654964" cy="185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2608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8010-47E6-09A9-28FB-19D26239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7514F4E-BA24-6DD8-CC85-62E8D4FEB03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847B85-5E7C-BEDD-35D8-DB4CC2848FE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9F4C6A7-3B4C-0B75-05D2-CEA21146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69" y="775817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سأعين أربعة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69D68F0-D2B2-776B-92A2-A054A21098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7616DB-2727-53DB-656D-1101939337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33B509-7B60-B81C-4B37-6B015E4DF1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1CB5BE-B55D-EC18-7F9E-82904C931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D3609-DBFE-0C88-0574-1AD582ADBB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748485-3A95-0C86-447B-520B9ED93E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AF3775-9A19-E77B-B7F9-638BB0E9F8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8E532-8D42-749A-637C-0DD70DB42F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094699-4EEB-BAB8-4B8F-020C6F26A0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D94701-5260-E961-C8D5-A82F48E2C6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115373"/>
            <a:ext cx="7654964" cy="185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2710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ACD59-2C78-EB30-C49E-01D1D3A76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46AE211-3D52-86F5-C6E0-D8AE62F1982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EA37DF-DBE5-74E5-B84C-AB6A6EEDA36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62BD2080-0FFA-D9CA-C383-0F77C0D4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96" y="80006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 باسترسال.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7E7246-B6FE-7BDB-4F3C-DAF843ED3B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50D8DC-5935-1DE5-FA5E-05F4139F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AD9EA3-BBE2-600C-FF37-EC3D42C0D6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780A01-A293-E9EF-DC5F-6D946B7DE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C068BE-A464-805D-AC36-E0696E863E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82F296-4D7F-7FFB-3AFB-A29EDCE917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757964-CD44-5CFA-CA23-760BD9DD23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F170C-4EB1-D045-EC31-E5C8EC900D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41142C-FDB1-38BA-8858-7259C4795A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C8F8732-D1C0-0717-77F8-2C0DCB6823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8596" y="2397679"/>
            <a:ext cx="5166808" cy="9221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8FDD5E-B195-4A53-3D18-0055CB2EC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6217" y="3651785"/>
            <a:ext cx="5159187" cy="8916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7BA4B-342F-18AC-BED3-043C187F69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8596" y="4875408"/>
            <a:ext cx="5159187" cy="9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5199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81C7-7327-63FD-3A01-8662AF14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8CC593-A56E-8E6D-A358-0B2F8A4F8B2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3A1F79-6370-C6E3-1215-CCDFB679A6A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11934EF-D95D-92ED-01B9-8FE830086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69" y="775817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سأعين 6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CBAF5EFE-E093-D13D-E329-CA0B7C510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504F11-2393-8362-C059-39B5C4994A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9342D6-A064-B5CE-B6DA-06DED6AB32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7923B4-5307-6C1B-0474-F5CDE9BAA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96D109-57C9-01DF-6E65-3108A19228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527971-8608-0D6B-D4A7-A0C90630A3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6BFEE5-6AA7-929A-11D9-E495B48527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A067E2-DE9D-1B6D-4D80-AC6D2161B2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F79649-688B-12AB-99D8-FB259870FA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F361F2-7C18-27F6-4E99-96232ED98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8596" y="2397679"/>
            <a:ext cx="5166808" cy="9221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0BE7A0-3428-5E9C-7C93-7DBEC0889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6217" y="3651785"/>
            <a:ext cx="5159187" cy="8916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94ECFB-ACE5-AC9B-F359-7F713F49B1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6217" y="4875408"/>
            <a:ext cx="5159187" cy="9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716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77A3F-C1D5-67F9-43D2-FD1BAEB8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C61854-4E99-6E41-255F-8369977E72D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3595C-F045-C02A-81F1-D9233CF7AC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2A018A6-7ADA-D7A0-92F4-B468AAFF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7987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110.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D7570A4F-F592-51D7-C470-350B99870B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46B5FD-BAF0-38B6-0DBB-909DB741A0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432BED-9C70-73E6-2DBD-331C54C403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617806-15AC-E969-92A9-9C4032435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827F0C-0DC1-6233-30D2-CEE83964CE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79F8A71-9614-F7A3-F6AB-FE52BAA38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14D6E5-CAB4-E980-D2D8-2920C847B5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251D21-37D4-33B6-9321-BBDC54A71D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481C67-6847-A6A4-3CB5-6F6B4D0F21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723B0E-422C-4E3E-734C-DC0570366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6628" y="1756939"/>
            <a:ext cx="3138928" cy="4484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DBA4820-41E0-4E83-F286-A8619B87EB72}"/>
              </a:ext>
            </a:extLst>
          </p:cNvPr>
          <p:cNvSpPr/>
          <p:nvPr/>
        </p:nvSpPr>
        <p:spPr>
          <a:xfrm>
            <a:off x="2658706" y="3982065"/>
            <a:ext cx="3752186" cy="8247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19232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6A1B5-2E8B-060B-E36F-E0C087E88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F68670E-6415-EB84-C0EF-6F156E6D823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A2746C-606B-CDBB-C514-C9665CAD8E3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CB14478-9B59-FB3C-624D-AA711A8B7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4" y="93279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ـــــ كل واحد منكم يقرأ الكلمات لزميله. سأمر بين الصفوف لمساعدتكم.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EDCC53-F9B8-87FF-E285-2FBAF241E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0C5C9F-7F45-CA39-8AC7-8B1725DAB6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AA3191-1130-BA27-F35F-99E6FEC4D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2C5CC6-28CA-0238-3709-B41F5FF1D6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33FC1B-094E-8207-C90F-872F2716B7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510C7-5FB2-6686-8558-BC83B8B551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D624A1-9ABD-3B91-6744-83736DBCE1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47C5C-AF0D-BCDE-A3E0-4052B37142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Image 14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0364C9C-C00F-52D9-41A1-2B82B9EB2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179" y="4373786"/>
            <a:ext cx="2429310" cy="2156012"/>
          </a:xfrm>
          <a:prstGeom prst="rect">
            <a:avLst/>
          </a:prstGeom>
        </p:spPr>
      </p:pic>
      <p:pic>
        <p:nvPicPr>
          <p:cNvPr id="20" name="Espace réservé pour une image 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5CF9496-7DEE-F4F9-0E0B-CE1048B5A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E7A8B9-A30C-675F-506D-189464EB53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3072" y="1756939"/>
            <a:ext cx="3138928" cy="4484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5CD3E9-2C23-A01E-68CB-DF7A8FE82E55}"/>
              </a:ext>
            </a:extLst>
          </p:cNvPr>
          <p:cNvSpPr/>
          <p:nvPr/>
        </p:nvSpPr>
        <p:spPr>
          <a:xfrm>
            <a:off x="1165150" y="3982065"/>
            <a:ext cx="3752186" cy="8247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9880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08868" y="792000"/>
            <a:ext cx="7252076" cy="612000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القراءة بهدوء هو (هي) ....... صفقوا له (لها).</a:t>
            </a:r>
            <a:endParaRPr lang="fr-FR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E9CB10-E53E-E53A-F023-E6E3149B0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2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5F7C27-FB0E-7201-EDC2-40B01ACB37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3C0CD6-D18B-E705-B03F-BB6AF74F79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8E155A-7E69-CE6C-1E2A-6809CE883C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83C8C1-8B14-7B1A-0E3B-CF2421E7BA8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856F082-C743-0707-D6A6-4F18B30380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4EEAFF-767A-185C-6985-EB9AAFC389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71F41C-CE5C-AB13-30F4-A3DC85C1B0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C7AA97-C018-FA05-7EFD-C844F7D596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74564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قفوا، سننشد أنشودة جسمي نشيط ومثابر مع القيام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5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4604FB-F0E9-F197-D5A2-5CA291DD7F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4AC80D-F985-1E1E-FEEA-DB0CFBFA1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24EF05-02C6-6BFD-5357-1DEDF467E3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167D60-BA58-430B-3793-4BE1AE894A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2C591A0-C8C9-B216-83F7-CD46C036C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65FD8-6020-4559-806C-CB771CC7E1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C32B9A-3F03-2CD0-6EA2-373572B943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FBB913-5928-C87A-A4F4-C2306C3E7A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Copie de FINALE -  نشيد جِسْمِي نَشِيطٌ وَمُثَابِرْ DONE-720p-260317">
            <a:hlinkClick r:id="" action="ppaction://media"/>
            <a:extLst>
              <a:ext uri="{FF2B5EF4-FFF2-40B4-BE49-F238E27FC236}">
                <a16:creationId xmlns:a16="http://schemas.microsoft.com/office/drawing/2014/main" id="{CF5402C4-BAF0-BA6E-753A-E05D491596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26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سنكمل كلمة بالمقطع الناقص من مقاطع الحروف التي راجعناها. 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3BA508C-3127-2A94-2BF1-108F2A5812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FAD275-9F47-721B-656A-83188374E15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8327" y="1993172"/>
            <a:ext cx="5538718" cy="338302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E8CC1B-A7B2-5F2B-320D-E83D28CCDDF2}"/>
              </a:ext>
            </a:extLst>
          </p:cNvPr>
          <p:cNvSpPr txBox="1"/>
          <p:nvPr/>
        </p:nvSpPr>
        <p:spPr>
          <a:xfrm>
            <a:off x="1506450" y="3249827"/>
            <a:ext cx="5862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زَ  </a:t>
            </a:r>
            <a:r>
              <a:rPr kumimoji="0" lang="ar-MA" sz="88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طا  </a:t>
            </a:r>
            <a:r>
              <a:rPr kumimoji="0" lang="ar-MA" sz="80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ـظَـ  </a:t>
            </a:r>
            <a:r>
              <a:rPr kumimoji="0" lang="ar-MA" sz="80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 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</a:t>
            </a: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437807-D783-F266-EE44-B20AE91C14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2223" y="3577017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B5A172F9-7943-45A6-210F-8628A6C8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5E467296-67FE-482D-E03B-E46517095B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الصورة واقرؤوا المقطع المكتوب في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CBBA8AA-D82C-BE4C-C76F-A28D45057B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2D6E87B-E4F8-C921-28FC-A87A5B63840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7B4D592C-1B5C-0639-5FE3-14F36186217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04405851-A597-9CB2-A6CF-6826C9C9EC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AF13374-2B80-02B7-2C0F-565F4D42B80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C6C340F-DA36-37C4-ACF7-89753E2969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211BDBD-49B1-0C90-D243-75182F5BC43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98C16C3-45E5-6519-79C5-2ED18B6D31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5C2877-527D-27EB-7C7F-2713E4E7C52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F84A7F5-4A43-B403-5AFD-E7E24779C98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B38C7B47-FFBA-382E-40B4-B6D77CE0360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F92FFF-7457-3A06-13D6-A4AC12110B5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6B112D0-D4F3-9BC0-9029-D0508B6A5C07}"/>
              </a:ext>
            </a:extLst>
          </p:cNvPr>
          <p:cNvSpPr txBox="1"/>
          <p:nvPr/>
        </p:nvSpPr>
        <p:spPr>
          <a:xfrm>
            <a:off x="3667154" y="3489162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بَـيْـ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... 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E86CC2-93D7-F6AC-0FA7-17EC737ECB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9521" y="2969342"/>
            <a:ext cx="2393750" cy="17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002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575E85E-7AF9-1D22-ACC3-AAD3D6612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677EC70-A1D7-5AC1-4210-72FE140E72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يقول الكلمة التي سنكملها؟ اكتبوا الكلمة كاملة على ألواحكم. 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4B3F13A-0278-22CB-7F80-A2E9527E73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D653649-0740-D920-F65C-DD50B3C8318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E6365E0-F5CB-20B4-8E5D-62B21156DB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1E53102-8D13-A589-C073-ADBDDF4679C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CC29D3BB-0C01-C884-C3EA-9A09323D1D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1E49836-D24B-B9FA-69FA-41CF7C66A8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D2FCD44-6D68-678B-C580-63834BFF93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97CC19B-8C99-BE19-4EF5-0A09A0A57AF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756E0565-6468-F06B-2BD2-DCCF66B9B28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2DF18C3-1707-C0B7-16C6-9FECBDA8B7F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5F8A17-1500-AC39-7C8C-EDAAAD9D3FF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68058" y="2446827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8BA4BB4-D4FE-7FE2-248D-274A516FE71C}"/>
              </a:ext>
            </a:extLst>
          </p:cNvPr>
          <p:cNvSpPr txBox="1"/>
          <p:nvPr/>
        </p:nvSpPr>
        <p:spPr>
          <a:xfrm>
            <a:off x="3661816" y="3505464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بَـيْـ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 </a:t>
            </a:r>
            <a:endParaRPr lang="ar-MA" sz="88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D0715F-EFC9-A55E-A18B-F7DDF6AB45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521" y="2969342"/>
            <a:ext cx="2393750" cy="1754264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86B201D-CE29-3FF6-7C00-81AF102E8AF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31022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7458" y="2325329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بَـيْ</a:t>
            </a: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ـض</a:t>
            </a:r>
            <a:r>
              <a:rPr lang="ar-MA" sz="96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9600" b="1" kern="12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46536F9-24CA-2743-3B2E-1BFE8B7EEEBD}"/>
              </a:ext>
            </a:extLst>
          </p:cNvPr>
          <p:cNvGrpSpPr/>
          <p:nvPr/>
        </p:nvGrpSpPr>
        <p:grpSpPr>
          <a:xfrm>
            <a:off x="4145239" y="3633452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9C510826-3FDD-22CD-1621-48E6BF6414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EBB5E58B-29D4-B40E-E048-19B1F21B99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5A225108-9A3C-FA55-3D7B-BF9D8CD40A9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110.  أكملوا بالمقطع المناسب 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يتم التصحيح على السبورة وفي الكراسات).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7D7D76-C0CD-46D0-33E1-4479E846B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6628" y="1756939"/>
            <a:ext cx="3138928" cy="4484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713703" y="4732558"/>
            <a:ext cx="3534045" cy="146776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1BD5B-23AA-3089-0BAA-1E3355A7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CFFE058-F4A7-EA75-5278-27A77054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في حصص سابقة كيف ننقل جملا. من يقرأ الجملة التالية: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B58F38-9516-AE70-C1DA-50C61AF629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57B000A-7654-1A1C-7D3B-6B8F67559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21A348-6DB2-265C-B288-0A1F544DC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DC9831-219D-2560-5F74-B72974C9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160B6-1CC3-48D1-C64D-066A5AD19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AB99E92-F598-9FD9-1FB0-23D45AAB1D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31D69B-7BAA-EE80-E7B0-5E82DB654F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A9CB44-7B9C-08DC-6338-1B29A62382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E3AA92-884F-1792-5506-0871068001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C91AB0-2D4D-AD60-0B74-A8CCA7FD95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73" y="1831293"/>
            <a:ext cx="7261844" cy="434270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6A023DE-C85F-EC0D-9669-CEB45C077AC8}"/>
              </a:ext>
            </a:extLst>
          </p:cNvPr>
          <p:cNvSpPr txBox="1"/>
          <p:nvPr/>
        </p:nvSpPr>
        <p:spPr>
          <a:xfrm>
            <a:off x="617537" y="3714424"/>
            <a:ext cx="7521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طـاوِلَـتـي  نَـظـيـفَـة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F5B5AC6-0E15-F65D-A347-2133875F1DD1}"/>
              </a:ext>
            </a:extLst>
          </p:cNvPr>
          <p:cNvGrpSpPr/>
          <p:nvPr/>
        </p:nvGrpSpPr>
        <p:grpSpPr>
          <a:xfrm>
            <a:off x="2137530" y="4002646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2DC0C696-D114-841B-2801-B6EDA090C0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99CB656F-4B77-04E6-D636-17ED8F6988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407512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02B5C-4B37-58C2-EDF7-24DA7CA31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80F3B0D-9E58-27AD-FC99-BFF7F8DE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الجملة على ألواحكم لا تنسوا ترك فراغ بين الكلمات.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1E9785-6567-E795-DFAB-025B78C6A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3E0AAC-FC51-A0EF-C574-1AFC70356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8CAF26-C2AD-C74D-7F8D-7358FD769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3F5C0-F1C1-7F2F-8070-B0DE49E99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2977E9-A55E-149E-1092-FF34A72CDE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56A533-DB57-5DFC-8815-C7C1E15D72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5EA341-4688-DA66-990A-A2E22AAB06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4DFC5F-CD11-2511-A1F5-7B97F2A4CC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8491F2-7437-5D29-9830-B0F23F2546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1039-F8EA-35EA-84C2-168641BAF7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73" y="1925193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487757-1BA6-7E26-966D-99488C2714F3}"/>
              </a:ext>
            </a:extLst>
          </p:cNvPr>
          <p:cNvSpPr txBox="1"/>
          <p:nvPr/>
        </p:nvSpPr>
        <p:spPr>
          <a:xfrm>
            <a:off x="610859" y="3783249"/>
            <a:ext cx="7521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طـاوِلَـتـي  نَـظـيـفَـة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E90028C-F2E0-91F5-DBE4-EF40CF5365AA}"/>
              </a:ext>
            </a:extLst>
          </p:cNvPr>
          <p:cNvGrpSpPr/>
          <p:nvPr/>
        </p:nvGrpSpPr>
        <p:grpSpPr>
          <a:xfrm>
            <a:off x="2130852" y="4071471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0F08394D-6E31-FF92-BC47-589F34D161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0C5F9946-1B0F-D677-BBE2-EE082BE5F3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609511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98461-89F3-FDCA-0152-3BA09D0CA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D8E0D9A-5FDE-041F-4BA5-8AC827898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دفاتر الكتابة: انقلوا الجملة في دفاتركم. اكتبوا بخط جميل. سأمر لمراقبتكم.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37238B-5515-2DCF-72A9-AEC65E5F82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636CFD-5CDD-549E-B5E2-E1C475C4F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BB30E5-7FD4-B399-5F4F-758BC4857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FFACF9-B4B1-90DC-B7E2-52BDF4811E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8F7B83-0396-4A09-FFFF-5955F22BC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DFF620-E6EA-D773-E9DB-43F4A143FE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55AADA-9EA9-99B3-4AB6-59A6E925EC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7EDE07-B227-C44A-B495-97CE75F7E7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6DAE55-B33F-666F-B5B8-F5100A5170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B7AA8C6-C584-A88E-D883-D1DD0C3E9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73" y="1925193"/>
            <a:ext cx="7261844" cy="4342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E76956-93E5-856B-C803-C909E63FB78D}"/>
              </a:ext>
            </a:extLst>
          </p:cNvPr>
          <p:cNvSpPr txBox="1"/>
          <p:nvPr/>
        </p:nvSpPr>
        <p:spPr>
          <a:xfrm>
            <a:off x="626737" y="3802914"/>
            <a:ext cx="7521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طـاوِلَـتـي  نَـظـيـفَـة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A347498-149C-E36F-3CA7-848774BD3F03}"/>
              </a:ext>
            </a:extLst>
          </p:cNvPr>
          <p:cNvGrpSpPr/>
          <p:nvPr/>
        </p:nvGrpSpPr>
        <p:grpSpPr>
          <a:xfrm>
            <a:off x="2146730" y="4091136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692A60EE-FFD2-7D26-05A0-B1FDBC8DC1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8D515079-DEF1-3DBC-EB09-64997D8EF5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110419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defTabSz="514337"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وقت النجمة الآن. الفائز بنجمة الكتابة: ....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F0B9A8-F30E-BF6F-CE1F-F10B728F95F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DC7728-9187-E5C8-AC2E-E3B6E02F4E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F1BC2-CC04-569F-AD88-1F49EFB7DD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ED0AEF-A9C9-1747-F40F-D056BB871E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A3F6D4-8541-C8AA-92B7-3F8580C4E0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B4A8536-6B1C-1572-175E-81FF0E0D03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C162E8-18AD-7A60-3084-B33DB924AF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9ABA96-27F9-DE9F-9B19-8F445C5A66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90981E-EE70-825B-E3B4-33F41A98D7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9CF86-41EE-9F88-75A4-31F87B9A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4CE3BA4-A9C8-3056-7C94-5DB4D7DA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72" y="906922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Arial" panose="020B0604020202020204" pitchFamily="34" charset="0"/>
                <a:cs typeface="Microsoft Uighur" panose="02000000000000000000" pitchFamily="2" charset="-78"/>
              </a:rPr>
              <a:t>اختتام الحصة</a:t>
            </a:r>
            <a:endParaRPr lang="ar-MA" sz="4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A3116D8-BA86-ED70-01EB-9F7E4CBD9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59FE26B-F7C0-4478-818F-25C48C00C2F4}"/>
              </a:ext>
            </a:extLst>
          </p:cNvPr>
          <p:cNvSpPr txBox="1">
            <a:spLocks/>
          </p:cNvSpPr>
          <p:nvPr/>
        </p:nvSpPr>
        <p:spPr>
          <a:xfrm>
            <a:off x="1487424" y="3014118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3AE826B-2226-45B3-4A5A-929D227A82B7}"/>
              </a:ext>
            </a:extLst>
          </p:cNvPr>
          <p:cNvSpPr txBox="1"/>
          <p:nvPr/>
        </p:nvSpPr>
        <p:spPr>
          <a:xfrm>
            <a:off x="5412400" y="1777877"/>
            <a:ext cx="1758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A96A6766-E253-A43A-14E9-40234BF1ACD7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737275" y="78141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اليوم كيف نذكر لعبتنا المفضلة. من يذكر لعبته المفضلة ويقول لماذا يحبها؟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F6A87EE-E775-7EFD-4796-4B7FF80571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Nada-Standing">
            <a:hlinkClick r:id="" action="ppaction://media"/>
            <a:extLst>
              <a:ext uri="{FF2B5EF4-FFF2-40B4-BE49-F238E27FC236}">
                <a16:creationId xmlns:a16="http://schemas.microsoft.com/office/drawing/2014/main" id="{7F5B733F-D7F7-0622-30DE-172FB2D355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648"/>
          <a:stretch>
            <a:fillRect/>
          </a:stretch>
        </p:blipFill>
        <p:spPr>
          <a:xfrm>
            <a:off x="1092958" y="2263226"/>
            <a:ext cx="2062745" cy="32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CBC225-1D40-4F04-B548-4A64ECBBE2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0DCF58-32C5-0FD9-0E35-6FE1717B7F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93F1F4-4FB0-B428-582B-FBF6CEB863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E87F04-2046-8298-CEB7-9EDB910FE7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6AF8452-6B56-A279-FA06-A23AB429DD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A70F8-022D-37B8-DD76-D7B6710A8E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F7C46C-3BB6-F035-9AA9-69C457C8CC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FF7F3E-6F9B-B40E-23F8-93C134C308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F51DF9-AC39-0238-A98C-2440D20413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8238" y="2320827"/>
            <a:ext cx="1464809" cy="1455175"/>
          </a:xfrm>
          <a:prstGeom prst="ellipse">
            <a:avLst/>
          </a:prstGeom>
          <a:ln w="63500" cap="rnd">
            <a:solidFill>
              <a:srgbClr val="507FB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34D023-D9BA-A638-47F5-12CA55B8FF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8931" y="2421143"/>
            <a:ext cx="1446279" cy="140775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DE5E95-DC9F-6343-99E4-171E52EC22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0480" y="3891520"/>
            <a:ext cx="1450151" cy="140775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1FB9C4-A44F-94F2-1D95-8C86EA836B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88438" y="3858584"/>
            <a:ext cx="1409218" cy="140147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DE9862-92BC-E6E4-44CE-591B245715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71183" y="3982195"/>
            <a:ext cx="1354941" cy="1336654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2400" y="726763"/>
            <a:ext cx="723636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راجعنا الحروف: ر ز ص ض ط ظ. لنقرأ مقاطع الحروف. رددوا معي. 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(الفئة د)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6B73E0D-2C76-1D56-3A59-6FDA1FF62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43481F58-667E-D39E-869F-4B28682B2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6328238" y="2738919"/>
            <a:ext cx="1825156" cy="30752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9B04A2-1DBA-2C05-234A-EE019759E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E58D8-956C-D44E-BA43-97598D6BF6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26924-1FA2-F198-A8B7-2D6864C24B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A7AA99-1C68-CC42-398E-7AAE4073D43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A0AC2-46CB-11E9-AD2C-9D381A404E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0B315D-945A-9BB1-4843-426CC91D68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40A44E-4576-9704-2BD5-CB0CC914161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88F0E6-9DF8-E079-39CB-349C1009E3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799F27-5B7F-675E-A8C9-8573D04D71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البيت اقرؤوا المقاطع والكلمات والجمل  في الكراسة ص 111.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C2899B-60B5-9F53-A380-B9F219284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B47A64-BEDF-4F5D-A885-9FF4C807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C48813-EDF7-9C8E-21A0-959840E403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88D8D20-2C16-2FAB-E6E3-9ED99693B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C02FF88-9CFE-C320-A28A-F4A5D6EDEC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BD5DD29-1A3D-EBEA-18C4-3E1A2F16BF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D8A4B-2281-B547-1A93-3FEC20BD4B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24C016-432D-02EC-65F2-A0AB3311A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0A00E6-2CDC-9CF6-5B26-4678D1620C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B98B0B-7107-51C9-47AD-6DA4FC321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8289" y="1511856"/>
            <a:ext cx="3380914" cy="4771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C505C4-587A-F6CE-A9FF-78B549527009}"/>
              </a:ext>
            </a:extLst>
          </p:cNvPr>
          <p:cNvSpPr/>
          <p:nvPr/>
        </p:nvSpPr>
        <p:spPr>
          <a:xfrm>
            <a:off x="2654710" y="2300747"/>
            <a:ext cx="3673528" cy="24801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CE92D82-028E-8726-9780-1692A3481E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304800" y="726972"/>
            <a:ext cx="7283177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البيت، أنجزوا تمرين الإكمال و انقلوا الكلمات على دفاتركم.  سأملي عليكم بعضا منها غدا.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BFE94E-3EAC-4C61-1278-F8267F732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396433-33B4-D624-7576-CD9D29C5C0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15DBAF-5926-4A13-5442-64C5CED71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BCEE90-1066-829B-D5F7-26B181B720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959189-171D-6A87-89AC-308116CFC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78746DC-459C-D8B6-3B66-483BE364B1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A9F663-4082-D4E6-BEB2-0753127A108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DA06C9-0342-E557-D238-5CF15DD973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D46B29-0EDF-616D-73EB-CC3A1F9EE5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BCD37F-6106-CBE1-5DFB-372073E71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8289" y="1511856"/>
            <a:ext cx="3380914" cy="4771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02473E0-991D-752B-1414-A4652E82C434}"/>
              </a:ext>
            </a:extLst>
          </p:cNvPr>
          <p:cNvSpPr/>
          <p:nvPr/>
        </p:nvSpPr>
        <p:spPr>
          <a:xfrm>
            <a:off x="2507226" y="3377381"/>
            <a:ext cx="3821012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7743F3F-0467-9AFB-776C-36CC23CB6EA7}"/>
              </a:ext>
            </a:extLst>
          </p:cNvPr>
          <p:cNvSpPr/>
          <p:nvPr/>
        </p:nvSpPr>
        <p:spPr>
          <a:xfrm>
            <a:off x="2578694" y="4749640"/>
            <a:ext cx="3821012" cy="15299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Espace réservé pour une image  4">
            <a:extLst>
              <a:ext uri="{FF2B5EF4-FFF2-40B4-BE49-F238E27FC236}">
                <a16:creationId xmlns:a16="http://schemas.microsoft.com/office/drawing/2014/main" id="{C6FFF703-6B4E-4B33-CAA7-D4209AEEE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38082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A609221D-73F8-334D-9355-A605E97DD2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1483" y="1818443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65D559-1EAC-4EB3-9578-5A21B5DDCB2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2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C22DE81-34E2-A76F-ED4A-38AEB2A3D03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CD4559-A2C4-AAA6-C0E4-CB0F929C3D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8F8D6A-CC7C-B8DF-AB94-B2498805B1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DE4D74-DC34-F01D-04E8-1154D739FC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5AC729-D442-1355-4A8E-891E9BBE08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4D1228F-4CE5-2F3B-163F-BD86AF4690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A11D87-3F20-4C85-EE05-FE6A979526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BFC703-EAC0-618E-00B4-104C5C1FD5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2F90C1-ACB0-F8A5-BB83-94177010B6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74738" y="3036384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BF60FCDC32A478B689833DE3521D9" ma:contentTypeVersion="16" ma:contentTypeDescription="Crée un document." ma:contentTypeScope="" ma:versionID="8689532cf7e51b1a8d3a3e186d4efc73">
  <xsd:schema xmlns:xsd="http://www.w3.org/2001/XMLSchema" xmlns:xs="http://www.w3.org/2001/XMLSchema" xmlns:p="http://schemas.microsoft.com/office/2006/metadata/properties" xmlns:ns3="9a730811-a90a-43f3-87f9-912e2db5d063" xmlns:ns4="327bd5d2-d4b2-42b9-b332-e9199bb761b4" targetNamespace="http://schemas.microsoft.com/office/2006/metadata/properties" ma:root="true" ma:fieldsID="9f0b36deb431ad712753f617f1930d4a" ns3:_="" ns4:_="">
    <xsd:import namespace="9a730811-a90a-43f3-87f9-912e2db5d063"/>
    <xsd:import namespace="327bd5d2-d4b2-42b9-b332-e9199bb761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30811-a90a-43f3-87f9-912e2db5d06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bd5d2-d4b2-42b9-b332-e9199bb761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7bd5d2-d4b2-42b9-b332-e9199bb761b4" xsi:nil="true"/>
  </documentManagement>
</p:properties>
</file>

<file path=customXml/itemProps1.xml><?xml version="1.0" encoding="utf-8"?>
<ds:datastoreItem xmlns:ds="http://schemas.openxmlformats.org/officeDocument/2006/customXml" ds:itemID="{CA59BB3D-6553-4AA9-B848-DB324B533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730811-a90a-43f3-87f9-912e2db5d063"/>
    <ds:schemaRef ds:uri="327bd5d2-d4b2-42b9-b332-e9199bb76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D0301F-0BEA-4F8D-B627-FCF0E24959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EA3DD4-2D59-4335-911E-60F4273440D6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27bd5d2-d4b2-42b9-b332-e9199bb761b4"/>
    <ds:schemaRef ds:uri="9a730811-a90a-43f3-87f9-912e2db5d06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26722</TotalTime>
  <Words>2153</Words>
  <Application>Microsoft Office PowerPoint</Application>
  <PresentationFormat>Affichage à l'écran (4:3)</PresentationFormat>
  <Paragraphs>513</Paragraphs>
  <Slides>80</Slides>
  <Notes>28</Notes>
  <HiddenSlides>0</HiddenSlides>
  <MMClips>9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80</vt:i4>
      </vt:variant>
    </vt:vector>
  </HeadingPairs>
  <TitlesOfParts>
    <vt:vector size="108" baseType="lpstr">
      <vt:lpstr>Dosis Medium</vt:lpstr>
      <vt:lpstr>Calibri Light</vt:lpstr>
      <vt:lpstr>Dosis ExtraBold</vt:lpstr>
      <vt:lpstr>Microsoft Uighur</vt:lpstr>
      <vt:lpstr>Wingdings</vt:lpstr>
      <vt:lpstr>Calibri</vt:lpstr>
      <vt:lpstr>Noto Sans Symbols</vt:lpstr>
      <vt:lpstr>Modern Love</vt:lpstr>
      <vt:lpstr>Dosis SemiBold</vt:lpstr>
      <vt:lpstr>Arial</vt:lpstr>
      <vt:lpstr>Dosis</vt:lpstr>
      <vt:lpstr>01- نشاط اعتيادي</vt:lpstr>
      <vt:lpstr>Thème Office</vt:lpstr>
      <vt:lpstr>02- معــــــــــجم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4_Env-Enseignant</vt:lpstr>
      <vt:lpstr>3_04- قراءة/ كتابة</vt:lpstr>
      <vt:lpstr>1_01- نشاط اعتيادي</vt:lpstr>
      <vt:lpstr>1_03- استماع وتحدث</vt:lpstr>
      <vt:lpstr>2_04- قراءة/ كتابة</vt:lpstr>
      <vt:lpstr>5_04- قراءة/ كتابة</vt:lpstr>
      <vt:lpstr>6_04- قراءة/ كتابة</vt:lpstr>
      <vt:lpstr>7_04- قراءة/ كتابة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نقرأ معا.</vt:lpstr>
      <vt:lpstr>من يقرأ؟</vt:lpstr>
      <vt:lpstr>سنقرأ معا نص القراءة المشتركة. سأقرأ النص جملة جملة وأنتم ترددون بعدي جماعة. </vt:lpstr>
      <vt:lpstr>استماع وتحدث</vt:lpstr>
      <vt:lpstr>في الحصة السابقة تعلمنا كيف نذكر لعبتنا المفضلة ولماذا نحبها. ماهي لعبة مجد المفضلة؟ </vt:lpstr>
      <vt:lpstr>اليوم ستقومون بتشخيص الحوار. أنصتوا جيدا. يسمع الأستاذ الحوار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 سنلعب لعبة "أقرأ كلمة وأقفز قفزة". سأختار تلميذة تمثل فريق البنات  تقرأ كلمة وتقفز قفزة. بعدها يقوم ممثل الأولاد ليقرأ ويقفز. الفائز هو من يقرأ الخمس كلمات قراءة صحيحة. </vt:lpstr>
      <vt:lpstr>وقت النجمة الآن. الفائز بنجمة الاستماع هو (هي) ............. صفقوا له (لها).</vt:lpstr>
      <vt:lpstr>قراءة/ كتابة</vt:lpstr>
      <vt:lpstr>الآن نتذكر كيف نقرأ مقاطع الحروف التي راجعنا. سأعين تلميذين، كل واحد يقرأ سطرا. (الفئة د) </vt:lpstr>
      <vt:lpstr>تعلمنا سابقا كيف نقرأ ونكتب كل حروف اللغة العربية. اليوم سنراجع بعض ما تعلمناه.</vt:lpstr>
      <vt:lpstr> اليوم سنجزئ كلمات إلى مقاطع. انتبهوا.</vt:lpstr>
      <vt:lpstr> من يجزئ كلمة « ضِفْدَعٌ" إلى مقاطع؟</vt:lpstr>
      <vt:lpstr>أحسنتم، ضِفْـ - دَ - عٌ. 3 تصفيقات. إذن كلمة "ضفدع"  تتكون من 3 مقاطع.</vt:lpstr>
      <vt:lpstr> من يجزئ كلمة « قَرْنَبيطٌ" إلى مقاطع؟</vt:lpstr>
      <vt:lpstr> أحسنتم، قَرْ – نَـ - بيـ - طٌ. 4 تصفيقات. إذن كلمة "قرنبيطٌ"  تتكون من 4 مقاطع.</vt:lpstr>
      <vt:lpstr> من يجزئ كلمة « ظَهْرٌ" إلى مقاطع؟</vt:lpstr>
      <vt:lpstr> أحسنتم، ظَـهْـ - رٌ: تصفيقتان. إذن كلمة "ظهر"  تتكون من مقطعين.</vt:lpstr>
      <vt:lpstr> من يجزئ كلمة « جَزَرٌ" إلى مقاطع؟</vt:lpstr>
      <vt:lpstr> أحسنتم، جَـ - زَ – رٌ : 3 تصفيقات. إذن كلمة "جَزَرٌ"  تتكون من 3 مقاطع.</vt:lpstr>
      <vt:lpstr>أقرأ رددوا بعدي.</vt:lpstr>
      <vt:lpstr>من يقرأ.      خاص بالفئة د</vt:lpstr>
      <vt:lpstr>الآن؛ سأكتب على سبورة الكتابة حرف الزاي مع الوصف. تابعوا جيدا.</vt:lpstr>
      <vt:lpstr>الآن اكتبوا على الألواح حرف الزاي. ارفعوا ألواحكم .</vt:lpstr>
      <vt:lpstr>الآن؛ سأكتب على سبورة الكتابة حرف الصاد أول الكلمة مع الوصف. تابعوا جيدا.</vt:lpstr>
      <vt:lpstr>اكتبوا على الألواح حرف الصاد. ارفعوا ألواحكم</vt:lpstr>
      <vt:lpstr>الآن؛ سأكتب على سبورة الكتابة حرف الضاد مع الوصف. تابعوا جيدا.</vt:lpstr>
      <vt:lpstr>اكتبوا على الألواح حرف الضاد. ارفعوا ألواحكم</vt:lpstr>
      <vt:lpstr>الآن؛ سأكتب على سبورة الكتابة حرف الطاء مع الوصف. تابعوا جيدا.</vt:lpstr>
      <vt:lpstr>اكتبوا على الألواح حرف الطاء. ارفعوا ألواحكم</vt:lpstr>
      <vt:lpstr>الآن سنقرأ مقاطع وكلمات تتضمن الحروف. انتبهوا.</vt:lpstr>
      <vt:lpstr>Présentation PowerPoint</vt:lpstr>
      <vt:lpstr>من يقرأ؟  (خاص بالفئة د).</vt:lpstr>
      <vt:lpstr>أقـــــرأ. </vt:lpstr>
      <vt:lpstr>من يقرأ؟   (خاص بمن يحتاج التدرب على الدمج).</vt:lpstr>
      <vt:lpstr>أقــــرأ. رددوا بعدي</vt:lpstr>
      <vt:lpstr>من يقرأ؟ سأعين أربعة منكم لقيادة القراءة. </vt:lpstr>
      <vt:lpstr>أقــــرأ الجمل باسترسال. رددوا بعدي</vt:lpstr>
      <vt:lpstr>من يقرأ؟ سأعين 6 منكم لقيادة القراءة. </vt:lpstr>
      <vt:lpstr>خذوا الكراسة الصفحة 110. </vt:lpstr>
      <vt:lpstr>في ثنائيات ـــــ كل واحد منكم يقرأ الكلمات لزميله. سأمر بين الصفوف لمساعدتكم. </vt:lpstr>
      <vt:lpstr>وقت النجمة الآن. الفائز بنجمة القراءة بهدوء هو (هي) ....... صفقوا له (لها).</vt:lpstr>
      <vt:lpstr>قفوا، سننشد أنشودة جسمي نشيط ومثابر مع القيام بحركات.</vt:lpstr>
      <vt:lpstr>الآن سنكمل كلمة بالمقطع الناقص من مقاطع الحروف التي راجعناها.  تابعوا معي.</vt:lpstr>
      <vt:lpstr>لاحظوا الصورة واقرؤوا المقطع المكتوب في الكلمة.</vt:lpstr>
      <vt:lpstr>من يقول الكلمة التي سنكملها؟ اكتبوا الكلمة كاملة على ألواحكم. </vt:lpstr>
      <vt:lpstr>ارفعوا ألواحكم. صححوا.</vt:lpstr>
      <vt:lpstr>خذوا الكراسة الصفحة 110.  أكملوا بالمقطع المناسب . (يشرح الأستاذ المطلوب. يتم التصحيح على السبورة وفي الكراسات). </vt:lpstr>
      <vt:lpstr>تعلمنا في حصص سابقة كيف ننقل جملا. من يقرأ الجملة التالية:</vt:lpstr>
      <vt:lpstr>انقلوا الجملة على ألواحكم لا تنسوا ترك فراغ بين الكلمات. صححوا.</vt:lpstr>
      <vt:lpstr>الآن خذوا دفاتر الكتابة: انقلوا الجملة في دفاتركم. اكتبوا بخط جميل. سأمر لمراقبتكم. </vt:lpstr>
      <vt:lpstr>وقت النجمة الآن. الفائز بنجمة الكتابة: ....</vt:lpstr>
      <vt:lpstr>اختتام الحصة</vt:lpstr>
      <vt:lpstr>تعلمنا اليوم كيف نذكر لعبتنا المفضلة. من يذكر لعبته المفضلة ويقول لماذا يحبها؟</vt:lpstr>
      <vt:lpstr>راجعنا الحروف: ر ز ص ض ط ظ. لنقرأ مقاطع الحروف. رددوا معي. من يقرأ؟ (الفئة د)</vt:lpstr>
      <vt:lpstr>في البيت اقرؤوا المقاطع والكلمات والجمل  في الكراسة ص 111. </vt:lpstr>
      <vt:lpstr>في البيت، أنجزوا تمرين الإكمال و انقلوا الكلمات على دفاتركم.  سأملي عليكم بعضا منها غدا. </vt:lpstr>
      <vt:lpstr>إلى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169</cp:revision>
  <dcterms:created xsi:type="dcterms:W3CDTF">2023-09-20T21:35:22Z</dcterms:created>
  <dcterms:modified xsi:type="dcterms:W3CDTF">2026-04-12T13:41:56Z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0x010100E83BF60FCDC32A478B689833DE3521D9</vt:lpwstr>
  </property>
</Properties>
</file>