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3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4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5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6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7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8.xml" ContentType="application/vnd.openxmlformats-officedocument.theme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theme/theme9.xml" ContentType="application/vnd.openxmlformats-officedocument.theme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theme/theme10.xml" ContentType="application/vnd.openxmlformats-officedocument.theme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theme/theme11.xml" ContentType="application/vnd.openxmlformats-officedocument.theme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theme/theme12.xml" ContentType="application/vnd.openxmlformats-officedocument.theme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theme/theme13.xml" ContentType="application/vnd.openxmlformats-officedocument.theme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theme/theme14.xml" ContentType="application/vnd.openxmlformats-officedocument.theme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theme/theme15.xml" ContentType="application/vnd.openxmlformats-officedocument.theme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theme/theme16.xml" ContentType="application/vnd.openxmlformats-officedocument.theme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95" r:id="rId3"/>
    <p:sldMasterId id="2147483713" r:id="rId4"/>
    <p:sldMasterId id="2147483736" r:id="rId5"/>
    <p:sldMasterId id="2147483829" r:id="rId6"/>
    <p:sldMasterId id="2147483845" r:id="rId7"/>
    <p:sldMasterId id="2147483860" r:id="rId8"/>
    <p:sldMasterId id="2147483883" r:id="rId9"/>
    <p:sldMasterId id="2147483901" r:id="rId10"/>
    <p:sldMasterId id="2147483925" r:id="rId11"/>
    <p:sldMasterId id="2147483952" r:id="rId12"/>
    <p:sldMasterId id="2147483980" r:id="rId13"/>
    <p:sldMasterId id="2147484004" r:id="rId14"/>
    <p:sldMasterId id="2147484025" r:id="rId15"/>
    <p:sldMasterId id="2147484053" r:id="rId16"/>
    <p:sldMasterId id="2147484078" r:id="rId17"/>
  </p:sldMasterIdLst>
  <p:notesMasterIdLst>
    <p:notesMasterId r:id="rId99"/>
  </p:notesMasterIdLst>
  <p:sldIdLst>
    <p:sldId id="2147482877" r:id="rId18"/>
    <p:sldId id="2147482558" r:id="rId19"/>
    <p:sldId id="2147482469" r:id="rId20"/>
    <p:sldId id="2147482602" r:id="rId21"/>
    <p:sldId id="2147482616" r:id="rId22"/>
    <p:sldId id="2147482619" r:id="rId23"/>
    <p:sldId id="2147482480" r:id="rId24"/>
    <p:sldId id="2134806825" r:id="rId25"/>
    <p:sldId id="2147482481" r:id="rId26"/>
    <p:sldId id="2147482769" r:id="rId27"/>
    <p:sldId id="2147482813" r:id="rId28"/>
    <p:sldId id="2147482631" r:id="rId29"/>
    <p:sldId id="2147482632" r:id="rId30"/>
    <p:sldId id="2147482796" r:id="rId31"/>
    <p:sldId id="2147482605" r:id="rId32"/>
    <p:sldId id="2134806235" r:id="rId33"/>
    <p:sldId id="2134806630" r:id="rId34"/>
    <p:sldId id="2147482754" r:id="rId35"/>
    <p:sldId id="2147482495" r:id="rId36"/>
    <p:sldId id="2147482496" r:id="rId37"/>
    <p:sldId id="2147482497" r:id="rId38"/>
    <p:sldId id="2147482498" r:id="rId39"/>
    <p:sldId id="2147482876" r:id="rId40"/>
    <p:sldId id="2147482825" r:id="rId41"/>
    <p:sldId id="2147482878" r:id="rId42"/>
    <p:sldId id="2147482880" r:id="rId43"/>
    <p:sldId id="2147482843" r:id="rId44"/>
    <p:sldId id="2147482633" r:id="rId45"/>
    <p:sldId id="2147482837" r:id="rId46"/>
    <p:sldId id="2147482827" r:id="rId47"/>
    <p:sldId id="2147482828" r:id="rId48"/>
    <p:sldId id="2147482829" r:id="rId49"/>
    <p:sldId id="2147482882" r:id="rId50"/>
    <p:sldId id="2147482883" r:id="rId51"/>
    <p:sldId id="2147482634" r:id="rId52"/>
    <p:sldId id="2147482884" r:id="rId53"/>
    <p:sldId id="2147482885" r:id="rId54"/>
    <p:sldId id="2147482886" r:id="rId55"/>
    <p:sldId id="2147482812" r:id="rId56"/>
    <p:sldId id="2147482871" r:id="rId57"/>
    <p:sldId id="2147482872" r:id="rId58"/>
    <p:sldId id="2147482817" r:id="rId59"/>
    <p:sldId id="2147482873" r:id="rId60"/>
    <p:sldId id="2147482870" r:id="rId61"/>
    <p:sldId id="2147482875" r:id="rId62"/>
    <p:sldId id="2147482866" r:id="rId63"/>
    <p:sldId id="2147482874" r:id="rId64"/>
    <p:sldId id="2147482766" r:id="rId65"/>
    <p:sldId id="2147482869" r:id="rId66"/>
    <p:sldId id="2147482738" r:id="rId67"/>
    <p:sldId id="2147482468" r:id="rId68"/>
    <p:sldId id="2147482739" r:id="rId69"/>
    <p:sldId id="2147482470" r:id="rId70"/>
    <p:sldId id="2147482767" r:id="rId71"/>
    <p:sldId id="2147482768" r:id="rId72"/>
    <p:sldId id="2147482890" r:id="rId73"/>
    <p:sldId id="2147482891" r:id="rId74"/>
    <p:sldId id="2147482509" r:id="rId75"/>
    <p:sldId id="2147482751" r:id="rId76"/>
    <p:sldId id="2147482752" r:id="rId77"/>
    <p:sldId id="2147482850" r:id="rId78"/>
    <p:sldId id="2147482897" r:id="rId79"/>
    <p:sldId id="2147482892" r:id="rId80"/>
    <p:sldId id="2147482893" r:id="rId81"/>
    <p:sldId id="2147482894" r:id="rId82"/>
    <p:sldId id="2147482551" r:id="rId83"/>
    <p:sldId id="2147482590" r:id="rId84"/>
    <p:sldId id="2147482477" r:id="rId85"/>
    <p:sldId id="2147482895" r:id="rId86"/>
    <p:sldId id="2147482835" r:id="rId87"/>
    <p:sldId id="2147482836" r:id="rId88"/>
    <p:sldId id="2147482881" r:id="rId89"/>
    <p:sldId id="2147482838" r:id="rId90"/>
    <p:sldId id="2147482896" r:id="rId91"/>
    <p:sldId id="2147482439" r:id="rId92"/>
    <p:sldId id="2147482694" r:id="rId93"/>
    <p:sldId id="2134806317" r:id="rId94"/>
    <p:sldId id="2147482489" r:id="rId95"/>
    <p:sldId id="2134806458" r:id="rId96"/>
    <p:sldId id="2134806325" r:id="rId97"/>
    <p:sldId id="2147482625" r:id="rId98"/>
  </p:sldIdLst>
  <p:sldSz cx="9144000" cy="6858000" type="screen4x3"/>
  <p:notesSz cx="6858000" cy="9144000"/>
  <p:embeddedFontLst>
    <p:embeddedFont>
      <p:font typeface="Dosis" pitchFamily="2" charset="0"/>
      <p:regular r:id="rId100"/>
      <p:bold r:id="rId101"/>
    </p:embeddedFont>
    <p:embeddedFont>
      <p:font typeface="Dosis ExtraBold" pitchFamily="2" charset="0"/>
      <p:bold r:id="rId102"/>
    </p:embeddedFont>
    <p:embeddedFont>
      <p:font typeface="Dosis Medium" pitchFamily="2" charset="0"/>
      <p:regular r:id="rId103"/>
    </p:embeddedFont>
    <p:embeddedFont>
      <p:font typeface="Dosis SemiBold" pitchFamily="2" charset="0"/>
      <p:regular r:id="rId104"/>
      <p:bold r:id="rId105"/>
    </p:embeddedFont>
    <p:embeddedFont>
      <p:font typeface="Microsoft Uighur" panose="02000000000000000000" pitchFamily="2" charset="-78"/>
      <p:regular r:id="rId106"/>
      <p:bold r:id="rId107"/>
    </p:embeddedFont>
    <p:embeddedFont>
      <p:font typeface="Modern Love" panose="04090805081005020601" pitchFamily="82" charset="0"/>
      <p:regular r:id="rId108"/>
    </p:embeddedFont>
    <p:embeddedFont>
      <p:font typeface="Noto Sans Symbols" panose="020B0604020202020204" charset="0"/>
      <p:regular r:id="rId109"/>
      <p:bold r:id="rId11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288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pos="3901" userDrawn="1">
          <p15:clr>
            <a:srgbClr val="A4A3A4"/>
          </p15:clr>
        </p15:guide>
        <p15:guide id="4" orient="horz" pos="731" userDrawn="1">
          <p15:clr>
            <a:srgbClr val="A4A3A4"/>
          </p15:clr>
        </p15:guide>
        <p15:guide id="5" pos="4626" userDrawn="1">
          <p15:clr>
            <a:srgbClr val="A4A3A4"/>
          </p15:clr>
        </p15:guide>
        <p15:guide id="6" pos="1837" userDrawn="1">
          <p15:clr>
            <a:srgbClr val="A4A3A4"/>
          </p15:clr>
        </p15:guide>
        <p15:guide id="7" pos="1088" userDrawn="1">
          <p15:clr>
            <a:srgbClr val="A4A3A4"/>
          </p15:clr>
        </p15:guide>
        <p15:guide id="8" pos="1338" userDrawn="1">
          <p15:clr>
            <a:srgbClr val="A4A3A4"/>
          </p15:clr>
        </p15:guide>
        <p15:guide id="9" orient="horz" pos="1366" userDrawn="1">
          <p15:clr>
            <a:srgbClr val="A4A3A4"/>
          </p15:clr>
        </p15:guide>
        <p15:guide id="10" orient="horz" pos="340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B"/>
    <a:srgbClr val="0097B2"/>
    <a:srgbClr val="424D7C"/>
    <a:srgbClr val="ECF8FB"/>
    <a:srgbClr val="106585"/>
    <a:srgbClr val="FFFFFF"/>
    <a:srgbClr val="1E3F48"/>
    <a:srgbClr val="7FB9BE"/>
    <a:srgbClr val="4C5155"/>
    <a:srgbClr val="D6E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166" autoAdjust="0"/>
    <p:restoredTop sz="94660"/>
  </p:normalViewPr>
  <p:slideViewPr>
    <p:cSldViewPr snapToGrid="0">
      <p:cViewPr varScale="1">
        <p:scale>
          <a:sx n="69" d="100"/>
          <a:sy n="69" d="100"/>
        </p:scale>
        <p:origin x="1512" y="60"/>
      </p:cViewPr>
      <p:guideLst>
        <p:guide pos="2880"/>
        <p:guide orient="horz" pos="2160"/>
        <p:guide pos="3901"/>
        <p:guide orient="horz" pos="731"/>
        <p:guide pos="4626"/>
        <p:guide pos="1837"/>
        <p:guide pos="1088"/>
        <p:guide pos="1338"/>
        <p:guide orient="horz" pos="1366"/>
        <p:guide orient="horz" pos="340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9.xml"/><Relationship Id="rId21" Type="http://schemas.openxmlformats.org/officeDocument/2006/relationships/slide" Target="slides/slide4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63" Type="http://schemas.openxmlformats.org/officeDocument/2006/relationships/slide" Target="slides/slide46.xml"/><Relationship Id="rId68" Type="http://schemas.openxmlformats.org/officeDocument/2006/relationships/slide" Target="slides/slide51.xml"/><Relationship Id="rId84" Type="http://schemas.openxmlformats.org/officeDocument/2006/relationships/slide" Target="slides/slide67.xml"/><Relationship Id="rId89" Type="http://schemas.openxmlformats.org/officeDocument/2006/relationships/slide" Target="slides/slide72.xml"/><Relationship Id="rId112" Type="http://schemas.openxmlformats.org/officeDocument/2006/relationships/viewProps" Target="viewProps.xml"/><Relationship Id="rId16" Type="http://schemas.openxmlformats.org/officeDocument/2006/relationships/slideMaster" Target="slideMasters/slideMaster16.xml"/><Relationship Id="rId107" Type="http://schemas.openxmlformats.org/officeDocument/2006/relationships/font" Target="fonts/font8.fntdata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74" Type="http://schemas.openxmlformats.org/officeDocument/2006/relationships/slide" Target="slides/slide57.xml"/><Relationship Id="rId79" Type="http://schemas.openxmlformats.org/officeDocument/2006/relationships/slide" Target="slides/slide62.xml"/><Relationship Id="rId102" Type="http://schemas.openxmlformats.org/officeDocument/2006/relationships/font" Target="fonts/font3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3.xml"/><Relationship Id="rId95" Type="http://schemas.openxmlformats.org/officeDocument/2006/relationships/slide" Target="slides/slide78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64" Type="http://schemas.openxmlformats.org/officeDocument/2006/relationships/slide" Target="slides/slide47.xml"/><Relationship Id="rId69" Type="http://schemas.openxmlformats.org/officeDocument/2006/relationships/slide" Target="slides/slide52.xml"/><Relationship Id="rId113" Type="http://schemas.openxmlformats.org/officeDocument/2006/relationships/theme" Target="theme/theme1.xml"/><Relationship Id="rId80" Type="http://schemas.openxmlformats.org/officeDocument/2006/relationships/slide" Target="slides/slide63.xml"/><Relationship Id="rId85" Type="http://schemas.openxmlformats.org/officeDocument/2006/relationships/slide" Target="slides/slide68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59" Type="http://schemas.openxmlformats.org/officeDocument/2006/relationships/slide" Target="slides/slide42.xml"/><Relationship Id="rId103" Type="http://schemas.openxmlformats.org/officeDocument/2006/relationships/font" Target="fonts/font4.fntdata"/><Relationship Id="rId108" Type="http://schemas.openxmlformats.org/officeDocument/2006/relationships/font" Target="fonts/font9.fntdata"/><Relationship Id="rId54" Type="http://schemas.openxmlformats.org/officeDocument/2006/relationships/slide" Target="slides/slide37.xml"/><Relationship Id="rId70" Type="http://schemas.openxmlformats.org/officeDocument/2006/relationships/slide" Target="slides/slide53.xml"/><Relationship Id="rId75" Type="http://schemas.openxmlformats.org/officeDocument/2006/relationships/slide" Target="slides/slide58.xml"/><Relationship Id="rId91" Type="http://schemas.openxmlformats.org/officeDocument/2006/relationships/slide" Target="slides/slide74.xml"/><Relationship Id="rId96" Type="http://schemas.openxmlformats.org/officeDocument/2006/relationships/slide" Target="slides/slide7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slide" Target="slides/slide40.xml"/><Relationship Id="rId106" Type="http://schemas.openxmlformats.org/officeDocument/2006/relationships/font" Target="fonts/font7.fntdata"/><Relationship Id="rId114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slide" Target="slides/slide43.xml"/><Relationship Id="rId65" Type="http://schemas.openxmlformats.org/officeDocument/2006/relationships/slide" Target="slides/slide48.xml"/><Relationship Id="rId73" Type="http://schemas.openxmlformats.org/officeDocument/2006/relationships/slide" Target="slides/slide56.xml"/><Relationship Id="rId78" Type="http://schemas.openxmlformats.org/officeDocument/2006/relationships/slide" Target="slides/slide61.xml"/><Relationship Id="rId81" Type="http://schemas.openxmlformats.org/officeDocument/2006/relationships/slide" Target="slides/slide64.xml"/><Relationship Id="rId86" Type="http://schemas.openxmlformats.org/officeDocument/2006/relationships/slide" Target="slides/slide69.xml"/><Relationship Id="rId94" Type="http://schemas.openxmlformats.org/officeDocument/2006/relationships/slide" Target="slides/slide77.xml"/><Relationship Id="rId99" Type="http://schemas.openxmlformats.org/officeDocument/2006/relationships/notesMaster" Target="notesMasters/notesMaster1.xml"/><Relationship Id="rId101" Type="http://schemas.openxmlformats.org/officeDocument/2006/relationships/font" Target="fonts/font2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39" Type="http://schemas.openxmlformats.org/officeDocument/2006/relationships/slide" Target="slides/slide22.xml"/><Relationship Id="rId109" Type="http://schemas.openxmlformats.org/officeDocument/2006/relationships/font" Target="fonts/font10.fntdata"/><Relationship Id="rId34" Type="http://schemas.openxmlformats.org/officeDocument/2006/relationships/slide" Target="slides/slide17.xml"/><Relationship Id="rId50" Type="http://schemas.openxmlformats.org/officeDocument/2006/relationships/slide" Target="slides/slide33.xml"/><Relationship Id="rId55" Type="http://schemas.openxmlformats.org/officeDocument/2006/relationships/slide" Target="slides/slide38.xml"/><Relationship Id="rId76" Type="http://schemas.openxmlformats.org/officeDocument/2006/relationships/slide" Target="slides/slide59.xml"/><Relationship Id="rId97" Type="http://schemas.openxmlformats.org/officeDocument/2006/relationships/slide" Target="slides/slide80.xml"/><Relationship Id="rId104" Type="http://schemas.openxmlformats.org/officeDocument/2006/relationships/font" Target="fonts/font5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4.xml"/><Relationship Id="rId92" Type="http://schemas.openxmlformats.org/officeDocument/2006/relationships/slide" Target="slides/slide7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2.xml"/><Relationship Id="rId24" Type="http://schemas.openxmlformats.org/officeDocument/2006/relationships/slide" Target="slides/slide7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66" Type="http://schemas.openxmlformats.org/officeDocument/2006/relationships/slide" Target="slides/slide49.xml"/><Relationship Id="rId87" Type="http://schemas.openxmlformats.org/officeDocument/2006/relationships/slide" Target="slides/slide70.xml"/><Relationship Id="rId110" Type="http://schemas.openxmlformats.org/officeDocument/2006/relationships/font" Target="fonts/font11.fntdata"/><Relationship Id="rId61" Type="http://schemas.openxmlformats.org/officeDocument/2006/relationships/slide" Target="slides/slide44.xml"/><Relationship Id="rId82" Type="http://schemas.openxmlformats.org/officeDocument/2006/relationships/slide" Target="slides/slide65.xml"/><Relationship Id="rId19" Type="http://schemas.openxmlformats.org/officeDocument/2006/relationships/slide" Target="slides/slide2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56" Type="http://schemas.openxmlformats.org/officeDocument/2006/relationships/slide" Target="slides/slide39.xml"/><Relationship Id="rId77" Type="http://schemas.openxmlformats.org/officeDocument/2006/relationships/slide" Target="slides/slide60.xml"/><Relationship Id="rId100" Type="http://schemas.openxmlformats.org/officeDocument/2006/relationships/font" Target="fonts/font1.fntdata"/><Relationship Id="rId105" Type="http://schemas.openxmlformats.org/officeDocument/2006/relationships/font" Target="fonts/font6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4.xml"/><Relationship Id="rId72" Type="http://schemas.openxmlformats.org/officeDocument/2006/relationships/slide" Target="slides/slide55.xml"/><Relationship Id="rId93" Type="http://schemas.openxmlformats.org/officeDocument/2006/relationships/slide" Target="slides/slide76.xml"/><Relationship Id="rId98" Type="http://schemas.openxmlformats.org/officeDocument/2006/relationships/slide" Target="slides/slide81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8.xml"/><Relationship Id="rId46" Type="http://schemas.openxmlformats.org/officeDocument/2006/relationships/slide" Target="slides/slide29.xml"/><Relationship Id="rId67" Type="http://schemas.openxmlformats.org/officeDocument/2006/relationships/slide" Target="slides/slide50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62" Type="http://schemas.openxmlformats.org/officeDocument/2006/relationships/slide" Target="slides/slide45.xml"/><Relationship Id="rId83" Type="http://schemas.openxmlformats.org/officeDocument/2006/relationships/slide" Target="slides/slide66.xml"/><Relationship Id="rId88" Type="http://schemas.openxmlformats.org/officeDocument/2006/relationships/slide" Target="slides/slide71.xml"/><Relationship Id="rId11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2">
          <a:extLst>
            <a:ext uri="{FF2B5EF4-FFF2-40B4-BE49-F238E27FC236}">
              <a16:creationId xmlns:a16="http://schemas.microsoft.com/office/drawing/2014/main" id="{2E8DB32F-E9B6-9AD9-01BD-8C76506A0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3" name="Google Shape;1463;p18:notes">
            <a:extLst>
              <a:ext uri="{FF2B5EF4-FFF2-40B4-BE49-F238E27FC236}">
                <a16:creationId xmlns:a16="http://schemas.microsoft.com/office/drawing/2014/main" id="{FA8D4DF9-4712-A614-3AA7-5CA77055869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64" name="Google Shape;1464;p18:notes">
            <a:extLst>
              <a:ext uri="{FF2B5EF4-FFF2-40B4-BE49-F238E27FC236}">
                <a16:creationId xmlns:a16="http://schemas.microsoft.com/office/drawing/2014/main" id="{B11432E8-0CEF-C4C7-9211-1266D51DAC7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3229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8">
          <a:extLst>
            <a:ext uri="{FF2B5EF4-FFF2-40B4-BE49-F238E27FC236}">
              <a16:creationId xmlns:a16="http://schemas.microsoft.com/office/drawing/2014/main" id="{9D68BC32-0BBF-FDC2-DFE6-E73A0B8DC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p49:notes">
            <a:extLst>
              <a:ext uri="{FF2B5EF4-FFF2-40B4-BE49-F238E27FC236}">
                <a16:creationId xmlns:a16="http://schemas.microsoft.com/office/drawing/2014/main" id="{17E64049-84E0-EB6C-EF31-898395F050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40" name="Google Shape;1840;p49:notes">
            <a:extLst>
              <a:ext uri="{FF2B5EF4-FFF2-40B4-BE49-F238E27FC236}">
                <a16:creationId xmlns:a16="http://schemas.microsoft.com/office/drawing/2014/main" id="{2642CDE5-BFF4-D1DC-FB6F-2F03885A83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120073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8">
          <a:extLst>
            <a:ext uri="{FF2B5EF4-FFF2-40B4-BE49-F238E27FC236}">
              <a16:creationId xmlns:a16="http://schemas.microsoft.com/office/drawing/2014/main" id="{8DDA4AD7-7EED-9D3C-84C3-218C31A39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p49:notes">
            <a:extLst>
              <a:ext uri="{FF2B5EF4-FFF2-40B4-BE49-F238E27FC236}">
                <a16:creationId xmlns:a16="http://schemas.microsoft.com/office/drawing/2014/main" id="{D714CC8A-F663-4392-C856-8C0A5EC5FF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40" name="Google Shape;1840;p49:notes">
            <a:extLst>
              <a:ext uri="{FF2B5EF4-FFF2-40B4-BE49-F238E27FC236}">
                <a16:creationId xmlns:a16="http://schemas.microsoft.com/office/drawing/2014/main" id="{C25A0C4F-6B99-DD06-F906-6066F3F1BE4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0044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8">
          <a:extLst>
            <a:ext uri="{FF2B5EF4-FFF2-40B4-BE49-F238E27FC236}">
              <a16:creationId xmlns:a16="http://schemas.microsoft.com/office/drawing/2014/main" id="{4D7AE67F-7227-07C6-2B7F-D9456B1019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p49:notes">
            <a:extLst>
              <a:ext uri="{FF2B5EF4-FFF2-40B4-BE49-F238E27FC236}">
                <a16:creationId xmlns:a16="http://schemas.microsoft.com/office/drawing/2014/main" id="{1C276FD6-A17C-F928-0B7F-419218D076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40" name="Google Shape;1840;p49:notes">
            <a:extLst>
              <a:ext uri="{FF2B5EF4-FFF2-40B4-BE49-F238E27FC236}">
                <a16:creationId xmlns:a16="http://schemas.microsoft.com/office/drawing/2014/main" id="{D12F0919-70C2-69AD-4041-9A627296D73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26703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8">
          <a:extLst>
            <a:ext uri="{FF2B5EF4-FFF2-40B4-BE49-F238E27FC236}">
              <a16:creationId xmlns:a16="http://schemas.microsoft.com/office/drawing/2014/main" id="{E7988CFF-5EC0-8933-9C34-C195D3BF0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p49:notes">
            <a:extLst>
              <a:ext uri="{FF2B5EF4-FFF2-40B4-BE49-F238E27FC236}">
                <a16:creationId xmlns:a16="http://schemas.microsoft.com/office/drawing/2014/main" id="{E1530C8C-00CB-6CA5-B64D-41664F79A55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40" name="Google Shape;1840;p49:notes">
            <a:extLst>
              <a:ext uri="{FF2B5EF4-FFF2-40B4-BE49-F238E27FC236}">
                <a16:creationId xmlns:a16="http://schemas.microsoft.com/office/drawing/2014/main" id="{0DCA134D-F15E-0695-1241-FB9E44EAA45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355858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4D6FE866-F58B-D13A-047F-C03244A70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E2F56186-C9EE-2325-523D-F7FBB740988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31033587-582B-2A63-DE82-ACAED7B784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169638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7" name="Google Shape;2107;p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08" name="Google Shape;2108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7" name="Google Shape;2107;p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08" name="Google Shape;2108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p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31" name="Google Shape;2131;p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663936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9">
          <a:extLst>
            <a:ext uri="{FF2B5EF4-FFF2-40B4-BE49-F238E27FC236}">
              <a16:creationId xmlns:a16="http://schemas.microsoft.com/office/drawing/2014/main" id="{2B656ED4-FE55-1C74-2AEB-0AD84F770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p77:notes">
            <a:extLst>
              <a:ext uri="{FF2B5EF4-FFF2-40B4-BE49-F238E27FC236}">
                <a16:creationId xmlns:a16="http://schemas.microsoft.com/office/drawing/2014/main" id="{CE38A61F-54F8-56E6-5742-7517F38B314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31" name="Google Shape;2131;p77:notes">
            <a:extLst>
              <a:ext uri="{FF2B5EF4-FFF2-40B4-BE49-F238E27FC236}">
                <a16:creationId xmlns:a16="http://schemas.microsoft.com/office/drawing/2014/main" id="{54D9A33B-568A-EF19-6786-F57117F1B76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481754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9">
          <a:extLst>
            <a:ext uri="{FF2B5EF4-FFF2-40B4-BE49-F238E27FC236}">
              <a16:creationId xmlns:a16="http://schemas.microsoft.com/office/drawing/2014/main" id="{09A60323-E6AF-0CFD-9DB6-BC70E127C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p77:notes">
            <a:extLst>
              <a:ext uri="{FF2B5EF4-FFF2-40B4-BE49-F238E27FC236}">
                <a16:creationId xmlns:a16="http://schemas.microsoft.com/office/drawing/2014/main" id="{06E23BBF-BB58-948C-D2A3-93B55FF2850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31" name="Google Shape;2131;p77:notes">
            <a:extLst>
              <a:ext uri="{FF2B5EF4-FFF2-40B4-BE49-F238E27FC236}">
                <a16:creationId xmlns:a16="http://schemas.microsoft.com/office/drawing/2014/main" id="{751474EB-187F-F491-21E2-763A0F421D3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50844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9">
          <a:extLst>
            <a:ext uri="{FF2B5EF4-FFF2-40B4-BE49-F238E27FC236}">
              <a16:creationId xmlns:a16="http://schemas.microsoft.com/office/drawing/2014/main" id="{3B46C8DF-835E-66EB-BA67-D7275EB6B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p77:notes">
            <a:extLst>
              <a:ext uri="{FF2B5EF4-FFF2-40B4-BE49-F238E27FC236}">
                <a16:creationId xmlns:a16="http://schemas.microsoft.com/office/drawing/2014/main" id="{7513C2D3-1DFC-BB4B-9EAE-C522379564A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31" name="Google Shape;2131;p77:notes">
            <a:extLst>
              <a:ext uri="{FF2B5EF4-FFF2-40B4-BE49-F238E27FC236}">
                <a16:creationId xmlns:a16="http://schemas.microsoft.com/office/drawing/2014/main" id="{50BCB2DF-A5A8-DEFC-ED88-D06E7BB574B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417803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9">
          <a:extLst>
            <a:ext uri="{FF2B5EF4-FFF2-40B4-BE49-F238E27FC236}">
              <a16:creationId xmlns:a16="http://schemas.microsoft.com/office/drawing/2014/main" id="{FD720BE4-9561-26BA-B5C0-40B7B6CBD8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p77:notes">
            <a:extLst>
              <a:ext uri="{FF2B5EF4-FFF2-40B4-BE49-F238E27FC236}">
                <a16:creationId xmlns:a16="http://schemas.microsoft.com/office/drawing/2014/main" id="{509987B2-C256-7446-93A3-4F3614D1B7D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31" name="Google Shape;2131;p77:notes">
            <a:extLst>
              <a:ext uri="{FF2B5EF4-FFF2-40B4-BE49-F238E27FC236}">
                <a16:creationId xmlns:a16="http://schemas.microsoft.com/office/drawing/2014/main" id="{F5A933F4-8242-A8E2-A768-7CDAD0AC09F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903632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9">
          <a:extLst>
            <a:ext uri="{FF2B5EF4-FFF2-40B4-BE49-F238E27FC236}">
              <a16:creationId xmlns:a16="http://schemas.microsoft.com/office/drawing/2014/main" id="{B64406B8-9936-1D2D-CE66-081FA1604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p77:notes">
            <a:extLst>
              <a:ext uri="{FF2B5EF4-FFF2-40B4-BE49-F238E27FC236}">
                <a16:creationId xmlns:a16="http://schemas.microsoft.com/office/drawing/2014/main" id="{91E93E62-4595-6D46-9924-3CC915EB284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31" name="Google Shape;2131;p77:notes">
            <a:extLst>
              <a:ext uri="{FF2B5EF4-FFF2-40B4-BE49-F238E27FC236}">
                <a16:creationId xmlns:a16="http://schemas.microsoft.com/office/drawing/2014/main" id="{CD5FA1C9-794B-60D1-0555-D4981BD6C5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036466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9">
          <a:extLst>
            <a:ext uri="{FF2B5EF4-FFF2-40B4-BE49-F238E27FC236}">
              <a16:creationId xmlns:a16="http://schemas.microsoft.com/office/drawing/2014/main" id="{5B5A2B2F-C53D-A122-37EC-9E5DE9F54E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p77:notes">
            <a:extLst>
              <a:ext uri="{FF2B5EF4-FFF2-40B4-BE49-F238E27FC236}">
                <a16:creationId xmlns:a16="http://schemas.microsoft.com/office/drawing/2014/main" id="{702B5290-D840-7A67-8566-49F68B566FB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31" name="Google Shape;2131;p77:notes">
            <a:extLst>
              <a:ext uri="{FF2B5EF4-FFF2-40B4-BE49-F238E27FC236}">
                <a16:creationId xmlns:a16="http://schemas.microsoft.com/office/drawing/2014/main" id="{E85DF5E0-F631-966B-FD9C-E273925CE00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177440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9">
          <a:extLst>
            <a:ext uri="{FF2B5EF4-FFF2-40B4-BE49-F238E27FC236}">
              <a16:creationId xmlns:a16="http://schemas.microsoft.com/office/drawing/2014/main" id="{4DC467C0-2A2D-E562-C9DA-5E023DC55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p77:notes">
            <a:extLst>
              <a:ext uri="{FF2B5EF4-FFF2-40B4-BE49-F238E27FC236}">
                <a16:creationId xmlns:a16="http://schemas.microsoft.com/office/drawing/2014/main" id="{E33BA1C5-9D2A-6C15-526E-0E101023A46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31" name="Google Shape;2131;p77:notes">
            <a:extLst>
              <a:ext uri="{FF2B5EF4-FFF2-40B4-BE49-F238E27FC236}">
                <a16:creationId xmlns:a16="http://schemas.microsoft.com/office/drawing/2014/main" id="{214AC42A-C26C-F37A-C5E2-587B6E8DE00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6119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9">
          <a:extLst>
            <a:ext uri="{FF2B5EF4-FFF2-40B4-BE49-F238E27FC236}">
              <a16:creationId xmlns:a16="http://schemas.microsoft.com/office/drawing/2014/main" id="{8808B4CF-4864-A9DC-6C6F-520A207F7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p77:notes">
            <a:extLst>
              <a:ext uri="{FF2B5EF4-FFF2-40B4-BE49-F238E27FC236}">
                <a16:creationId xmlns:a16="http://schemas.microsoft.com/office/drawing/2014/main" id="{47F3C974-1DAF-0360-0A47-58D407A7C1D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31" name="Google Shape;2131;p77:notes">
            <a:extLst>
              <a:ext uri="{FF2B5EF4-FFF2-40B4-BE49-F238E27FC236}">
                <a16:creationId xmlns:a16="http://schemas.microsoft.com/office/drawing/2014/main" id="{A7BB7F1B-20F3-95C5-4BFC-77682980C21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6440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0" name="Google Shape;2400;p10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01" name="Google Shape;2401;p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9">
          <a:extLst>
            <a:ext uri="{FF2B5EF4-FFF2-40B4-BE49-F238E27FC236}">
              <a16:creationId xmlns:a16="http://schemas.microsoft.com/office/drawing/2014/main" id="{4F9E1502-7CA4-A06B-2B51-3E8CC9162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0" name="Google Shape;2400;p107:notes">
            <a:extLst>
              <a:ext uri="{FF2B5EF4-FFF2-40B4-BE49-F238E27FC236}">
                <a16:creationId xmlns:a16="http://schemas.microsoft.com/office/drawing/2014/main" id="{29EDA6CA-5616-30D8-022F-0108A8903B9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01" name="Google Shape;2401;p107:notes">
            <a:extLst>
              <a:ext uri="{FF2B5EF4-FFF2-40B4-BE49-F238E27FC236}">
                <a16:creationId xmlns:a16="http://schemas.microsoft.com/office/drawing/2014/main" id="{3CA96D61-E3CB-8481-CA9D-5EB2D5AC61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61312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DD2118D6-4CBB-6DD9-DA9D-350264214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48930349-88D0-E90A-25A6-500F69F23BE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400803D8-6779-A8E0-7305-69F09324B5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46696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5" name="Google Shape;2465;p1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66" name="Google Shape;2466;p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73337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A1688C8F-2B51-BCDA-FA65-EC45C41607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F8A112AC-F49B-4935-E42C-0C5A39EFD7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4CD747EE-462A-32CF-2731-71436F473DA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729270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0" name="Google Shape;2490;p1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91" name="Google Shape;2491;p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66376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3E1D69A3-88C9-47DE-C103-DB41BBF31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C90F778D-D410-CFA6-7FF3-7AD3FC8A9BD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CAD8A119-0C07-6EFA-6C3F-241F061D403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559864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9">
          <a:extLst>
            <a:ext uri="{FF2B5EF4-FFF2-40B4-BE49-F238E27FC236}">
              <a16:creationId xmlns:a16="http://schemas.microsoft.com/office/drawing/2014/main" id="{B87672BD-41E0-0032-1367-02F89A2C4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0" name="Google Shape;2490;p118:notes">
            <a:extLst>
              <a:ext uri="{FF2B5EF4-FFF2-40B4-BE49-F238E27FC236}">
                <a16:creationId xmlns:a16="http://schemas.microsoft.com/office/drawing/2014/main" id="{260D71B3-002F-5FE9-61C3-47A0CDA4F67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91" name="Google Shape;2491;p118:notes">
            <a:extLst>
              <a:ext uri="{FF2B5EF4-FFF2-40B4-BE49-F238E27FC236}">
                <a16:creationId xmlns:a16="http://schemas.microsoft.com/office/drawing/2014/main" id="{39C01217-A791-E60B-7DDB-54319F388D1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992342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6158B891-F576-41B3-E7AA-DA365E2F6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858997E2-C56D-B95C-8A33-054E2702542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42C375E6-3404-52BB-424A-D7095235EFA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807817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9">
          <a:extLst>
            <a:ext uri="{FF2B5EF4-FFF2-40B4-BE49-F238E27FC236}">
              <a16:creationId xmlns:a16="http://schemas.microsoft.com/office/drawing/2014/main" id="{220F5E65-8536-3FBF-34F0-A79B56245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0" name="Google Shape;2490;p118:notes">
            <a:extLst>
              <a:ext uri="{FF2B5EF4-FFF2-40B4-BE49-F238E27FC236}">
                <a16:creationId xmlns:a16="http://schemas.microsoft.com/office/drawing/2014/main" id="{B67933B1-15BE-8E02-6C7D-2D602F7D918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91" name="Google Shape;2491;p118:notes">
            <a:extLst>
              <a:ext uri="{FF2B5EF4-FFF2-40B4-BE49-F238E27FC236}">
                <a16:creationId xmlns:a16="http://schemas.microsoft.com/office/drawing/2014/main" id="{6E42BB12-12B4-006B-9EE2-813A9FB4AD7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8820236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E3E36-8D9B-BACE-3450-9C687044C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2F8E932-40E3-5BB3-32A7-965DD4A647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1260544-EFBD-812E-11C4-CAD2B3C645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6262493-F0A7-3033-BAF3-9E714C3422D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sym typeface="Calibri"/>
              </a:rPr>
              <a:pPr algn="r"/>
              <a:t>64</a:t>
            </a:fld>
            <a:endParaRPr lang="fr-FR" sz="1200" dirty="0">
              <a:solidFill>
                <a:schemeClr val="dk1"/>
              </a:solidFill>
              <a:ea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144806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72C47159-1D37-06E3-501A-8ABE7AB74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A2A0E8FF-8155-9650-A133-17343C59BC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358160DD-832D-DAC4-A3F4-4483DBA66BA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777120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BF7C3331-7E36-9C61-EADC-BFB356BA4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28D03193-1BEE-CB3E-8824-F02CAE1577F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7170FCC1-32C2-F8C6-FB09-B514D4FB27E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1194204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7A151C7D-22E8-A5D7-AD1D-C93A9B3CF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A45C805F-4AEC-07B5-F91B-816A29ABB45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2EE4ACBC-784D-FEC9-ACCB-FAA1DCFB095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836613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9D63B2ED-B0DC-0BE1-DB78-146614A3F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987109FF-9A20-7B89-44F9-AD3FBBD50D2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5AD277EE-15F5-94C2-26B8-E9CD81A7A9A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3858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C17E1B6E-16DF-14DB-8A87-0D9465843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10AA9A6D-B153-29E8-EED3-AAF0C709EC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7476E44C-5012-0A61-BA7E-242E17165B2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6715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5.png"/></Relationships>
</file>

<file path=ppt/slideLayouts/_rels/slideLayout1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Relationship Id="rId6" Type="http://schemas.microsoft.com/office/2007/relationships/hdphoto" Target="../media/hdphoto4.wdp"/><Relationship Id="rId5" Type="http://schemas.openxmlformats.org/officeDocument/2006/relationships/image" Target="../media/image15.png"/><Relationship Id="rId4" Type="http://schemas.openxmlformats.org/officeDocument/2006/relationships/image" Target="../media/image7.png"/><Relationship Id="rId9" Type="http://schemas.microsoft.com/office/2007/relationships/hdphoto" Target="../media/hdphoto5.wdp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0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5.png"/></Relationships>
</file>

<file path=ppt/slideLayouts/_rels/slideLayout2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1.xml"/><Relationship Id="rId6" Type="http://schemas.microsoft.com/office/2007/relationships/hdphoto" Target="../media/hdphoto4.wdp"/><Relationship Id="rId5" Type="http://schemas.openxmlformats.org/officeDocument/2006/relationships/image" Target="../media/image15.png"/><Relationship Id="rId4" Type="http://schemas.openxmlformats.org/officeDocument/2006/relationships/image" Target="../media/image7.png"/><Relationship Id="rId9" Type="http://schemas.microsoft.com/office/2007/relationships/hdphoto" Target="../media/hdphoto5.wdp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5.png"/></Relationships>
</file>

<file path=ppt/slideLayouts/_rels/slideLayout2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5.png"/></Relationships>
</file>

<file path=ppt/slideLayouts/_rels/slideLayout2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0.png"/><Relationship Id="rId5" Type="http://schemas.openxmlformats.org/officeDocument/2006/relationships/image" Target="../media/image22.png"/><Relationship Id="rId4" Type="http://schemas.openxmlformats.org/officeDocument/2006/relationships/image" Target="../media/image8.png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10.png"/><Relationship Id="rId5" Type="http://schemas.openxmlformats.org/officeDocument/2006/relationships/image" Target="../media/image23.png"/><Relationship Id="rId4" Type="http://schemas.openxmlformats.org/officeDocument/2006/relationships/image" Target="../media/image8.png"/></Relationships>
</file>

<file path=ppt/slideLayouts/_rels/slideLayout2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10.png"/><Relationship Id="rId5" Type="http://schemas.openxmlformats.org/officeDocument/2006/relationships/image" Target="../media/image23.png"/><Relationship Id="rId4" Type="http://schemas.openxmlformats.org/officeDocument/2006/relationships/image" Target="../media/image8.png"/></Relationships>
</file>

<file path=ppt/slideLayouts/_rels/slideLayout2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10.png"/><Relationship Id="rId5" Type="http://schemas.openxmlformats.org/officeDocument/2006/relationships/image" Target="../media/image23.png"/><Relationship Id="rId4" Type="http://schemas.openxmlformats.org/officeDocument/2006/relationships/image" Target="../media/image8.png"/></Relationships>
</file>

<file path=ppt/slideLayouts/_rels/slideLayout2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Relationship Id="rId5" Type="http://schemas.openxmlformats.org/officeDocument/2006/relationships/image" Target="../media/image10.png"/><Relationship Id="rId4" Type="http://schemas.openxmlformats.org/officeDocument/2006/relationships/image" Target="../media/image23.png"/></Relationships>
</file>

<file path=ppt/slideLayouts/_rels/slideLayout2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Relationship Id="rId5" Type="http://schemas.openxmlformats.org/officeDocument/2006/relationships/image" Target="../media/image10.png"/><Relationship Id="rId4" Type="http://schemas.openxmlformats.org/officeDocument/2006/relationships/image" Target="../media/image23.png"/></Relationships>
</file>

<file path=ppt/slideLayouts/_rels/slideLayout2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Relationship Id="rId5" Type="http://schemas.openxmlformats.org/officeDocument/2006/relationships/image" Target="../media/image10.png"/><Relationship Id="rId4" Type="http://schemas.openxmlformats.org/officeDocument/2006/relationships/image" Target="../media/image23.png"/></Relationships>
</file>

<file path=ppt/slideLayouts/_rels/slideLayout2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5.png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5.png"/></Relationships>
</file>

<file path=ppt/slideLayouts/_rels/slideLayout3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6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5.png"/></Relationships>
</file>

<file path=ppt/slideLayouts/_rels/slideLayout34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6.png"/><Relationship Id="rId7" Type="http://schemas.openxmlformats.org/officeDocument/2006/relationships/image" Target="../media/image2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350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6.png"/><Relationship Id="rId7" Type="http://schemas.openxmlformats.org/officeDocument/2006/relationships/image" Target="../media/image2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351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6.png"/><Relationship Id="rId7" Type="http://schemas.openxmlformats.org/officeDocument/2006/relationships/image" Target="../media/image2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35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6.png"/><Relationship Id="rId7" Type="http://schemas.openxmlformats.org/officeDocument/2006/relationships/image" Target="../media/image2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735247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3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9355975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2400" b="1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274636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1323922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7978054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5575093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3611658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76321435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744333215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497338249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7124556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162196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1351744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5844520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402750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62688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243339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2896481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755728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970003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197135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4199709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032296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331838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5014716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022235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631017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557140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8485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11884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DE84C54-1222-2337-282C-200C22C73CDA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F29F184-9352-8A3F-85ED-189AC90783FB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1B7D7BBA-BDFD-CBD9-8E38-16CC763FB825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F205206D-DF53-6022-1EE4-D69452B91D2E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7FA9FF4C-D556-9F6C-3F4B-60A01A2022A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BAB0AA06-75CC-FB79-1675-A36D5E4D0FD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FCE67C22-2A57-FAC1-C6C6-90AAF8ECF1C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5EE20EBC-166D-B091-66FD-B7C920D5485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6F5E6734-9A7B-FDE8-028B-6737C749C01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50382C7-1BA5-EB87-2AB5-0F2DB515FC3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2AC3870-2EBD-D9C1-002D-F7B16CF9BBE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B4B87595-9D48-F750-4C94-5A1D306A667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8E89490-A242-DE35-9C9E-2CECDF7A42D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B6F2AB4A-102F-1862-FE58-9433485C783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E61E091E-D1BC-341A-5AAC-47CDA38E239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31ADCF13-3489-10F4-D54A-AB403B4AE5A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687311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E30D09C-76B2-0102-DF12-1F1AC51167B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0CEF04-EAC3-64F3-74FA-4B254E15EA5C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CB33FA5F-B6A4-25A0-FCCF-B457BE904B30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F3D1EDB9-A976-153B-7DB2-A924A58A286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79A27181-4761-B93B-6284-937E15D87F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28430F13-0E59-C4F7-98BF-0355B6ED24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C5C73C01-6B60-36B8-3586-FB96EEE42FB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F2E698A-7B09-6F57-54CF-1CD0546CDC5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C02E2E23-869C-14C8-77BA-85B097923A5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06A85C68-B6F4-94AC-102C-225BC91051E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2E8FEFFF-D20D-DA92-B416-4929E7ECFE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7F43464-E084-EAA2-0FCA-3CB6EAA19CD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17BB59F2-ADED-C1C7-1F7B-EF054703553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EA3C42A9-E3F5-A91E-E1E8-9CCA0FCB5F4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97012BBB-806E-6756-A327-A5368EDB248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98BE75A5-996A-BD10-DA58-D8AB2865DE7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534267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898327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5461804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6965552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157839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2948537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709763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1432777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800168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208140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1951539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6751781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5975832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24753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9806929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683665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2176214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3044634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435768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5852691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089670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6934328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4112770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3655466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9495447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4554823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1433111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8518731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547434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0479446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9235102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149886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6464766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9169214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712072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4659576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5692514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2173400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5694702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0086920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845169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746073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3775549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0373493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2807934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5_Media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4" name="Google Shape;604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5" name="Google Shape;605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6348058-6946-F8DA-0C61-0BE716766B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1086039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4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5" name="Google Shape;575;p14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2810639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4_Voc_Act_01__Libre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E2A07AA-C568-443C-19EA-675DD8D3DE1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4159509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7965749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8253895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180964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1077646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6308538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5912462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4173113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9219170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7423492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0907096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4519227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980845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4926396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6071551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2141048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0469941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254732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4864364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196956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6489700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953988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6308383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2777614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2ED80C0-3B4C-3036-01A5-1F37374145A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297FA55-5B79-22F2-F6ED-B2D3F4682C3B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C40D31A6-CE8E-5100-4F26-6FA6D76DA210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56CBFBF-AFEE-3366-64D1-DD3D0D326A1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8586B20C-E7BB-B0C0-AB4C-D4BE0863F5C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EC50F6AC-B2E9-BBB6-CD70-83853AB7524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F868F9F2-B468-D1F7-AEBA-1A83979188A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1396B05B-CCB2-7A24-BF51-622B888CAB3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6D472B76-9E02-0FDE-FEF3-D6E747C2716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D92535DB-640F-3B2A-2D6A-F35A7E42669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F114D985-926D-03EF-5967-B980ECCB9C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798F4A3-4894-1F1B-70AE-839B739185E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A231085F-1AF5-C644-B029-1C4EDEB966E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082CA9A-3E77-3092-A0E5-DEDE0653ED9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D08D24DA-2244-DCEE-9208-A28B7B65AB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A133BF68-2054-D590-F88A-635B68431F6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820413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6432789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4966203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4558141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1926752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6537352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6228491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2511943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6857680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9628937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204132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584000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584000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584000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2E898A7C-A1F4-76BB-2DA5-A41E24E69C6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246656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A2F14461-A6C8-ACAF-2C0C-6AB85A530704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246656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36AD2EDB-5B3E-83E6-50F3-536F05BA8ED9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246656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3F54D6B1-AC9E-DB15-30C5-90A750D37A24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1479323" y="49093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F6169E9-0960-5083-4683-57FB9D2FA34B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3759312" y="49093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pour une image  14">
            <a:extLst>
              <a:ext uri="{FF2B5EF4-FFF2-40B4-BE49-F238E27FC236}">
                <a16:creationId xmlns:a16="http://schemas.microsoft.com/office/drawing/2014/main" id="{490F8EEF-117F-3D45-0196-A8839D509C13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6039301" y="49093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399112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1040115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9925817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2977899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9616655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2025118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8540365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219883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87630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5018755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7627495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0454591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5920020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1745606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3118102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5038518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73512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7190913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5380492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4845815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6736083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5155859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4520450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7572966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480665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1804850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3532322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7765813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8163974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0010837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8401866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708401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8064814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8856171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9457965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5039091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2604886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2377059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5215424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3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2875D194-7997-DD02-E195-33204ECB2A3C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3814093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87" name="Google Shape;587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1B23DE-73CA-FD9C-1432-06C0605DA75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9727752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90" name="Google Shape;590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530F24-093A-3F34-CB95-8334208992B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2451808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94" name="Google Shape;594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5" name="Google Shape;595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1B6349-2885-E8E1-A65E-09BCC30E9E6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685804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4" name="Google Shape;604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5" name="Google Shape;605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6348058-6946-F8DA-0C61-0BE716766B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744730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9" name="Google Shape;609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0" name="Google Shape;610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44EE7AF-75EF-4A2C-5736-327FBE1E71A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7991134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4" name="Google Shape;614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5" name="Google Shape;615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6" name="Google Shape;616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7" name="Google Shape;617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8" name="Google Shape;618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9" name="Google Shape;619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0" name="Google Shape;620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1" name="Google Shape;621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2" name="Google Shape;622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3" name="Google Shape;623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3566A7-4D1F-4B2E-E0EA-231F57BD2EF6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031347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7" name="Google Shape;627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8" name="Google Shape;628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9" name="Google Shape;629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0" name="Google Shape;630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C3702E-1685-96C7-E4BA-9C9A9D452B7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4088714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4" name="Google Shape;634;p21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5" name="Google Shape;635;p21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6" name="Google Shape;636;p21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7" name="Google Shape;637;p21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8" name="Google Shape;638;p212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9" name="Google Shape;639;p212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0" name="Google Shape;640;p212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1" name="Google Shape;641;p212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AD310E4-52D6-DEC9-9706-19CEB3FB043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7034220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5" name="Google Shape;645;p213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6" name="Google Shape;646;p213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7" name="Google Shape;647;p213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8" name="Google Shape;648;p213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9" name="Google Shape;649;p213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0" name="Google Shape;650;p213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46F32C5-EEF6-B0E2-DF03-187595F85A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0036708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54" name="Google Shape;654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5" name="Google Shape;655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6" name="Google Shape;656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7" name="Google Shape;657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8" name="Google Shape;658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9" name="Google Shape;659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0" name="Google Shape;660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1" name="Google Shape;661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F9311D2-C5C4-3ED8-A353-09595F24EF5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2953069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65" name="Google Shape;665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6" name="Google Shape;666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7" name="Google Shape;667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8" name="Google Shape;668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9" name="Google Shape;669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0" name="Google Shape;670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4" name="Google Shape;674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BB8FE4D-8C97-D347-FE42-754D011231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414317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78" name="Google Shape;678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9" name="Google Shape;679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0" name="Google Shape;680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1" name="Google Shape;681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2" name="Google Shape;682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EA8A9FC-CB83-74F0-D640-C70E66A4B9B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0691122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86" name="Google Shape;686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7" name="Google Shape;687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8" name="Google Shape;688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9" name="Google Shape;689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0" name="Google Shape;690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1" name="Google Shape;691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0A46497-0E5B-7945-8662-96DF0534B2A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4145805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99" name="Google Shape;699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0" name="Google Shape;700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1" name="Google Shape;701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2" name="Google Shape;702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3" name="Google Shape;703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4" name="Google Shape;704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5" name="Google Shape;705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6" name="Google Shape;706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7" name="Google Shape;707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419C79-9561-0AE3-E0EC-81285011455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6979922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11" name="Google Shape;711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2" name="Google Shape;712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3" name="Google Shape;713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4" name="Google Shape;714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5" name="Google Shape;715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6" name="Google Shape;716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7" name="Google Shape;717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8" name="Google Shape;718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9" name="Google Shape;719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E94D056-16D2-E803-68C4-E2624B071877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6898884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23" name="Google Shape;723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4" name="Google Shape;724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5" name="Google Shape;725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6" name="Google Shape;726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7" name="Google Shape;727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8" name="Google Shape;728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9" name="Google Shape;729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0" name="Google Shape;730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1" name="Google Shape;731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3" name="Google Shape;733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4" name="Google Shape;734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5" name="Google Shape;735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6" name="Google Shape;736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7" name="Google Shape;737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8" name="Google Shape;738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9" name="Google Shape;739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0" name="Google Shape;740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8D065A4-5840-07A5-4C82-FA1313CAE3A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7349088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2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2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22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7" name="Google Shape;747;p22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8" name="Google Shape;748;p22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49" name="Google Shape;749;p22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50" name="Google Shape;750;p22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1" name="Google Shape;751;p22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52" name="Google Shape;752;p22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3" name="Google Shape;753;p22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302647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userDrawn="1">
  <p:cSld name="15_Disposition personnalisée"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56" name="Google Shape;756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57" name="Google Shape;757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758" name="Google Shape;758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759" name="Google Shape;759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22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1" name="Google Shape;761;p2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22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3" name="Google Shape;763;p2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22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65" name="Google Shape;765;p22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6" name="Google Shape;766;p22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7" name="Google Shape;767;p22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8" name="Google Shape;768;p22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9" name="Google Shape;769;p22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0" name="Google Shape;770;p22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15DF2E1-6FC4-6AA5-2957-0894C1CCA6F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6873724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5911462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7858365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1610758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7029893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97837825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372879383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058854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396773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3144999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4288119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13032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3121559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4139626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6098846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757270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3999762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502444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7938942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8111624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  <a:lvl2pPr algn="r" rtl="1">
              <a:defRPr>
                <a:latin typeface="Microsoft Uighur" panose="020B0604020202020204" charset="-78"/>
              </a:defRPr>
            </a:lvl2pPr>
            <a:lvl3pPr algn="r" rtl="1">
              <a:defRPr>
                <a:latin typeface="Microsoft Uighur" panose="020B0604020202020204" charset="-78"/>
              </a:defRPr>
            </a:lvl3pPr>
            <a:lvl4pPr algn="r" rtl="1">
              <a:defRPr>
                <a:latin typeface="Microsoft Uighur" panose="020B0604020202020204" charset="-78"/>
              </a:defRPr>
            </a:lvl4pPr>
            <a:lvl5pPr algn="r" rtl="1">
              <a:defRPr>
                <a:latin typeface="Microsoft Uighur" panose="020B0604020202020204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8363898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  <a:lvl2pPr algn="r" rtl="1">
              <a:defRPr>
                <a:latin typeface="Microsoft Uighur" panose="020B0604020202020204" charset="-78"/>
              </a:defRPr>
            </a:lvl2pPr>
            <a:lvl3pPr algn="r" rtl="1">
              <a:defRPr>
                <a:latin typeface="Microsoft Uighur" panose="020B0604020202020204" charset="-78"/>
              </a:defRPr>
            </a:lvl3pPr>
            <a:lvl4pPr algn="r" rtl="1">
              <a:defRPr>
                <a:latin typeface="Microsoft Uighur" panose="020B0604020202020204" charset="-78"/>
              </a:defRPr>
            </a:lvl4pPr>
            <a:lvl5pPr algn="r" rtl="1">
              <a:defRPr>
                <a:latin typeface="Microsoft Uighur" panose="020B0604020202020204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8103235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7418800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5491821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682906" y="2718551"/>
            <a:ext cx="1813162" cy="1813160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671248" y="2718551"/>
            <a:ext cx="1813162" cy="1813160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659590" y="2718551"/>
            <a:ext cx="1813162" cy="1813160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47933" y="2718551"/>
            <a:ext cx="1813162" cy="1813160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9888183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187104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385062" y="4161429"/>
            <a:ext cx="1813898" cy="180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665051" y="4161429"/>
            <a:ext cx="1813898" cy="180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5945040" y="4161429"/>
            <a:ext cx="1813898" cy="180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385062" y="2092932"/>
            <a:ext cx="1813898" cy="180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665051" y="2092932"/>
            <a:ext cx="1813898" cy="180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945040" y="2092932"/>
            <a:ext cx="1813898" cy="180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7407746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2183103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8740208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8867720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3871184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7368830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6552391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4826662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3429938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9660535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8128870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172238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580471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5608895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3564482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5891607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812532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7133082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6488052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340098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1592177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4063072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8515422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6555128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5438769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3744709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963176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4209243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7140031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380499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8708411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5760676"/>
      </p:ext>
    </p:extLst>
  </p:cSld>
  <p:clrMapOvr>
    <a:masterClrMapping/>
  </p:clrMapOvr>
  <p:transition spd="slow">
    <p:fade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5455996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2838242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3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2638150"/>
      </p:ext>
    </p:extLst>
  </p:cSld>
  <p:clrMapOvr>
    <a:masterClrMapping/>
  </p:clrMapOvr>
  <p:transition spd="slow">
    <p:fade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291029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3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0F4DF75-09BC-8593-ABEF-271B6790693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7641410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8195117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8160276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5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" name="Google Shape;114;p15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7F2F063-1671-C8E2-F353-50432123C37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7575040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59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9" name="Google Shape;119;p159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E05C8B9-4A1A-EBD6-48A4-0F3D2AC96F8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1198019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6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4" name="Google Shape;124;p16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1CF48A-725A-2367-3EE9-B7089A1E28D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753464"/>
      </p:ext>
    </p:extLst>
  </p:cSld>
  <p:clrMapOvr>
    <a:masterClrMapping/>
  </p:clrMapOvr>
  <p:transition spd="slow">
    <p:fade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6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9" name="Google Shape;129;p16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3FDD173-5E90-F443-D1BC-DB96DF2A340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15556"/>
      </p:ext>
    </p:extLst>
  </p:cSld>
  <p:clrMapOvr>
    <a:masterClrMapping/>
  </p:clrMapOvr>
  <p:transition spd="slow"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62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4" name="Google Shape;134;p162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5" name="Google Shape;135;p162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6" name="Google Shape;136;p162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7" name="Google Shape;137;p162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8" name="Google Shape;138;p162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9" name="Google Shape;139;p162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0" name="Google Shape;140;p162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1" name="Google Shape;141;p162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2" name="Google Shape;142;p162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71D7F28-1181-3658-99BC-1AEFD74AEF8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2808697"/>
      </p:ext>
    </p:extLst>
  </p:cSld>
  <p:clrMapOvr>
    <a:masterClrMapping/>
  </p:clrMapOvr>
  <p:transition spd="slow">
    <p:fade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6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7" name="Google Shape;147;p16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8" name="Google Shape;148;p16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9" name="Google Shape;149;p16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2DC0114-5F8D-3244-DA08-8F7E87A003D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258359"/>
      </p:ext>
    </p:extLst>
  </p:cSld>
  <p:clrMapOvr>
    <a:masterClrMapping/>
  </p:clrMapOvr>
  <p:transition spd="slow">
    <p:fade/>
  </p:transition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6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4" name="Google Shape;154;p16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5" name="Google Shape;155;p16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6" name="Google Shape;156;p16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7" name="Google Shape;157;p16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8" name="Google Shape;158;p16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9" name="Google Shape;159;p16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0" name="Google Shape;160;p16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8C86209-0ED4-0A0B-DA19-95B46E9C8D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6990056"/>
      </p:ext>
    </p:extLst>
  </p:cSld>
  <p:clrMapOvr>
    <a:masterClrMapping/>
  </p:clrMapOvr>
  <p:transition spd="slow">
    <p:fade/>
  </p:transition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6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5" name="Google Shape;165;p16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6" name="Google Shape;166;p16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7" name="Google Shape;167;p16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8" name="Google Shape;168;p16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9" name="Google Shape;169;p16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CC9E714-0F73-DECA-08F0-98D069ADD82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9084769"/>
      </p:ext>
    </p:extLst>
  </p:cSld>
  <p:clrMapOvr>
    <a:masterClrMapping/>
  </p:clrMapOvr>
  <p:transition spd="slow">
    <p:fade/>
  </p:transition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 userDrawn="1">
  <p:cSld name="6_Voc_Act_01_4 Vignt+T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16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4" name="Google Shape;174;p16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5" name="Google Shape;175;p16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7" name="Google Shape;177;p16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8" name="Google Shape;178;p16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9" name="Google Shape;179;p16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7DB362-4116-CB38-4D3F-C338C437530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0299733"/>
      </p:ext>
    </p:extLst>
  </p:cSld>
  <p:clrMapOvr>
    <a:masterClrMapping/>
  </p:clrMapOvr>
  <p:transition spd="slow">
    <p:fade/>
  </p:transition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16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3" name="Google Shape;183;p16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4" name="Google Shape;184;p16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5" name="Google Shape;185;p16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6" name="Google Shape;186;p16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7" name="Google Shape;187;p16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16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16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EE90407-67B2-4F8E-4AC8-38F649D3BB7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0932277"/>
      </p:ext>
    </p:extLst>
  </p:cSld>
  <p:clrMapOvr>
    <a:masterClrMapping/>
  </p:clrMapOvr>
  <p:transition spd="slow">
    <p:fade/>
  </p:transition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16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4" name="Google Shape;194;p16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5" name="Google Shape;195;p16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6" name="Google Shape;196;p16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7" name="Google Shape;197;p16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8" name="Google Shape;198;p16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9" name="Google Shape;199;p16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0" name="Google Shape;200;p16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1" name="Google Shape;201;p16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2" name="Google Shape;202;p16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D70DF00-B60A-511A-1AD9-70E20BEDBB6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2973321"/>
      </p:ext>
    </p:extLst>
  </p:cSld>
  <p:clrMapOvr>
    <a:masterClrMapping/>
  </p:clrMapOvr>
  <p:transition spd="slow">
    <p:fade/>
  </p:transition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16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7" name="Google Shape;207;p16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8" name="Google Shape;208;p16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9" name="Google Shape;209;p16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0" name="Google Shape;210;p16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AFE20CC-FA40-72F7-6FC4-A9DE7C05454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2711511"/>
      </p:ext>
    </p:extLst>
  </p:cSld>
  <p:clrMapOvr>
    <a:masterClrMapping/>
  </p:clrMapOvr>
  <p:transition spd="slow">
    <p:fade/>
  </p:transition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17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5" name="Google Shape;215;p17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6" name="Google Shape;216;p17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7" name="Google Shape;217;p17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9" name="Google Shape;219;p17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0" name="Google Shape;220;p17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1" name="Google Shape;221;p17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873491"/>
      </p:ext>
    </p:extLst>
  </p:cSld>
  <p:clrMapOvr>
    <a:masterClrMapping/>
  </p:clrMapOvr>
  <p:transition spd="slow">
    <p:fade/>
  </p:transition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3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170"/>
          <p:cNvSpPr>
            <a:spLocks noGrp="1" noChangeAspect="1"/>
          </p:cNvSpPr>
          <p:nvPr>
            <p:ph type="pic" idx="3"/>
          </p:nvPr>
        </p:nvSpPr>
        <p:spPr>
          <a:xfrm>
            <a:off x="5672373" y="4115884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 noChangeAspect="1"/>
          </p:cNvSpPr>
          <p:nvPr>
            <p:ph type="pic" idx="6"/>
          </p:nvPr>
        </p:nvSpPr>
        <p:spPr>
          <a:xfrm>
            <a:off x="5659478" y="1873189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1402671" y="2557189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1402671" y="4799884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r" rtl="1">
              <a:defRPr sz="1800" b="1" dirty="0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457200" lvl="0" indent="-228600" algn="ctr" rtl="1">
              <a:buClr>
                <a:srgbClr val="474F71"/>
              </a:buClr>
              <a:buSzPts val="1800"/>
              <a:buNone/>
            </a:pPr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4955548"/>
      </p:ext>
    </p:extLst>
  </p:cSld>
  <p:clrMapOvr>
    <a:masterClrMapping/>
  </p:clrMapOvr>
  <p:transition spd="slow">
    <p:fade/>
  </p:transition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17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8" name="Google Shape;228;p17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9" name="Google Shape;229;p17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0" name="Google Shape;230;p17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1" name="Google Shape;231;p17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2" name="Google Shape;232;p17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3" name="Google Shape;233;p17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4" name="Google Shape;234;p17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5" name="Google Shape;235;p17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9AEE779-C0A9-C4EC-8ABD-F74EB10422B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6120751"/>
      </p:ext>
    </p:extLst>
  </p:cSld>
  <p:clrMapOvr>
    <a:masterClrMapping/>
  </p:clrMapOvr>
  <p:transition spd="slow">
    <p:fade/>
  </p:transition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17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0" name="Google Shape;240;p17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1" name="Google Shape;241;p17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2" name="Google Shape;242;p17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3" name="Google Shape;243;p17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4" name="Google Shape;244;p17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5" name="Google Shape;245;p17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6" name="Google Shape;246;p17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7" name="Google Shape;247;p17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5E47B4-E2C7-70AC-FA53-9EC2F25A450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5595615"/>
      </p:ext>
    </p:extLst>
  </p:cSld>
  <p:clrMapOvr>
    <a:masterClrMapping/>
  </p:clrMapOvr>
  <p:transition spd="slow">
    <p:fade/>
  </p:transition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17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2" name="Google Shape;252;p17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3" name="Google Shape;253;p17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4" name="Google Shape;254;p17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5" name="Google Shape;255;p17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6" name="Google Shape;256;p17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7" name="Google Shape;257;p17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8" name="Google Shape;258;p17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9" name="Google Shape;259;p17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0" name="Google Shape;260;p17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1" name="Google Shape;261;p17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2" name="Google Shape;262;p17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3" name="Google Shape;263;p17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4" name="Google Shape;264;p17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5" name="Google Shape;265;p17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6" name="Google Shape;266;p17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7" name="Google Shape;267;p17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8" name="Google Shape;268;p17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CC6F57A-876C-D913-D287-EB29306155C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3773289"/>
      </p:ext>
    </p:extLst>
  </p:cSld>
  <p:clrMapOvr>
    <a:masterClrMapping/>
  </p:clrMapOvr>
  <p:transition spd="slow">
    <p:fade/>
  </p:transition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174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C8165FC-D6D0-6263-8957-54C8619024E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9044651"/>
      </p:ext>
    </p:extLst>
  </p:cSld>
  <p:clrMapOvr>
    <a:masterClrMapping/>
  </p:clrMapOvr>
  <p:transition spd="slow">
    <p:fade/>
  </p:transition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userDrawn="1">
  <p:cSld name="12_Disposition personnalisée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7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9" name="Google Shape;279;p17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17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1" name="Google Shape;281;p17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" name="Google Shape;282;p17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3" name="Google Shape;283;p17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p17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35F41E4-E11D-8B4D-0ECB-852CFCED98C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2115942"/>
      </p:ext>
    </p:extLst>
  </p:cSld>
  <p:clrMapOvr>
    <a:masterClrMapping/>
  </p:clrMapOvr>
  <p:transition spd="slow">
    <p:fade/>
  </p:transition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1228897"/>
      </p:ext>
    </p:extLst>
  </p:cSld>
  <p:clrMapOvr>
    <a:masterClrMapping/>
  </p:clrMapOvr>
  <p:transition spd="slow">
    <p:fade/>
  </p:transition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896060"/>
      </p:ext>
    </p:extLst>
  </p:cSld>
  <p:clrMapOvr>
    <a:masterClrMapping/>
  </p:clrMapOvr>
  <p:transition spd="slow">
    <p:fade/>
  </p:transition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201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5575586"/>
      </p:ext>
    </p:extLst>
  </p:cSld>
  <p:clrMapOvr>
    <a:masterClrMapping/>
  </p:clrMapOvr>
  <p:transition spd="slow">
    <p:fade/>
  </p:transition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006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07225" y="468651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541073407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45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18" Type="http://schemas.openxmlformats.org/officeDocument/2006/relationships/slideLayout" Target="../slideLayouts/slideLayout70.xml"/><Relationship Id="rId3" Type="http://schemas.openxmlformats.org/officeDocument/2006/relationships/slideLayout" Target="../slideLayouts/slideLayout55.xml"/><Relationship Id="rId21" Type="http://schemas.openxmlformats.org/officeDocument/2006/relationships/slideLayout" Target="../slideLayouts/slideLayout73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17" Type="http://schemas.openxmlformats.org/officeDocument/2006/relationships/slideLayout" Target="../slideLayouts/slideLayout69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54.xml"/><Relationship Id="rId16" Type="http://schemas.openxmlformats.org/officeDocument/2006/relationships/slideLayout" Target="../slideLayouts/slideLayout68.xml"/><Relationship Id="rId20" Type="http://schemas.openxmlformats.org/officeDocument/2006/relationships/slideLayout" Target="../slideLayouts/slideLayout72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57.xml"/><Relationship Id="rId15" Type="http://schemas.openxmlformats.org/officeDocument/2006/relationships/slideLayout" Target="../slideLayouts/slideLayout67.xml"/><Relationship Id="rId23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62.xml"/><Relationship Id="rId19" Type="http://schemas.openxmlformats.org/officeDocument/2006/relationships/slideLayout" Target="../slideLayouts/slideLayout71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6.xml"/><Relationship Id="rId22" Type="http://schemas.openxmlformats.org/officeDocument/2006/relationships/slideLayout" Target="../slideLayouts/slideLayout7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1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78.xml"/><Relationship Id="rId21" Type="http://schemas.openxmlformats.org/officeDocument/2006/relationships/slideLayout" Target="../slideLayouts/slideLayout96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slideLayout" Target="../slideLayouts/slideLayout92.xml"/><Relationship Id="rId2" Type="http://schemas.openxmlformats.org/officeDocument/2006/relationships/slideLayout" Target="../slideLayouts/slideLayout77.xml"/><Relationship Id="rId16" Type="http://schemas.openxmlformats.org/officeDocument/2006/relationships/slideLayout" Target="../slideLayouts/slideLayout91.xml"/><Relationship Id="rId20" Type="http://schemas.openxmlformats.org/officeDocument/2006/relationships/slideLayout" Target="../slideLayouts/slideLayout9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85.xml"/><Relationship Id="rId19" Type="http://schemas.openxmlformats.org/officeDocument/2006/relationships/slideLayout" Target="../slideLayouts/slideLayout94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Relationship Id="rId22" Type="http://schemas.openxmlformats.org/officeDocument/2006/relationships/slideLayout" Target="../slideLayouts/slideLayout9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image" Target="../media/image11.jpg"/><Relationship Id="rId2" Type="http://schemas.openxmlformats.org/officeDocument/2006/relationships/slideLayout" Target="../slideLayouts/slideLayout99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13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slideLayout" Target="../slideLayouts/slideLayout124.xml"/><Relationship Id="rId2" Type="http://schemas.openxmlformats.org/officeDocument/2006/relationships/slideLayout" Target="../slideLayouts/slideLayout114.xml"/><Relationship Id="rId16" Type="http://schemas.openxmlformats.org/officeDocument/2006/relationships/theme" Target="../theme/theme7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5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Relationship Id="rId14" Type="http://schemas.openxmlformats.org/officeDocument/2006/relationships/slideLayout" Target="../slideLayouts/slideLayout12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5.xml"/><Relationship Id="rId13" Type="http://schemas.openxmlformats.org/officeDocument/2006/relationships/slideLayout" Target="../slideLayouts/slideLayout140.xml"/><Relationship Id="rId18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30.xml"/><Relationship Id="rId21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34.xml"/><Relationship Id="rId12" Type="http://schemas.openxmlformats.org/officeDocument/2006/relationships/slideLayout" Target="../slideLayouts/slideLayout139.xml"/><Relationship Id="rId17" Type="http://schemas.openxmlformats.org/officeDocument/2006/relationships/slideLayout" Target="../slideLayouts/slideLayout144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29.xml"/><Relationship Id="rId16" Type="http://schemas.openxmlformats.org/officeDocument/2006/relationships/slideLayout" Target="../slideLayouts/slideLayout143.xml"/><Relationship Id="rId20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33.xml"/><Relationship Id="rId11" Type="http://schemas.openxmlformats.org/officeDocument/2006/relationships/slideLayout" Target="../slideLayouts/slideLayout138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32.xml"/><Relationship Id="rId15" Type="http://schemas.openxmlformats.org/officeDocument/2006/relationships/slideLayout" Target="../slideLayouts/slideLayout142.xml"/><Relationship Id="rId23" Type="http://schemas.openxmlformats.org/officeDocument/2006/relationships/slideLayout" Target="../slideLayouts/slideLayout150.xml"/><Relationship Id="rId10" Type="http://schemas.openxmlformats.org/officeDocument/2006/relationships/slideLayout" Target="../slideLayouts/slideLayout137.xml"/><Relationship Id="rId19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31.xml"/><Relationship Id="rId9" Type="http://schemas.openxmlformats.org/officeDocument/2006/relationships/slideLayout" Target="../slideLayouts/slideLayout136.xml"/><Relationship Id="rId14" Type="http://schemas.openxmlformats.org/officeDocument/2006/relationships/slideLayout" Target="../slideLayouts/slideLayout141.xml"/><Relationship Id="rId22" Type="http://schemas.openxmlformats.org/officeDocument/2006/relationships/slideLayout" Target="../slideLayouts/slideLayout14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8.xml"/><Relationship Id="rId13" Type="http://schemas.openxmlformats.org/officeDocument/2006/relationships/slideLayout" Target="../slideLayouts/slideLayout163.xml"/><Relationship Id="rId18" Type="http://schemas.openxmlformats.org/officeDocument/2006/relationships/slideLayout" Target="../slideLayouts/slideLayout168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153.xml"/><Relationship Id="rId21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57.xml"/><Relationship Id="rId12" Type="http://schemas.openxmlformats.org/officeDocument/2006/relationships/slideLayout" Target="../slideLayouts/slideLayout162.xml"/><Relationship Id="rId17" Type="http://schemas.openxmlformats.org/officeDocument/2006/relationships/slideLayout" Target="../slideLayouts/slideLayout167.xml"/><Relationship Id="rId25" Type="http://schemas.openxmlformats.org/officeDocument/2006/relationships/theme" Target="../theme/theme9.xml"/><Relationship Id="rId2" Type="http://schemas.openxmlformats.org/officeDocument/2006/relationships/slideLayout" Target="../slideLayouts/slideLayout152.xml"/><Relationship Id="rId16" Type="http://schemas.openxmlformats.org/officeDocument/2006/relationships/slideLayout" Target="../slideLayouts/slideLayout166.xml"/><Relationship Id="rId20" Type="http://schemas.openxmlformats.org/officeDocument/2006/relationships/slideLayout" Target="../slideLayouts/slideLayout170.xml"/><Relationship Id="rId1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6.xml"/><Relationship Id="rId11" Type="http://schemas.openxmlformats.org/officeDocument/2006/relationships/slideLayout" Target="../slideLayouts/slideLayout161.xml"/><Relationship Id="rId24" Type="http://schemas.openxmlformats.org/officeDocument/2006/relationships/slideLayout" Target="../slideLayouts/slideLayout174.xml"/><Relationship Id="rId5" Type="http://schemas.openxmlformats.org/officeDocument/2006/relationships/slideLayout" Target="../slideLayouts/slideLayout155.xml"/><Relationship Id="rId15" Type="http://schemas.openxmlformats.org/officeDocument/2006/relationships/slideLayout" Target="../slideLayouts/slideLayout165.xml"/><Relationship Id="rId23" Type="http://schemas.openxmlformats.org/officeDocument/2006/relationships/slideLayout" Target="../slideLayouts/slideLayout173.xml"/><Relationship Id="rId10" Type="http://schemas.openxmlformats.org/officeDocument/2006/relationships/slideLayout" Target="../slideLayouts/slideLayout160.xml"/><Relationship Id="rId19" Type="http://schemas.openxmlformats.org/officeDocument/2006/relationships/slideLayout" Target="../slideLayouts/slideLayout169.xml"/><Relationship Id="rId4" Type="http://schemas.openxmlformats.org/officeDocument/2006/relationships/slideLayout" Target="../slideLayouts/slideLayout154.xml"/><Relationship Id="rId9" Type="http://schemas.openxmlformats.org/officeDocument/2006/relationships/slideLayout" Target="../slideLayouts/slideLayout159.xml"/><Relationship Id="rId14" Type="http://schemas.openxmlformats.org/officeDocument/2006/relationships/slideLayout" Target="../slideLayouts/slideLayout164.xml"/><Relationship Id="rId22" Type="http://schemas.openxmlformats.org/officeDocument/2006/relationships/slideLayout" Target="../slideLayouts/slideLayout17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2.xml"/><Relationship Id="rId13" Type="http://schemas.openxmlformats.org/officeDocument/2006/relationships/slideLayout" Target="../slideLayouts/slideLayout187.xml"/><Relationship Id="rId18" Type="http://schemas.openxmlformats.org/officeDocument/2006/relationships/slideLayout" Target="../slideLayouts/slideLayout192.xml"/><Relationship Id="rId3" Type="http://schemas.openxmlformats.org/officeDocument/2006/relationships/slideLayout" Target="../slideLayouts/slideLayout177.xml"/><Relationship Id="rId21" Type="http://schemas.openxmlformats.org/officeDocument/2006/relationships/slideLayout" Target="../slideLayouts/slideLayout195.xml"/><Relationship Id="rId7" Type="http://schemas.openxmlformats.org/officeDocument/2006/relationships/slideLayout" Target="../slideLayouts/slideLayout181.xml"/><Relationship Id="rId12" Type="http://schemas.openxmlformats.org/officeDocument/2006/relationships/slideLayout" Target="../slideLayouts/slideLayout186.xml"/><Relationship Id="rId17" Type="http://schemas.openxmlformats.org/officeDocument/2006/relationships/slideLayout" Target="../slideLayouts/slideLayout191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76.xml"/><Relationship Id="rId16" Type="http://schemas.openxmlformats.org/officeDocument/2006/relationships/slideLayout" Target="../slideLayouts/slideLayout190.xml"/><Relationship Id="rId20" Type="http://schemas.openxmlformats.org/officeDocument/2006/relationships/slideLayout" Target="../slideLayouts/slideLayout194.xml"/><Relationship Id="rId1" Type="http://schemas.openxmlformats.org/officeDocument/2006/relationships/slideLayout" Target="../slideLayouts/slideLayout175.xml"/><Relationship Id="rId6" Type="http://schemas.openxmlformats.org/officeDocument/2006/relationships/slideLayout" Target="../slideLayouts/slideLayout180.xml"/><Relationship Id="rId11" Type="http://schemas.openxmlformats.org/officeDocument/2006/relationships/slideLayout" Target="../slideLayouts/slideLayout185.xml"/><Relationship Id="rId24" Type="http://schemas.openxmlformats.org/officeDocument/2006/relationships/theme" Target="../theme/theme10.xml"/><Relationship Id="rId5" Type="http://schemas.openxmlformats.org/officeDocument/2006/relationships/slideLayout" Target="../slideLayouts/slideLayout179.xml"/><Relationship Id="rId15" Type="http://schemas.openxmlformats.org/officeDocument/2006/relationships/slideLayout" Target="../slideLayouts/slideLayout189.xml"/><Relationship Id="rId23" Type="http://schemas.openxmlformats.org/officeDocument/2006/relationships/slideLayout" Target="../slideLayouts/slideLayout197.xml"/><Relationship Id="rId10" Type="http://schemas.openxmlformats.org/officeDocument/2006/relationships/slideLayout" Target="../slideLayouts/slideLayout184.xml"/><Relationship Id="rId19" Type="http://schemas.openxmlformats.org/officeDocument/2006/relationships/slideLayout" Target="../slideLayouts/slideLayout193.xml"/><Relationship Id="rId4" Type="http://schemas.openxmlformats.org/officeDocument/2006/relationships/slideLayout" Target="../slideLayouts/slideLayout178.xml"/><Relationship Id="rId9" Type="http://schemas.openxmlformats.org/officeDocument/2006/relationships/slideLayout" Target="../slideLayouts/slideLayout183.xml"/><Relationship Id="rId14" Type="http://schemas.openxmlformats.org/officeDocument/2006/relationships/slideLayout" Target="../slideLayouts/slideLayout188.xml"/><Relationship Id="rId22" Type="http://schemas.openxmlformats.org/officeDocument/2006/relationships/slideLayout" Target="../slideLayouts/slideLayout196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5.xml"/><Relationship Id="rId13" Type="http://schemas.openxmlformats.org/officeDocument/2006/relationships/slideLayout" Target="../slideLayouts/slideLayout210.xml"/><Relationship Id="rId18" Type="http://schemas.openxmlformats.org/officeDocument/2006/relationships/slideLayout" Target="../slideLayouts/slideLayout215.xml"/><Relationship Id="rId26" Type="http://schemas.openxmlformats.org/officeDocument/2006/relationships/theme" Target="../theme/theme11.xml"/><Relationship Id="rId3" Type="http://schemas.openxmlformats.org/officeDocument/2006/relationships/slideLayout" Target="../slideLayouts/slideLayout200.xml"/><Relationship Id="rId21" Type="http://schemas.openxmlformats.org/officeDocument/2006/relationships/slideLayout" Target="../slideLayouts/slideLayout218.xml"/><Relationship Id="rId7" Type="http://schemas.openxmlformats.org/officeDocument/2006/relationships/slideLayout" Target="../slideLayouts/slideLayout204.xml"/><Relationship Id="rId12" Type="http://schemas.openxmlformats.org/officeDocument/2006/relationships/slideLayout" Target="../slideLayouts/slideLayout209.xml"/><Relationship Id="rId17" Type="http://schemas.openxmlformats.org/officeDocument/2006/relationships/slideLayout" Target="../slideLayouts/slideLayout214.xml"/><Relationship Id="rId25" Type="http://schemas.openxmlformats.org/officeDocument/2006/relationships/slideLayout" Target="../slideLayouts/slideLayout222.xml"/><Relationship Id="rId2" Type="http://schemas.openxmlformats.org/officeDocument/2006/relationships/slideLayout" Target="../slideLayouts/slideLayout199.xml"/><Relationship Id="rId16" Type="http://schemas.openxmlformats.org/officeDocument/2006/relationships/slideLayout" Target="../slideLayouts/slideLayout213.xml"/><Relationship Id="rId20" Type="http://schemas.openxmlformats.org/officeDocument/2006/relationships/slideLayout" Target="../slideLayouts/slideLayout217.xml"/><Relationship Id="rId1" Type="http://schemas.openxmlformats.org/officeDocument/2006/relationships/slideLayout" Target="../slideLayouts/slideLayout198.xml"/><Relationship Id="rId6" Type="http://schemas.openxmlformats.org/officeDocument/2006/relationships/slideLayout" Target="../slideLayouts/slideLayout203.xml"/><Relationship Id="rId11" Type="http://schemas.openxmlformats.org/officeDocument/2006/relationships/slideLayout" Target="../slideLayouts/slideLayout208.xml"/><Relationship Id="rId24" Type="http://schemas.openxmlformats.org/officeDocument/2006/relationships/slideLayout" Target="../slideLayouts/slideLayout221.xml"/><Relationship Id="rId5" Type="http://schemas.openxmlformats.org/officeDocument/2006/relationships/slideLayout" Target="../slideLayouts/slideLayout202.xml"/><Relationship Id="rId15" Type="http://schemas.openxmlformats.org/officeDocument/2006/relationships/slideLayout" Target="../slideLayouts/slideLayout212.xml"/><Relationship Id="rId23" Type="http://schemas.openxmlformats.org/officeDocument/2006/relationships/slideLayout" Target="../slideLayouts/slideLayout220.xml"/><Relationship Id="rId10" Type="http://schemas.openxmlformats.org/officeDocument/2006/relationships/slideLayout" Target="../slideLayouts/slideLayout207.xml"/><Relationship Id="rId19" Type="http://schemas.openxmlformats.org/officeDocument/2006/relationships/slideLayout" Target="../slideLayouts/slideLayout216.xml"/><Relationship Id="rId4" Type="http://schemas.openxmlformats.org/officeDocument/2006/relationships/slideLayout" Target="../slideLayouts/slideLayout201.xml"/><Relationship Id="rId9" Type="http://schemas.openxmlformats.org/officeDocument/2006/relationships/slideLayout" Target="../slideLayouts/slideLayout206.xml"/><Relationship Id="rId14" Type="http://schemas.openxmlformats.org/officeDocument/2006/relationships/slideLayout" Target="../slideLayouts/slideLayout211.xml"/><Relationship Id="rId22" Type="http://schemas.openxmlformats.org/officeDocument/2006/relationships/slideLayout" Target="../slideLayouts/slideLayout219.xml"/><Relationship Id="rId27" Type="http://schemas.openxmlformats.org/officeDocument/2006/relationships/image" Target="../media/image2.bin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0.xml"/><Relationship Id="rId13" Type="http://schemas.openxmlformats.org/officeDocument/2006/relationships/slideLayout" Target="../slideLayouts/slideLayout235.xml"/><Relationship Id="rId18" Type="http://schemas.openxmlformats.org/officeDocument/2006/relationships/slideLayout" Target="../slideLayouts/slideLayout240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225.xml"/><Relationship Id="rId21" Type="http://schemas.openxmlformats.org/officeDocument/2006/relationships/slideLayout" Target="../slideLayouts/slideLayout243.xml"/><Relationship Id="rId7" Type="http://schemas.openxmlformats.org/officeDocument/2006/relationships/slideLayout" Target="../slideLayouts/slideLayout229.xml"/><Relationship Id="rId12" Type="http://schemas.openxmlformats.org/officeDocument/2006/relationships/slideLayout" Target="../slideLayouts/slideLayout234.xml"/><Relationship Id="rId17" Type="http://schemas.openxmlformats.org/officeDocument/2006/relationships/slideLayout" Target="../slideLayouts/slideLayout239.xml"/><Relationship Id="rId25" Type="http://schemas.openxmlformats.org/officeDocument/2006/relationships/theme" Target="../theme/theme12.xml"/><Relationship Id="rId2" Type="http://schemas.openxmlformats.org/officeDocument/2006/relationships/slideLayout" Target="../slideLayouts/slideLayout224.xml"/><Relationship Id="rId16" Type="http://schemas.openxmlformats.org/officeDocument/2006/relationships/slideLayout" Target="../slideLayouts/slideLayout238.xml"/><Relationship Id="rId20" Type="http://schemas.openxmlformats.org/officeDocument/2006/relationships/slideLayout" Target="../slideLayouts/slideLayout242.xml"/><Relationship Id="rId1" Type="http://schemas.openxmlformats.org/officeDocument/2006/relationships/slideLayout" Target="../slideLayouts/slideLayout223.xml"/><Relationship Id="rId6" Type="http://schemas.openxmlformats.org/officeDocument/2006/relationships/slideLayout" Target="../slideLayouts/slideLayout228.xml"/><Relationship Id="rId11" Type="http://schemas.openxmlformats.org/officeDocument/2006/relationships/slideLayout" Target="../slideLayouts/slideLayout233.xml"/><Relationship Id="rId24" Type="http://schemas.openxmlformats.org/officeDocument/2006/relationships/slideLayout" Target="../slideLayouts/slideLayout246.xml"/><Relationship Id="rId5" Type="http://schemas.openxmlformats.org/officeDocument/2006/relationships/slideLayout" Target="../slideLayouts/slideLayout227.xml"/><Relationship Id="rId15" Type="http://schemas.openxmlformats.org/officeDocument/2006/relationships/slideLayout" Target="../slideLayouts/slideLayout237.xml"/><Relationship Id="rId23" Type="http://schemas.openxmlformats.org/officeDocument/2006/relationships/slideLayout" Target="../slideLayouts/slideLayout245.xml"/><Relationship Id="rId10" Type="http://schemas.openxmlformats.org/officeDocument/2006/relationships/slideLayout" Target="../slideLayouts/slideLayout232.xml"/><Relationship Id="rId19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26.xml"/><Relationship Id="rId9" Type="http://schemas.openxmlformats.org/officeDocument/2006/relationships/slideLayout" Target="../slideLayouts/slideLayout231.xml"/><Relationship Id="rId14" Type="http://schemas.openxmlformats.org/officeDocument/2006/relationships/slideLayout" Target="../slideLayouts/slideLayout236.xml"/><Relationship Id="rId22" Type="http://schemas.openxmlformats.org/officeDocument/2006/relationships/slideLayout" Target="../slideLayouts/slideLayout24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4.xml"/><Relationship Id="rId13" Type="http://schemas.openxmlformats.org/officeDocument/2006/relationships/slideLayout" Target="../slideLayouts/slideLayout259.xml"/><Relationship Id="rId18" Type="http://schemas.openxmlformats.org/officeDocument/2006/relationships/slideLayout" Target="../slideLayouts/slideLayout264.xml"/><Relationship Id="rId3" Type="http://schemas.openxmlformats.org/officeDocument/2006/relationships/slideLayout" Target="../slideLayouts/slideLayout249.xml"/><Relationship Id="rId21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53.xml"/><Relationship Id="rId12" Type="http://schemas.openxmlformats.org/officeDocument/2006/relationships/slideLayout" Target="../slideLayouts/slideLayout258.xml"/><Relationship Id="rId17" Type="http://schemas.openxmlformats.org/officeDocument/2006/relationships/slideLayout" Target="../slideLayouts/slideLayout263.xml"/><Relationship Id="rId2" Type="http://schemas.openxmlformats.org/officeDocument/2006/relationships/slideLayout" Target="../slideLayouts/slideLayout248.xml"/><Relationship Id="rId16" Type="http://schemas.openxmlformats.org/officeDocument/2006/relationships/slideLayout" Target="../slideLayouts/slideLayout262.xml"/><Relationship Id="rId20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47.xml"/><Relationship Id="rId6" Type="http://schemas.openxmlformats.org/officeDocument/2006/relationships/slideLayout" Target="../slideLayouts/slideLayout252.xml"/><Relationship Id="rId11" Type="http://schemas.openxmlformats.org/officeDocument/2006/relationships/slideLayout" Target="../slideLayouts/slideLayout257.xml"/><Relationship Id="rId5" Type="http://schemas.openxmlformats.org/officeDocument/2006/relationships/slideLayout" Target="../slideLayouts/slideLayout251.xml"/><Relationship Id="rId15" Type="http://schemas.openxmlformats.org/officeDocument/2006/relationships/slideLayout" Target="../slideLayouts/slideLayout261.xml"/><Relationship Id="rId23" Type="http://schemas.openxmlformats.org/officeDocument/2006/relationships/image" Target="../media/image19.jpg"/><Relationship Id="rId10" Type="http://schemas.openxmlformats.org/officeDocument/2006/relationships/slideLayout" Target="../slideLayouts/slideLayout256.xml"/><Relationship Id="rId19" Type="http://schemas.openxmlformats.org/officeDocument/2006/relationships/slideLayout" Target="../slideLayouts/slideLayout265.xml"/><Relationship Id="rId4" Type="http://schemas.openxmlformats.org/officeDocument/2006/relationships/slideLayout" Target="../slideLayouts/slideLayout250.xml"/><Relationship Id="rId9" Type="http://schemas.openxmlformats.org/officeDocument/2006/relationships/slideLayout" Target="../slideLayouts/slideLayout255.xml"/><Relationship Id="rId14" Type="http://schemas.openxmlformats.org/officeDocument/2006/relationships/slideLayout" Target="../slideLayouts/slideLayout260.xml"/><Relationship Id="rId22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5.xml"/><Relationship Id="rId13" Type="http://schemas.openxmlformats.org/officeDocument/2006/relationships/slideLayout" Target="../slideLayouts/slideLayout280.xml"/><Relationship Id="rId3" Type="http://schemas.openxmlformats.org/officeDocument/2006/relationships/slideLayout" Target="../slideLayouts/slideLayout270.xml"/><Relationship Id="rId7" Type="http://schemas.openxmlformats.org/officeDocument/2006/relationships/slideLayout" Target="../slideLayouts/slideLayout274.xml"/><Relationship Id="rId12" Type="http://schemas.openxmlformats.org/officeDocument/2006/relationships/slideLayout" Target="../slideLayouts/slideLayout279.xml"/><Relationship Id="rId2" Type="http://schemas.openxmlformats.org/officeDocument/2006/relationships/slideLayout" Target="../slideLayouts/slideLayout269.xml"/><Relationship Id="rId1" Type="http://schemas.openxmlformats.org/officeDocument/2006/relationships/slideLayout" Target="../slideLayouts/slideLayout268.xml"/><Relationship Id="rId6" Type="http://schemas.openxmlformats.org/officeDocument/2006/relationships/slideLayout" Target="../slideLayouts/slideLayout273.xml"/><Relationship Id="rId11" Type="http://schemas.openxmlformats.org/officeDocument/2006/relationships/slideLayout" Target="../slideLayouts/slideLayout278.xml"/><Relationship Id="rId5" Type="http://schemas.openxmlformats.org/officeDocument/2006/relationships/slideLayout" Target="../slideLayouts/slideLayout272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77.xml"/><Relationship Id="rId4" Type="http://schemas.openxmlformats.org/officeDocument/2006/relationships/slideLayout" Target="../slideLayouts/slideLayout271.xml"/><Relationship Id="rId9" Type="http://schemas.openxmlformats.org/officeDocument/2006/relationships/slideLayout" Target="../slideLayouts/slideLayout276.xml"/><Relationship Id="rId1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8.xml"/><Relationship Id="rId13" Type="http://schemas.openxmlformats.org/officeDocument/2006/relationships/slideLayout" Target="../slideLayouts/slideLayout293.xml"/><Relationship Id="rId18" Type="http://schemas.openxmlformats.org/officeDocument/2006/relationships/slideLayout" Target="../slideLayouts/slideLayout298.xml"/><Relationship Id="rId3" Type="http://schemas.openxmlformats.org/officeDocument/2006/relationships/slideLayout" Target="../slideLayouts/slideLayout283.xml"/><Relationship Id="rId21" Type="http://schemas.openxmlformats.org/officeDocument/2006/relationships/slideLayout" Target="../slideLayouts/slideLayout301.xml"/><Relationship Id="rId7" Type="http://schemas.openxmlformats.org/officeDocument/2006/relationships/slideLayout" Target="../slideLayouts/slideLayout287.xml"/><Relationship Id="rId12" Type="http://schemas.openxmlformats.org/officeDocument/2006/relationships/slideLayout" Target="../slideLayouts/slideLayout292.xml"/><Relationship Id="rId17" Type="http://schemas.openxmlformats.org/officeDocument/2006/relationships/slideLayout" Target="../slideLayouts/slideLayout297.xml"/><Relationship Id="rId2" Type="http://schemas.openxmlformats.org/officeDocument/2006/relationships/slideLayout" Target="../slideLayouts/slideLayout282.xml"/><Relationship Id="rId16" Type="http://schemas.openxmlformats.org/officeDocument/2006/relationships/slideLayout" Target="../slideLayouts/slideLayout296.xml"/><Relationship Id="rId20" Type="http://schemas.openxmlformats.org/officeDocument/2006/relationships/slideLayout" Target="../slideLayouts/slideLayout300.xml"/><Relationship Id="rId1" Type="http://schemas.openxmlformats.org/officeDocument/2006/relationships/slideLayout" Target="../slideLayouts/slideLayout281.xml"/><Relationship Id="rId6" Type="http://schemas.openxmlformats.org/officeDocument/2006/relationships/slideLayout" Target="../slideLayouts/slideLayout286.xml"/><Relationship Id="rId11" Type="http://schemas.openxmlformats.org/officeDocument/2006/relationships/slideLayout" Target="../slideLayouts/slideLayout291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285.xml"/><Relationship Id="rId15" Type="http://schemas.openxmlformats.org/officeDocument/2006/relationships/slideLayout" Target="../slideLayouts/slideLayout295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290.xml"/><Relationship Id="rId19" Type="http://schemas.openxmlformats.org/officeDocument/2006/relationships/slideLayout" Target="../slideLayouts/slideLayout299.xml"/><Relationship Id="rId4" Type="http://schemas.openxmlformats.org/officeDocument/2006/relationships/slideLayout" Target="../slideLayouts/slideLayout284.xml"/><Relationship Id="rId9" Type="http://schemas.openxmlformats.org/officeDocument/2006/relationships/slideLayout" Target="../slideLayouts/slideLayout289.xml"/><Relationship Id="rId14" Type="http://schemas.openxmlformats.org/officeDocument/2006/relationships/slideLayout" Target="../slideLayouts/slideLayout294.xml"/><Relationship Id="rId22" Type="http://schemas.openxmlformats.org/officeDocument/2006/relationships/slideLayout" Target="../slideLayouts/slideLayout302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0.xml"/><Relationship Id="rId13" Type="http://schemas.openxmlformats.org/officeDocument/2006/relationships/slideLayout" Target="../slideLayouts/slideLayout315.xml"/><Relationship Id="rId18" Type="http://schemas.openxmlformats.org/officeDocument/2006/relationships/slideLayout" Target="../slideLayouts/slideLayout320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305.xml"/><Relationship Id="rId21" Type="http://schemas.openxmlformats.org/officeDocument/2006/relationships/slideLayout" Target="../slideLayouts/slideLayout323.xml"/><Relationship Id="rId7" Type="http://schemas.openxmlformats.org/officeDocument/2006/relationships/slideLayout" Target="../slideLayouts/slideLayout309.xml"/><Relationship Id="rId12" Type="http://schemas.openxmlformats.org/officeDocument/2006/relationships/slideLayout" Target="../slideLayouts/slideLayout314.xml"/><Relationship Id="rId17" Type="http://schemas.openxmlformats.org/officeDocument/2006/relationships/slideLayout" Target="../slideLayouts/slideLayout319.xml"/><Relationship Id="rId25" Type="http://schemas.openxmlformats.org/officeDocument/2006/relationships/theme" Target="../theme/theme16.xml"/><Relationship Id="rId2" Type="http://schemas.openxmlformats.org/officeDocument/2006/relationships/slideLayout" Target="../slideLayouts/slideLayout304.xml"/><Relationship Id="rId16" Type="http://schemas.openxmlformats.org/officeDocument/2006/relationships/slideLayout" Target="../slideLayouts/slideLayout318.xml"/><Relationship Id="rId20" Type="http://schemas.openxmlformats.org/officeDocument/2006/relationships/slideLayout" Target="../slideLayouts/slideLayout322.xml"/><Relationship Id="rId1" Type="http://schemas.openxmlformats.org/officeDocument/2006/relationships/slideLayout" Target="../slideLayouts/slideLayout303.xml"/><Relationship Id="rId6" Type="http://schemas.openxmlformats.org/officeDocument/2006/relationships/slideLayout" Target="../slideLayouts/slideLayout308.xml"/><Relationship Id="rId11" Type="http://schemas.openxmlformats.org/officeDocument/2006/relationships/slideLayout" Target="../slideLayouts/slideLayout313.xml"/><Relationship Id="rId24" Type="http://schemas.openxmlformats.org/officeDocument/2006/relationships/slideLayout" Target="../slideLayouts/slideLayout326.xml"/><Relationship Id="rId5" Type="http://schemas.openxmlformats.org/officeDocument/2006/relationships/slideLayout" Target="../slideLayouts/slideLayout307.xml"/><Relationship Id="rId15" Type="http://schemas.openxmlformats.org/officeDocument/2006/relationships/slideLayout" Target="../slideLayouts/slideLayout317.xml"/><Relationship Id="rId23" Type="http://schemas.openxmlformats.org/officeDocument/2006/relationships/slideLayout" Target="../slideLayouts/slideLayout325.xml"/><Relationship Id="rId10" Type="http://schemas.openxmlformats.org/officeDocument/2006/relationships/slideLayout" Target="../slideLayouts/slideLayout312.xml"/><Relationship Id="rId19" Type="http://schemas.openxmlformats.org/officeDocument/2006/relationships/slideLayout" Target="../slideLayouts/slideLayout321.xml"/><Relationship Id="rId4" Type="http://schemas.openxmlformats.org/officeDocument/2006/relationships/slideLayout" Target="../slideLayouts/slideLayout306.xml"/><Relationship Id="rId9" Type="http://schemas.openxmlformats.org/officeDocument/2006/relationships/slideLayout" Target="../slideLayouts/slideLayout311.xml"/><Relationship Id="rId14" Type="http://schemas.openxmlformats.org/officeDocument/2006/relationships/slideLayout" Target="../slideLayouts/slideLayout316.xml"/><Relationship Id="rId22" Type="http://schemas.openxmlformats.org/officeDocument/2006/relationships/slideLayout" Target="../slideLayouts/slideLayout32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4.xml"/><Relationship Id="rId13" Type="http://schemas.openxmlformats.org/officeDocument/2006/relationships/slideLayout" Target="../slideLayouts/slideLayout339.xml"/><Relationship Id="rId18" Type="http://schemas.openxmlformats.org/officeDocument/2006/relationships/slideLayout" Target="../slideLayouts/slideLayout344.xml"/><Relationship Id="rId26" Type="http://schemas.openxmlformats.org/officeDocument/2006/relationships/slideLayout" Target="../slideLayouts/slideLayout352.xml"/><Relationship Id="rId3" Type="http://schemas.openxmlformats.org/officeDocument/2006/relationships/slideLayout" Target="../slideLayouts/slideLayout329.xml"/><Relationship Id="rId21" Type="http://schemas.openxmlformats.org/officeDocument/2006/relationships/slideLayout" Target="../slideLayouts/slideLayout347.xml"/><Relationship Id="rId7" Type="http://schemas.openxmlformats.org/officeDocument/2006/relationships/slideLayout" Target="../slideLayouts/slideLayout333.xml"/><Relationship Id="rId12" Type="http://schemas.openxmlformats.org/officeDocument/2006/relationships/slideLayout" Target="../slideLayouts/slideLayout338.xml"/><Relationship Id="rId17" Type="http://schemas.openxmlformats.org/officeDocument/2006/relationships/slideLayout" Target="../slideLayouts/slideLayout343.xml"/><Relationship Id="rId25" Type="http://schemas.openxmlformats.org/officeDocument/2006/relationships/slideLayout" Target="../slideLayouts/slideLayout351.xml"/><Relationship Id="rId2" Type="http://schemas.openxmlformats.org/officeDocument/2006/relationships/slideLayout" Target="../slideLayouts/slideLayout328.xml"/><Relationship Id="rId16" Type="http://schemas.openxmlformats.org/officeDocument/2006/relationships/slideLayout" Target="../slideLayouts/slideLayout342.xml"/><Relationship Id="rId20" Type="http://schemas.openxmlformats.org/officeDocument/2006/relationships/slideLayout" Target="../slideLayouts/slideLayout346.xml"/><Relationship Id="rId1" Type="http://schemas.openxmlformats.org/officeDocument/2006/relationships/slideLayout" Target="../slideLayouts/slideLayout327.xml"/><Relationship Id="rId6" Type="http://schemas.openxmlformats.org/officeDocument/2006/relationships/slideLayout" Target="../slideLayouts/slideLayout332.xml"/><Relationship Id="rId11" Type="http://schemas.openxmlformats.org/officeDocument/2006/relationships/slideLayout" Target="../slideLayouts/slideLayout337.xml"/><Relationship Id="rId24" Type="http://schemas.openxmlformats.org/officeDocument/2006/relationships/slideLayout" Target="../slideLayouts/slideLayout350.xml"/><Relationship Id="rId5" Type="http://schemas.openxmlformats.org/officeDocument/2006/relationships/slideLayout" Target="../slideLayouts/slideLayout331.xml"/><Relationship Id="rId15" Type="http://schemas.openxmlformats.org/officeDocument/2006/relationships/slideLayout" Target="../slideLayouts/slideLayout341.xml"/><Relationship Id="rId23" Type="http://schemas.openxmlformats.org/officeDocument/2006/relationships/slideLayout" Target="../slideLayouts/slideLayout349.xml"/><Relationship Id="rId28" Type="http://schemas.openxmlformats.org/officeDocument/2006/relationships/image" Target="../media/image19.jpg"/><Relationship Id="rId10" Type="http://schemas.openxmlformats.org/officeDocument/2006/relationships/slideLayout" Target="../slideLayouts/slideLayout336.xml"/><Relationship Id="rId19" Type="http://schemas.openxmlformats.org/officeDocument/2006/relationships/slideLayout" Target="../slideLayouts/slideLayout345.xml"/><Relationship Id="rId4" Type="http://schemas.openxmlformats.org/officeDocument/2006/relationships/slideLayout" Target="../slideLayouts/slideLayout330.xml"/><Relationship Id="rId9" Type="http://schemas.openxmlformats.org/officeDocument/2006/relationships/slideLayout" Target="../slideLayouts/slideLayout335.xml"/><Relationship Id="rId14" Type="http://schemas.openxmlformats.org/officeDocument/2006/relationships/slideLayout" Target="../slideLayouts/slideLayout340.xml"/><Relationship Id="rId22" Type="http://schemas.openxmlformats.org/officeDocument/2006/relationships/slideLayout" Target="../slideLayouts/slideLayout348.xml"/><Relationship Id="rId27" Type="http://schemas.openxmlformats.org/officeDocument/2006/relationships/theme" Target="../theme/theme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201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405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4718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408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4019" r:id="rId11"/>
    <p:sldLayoutId id="2147483724" r:id="rId12"/>
    <p:sldLayoutId id="2147483725" r:id="rId13"/>
    <p:sldLayoutId id="2147483726" r:id="rId14"/>
    <p:sldLayoutId id="2147483727" r:id="rId15"/>
    <p:sldLayoutId id="2147483728" r:id="rId16"/>
    <p:sldLayoutId id="2147483729" r:id="rId17"/>
    <p:sldLayoutId id="2147483730" r:id="rId18"/>
    <p:sldLayoutId id="2147483731" r:id="rId19"/>
    <p:sldLayoutId id="2147483732" r:id="rId20"/>
    <p:sldLayoutId id="2147483733" r:id="rId21"/>
    <p:sldLayoutId id="2147483734" r:id="rId22"/>
    <p:sldLayoutId id="214748373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6220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291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  <p:sldLayoutId id="2147483841" r:id="rId12"/>
    <p:sldLayoutId id="2147483842" r:id="rId13"/>
    <p:sldLayoutId id="2147483843" r:id="rId14"/>
    <p:sldLayoutId id="2147483844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18294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4018" r:id="rId13"/>
    <p:sldLayoutId id="2147483858" r:id="rId14"/>
    <p:sldLayoutId id="2147483859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9817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  <p:sldLayoutId id="2147483873" r:id="rId13"/>
    <p:sldLayoutId id="2147483874" r:id="rId14"/>
    <p:sldLayoutId id="2147483875" r:id="rId15"/>
    <p:sldLayoutId id="2147483876" r:id="rId16"/>
    <p:sldLayoutId id="2147483877" r:id="rId17"/>
    <p:sldLayoutId id="2147483878" r:id="rId18"/>
    <p:sldLayoutId id="2147483879" r:id="rId19"/>
    <p:sldLayoutId id="2147483880" r:id="rId20"/>
    <p:sldLayoutId id="2147483881" r:id="rId21"/>
    <p:sldLayoutId id="2147483882" r:id="rId22"/>
    <p:sldLayoutId id="2147483979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0391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  <p:sldLayoutId id="2147483889" r:id="rId6"/>
    <p:sldLayoutId id="2147483890" r:id="rId7"/>
    <p:sldLayoutId id="2147483891" r:id="rId8"/>
    <p:sldLayoutId id="2147483892" r:id="rId9"/>
    <p:sldLayoutId id="2147483893" r:id="rId10"/>
    <p:sldLayoutId id="2147483894" r:id="rId11"/>
    <p:sldLayoutId id="2147483895" r:id="rId12"/>
    <p:sldLayoutId id="2147483896" r:id="rId13"/>
    <p:sldLayoutId id="2147483897" r:id="rId14"/>
    <p:sldLayoutId id="2147483898" r:id="rId15"/>
    <p:sldLayoutId id="2147483899" r:id="rId16"/>
    <p:sldLayoutId id="2147483900" r:id="rId17"/>
    <p:sldLayoutId id="2147483978" r:id="rId18"/>
    <p:sldLayoutId id="2147484105" r:id="rId19"/>
    <p:sldLayoutId id="2147484106" r:id="rId20"/>
    <p:sldLayoutId id="2147484107" r:id="rId21"/>
    <p:sldLayoutId id="2147484108" r:id="rId22"/>
    <p:sldLayoutId id="2147484109" r:id="rId23"/>
    <p:sldLayoutId id="2147484110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9395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920" r:id="rId19"/>
    <p:sldLayoutId id="2147483921" r:id="rId20"/>
    <p:sldLayoutId id="2147483922" r:id="rId21"/>
    <p:sldLayoutId id="2147483923" r:id="rId22"/>
    <p:sldLayoutId id="214748392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056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9" r:id="rId4"/>
    <p:sldLayoutId id="2147483930" r:id="rId5"/>
    <p:sldLayoutId id="2147483931" r:id="rId6"/>
    <p:sldLayoutId id="2147483932" r:id="rId7"/>
    <p:sldLayoutId id="2147483933" r:id="rId8"/>
    <p:sldLayoutId id="2147483934" r:id="rId9"/>
    <p:sldLayoutId id="2147483935" r:id="rId10"/>
    <p:sldLayoutId id="2147483936" r:id="rId11"/>
    <p:sldLayoutId id="2147483937" r:id="rId12"/>
    <p:sldLayoutId id="2147483938" r:id="rId13"/>
    <p:sldLayoutId id="2147483939" r:id="rId14"/>
    <p:sldLayoutId id="2147483940" r:id="rId15"/>
    <p:sldLayoutId id="2147483941" r:id="rId16"/>
    <p:sldLayoutId id="2147483942" r:id="rId17"/>
    <p:sldLayoutId id="2147483943" r:id="rId18"/>
    <p:sldLayoutId id="2147483944" r:id="rId19"/>
    <p:sldLayoutId id="2147483945" r:id="rId20"/>
    <p:sldLayoutId id="2147483946" r:id="rId21"/>
    <p:sldLayoutId id="2147483947" r:id="rId22"/>
    <p:sldLayoutId id="2147483948" r:id="rId23"/>
    <p:sldLayoutId id="2147483949" r:id="rId24"/>
    <p:sldLayoutId id="2147483951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5263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954" r:id="rId2"/>
    <p:sldLayoutId id="2147483955" r:id="rId3"/>
    <p:sldLayoutId id="2147483956" r:id="rId4"/>
    <p:sldLayoutId id="2147483957" r:id="rId5"/>
    <p:sldLayoutId id="2147483958" r:id="rId6"/>
    <p:sldLayoutId id="2147483959" r:id="rId7"/>
    <p:sldLayoutId id="2147483960" r:id="rId8"/>
    <p:sldLayoutId id="2147483961" r:id="rId9"/>
    <p:sldLayoutId id="2147483962" r:id="rId10"/>
    <p:sldLayoutId id="2147483963" r:id="rId11"/>
    <p:sldLayoutId id="2147483964" r:id="rId12"/>
    <p:sldLayoutId id="2147483965" r:id="rId13"/>
    <p:sldLayoutId id="2147483966" r:id="rId14"/>
    <p:sldLayoutId id="2147483967" r:id="rId15"/>
    <p:sldLayoutId id="2147483968" r:id="rId16"/>
    <p:sldLayoutId id="2147483969" r:id="rId17"/>
    <p:sldLayoutId id="2147483970" r:id="rId18"/>
    <p:sldLayoutId id="2147483971" r:id="rId19"/>
    <p:sldLayoutId id="2147483972" r:id="rId20"/>
    <p:sldLayoutId id="2147483973" r:id="rId21"/>
    <p:sldLayoutId id="2147483974" r:id="rId22"/>
    <p:sldLayoutId id="2147483975" r:id="rId23"/>
    <p:sldLayoutId id="2147483976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904978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82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  <p:sldLayoutId id="2147483993" r:id="rId11"/>
    <p:sldLayoutId id="2147483994" r:id="rId12"/>
    <p:sldLayoutId id="2147483995" r:id="rId13"/>
    <p:sldLayoutId id="2147483996" r:id="rId14"/>
    <p:sldLayoutId id="2147483997" r:id="rId15"/>
    <p:sldLayoutId id="2147483998" r:id="rId16"/>
    <p:sldLayoutId id="2147483999" r:id="rId17"/>
    <p:sldLayoutId id="2147484000" r:id="rId18"/>
    <p:sldLayoutId id="2147484001" r:id="rId19"/>
    <p:sldLayoutId id="2147484002" r:id="rId20"/>
    <p:sldLayoutId id="2147484003" r:id="rId2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6725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5" r:id="rId1"/>
    <p:sldLayoutId id="2147484006" r:id="rId2"/>
    <p:sldLayoutId id="2147484007" r:id="rId3"/>
    <p:sldLayoutId id="2147484008" r:id="rId4"/>
    <p:sldLayoutId id="2147484009" r:id="rId5"/>
    <p:sldLayoutId id="2147484010" r:id="rId6"/>
    <p:sldLayoutId id="2147484011" r:id="rId7"/>
    <p:sldLayoutId id="2147484012" r:id="rId8"/>
    <p:sldLayoutId id="2147484013" r:id="rId9"/>
    <p:sldLayoutId id="2147484014" r:id="rId10"/>
    <p:sldLayoutId id="2147484015" r:id="rId11"/>
    <p:sldLayoutId id="2147484016" r:id="rId12"/>
    <p:sldLayoutId id="2147484017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4737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6" r:id="rId1"/>
    <p:sldLayoutId id="2147484027" r:id="rId2"/>
    <p:sldLayoutId id="2147484028" r:id="rId3"/>
    <p:sldLayoutId id="2147484029" r:id="rId4"/>
    <p:sldLayoutId id="2147484030" r:id="rId5"/>
    <p:sldLayoutId id="2147484031" r:id="rId6"/>
    <p:sldLayoutId id="2147484032" r:id="rId7"/>
    <p:sldLayoutId id="2147484033" r:id="rId8"/>
    <p:sldLayoutId id="2147484034" r:id="rId9"/>
    <p:sldLayoutId id="2147484035" r:id="rId10"/>
    <p:sldLayoutId id="2147484036" r:id="rId11"/>
    <p:sldLayoutId id="2147484037" r:id="rId12"/>
    <p:sldLayoutId id="2147484038" r:id="rId13"/>
    <p:sldLayoutId id="2147484039" r:id="rId14"/>
    <p:sldLayoutId id="2147484040" r:id="rId15"/>
    <p:sldLayoutId id="2147484041" r:id="rId16"/>
    <p:sldLayoutId id="2147484042" r:id="rId17"/>
    <p:sldLayoutId id="2147484043" r:id="rId18"/>
    <p:sldLayoutId id="2147484044" r:id="rId19"/>
    <p:sldLayoutId id="2147484045" r:id="rId20"/>
    <p:sldLayoutId id="2147484046" r:id="rId21"/>
    <p:sldLayoutId id="214748404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8704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4" r:id="rId1"/>
    <p:sldLayoutId id="2147484055" r:id="rId2"/>
    <p:sldLayoutId id="2147484056" r:id="rId3"/>
    <p:sldLayoutId id="2147484057" r:id="rId4"/>
    <p:sldLayoutId id="2147484058" r:id="rId5"/>
    <p:sldLayoutId id="2147484059" r:id="rId6"/>
    <p:sldLayoutId id="2147484060" r:id="rId7"/>
    <p:sldLayoutId id="2147484061" r:id="rId8"/>
    <p:sldLayoutId id="2147484062" r:id="rId9"/>
    <p:sldLayoutId id="2147484063" r:id="rId10"/>
    <p:sldLayoutId id="2147484064" r:id="rId11"/>
    <p:sldLayoutId id="2147484065" r:id="rId12"/>
    <p:sldLayoutId id="2147484066" r:id="rId13"/>
    <p:sldLayoutId id="2147484067" r:id="rId14"/>
    <p:sldLayoutId id="2147484068" r:id="rId15"/>
    <p:sldLayoutId id="2147484069" r:id="rId16"/>
    <p:sldLayoutId id="2147484070" r:id="rId17"/>
    <p:sldLayoutId id="2147484071" r:id="rId18"/>
    <p:sldLayoutId id="2147484072" r:id="rId19"/>
    <p:sldLayoutId id="2147484073" r:id="rId20"/>
    <p:sldLayoutId id="2147484074" r:id="rId21"/>
    <p:sldLayoutId id="2147484075" r:id="rId22"/>
    <p:sldLayoutId id="2147484076" r:id="rId23"/>
    <p:sldLayoutId id="2147484077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1564178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79" r:id="rId1"/>
    <p:sldLayoutId id="2147484080" r:id="rId2"/>
    <p:sldLayoutId id="2147484081" r:id="rId3"/>
    <p:sldLayoutId id="2147484082" r:id="rId4"/>
    <p:sldLayoutId id="2147484083" r:id="rId5"/>
    <p:sldLayoutId id="2147484084" r:id="rId6"/>
    <p:sldLayoutId id="2147484085" r:id="rId7"/>
    <p:sldLayoutId id="2147484086" r:id="rId8"/>
    <p:sldLayoutId id="2147484087" r:id="rId9"/>
    <p:sldLayoutId id="2147484088" r:id="rId10"/>
    <p:sldLayoutId id="2147484089" r:id="rId11"/>
    <p:sldLayoutId id="2147484090" r:id="rId12"/>
    <p:sldLayoutId id="2147484091" r:id="rId13"/>
    <p:sldLayoutId id="2147484092" r:id="rId14"/>
    <p:sldLayoutId id="2147484093" r:id="rId15"/>
    <p:sldLayoutId id="2147484094" r:id="rId16"/>
    <p:sldLayoutId id="2147484095" r:id="rId17"/>
    <p:sldLayoutId id="2147484096" r:id="rId18"/>
    <p:sldLayoutId id="2147484097" r:id="rId19"/>
    <p:sldLayoutId id="2147484098" r:id="rId20"/>
    <p:sldLayoutId id="2147484099" r:id="rId21"/>
    <p:sldLayoutId id="2147484100" r:id="rId22"/>
    <p:sldLayoutId id="2147484101" r:id="rId23"/>
    <p:sldLayoutId id="2147484102" r:id="rId24"/>
    <p:sldLayoutId id="2147484103" r:id="rId25"/>
    <p:sldLayoutId id="2147484104" r:id="rId26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6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28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microsoft.com/office/2007/relationships/hdphoto" Target="../media/hdphoto7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124.xml"/><Relationship Id="rId5" Type="http://schemas.microsoft.com/office/2007/relationships/hdphoto" Target="../media/hdphoto8.wdp"/><Relationship Id="rId4" Type="http://schemas.openxmlformats.org/officeDocument/2006/relationships/image" Target="../media/image4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32.xml"/><Relationship Id="rId7" Type="http://schemas.openxmlformats.org/officeDocument/2006/relationships/image" Target="../media/image4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50.png"/><Relationship Id="rId7" Type="http://schemas.openxmlformats.org/officeDocument/2006/relationships/image" Target="../media/image4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46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10" Type="http://schemas.openxmlformats.org/officeDocument/2006/relationships/image" Target="../media/image52.png"/><Relationship Id="rId4" Type="http://schemas.openxmlformats.org/officeDocument/2006/relationships/image" Target="../media/image51.png"/><Relationship Id="rId9" Type="http://schemas.openxmlformats.org/officeDocument/2006/relationships/image" Target="../media/image30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26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Relationship Id="rId9" Type="http://schemas.openxmlformats.org/officeDocument/2006/relationships/image" Target="../media/image6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150.xml"/><Relationship Id="rId4" Type="http://schemas.openxmlformats.org/officeDocument/2006/relationships/image" Target="../media/image6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7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25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7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7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7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7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7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7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7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26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26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26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26.png"/><Relationship Id="rId7" Type="http://schemas.openxmlformats.org/officeDocument/2006/relationships/image" Target="../media/image47.png"/><Relationship Id="rId12" Type="http://schemas.openxmlformats.org/officeDocument/2006/relationships/image" Target="../media/image7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6.png"/><Relationship Id="rId11" Type="http://schemas.openxmlformats.org/officeDocument/2006/relationships/image" Target="../media/image78.png"/><Relationship Id="rId5" Type="http://schemas.openxmlformats.org/officeDocument/2006/relationships/image" Target="../media/image45.png"/><Relationship Id="rId10" Type="http://schemas.openxmlformats.org/officeDocument/2006/relationships/image" Target="../media/image77.png"/><Relationship Id="rId4" Type="http://schemas.openxmlformats.org/officeDocument/2006/relationships/image" Target="../media/image44.png"/><Relationship Id="rId9" Type="http://schemas.openxmlformats.org/officeDocument/2006/relationships/image" Target="../media/image7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44.png"/><Relationship Id="rId7" Type="http://schemas.openxmlformats.org/officeDocument/2006/relationships/image" Target="../media/image7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openxmlformats.org/officeDocument/2006/relationships/image" Target="../media/image7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44.png"/><Relationship Id="rId7" Type="http://schemas.openxmlformats.org/officeDocument/2006/relationships/image" Target="../media/image7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openxmlformats.org/officeDocument/2006/relationships/image" Target="../media/image7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7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7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7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7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26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81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167.xml"/><Relationship Id="rId7" Type="http://schemas.openxmlformats.org/officeDocument/2006/relationships/image" Target="../media/image4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Relationship Id="rId9" Type="http://schemas.openxmlformats.org/officeDocument/2006/relationships/image" Target="../media/image4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168.xml"/><Relationship Id="rId5" Type="http://schemas.openxmlformats.org/officeDocument/2006/relationships/image" Target="../media/image85.png"/><Relationship Id="rId4" Type="http://schemas.microsoft.com/office/2007/relationships/hdphoto" Target="../media/hdphoto3.wdp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44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0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26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26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3" Type="http://schemas.openxmlformats.org/officeDocument/2006/relationships/image" Target="../media/image26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87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26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3" Type="http://schemas.openxmlformats.org/officeDocument/2006/relationships/image" Target="../media/image26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89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26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3" Type="http://schemas.openxmlformats.org/officeDocument/2006/relationships/image" Target="../media/image26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9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26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3" Type="http://schemas.openxmlformats.org/officeDocument/2006/relationships/image" Target="../media/image26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9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9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93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27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7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9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7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93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27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7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9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7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93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27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7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9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7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93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27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7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6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9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67.xml"/><Relationship Id="rId6" Type="http://schemas.openxmlformats.org/officeDocument/2006/relationships/image" Target="../media/image26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9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67.xml"/><Relationship Id="rId6" Type="http://schemas.openxmlformats.org/officeDocument/2006/relationships/image" Target="../media/image26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svg"/><Relationship Id="rId7" Type="http://schemas.openxmlformats.org/officeDocument/2006/relationships/image" Target="../media/image4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6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svg"/><Relationship Id="rId7" Type="http://schemas.openxmlformats.org/officeDocument/2006/relationships/image" Target="../media/image4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6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9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67.xml"/><Relationship Id="rId6" Type="http://schemas.openxmlformats.org/officeDocument/2006/relationships/image" Target="../media/image26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25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6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6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44.png"/><Relationship Id="rId7" Type="http://schemas.openxmlformats.org/officeDocument/2006/relationships/image" Target="../media/image100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167.xml"/><Relationship Id="rId7" Type="http://schemas.openxmlformats.org/officeDocument/2006/relationships/image" Target="../media/image4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6.png"/><Relationship Id="rId5" Type="http://schemas.openxmlformats.org/officeDocument/2006/relationships/image" Target="../media/image30.gif"/><Relationship Id="rId10" Type="http://schemas.openxmlformats.org/officeDocument/2006/relationships/image" Target="../media/image47.png"/><Relationship Id="rId4" Type="http://schemas.openxmlformats.org/officeDocument/2006/relationships/image" Target="../media/image83.png"/><Relationship Id="rId9" Type="http://schemas.openxmlformats.org/officeDocument/2006/relationships/image" Target="../media/image46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174.xml"/><Relationship Id="rId7" Type="http://schemas.openxmlformats.org/officeDocument/2006/relationships/image" Target="../media/image44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0.gif"/><Relationship Id="rId11" Type="http://schemas.openxmlformats.org/officeDocument/2006/relationships/image" Target="../media/image101.png"/><Relationship Id="rId5" Type="http://schemas.openxmlformats.org/officeDocument/2006/relationships/image" Target="../media/image26.png"/><Relationship Id="rId10" Type="http://schemas.openxmlformats.org/officeDocument/2006/relationships/image" Target="../media/image47.png"/><Relationship Id="rId4" Type="http://schemas.openxmlformats.org/officeDocument/2006/relationships/notesSlide" Target="../notesSlides/notesSlide29.xml"/><Relationship Id="rId9" Type="http://schemas.openxmlformats.org/officeDocument/2006/relationships/image" Target="../media/image46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7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Relationship Id="rId9" Type="http://schemas.openxmlformats.org/officeDocument/2006/relationships/image" Target="../media/image93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72.xml"/><Relationship Id="rId6" Type="http://schemas.openxmlformats.org/officeDocument/2006/relationships/image" Target="../media/image62.png"/><Relationship Id="rId11" Type="http://schemas.openxmlformats.org/officeDocument/2006/relationships/image" Target="../media/image103.svg"/><Relationship Id="rId5" Type="http://schemas.openxmlformats.org/officeDocument/2006/relationships/image" Target="../media/image61.png"/><Relationship Id="rId10" Type="http://schemas.openxmlformats.org/officeDocument/2006/relationships/image" Target="../media/image102.png"/><Relationship Id="rId4" Type="http://schemas.openxmlformats.org/officeDocument/2006/relationships/image" Target="../media/image60.png"/><Relationship Id="rId9" Type="http://schemas.openxmlformats.org/officeDocument/2006/relationships/image" Target="../media/image93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72.xml"/><Relationship Id="rId6" Type="http://schemas.openxmlformats.org/officeDocument/2006/relationships/image" Target="../media/image62.png"/><Relationship Id="rId11" Type="http://schemas.openxmlformats.org/officeDocument/2006/relationships/image" Target="../media/image103.svg"/><Relationship Id="rId5" Type="http://schemas.openxmlformats.org/officeDocument/2006/relationships/image" Target="../media/image61.png"/><Relationship Id="rId10" Type="http://schemas.openxmlformats.org/officeDocument/2006/relationships/image" Target="../media/image102.png"/><Relationship Id="rId4" Type="http://schemas.openxmlformats.org/officeDocument/2006/relationships/image" Target="../media/image60.png"/><Relationship Id="rId9" Type="http://schemas.openxmlformats.org/officeDocument/2006/relationships/image" Target="../media/image93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7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10" Type="http://schemas.openxmlformats.org/officeDocument/2006/relationships/image" Target="../media/image103.svg"/><Relationship Id="rId4" Type="http://schemas.openxmlformats.org/officeDocument/2006/relationships/image" Target="../media/image60.png"/><Relationship Id="rId9" Type="http://schemas.openxmlformats.org/officeDocument/2006/relationships/image" Target="../media/image94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6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7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Relationship Id="rId9" Type="http://schemas.openxmlformats.org/officeDocument/2006/relationships/image" Target="../media/image104.sv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194.xml"/><Relationship Id="rId7" Type="http://schemas.openxmlformats.org/officeDocument/2006/relationships/image" Target="../media/image4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4.png"/><Relationship Id="rId5" Type="http://schemas.openxmlformats.org/officeDocument/2006/relationships/image" Target="../media/image82.png"/><Relationship Id="rId4" Type="http://schemas.openxmlformats.org/officeDocument/2006/relationships/image" Target="../media/image83.png"/><Relationship Id="rId9" Type="http://schemas.openxmlformats.org/officeDocument/2006/relationships/image" Target="../media/image47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67.xml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94.xml"/><Relationship Id="rId7" Type="http://schemas.openxmlformats.org/officeDocument/2006/relationships/image" Target="../media/image46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10" Type="http://schemas.openxmlformats.org/officeDocument/2006/relationships/image" Target="../media/image75.png"/><Relationship Id="rId4" Type="http://schemas.openxmlformats.org/officeDocument/2006/relationships/image" Target="../media/image25.png"/><Relationship Id="rId9" Type="http://schemas.openxmlformats.org/officeDocument/2006/relationships/image" Target="../media/image105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94.xml"/><Relationship Id="rId7" Type="http://schemas.openxmlformats.org/officeDocument/2006/relationships/image" Target="../media/image44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10" Type="http://schemas.openxmlformats.org/officeDocument/2006/relationships/image" Target="../media/image47.png"/><Relationship Id="rId4" Type="http://schemas.openxmlformats.org/officeDocument/2006/relationships/image" Target="../media/image25.png"/><Relationship Id="rId9" Type="http://schemas.openxmlformats.org/officeDocument/2006/relationships/image" Target="../media/image46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image" Target="../media/image45.png"/><Relationship Id="rId7" Type="http://schemas.openxmlformats.org/officeDocument/2006/relationships/image" Target="../media/image9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10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26.png"/><Relationship Id="rId7" Type="http://schemas.openxmlformats.org/officeDocument/2006/relationships/image" Target="../media/image47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128AE76-C19C-D601-55CC-7AA46338E5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206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2A10855-1390-5682-E1F4-8213EDF8DE4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dirty="0"/>
              <a:t>المرور بين الصفوف للمساعدة و تصحيح الإنجازات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r>
              <a:rPr lang="fr-FR" dirty="0"/>
              <a:t>: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2EB54-B007-E280-6076-F8F4E4C3E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843B3E9-1069-4C2C-54ED-70B2F4583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4FE10FE-387C-B842-D939-75049E9AE7D3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96A474D-F0E6-C371-73CA-21F1F6B35E56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382C2590-F0F7-EC0E-9F44-1A11B8F79ABE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B330579-C2B4-2E5A-C1E7-F180D118FDDA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3431B9F-7C42-7FF8-7547-4AE150CC157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55A3F271-476F-E2A6-C81A-DE2815E2A35B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10FCDD-51D4-E43E-25F1-A6ADF634946A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606C6CB-69A4-5472-FE0E-AF1BFB31917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D25B9E63-B560-D7DB-0A3D-30826BFACF8E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D8B1ACC-AB8F-4364-8C60-66E929CAE5A3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468BB99-3EA2-05D0-2A1B-7C42D7E1725D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5E14DC42-2128-206E-F13C-3C5D6D7778DD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122EF88A-98E7-29D5-52EC-4483E67F08EF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9F70246-EA09-0912-08EC-EE2376D14CD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1DDC7C9-9641-5927-83FB-E0D3383E5E9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4E43D979-6AAB-3E95-4A53-2E59ABA20206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1A9D2F8C-E0A5-4EC6-87B8-6D5BC36DFC2A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cs typeface="Microsoft Uighur" panose="02000000000000000000" pitchFamily="2" charset="-78"/>
              </a:rPr>
              <a:t>قراءة : توليف ر – ز – ص – ض – ط - ظ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cs typeface="Microsoft Uighur" panose="02000000000000000000" pitchFamily="2" charset="-78"/>
              </a:rPr>
              <a:t>كتابة : رسم الحروف وإكمال كلمات -   نقل .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4F985871-0C1E-CB34-3EF2-A01B3E84B358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  <a:p>
            <a:pPr marL="266700" lvl="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  <a:defRPr/>
            </a:pPr>
            <a:r>
              <a:rPr lang="tzm-Arab-MA" sz="1400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قراءة : توليف: ب ت ن ث ي</a:t>
            </a:r>
          </a:p>
          <a:p>
            <a:pPr marL="266700" lvl="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  <a:defRPr/>
            </a:pPr>
            <a:r>
              <a:rPr lang="tzm-Arab-MA" sz="1400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خط : رسم الحروف وإكمال كلمات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0BCC33B1-DB39-9F03-A440-33C439C6D8E0}"/>
              </a:ext>
            </a:extLst>
          </p:cNvPr>
          <p:cNvSpPr txBox="1">
            <a:spLocks/>
          </p:cNvSpPr>
          <p:nvPr/>
        </p:nvSpPr>
        <p:spPr>
          <a:xfrm>
            <a:off x="800611" y="392748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دمج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57C93782-7C19-A1B6-F994-B51443D72B90}"/>
              </a:ext>
            </a:extLst>
          </p:cNvPr>
          <p:cNvSpPr txBox="1">
            <a:spLocks/>
          </p:cNvSpPr>
          <p:nvPr/>
        </p:nvSpPr>
        <p:spPr>
          <a:xfrm>
            <a:off x="4896000" y="3878113"/>
            <a:ext cx="3420000" cy="8507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توليف د - ذ - س - ش - ف – ق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كتابة : رسم الحروف وإكمال كلمات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31F024E-5D0E-887B-DC40-5D639FE7CD1A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:أراجع ما تعلمته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6EC3270-B56E-9C68-862F-189DAB8D07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64580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A587D45-59B7-FAE6-81F0-8FE788A9445E}"/>
              </a:ext>
            </a:extLst>
          </p:cNvPr>
          <p:cNvSpPr txBox="1">
            <a:spLocks/>
          </p:cNvSpPr>
          <p:nvPr/>
        </p:nvSpPr>
        <p:spPr>
          <a:xfrm>
            <a:off x="4845003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استماع وتحدث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: توليف ع – غ – ح – ج - خ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كتابة : رسم الحروف وإكمال كلمات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A823E8E-EF54-EAB6-B9C2-9A2DD84139BC}"/>
              </a:ext>
            </a:extLst>
          </p:cNvPr>
          <p:cNvSpPr/>
          <p:nvPr/>
        </p:nvSpPr>
        <p:spPr>
          <a:xfrm>
            <a:off x="7005261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3 -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866187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117B024-F966-8989-0AA4-9A61AEC5B9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1466068"/>
            <a:ext cx="5488778" cy="2663817"/>
          </a:xfrm>
          <a:prstGeom prst="rect">
            <a:avLst/>
          </a:prstGeom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257B3B1-2560-5EF1-EFF1-7E74CDBD5A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549" y="3686580"/>
            <a:ext cx="5525521" cy="198643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rtl="1"/>
            <a:r>
              <a:rPr lang="ar-MA" dirty="0">
                <a:solidFill>
                  <a:srgbClr val="424D7B"/>
                </a:solidFill>
                <a:cs typeface="Microsoft Uighur" panose="02000000000000000000" pitchFamily="2" charset="-78"/>
              </a:rPr>
              <a:t>هيكلة حصة اليوم</a:t>
            </a:r>
            <a:endParaRPr lang="fr-MA" dirty="0">
              <a:solidFill>
                <a:srgbClr val="424D7B"/>
              </a:solidFill>
              <a:cs typeface="+mn-cs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578198" y="4493232"/>
            <a:ext cx="4993564" cy="684212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تعرف واستثمار الأساليب والأفعال الكلامية:</a:t>
            </a:r>
          </a:p>
          <a:p>
            <a:pPr marL="0" indent="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None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أساليب التعبير عن الرغبات والاختيارات -2-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591278" y="2273774"/>
            <a:ext cx="5074176" cy="146956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الترحيب وتدبير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أنشطة اعتيادية: إملاء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     كلمات بصرية: </a:t>
            </a:r>
            <a:r>
              <a:rPr lang="ar-MA" sz="2000" dirty="0">
                <a:cs typeface="Microsoft Uighur" panose="02000000000000000000" pitchFamily="2" charset="-78"/>
              </a:rPr>
              <a:t>معا – خلف –أيها – أيتها – الذي – التي</a:t>
            </a:r>
            <a:endParaRPr lang="fr-FR" sz="2000" dirty="0">
              <a:cs typeface="Microsoft Uighur" panose="02000000000000000000" pitchFamily="2" charset="-78"/>
            </a:endParaRP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  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قراءة</a:t>
            </a:r>
            <a:r>
              <a:rPr kumimoji="0" lang="ar-MA" sz="20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مشتركة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   </a:t>
            </a:r>
            <a:endParaRPr kumimoji="0" lang="ar-MA" sz="2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F6EA65F-36FA-77D6-A886-2F4FF3D968F2}"/>
              </a:ext>
            </a:extLst>
          </p:cNvPr>
          <p:cNvSpPr txBox="1">
            <a:spLocks/>
          </p:cNvSpPr>
          <p:nvPr/>
        </p:nvSpPr>
        <p:spPr>
          <a:xfrm>
            <a:off x="4775555" y="3936154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-02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استماع وتحدث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C7FB4C53-9529-45FE-5B8C-8128A9538AE0}"/>
              </a:ext>
            </a:extLst>
          </p:cNvPr>
          <p:cNvSpPr txBox="1">
            <a:spLocks/>
          </p:cNvSpPr>
          <p:nvPr/>
        </p:nvSpPr>
        <p:spPr>
          <a:xfrm>
            <a:off x="4247926" y="1934893"/>
            <a:ext cx="2265992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461207E-ACF8-6D76-3089-29EFD64726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5394849"/>
            <a:ext cx="5525521" cy="1405870"/>
          </a:xfrm>
          <a:prstGeom prst="rect">
            <a:avLst/>
          </a:prstGeom>
        </p:spPr>
      </p:pic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id="{88C9A18D-7840-D23B-E098-15314DBCB664}"/>
              </a:ext>
            </a:extLst>
          </p:cNvPr>
          <p:cNvSpPr txBox="1">
            <a:spLocks/>
          </p:cNvSpPr>
          <p:nvPr/>
        </p:nvSpPr>
        <p:spPr>
          <a:xfrm>
            <a:off x="1911700" y="5894763"/>
            <a:ext cx="4498975" cy="684212"/>
          </a:xfrm>
          <a:prstGeom prst="rect">
            <a:avLst/>
          </a:prstGeom>
          <a:noFill/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lvl="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توليف: ع – غ – ح – ج - خ</a:t>
            </a:r>
          </a:p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رسم الحروف وإكمال كلمات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785BE6F9-11F8-5A93-0B3A-ABF45A125E43}"/>
              </a:ext>
            </a:extLst>
          </p:cNvPr>
          <p:cNvSpPr txBox="1">
            <a:spLocks/>
          </p:cNvSpPr>
          <p:nvPr/>
        </p:nvSpPr>
        <p:spPr>
          <a:xfrm>
            <a:off x="4838275" y="5573061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-03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قراءة / كتابة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D0B8A7EE-78D4-E619-FC54-93278670AA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9507" y="5677786"/>
            <a:ext cx="540000" cy="41852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DE95703-95F9-0137-EB5B-72DF3B6DB75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65454" y="4069034"/>
            <a:ext cx="424748" cy="540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9035695-A1FE-70C4-72B6-6DAF8102E1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5811" y="1973048"/>
            <a:ext cx="544953" cy="540000"/>
          </a:xfrm>
          <a:prstGeom prst="rect">
            <a:avLst/>
          </a:prstGeom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B4D0B0E0-D077-8453-11AB-7EF22167B73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606703" y="1519663"/>
            <a:ext cx="539338" cy="539338"/>
          </a:xfrm>
          <a:prstGeom prst="rect">
            <a:avLst/>
          </a:prstGeom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7102410C-9DFA-B875-0F3E-8E9274F560E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578198" y="3970453"/>
            <a:ext cx="468000" cy="468000"/>
          </a:xfrm>
          <a:prstGeom prst="rect">
            <a:avLst/>
          </a:prstGeom>
        </p:spPr>
      </p:pic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DA64AA24-24B2-5DF6-26BA-73225B77E13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578198" y="5413485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0985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>
            <a:normAutofit fontScale="90000"/>
          </a:bodyPr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% 80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854861" y="2948767"/>
            <a:ext cx="7018418" cy="940240"/>
            <a:chOff x="1009127" y="2851205"/>
            <a:chExt cx="7018418" cy="94024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009127" y="3083559"/>
              <a:ext cx="530177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تعرف واستثمار الأساليب والأفعال الكلامية: </a:t>
              </a:r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أساليب التعبير عن الرغبات والاختيارات </a:t>
              </a:r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- حصة التدرب؛ 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32707" y="3839548"/>
            <a:ext cx="6740572" cy="890781"/>
            <a:chOff x="1286973" y="2851205"/>
            <a:chExt cx="6740572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286973" y="3138737"/>
              <a:ext cx="502392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مقاطع وكلمات وجمل  تتضمن الحروف التي سبق تقديمها؛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5176" y="3187962"/>
              <a:ext cx="493478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>
                <a:defRPr/>
              </a:pPr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رسم حروف سبق تقديمها وإكمال كلمات بالمقاطع المناسبة.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84A22-00B4-E855-E17F-7086DD72A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1">
            <a:extLst>
              <a:ext uri="{FF2B5EF4-FFF2-40B4-BE49-F238E27FC236}">
                <a16:creationId xmlns:a16="http://schemas.microsoft.com/office/drawing/2014/main" id="{ED66F193-0A61-223C-F431-79E1133D21FB}"/>
              </a:ext>
            </a:extLst>
          </p:cNvPr>
          <p:cNvSpPr txBox="1">
            <a:spLocks/>
          </p:cNvSpPr>
          <p:nvPr/>
        </p:nvSpPr>
        <p:spPr>
          <a:xfrm>
            <a:off x="410748" y="1150497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 افتتاح الحصة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A9A06D8-D4A6-1F9F-E3E5-6054430AA3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153503"/>
            <a:ext cx="7789894" cy="4824000"/>
          </a:xfrm>
          <a:prstGeom prst="rect">
            <a:avLst/>
          </a:prstGeom>
        </p:spPr>
      </p:pic>
      <p:pic>
        <p:nvPicPr>
          <p:cNvPr id="29" name="Espace réservé pour une image  20">
            <a:extLst>
              <a:ext uri="{FF2B5EF4-FFF2-40B4-BE49-F238E27FC236}">
                <a16:creationId xmlns:a16="http://schemas.microsoft.com/office/drawing/2014/main" id="{1984E430-4D48-0C8A-F937-E428B90A03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878748" y="2059228"/>
            <a:ext cx="715006" cy="715006"/>
          </a:xfrm>
          <a:prstGeom prst="rect">
            <a:avLst/>
          </a:prstGeom>
        </p:spPr>
      </p:pic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4A8F2B1-5B1D-3278-20E6-6DB3E0B90A84}"/>
              </a:ext>
            </a:extLst>
          </p:cNvPr>
          <p:cNvSpPr txBox="1">
            <a:spLocks/>
          </p:cNvSpPr>
          <p:nvPr/>
        </p:nvSpPr>
        <p:spPr>
          <a:xfrm>
            <a:off x="1116354" y="3429000"/>
            <a:ext cx="6400452" cy="219728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الترحيب وتدبير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الأنشطة الاعتيادية: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    إملاء: </a:t>
            </a:r>
            <a:r>
              <a:rPr lang="ar-MA" sz="3200" dirty="0">
                <a:cs typeface="Microsoft Uighur" panose="02000000000000000000" pitchFamily="2" charset="-78"/>
                <a:sym typeface="Arial"/>
              </a:rPr>
              <a:t>قي -  شا  يَسْقي – فُرْشاةً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    كلمات بصرية: </a:t>
            </a:r>
            <a:r>
              <a:rPr lang="ar-MA" sz="3200" dirty="0">
                <a:cs typeface="Microsoft Uighur" panose="02000000000000000000" pitchFamily="2" charset="-78"/>
              </a:rPr>
              <a:t>معا – خلف –أيها – أيتها – الذي – التي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r>
              <a:rPr lang="ar-MA" sz="3200" dirty="0">
                <a:cs typeface="Microsoft Uighur" panose="02000000000000000000" pitchFamily="2" charset="-78"/>
              </a:rPr>
              <a:t>        </a:t>
            </a:r>
            <a:r>
              <a:rPr lang="ar-MA" sz="3200" b="1" dirty="0">
                <a:cs typeface="Microsoft Uighur" panose="02000000000000000000" pitchFamily="2" charset="-78"/>
              </a:rPr>
              <a:t>قراءة مشتركة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endParaRPr lang="ar-MA" sz="3200" dirty="0">
              <a:cs typeface="Microsoft Uighur" panose="02000000000000000000" pitchFamily="2" charset="-78"/>
            </a:endParaRPr>
          </a:p>
        </p:txBody>
      </p:sp>
      <p:sp>
        <p:nvSpPr>
          <p:cNvPr id="30" name="Oval 80">
            <a:extLst>
              <a:ext uri="{FF2B5EF4-FFF2-40B4-BE49-F238E27FC236}">
                <a16:creationId xmlns:a16="http://schemas.microsoft.com/office/drawing/2014/main" id="{CA1995CC-C897-8C5C-F728-FAA1BAF0D89A}"/>
              </a:ext>
            </a:extLst>
          </p:cNvPr>
          <p:cNvSpPr>
            <a:spLocks noChangeAspect="1"/>
          </p:cNvSpPr>
          <p:nvPr/>
        </p:nvSpPr>
        <p:spPr>
          <a:xfrm>
            <a:off x="5366750" y="1295313"/>
            <a:ext cx="432000" cy="432000"/>
          </a:xfrm>
          <a:prstGeom prst="ellipse">
            <a:avLst/>
          </a:prstGeom>
          <a:solidFill>
            <a:srgbClr val="00ACA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1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855E24B3-6F91-290F-E4E0-54DFD848AB4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0319" y="2282068"/>
            <a:ext cx="732974" cy="726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1676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A3AF6E-28FE-073A-3B59-C34E87765A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28008B0-D9EA-C59C-8DEC-B4C485E8EB6D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EF4E778-ECC0-6C4E-ADA1-33B1DB67AC45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A4B9A099-E14E-97EB-7BB5-ECD6CE603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سننطلق في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CCD6767-0177-6DA4-AF06-70A3C182A1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AF33461-1F0C-FDBD-B6E8-FB39F90DF7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EC6536-30C4-3E63-4973-206B28B2C35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9E3589C-8005-9A3E-4F7C-05E1E79EE5E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50C10CA-836D-7518-61FC-6553E6739AA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0FAEE9B-18BE-B458-DF97-113E4115A11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935797E-81AE-EF63-9B29-49DDB759661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sng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DAB6AB-59C4-F535-1877-54D2C21114F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sng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4FC92F8-7672-3D82-8C16-E9C746FB16C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sng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3" name="Slide-05_Silent walk Greet">
            <a:hlinkClick r:id="" action="ppaction://media"/>
            <a:extLst>
              <a:ext uri="{FF2B5EF4-FFF2-40B4-BE49-F238E27FC236}">
                <a16:creationId xmlns:a16="http://schemas.microsoft.com/office/drawing/2014/main" id="{90B7EA80-F3C6-8E74-7F2F-45546FB5AA4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b="1400"/>
          <a:stretch>
            <a:fillRect/>
          </a:stretch>
        </p:blipFill>
        <p:spPr>
          <a:xfrm>
            <a:off x="3382102" y="2236969"/>
            <a:ext cx="2053454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354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248EE8-5242-E8CE-9DA9-CD651FF63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0C1C3C7B-CDDE-E35C-866C-94DE70B64110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5D12224-8192-AEAB-D14A-99215061A5E0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Titre 1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سأخبركم عن شروط الحصول على نجمة التميز.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Google Shape;1333;p8">
            <a:extLst>
              <a:ext uri="{FF2B5EF4-FFF2-40B4-BE49-F238E27FC236}">
                <a16:creationId xmlns:a16="http://schemas.microsoft.com/office/drawing/2014/main" id="{0C742159-347F-7BB9-A3A6-AAD40E53A7E8}"/>
              </a:ext>
            </a:extLst>
          </p:cNvPr>
          <p:cNvSpPr txBox="1"/>
          <p:nvPr/>
        </p:nvSpPr>
        <p:spPr>
          <a:xfrm>
            <a:off x="2281271" y="4892330"/>
            <a:ext cx="354220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rtl="1"/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وأنا جالِسٌ، أَرْفَعُ أُصْبُعي لِلْإجابَةِ. </a:t>
            </a:r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C4A64622-45CE-B262-D6A4-27A0A8177068}"/>
              </a:ext>
            </a:extLst>
          </p:cNvPr>
          <p:cNvSpPr txBox="1">
            <a:spLocks/>
          </p:cNvSpPr>
          <p:nvPr/>
        </p:nvSpPr>
        <p:spPr>
          <a:xfrm>
            <a:off x="1626855" y="2766410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أُنْصِتُ وأَنْتَبِهُ جَيِّداً للدَّرْسِ</a:t>
            </a:r>
            <a:r>
              <a:rPr lang="ar-MA" sz="28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F0B46E31-AC9B-6B4E-509D-6F7F4685F745}"/>
              </a:ext>
            </a:extLst>
          </p:cNvPr>
          <p:cNvSpPr/>
          <p:nvPr/>
        </p:nvSpPr>
        <p:spPr>
          <a:xfrm>
            <a:off x="6070183" y="1920227"/>
            <a:ext cx="1800000" cy="1800000"/>
          </a:xfrm>
          <a:prstGeom prst="ellipse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180FCB97-703E-D8D4-154B-78A1F1D79556}"/>
              </a:ext>
            </a:extLst>
          </p:cNvPr>
          <p:cNvSpPr/>
          <p:nvPr/>
        </p:nvSpPr>
        <p:spPr>
          <a:xfrm>
            <a:off x="6070183" y="4147240"/>
            <a:ext cx="1800000" cy="1800000"/>
          </a:xfrm>
          <a:prstGeom prst="ellipse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MA" dirty="0">
              <a:latin typeface="Microsoft Uighur" panose="02000000000000000000" pitchFamily="2" charset="-78"/>
            </a:endParaRPr>
          </a:p>
        </p:txBody>
      </p:sp>
      <p:pic>
        <p:nvPicPr>
          <p:cNvPr id="23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E2B9FE0-0B83-EA02-E5D4-1C12000628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5F8CED6-C1BA-5F7A-940C-77669EDBD0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509C337-585E-F4A0-7202-6F3CCE270B8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CA4F10E-983C-F4B2-821E-FBB6F866756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F19F83E-5F33-AAF2-2DDC-32FF1D89715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41768FE-2D3F-0982-1116-FA2D30F3899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EE205AB-A4C1-B655-5417-A134F70938D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1207C2C-7DDD-E1C7-8BA2-CD8A6F11034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8F1DA92-D024-2B52-EF4E-45815B2B2D9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42718398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129720-FEEB-E81E-027C-5CA042C1B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12396699-1E1D-4CB0-07AB-CC23692A7F4B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61B4ED0-DCBB-ADEF-FD37-32D89B441E8E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9752D01-618A-4DE3-49E6-7A55D36C7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5935B173-D5BE-D47D-AF7F-A317E76E294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B1DF5E9-8DD1-91F3-8F78-691AE17D15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3F2FE45-D9B6-5C1E-DC73-1A5246EC34D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B23BAC8-AC5E-A676-9E70-8AD09D084F7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2CDEB-55AD-AB0F-AF27-CC3EF8FE3AA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B24F683-2812-3537-398C-592205B3B61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AF0F660-4B24-C996-AF6C-6843E6CB824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93C1F12-FE0B-89D0-63A5-905632B334C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2DE8A37-4335-B07C-430D-6A035230486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2" name="Image 2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CFC0E67-C1D5-09AE-CC59-BE49ADDDBD4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  <p:pic>
        <p:nvPicPr>
          <p:cNvPr id="3" name="rangement">
            <a:hlinkClick r:id="" action="ppaction://media"/>
            <a:extLst>
              <a:ext uri="{FF2B5EF4-FFF2-40B4-BE49-F238E27FC236}">
                <a16:creationId xmlns:a16="http://schemas.microsoft.com/office/drawing/2014/main" id="{16310104-981C-6468-42DF-7D2183B144B6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51279" y="2141538"/>
            <a:ext cx="7041443" cy="39608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00311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1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F727F-D971-9D8B-0736-7457515DF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934248B6-1EF9-366D-4C5C-6B08649588A5}"/>
              </a:ext>
            </a:extLst>
          </p:cNvPr>
          <p:cNvSpPr txBox="1"/>
          <p:nvPr/>
        </p:nvSpPr>
        <p:spPr>
          <a:xfrm>
            <a:off x="1000060" y="1552577"/>
            <a:ext cx="74355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تعويض النشاط الاعتيادي الخاص بقراءة لوحة المقاطع بنشاط اعتيادي خاص بالإملاء ؛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DA9A622-18F5-5A9C-A0DD-02AD606FA871}"/>
              </a:ext>
            </a:extLst>
          </p:cNvPr>
          <p:cNvSpPr txBox="1"/>
          <p:nvPr/>
        </p:nvSpPr>
        <p:spPr>
          <a:xfrm>
            <a:off x="1000060" y="2190750"/>
            <a:ext cx="71217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يطلب من المتعلمين، في نهاية كل حصة، قراءة كلمات الصفحة المخصصة للحرف مع نقل هذه الكلمات على دفتر الواجبات المنزلية؛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CE88AA2-D28B-9E03-59F8-61616354B5DF}"/>
              </a:ext>
            </a:extLst>
          </p:cNvPr>
          <p:cNvSpPr txBox="1"/>
          <p:nvPr/>
        </p:nvSpPr>
        <p:spPr>
          <a:xfrm>
            <a:off x="508617" y="3118324"/>
            <a:ext cx="80375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يمر الأستاذ سريعا بين الصفوف في بداية كل حصة لمراقبة إنجاز الواجب المنزلي (نقل الكلمات)؛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2EDE4B6-8845-BCB8-02D5-7D134C5FB2EA}"/>
              </a:ext>
            </a:extLst>
          </p:cNvPr>
          <p:cNvSpPr txBox="1"/>
          <p:nvPr/>
        </p:nvSpPr>
        <p:spPr>
          <a:xfrm>
            <a:off x="560789" y="3735709"/>
            <a:ext cx="75610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يملي الأستاذ على المتعلمين في بداية كل حصة مقطعين وكلمتين من الكلمات التي نقلها المتعلمون كواجب منزلي في الحصة السابقة؛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E1E31D7-F1FE-C0B3-4BFF-EEE99AF4B9F1}"/>
              </a:ext>
            </a:extLst>
          </p:cNvPr>
          <p:cNvSpPr txBox="1"/>
          <p:nvPr/>
        </p:nvSpPr>
        <p:spPr>
          <a:xfrm>
            <a:off x="686978" y="4698243"/>
            <a:ext cx="75905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نشاط الإملاء في بداية كل حصة على الألواح ويتم التصحيح وتقديم التغذية الراجعة في حينه؛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673C35A-685D-403B-0B05-7F8FD1ADFD7E}"/>
              </a:ext>
            </a:extLst>
          </p:cNvPr>
          <p:cNvSpPr txBox="1"/>
          <p:nvPr/>
        </p:nvSpPr>
        <p:spPr>
          <a:xfrm>
            <a:off x="560789" y="5291445"/>
            <a:ext cx="759050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بالنسبة للوحة المقاطع فيتم الاستمرار في تعبئتها في نهاية كل حصة بالحرف الجديد ثم قراءتها قبل ختام الحصة كما ينصح بتعويد المتعلمين على قراءة لوحة المقاطع في أي وقت متاح.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FBAB088-5AE2-A7E4-7758-AF9F0E9F66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" t="1967" r="1801" b="2222"/>
          <a:stretch/>
        </p:blipFill>
        <p:spPr>
          <a:xfrm>
            <a:off x="8207535" y="1676460"/>
            <a:ext cx="332151" cy="32976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577B17B-819D-09AB-4B3A-3FF8160154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" t="2204" r="2325" b="2222"/>
          <a:stretch/>
        </p:blipFill>
        <p:spPr>
          <a:xfrm>
            <a:off x="8215691" y="2481659"/>
            <a:ext cx="331200" cy="3312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D98A6A3-83E8-337E-CA24-6D48C31888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" t="1624" r="1650" b="2222"/>
          <a:stretch/>
        </p:blipFill>
        <p:spPr>
          <a:xfrm>
            <a:off x="8212613" y="3184823"/>
            <a:ext cx="331200" cy="3312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80B9C99-364A-614D-4990-71DBCA581B3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" t="1855" r="1934" b="2222"/>
          <a:stretch/>
        </p:blipFill>
        <p:spPr>
          <a:xfrm>
            <a:off x="8221262" y="3845125"/>
            <a:ext cx="331200" cy="331200"/>
          </a:xfrm>
          <a:prstGeom prst="rect">
            <a:avLst/>
          </a:prstGeom>
        </p:spPr>
      </p:pic>
      <p:pic>
        <p:nvPicPr>
          <p:cNvPr id="25" name="Image 24" descr="Une image contenant Graphique, logo, Police, symbole&#10;&#10;Le contenu généré par l’IA peut être incorrect.">
            <a:extLst>
              <a:ext uri="{FF2B5EF4-FFF2-40B4-BE49-F238E27FC236}">
                <a16:creationId xmlns:a16="http://schemas.microsoft.com/office/drawing/2014/main" id="{033B1538-B5FD-1A02-8906-1D5BA84C128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5" t="5149" r="2812"/>
          <a:stretch/>
        </p:blipFill>
        <p:spPr>
          <a:xfrm>
            <a:off x="8214954" y="4771026"/>
            <a:ext cx="331200" cy="3312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99BA3DA-3B49-C93A-B28A-22DDE1EBAA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15691" y="5375744"/>
            <a:ext cx="331200" cy="3312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641830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4C8090D-66ED-0077-F7BB-92D23348E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77600"/>
            <a:ext cx="6840000" cy="612000"/>
          </a:xfrm>
        </p:spPr>
        <p:txBody>
          <a:bodyPr>
            <a:noAutofit/>
          </a:bodyPr>
          <a:lstStyle/>
          <a:p>
            <a:pPr>
              <a:buClr>
                <a:srgbClr val="A5A5A5"/>
              </a:buClr>
              <a:buSzPts val="1600"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الألواح سأملي عليكم مقاطع وكلمات (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يملي الأستاذ على المتعلمين، تباعا، مقطعين وكلمتين – المكتوبة في الشريحة الانتقالية الخاصة بافتتاح الحصة - مع التصحيح على السبورة والألواح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35DF6A-F6FA-F4BC-C9B9-9921D0D43D5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Google Shape;86;p130">
            <a:extLst>
              <a:ext uri="{FF2B5EF4-FFF2-40B4-BE49-F238E27FC236}">
                <a16:creationId xmlns:a16="http://schemas.microsoft.com/office/drawing/2014/main" id="{F25FC957-80C6-629D-69A5-4739EEE6BFE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87;p130">
            <a:extLst>
              <a:ext uri="{FF2B5EF4-FFF2-40B4-BE49-F238E27FC236}">
                <a16:creationId xmlns:a16="http://schemas.microsoft.com/office/drawing/2014/main" id="{F92D73B8-0E8A-5A4B-2D24-34EE8511C3A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88;p130">
            <a:extLst>
              <a:ext uri="{FF2B5EF4-FFF2-40B4-BE49-F238E27FC236}">
                <a16:creationId xmlns:a16="http://schemas.microsoft.com/office/drawing/2014/main" id="{BC64B03B-E1C4-C253-0F02-BD37BC9A6D6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89;p130">
            <a:extLst>
              <a:ext uri="{FF2B5EF4-FFF2-40B4-BE49-F238E27FC236}">
                <a16:creationId xmlns:a16="http://schemas.microsoft.com/office/drawing/2014/main" id="{2868F9A7-7104-7116-2FCB-14A3F692382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90;p130">
            <a:extLst>
              <a:ext uri="{FF2B5EF4-FFF2-40B4-BE49-F238E27FC236}">
                <a16:creationId xmlns:a16="http://schemas.microsoft.com/office/drawing/2014/main" id="{DD9ECCD2-7F78-5FD8-E418-AC5D41BFB7C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91;p130">
            <a:extLst>
              <a:ext uri="{FF2B5EF4-FFF2-40B4-BE49-F238E27FC236}">
                <a16:creationId xmlns:a16="http://schemas.microsoft.com/office/drawing/2014/main" id="{0863C5DA-6F23-9447-C6C0-6E9DB42F0BB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92;p130">
            <a:extLst>
              <a:ext uri="{FF2B5EF4-FFF2-40B4-BE49-F238E27FC236}">
                <a16:creationId xmlns:a16="http://schemas.microsoft.com/office/drawing/2014/main" id="{2B0E3CA8-989E-8FFA-D40A-FEBAD710FAF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93;p130">
            <a:extLst>
              <a:ext uri="{FF2B5EF4-FFF2-40B4-BE49-F238E27FC236}">
                <a16:creationId xmlns:a16="http://schemas.microsoft.com/office/drawing/2014/main" id="{D112CE59-6A71-F3DA-1747-CB45C033DB9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Google Shape;94;p130">
            <a:extLst>
              <a:ext uri="{FF2B5EF4-FFF2-40B4-BE49-F238E27FC236}">
                <a16:creationId xmlns:a16="http://schemas.microsoft.com/office/drawing/2014/main" id="{43F4E601-52D0-17B3-6E83-33B99457A3D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Google Shape;95;p130">
            <a:extLst>
              <a:ext uri="{FF2B5EF4-FFF2-40B4-BE49-F238E27FC236}">
                <a16:creationId xmlns:a16="http://schemas.microsoft.com/office/drawing/2014/main" id="{F398DCF1-B70C-456B-6645-475D709391A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20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3F0FCA-ACF5-ECB4-53D0-63386C4FD75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-25000" r="-25000"/>
          <a:stretch>
            <a:fillRect/>
          </a:stretch>
        </p:blipFill>
        <p:spPr>
          <a:xfrm>
            <a:off x="1872000" y="2160000"/>
            <a:ext cx="5400000" cy="36000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779822661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لقراءة الكلمات البصرية.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 أقرأ وأنتم ترددون بعدي.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Espace réservé pour une image  5">
            <a:extLst>
              <a:ext uri="{FF2B5EF4-FFF2-40B4-BE49-F238E27FC236}">
                <a16:creationId xmlns:a16="http://schemas.microsoft.com/office/drawing/2014/main" id="{CDF74163-DF9E-512E-8310-3D9EAF77460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2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D65E88E-B2E2-759E-8555-9A528E5868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689CFD5-9773-9173-A887-B4DB2311CEC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84BC198-55F1-46C9-640E-B43A6838BB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CAA3248-2D96-66D9-7F58-C7F29E4B9F2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C594D08-8592-A15B-AE08-7F37B575EE0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201C64B-D60D-737D-5F66-A42FBB83447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677D2A2-7768-78B5-EA9F-4AF073778AB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AAEA6D8-FE14-4B77-B365-49D0748FC6A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692AC88-AC22-9521-FEBC-E49D7F08816C}"/>
              </a:ext>
            </a:extLst>
          </p:cNvPr>
          <p:cNvSpPr/>
          <p:nvPr/>
        </p:nvSpPr>
        <p:spPr>
          <a:xfrm>
            <a:off x="3226912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خَلْفَ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0A5EF6A8-2276-6B35-6B54-1190E377F8FC}"/>
              </a:ext>
            </a:extLst>
          </p:cNvPr>
          <p:cNvSpPr/>
          <p:nvPr/>
        </p:nvSpPr>
        <p:spPr>
          <a:xfrm>
            <a:off x="6014298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مَعاً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D970B25F-83D4-B916-B540-24C5209CC27B}"/>
              </a:ext>
            </a:extLst>
          </p:cNvPr>
          <p:cNvSpPr/>
          <p:nvPr/>
        </p:nvSpPr>
        <p:spPr>
          <a:xfrm>
            <a:off x="505613" y="236894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أَيُّها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3F468CBD-BF98-838C-BED2-D9DE2CCB3FEA}"/>
              </a:ext>
            </a:extLst>
          </p:cNvPr>
          <p:cNvSpPr/>
          <p:nvPr/>
        </p:nvSpPr>
        <p:spPr>
          <a:xfrm>
            <a:off x="505613" y="4298000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اَلَّتي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0B1B9C95-1201-E298-EC78-6F356128FE30}"/>
              </a:ext>
            </a:extLst>
          </p:cNvPr>
          <p:cNvSpPr/>
          <p:nvPr/>
        </p:nvSpPr>
        <p:spPr>
          <a:xfrm>
            <a:off x="3226912" y="428736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اَلَّذي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8E9A0DFB-7B91-4196-5185-A809511771FA}"/>
              </a:ext>
            </a:extLst>
          </p:cNvPr>
          <p:cNvSpPr/>
          <p:nvPr/>
        </p:nvSpPr>
        <p:spPr>
          <a:xfrm>
            <a:off x="6050169" y="429685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أَيَّتُها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4212861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D3EBF3-D7EF-D3E0-9D75-034B98CE7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68D6F008-014A-2074-60C7-903804A6E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1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B2CE12C-4ED2-2D5E-EE09-FC0F74C583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8CADB16-E272-CC1D-4A87-EBEA59EA9D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C922680-11E0-660B-E970-A613BE5C0E5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B2286A0-926C-28C3-2A4F-C7C05F881C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0E0A0E4-F582-969A-3D4C-94E16FDEB6A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7B518AC-B834-E767-C333-40FEB3CBD4F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1FD7CF6-51BA-8863-5E60-4C8CCAC7274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1FD2020-433E-27EC-28C6-C5A120BBB1D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CB5F74D-6E53-ADA4-64BF-E35774513C8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6771788-7659-93C3-13CB-F325A6D732C3}"/>
              </a:ext>
            </a:extLst>
          </p:cNvPr>
          <p:cNvSpPr/>
          <p:nvPr/>
        </p:nvSpPr>
        <p:spPr>
          <a:xfrm>
            <a:off x="3226912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خَلْفَ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2241A43C-17E9-E720-BC69-9517D014BA61}"/>
              </a:ext>
            </a:extLst>
          </p:cNvPr>
          <p:cNvSpPr/>
          <p:nvPr/>
        </p:nvSpPr>
        <p:spPr>
          <a:xfrm>
            <a:off x="6014298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مَعاً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F87494F8-3F34-1895-71C8-1923F7115195}"/>
              </a:ext>
            </a:extLst>
          </p:cNvPr>
          <p:cNvSpPr/>
          <p:nvPr/>
        </p:nvSpPr>
        <p:spPr>
          <a:xfrm>
            <a:off x="505613" y="236894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أَيُّها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7DBE7445-5277-8EC0-5926-2E45D89C6BC4}"/>
              </a:ext>
            </a:extLst>
          </p:cNvPr>
          <p:cNvSpPr/>
          <p:nvPr/>
        </p:nvSpPr>
        <p:spPr>
          <a:xfrm>
            <a:off x="505613" y="4298000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اَلَّتي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6C96B5C7-EE5B-BC8F-1840-C5DB3BCF05F3}"/>
              </a:ext>
            </a:extLst>
          </p:cNvPr>
          <p:cNvSpPr/>
          <p:nvPr/>
        </p:nvSpPr>
        <p:spPr>
          <a:xfrm>
            <a:off x="3226912" y="428736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اَلَّذي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E15E4925-D603-4AB7-AF70-0BD67E69D7AB}"/>
              </a:ext>
            </a:extLst>
          </p:cNvPr>
          <p:cNvSpPr/>
          <p:nvPr/>
        </p:nvSpPr>
        <p:spPr>
          <a:xfrm>
            <a:off x="6050169" y="429685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أَيَّتُها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603849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5">
          <a:extLst>
            <a:ext uri="{FF2B5EF4-FFF2-40B4-BE49-F238E27FC236}">
              <a16:creationId xmlns:a16="http://schemas.microsoft.com/office/drawing/2014/main" id="{C6F88CEA-69CF-5076-AD44-B5C7E81DD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0" name="Google Shape;1470;p18">
            <a:extLst>
              <a:ext uri="{FF2B5EF4-FFF2-40B4-BE49-F238E27FC236}">
                <a16:creationId xmlns:a16="http://schemas.microsoft.com/office/drawing/2014/main" id="{1EE753E9-66F6-A1C0-4AD4-CAA5082253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6285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سنقرأ معا نص القراءة المشتركة. سأقرأ النص جملة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جملة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وأنتم ترددون بعدي جماعة.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Google Shape;86;p130">
            <a:extLst>
              <a:ext uri="{FF2B5EF4-FFF2-40B4-BE49-F238E27FC236}">
                <a16:creationId xmlns:a16="http://schemas.microsoft.com/office/drawing/2014/main" id="{5C4026F0-206A-452C-A588-925F7AF07BE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87;p130">
            <a:extLst>
              <a:ext uri="{FF2B5EF4-FFF2-40B4-BE49-F238E27FC236}">
                <a16:creationId xmlns:a16="http://schemas.microsoft.com/office/drawing/2014/main" id="{132DA610-2E32-5970-5F6A-AFD416FE0F7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88;p130">
            <a:extLst>
              <a:ext uri="{FF2B5EF4-FFF2-40B4-BE49-F238E27FC236}">
                <a16:creationId xmlns:a16="http://schemas.microsoft.com/office/drawing/2014/main" id="{E828C38E-F009-BCBC-A9A6-4996C3372EC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89;p130">
            <a:extLst>
              <a:ext uri="{FF2B5EF4-FFF2-40B4-BE49-F238E27FC236}">
                <a16:creationId xmlns:a16="http://schemas.microsoft.com/office/drawing/2014/main" id="{1826E5D5-4DBC-0A71-A6CA-9EEFE161A67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90;p130">
            <a:extLst>
              <a:ext uri="{FF2B5EF4-FFF2-40B4-BE49-F238E27FC236}">
                <a16:creationId xmlns:a16="http://schemas.microsoft.com/office/drawing/2014/main" id="{72F2C74E-34CB-ACA2-BBF9-AFCC3F8B8BD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91;p130">
            <a:extLst>
              <a:ext uri="{FF2B5EF4-FFF2-40B4-BE49-F238E27FC236}">
                <a16:creationId xmlns:a16="http://schemas.microsoft.com/office/drawing/2014/main" id="{C3A10420-A041-25BC-7E34-C8AEE4F049E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92;p130">
            <a:extLst>
              <a:ext uri="{FF2B5EF4-FFF2-40B4-BE49-F238E27FC236}">
                <a16:creationId xmlns:a16="http://schemas.microsoft.com/office/drawing/2014/main" id="{2A196652-83EC-4CD7-3238-D0837B94838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93;p130">
            <a:extLst>
              <a:ext uri="{FF2B5EF4-FFF2-40B4-BE49-F238E27FC236}">
                <a16:creationId xmlns:a16="http://schemas.microsoft.com/office/drawing/2014/main" id="{33790756-E3AF-0CCB-156D-A55C202DA8D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94;p130">
            <a:extLst>
              <a:ext uri="{FF2B5EF4-FFF2-40B4-BE49-F238E27FC236}">
                <a16:creationId xmlns:a16="http://schemas.microsoft.com/office/drawing/2014/main" id="{064CD4DA-CE33-DF3A-393B-FAAEF1E725F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Google Shape;95;p130">
            <a:extLst>
              <a:ext uri="{FF2B5EF4-FFF2-40B4-BE49-F238E27FC236}">
                <a16:creationId xmlns:a16="http://schemas.microsoft.com/office/drawing/2014/main" id="{E1013658-EBBE-08B8-FC3C-FD6127FE946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BCE68FE-C60E-8BDC-4F88-ECF1F1C3834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38902" y="669781"/>
            <a:ext cx="784437" cy="784437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17A2FD4-7EC5-90FD-C733-2773B64A64B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90169" y="1871968"/>
            <a:ext cx="4567016" cy="42300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18838016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استماع وتحدث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651784" y="2869874"/>
            <a:ext cx="54424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تعرف واستثمار الأساليب والأفعال الكلامية: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2800" b="1" dirty="0">
                <a:cs typeface="Microsoft Uighur" panose="02000000000000000000" pitchFamily="2" charset="-78"/>
              </a:rPr>
              <a:t>  أساليب التعبير عن الرغبات والاختيارات  - حصة التدرب.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296984" y="1777877"/>
            <a:ext cx="18742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457200" rtl="1">
              <a:buClrTx/>
              <a:defRPr/>
            </a:pPr>
            <a:r>
              <a:rPr lang="ar-MA" sz="36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" name="Oval 1"/>
          <p:cNvSpPr/>
          <p:nvPr/>
        </p:nvSpPr>
        <p:spPr>
          <a:xfrm>
            <a:off x="5306509" y="1059766"/>
            <a:ext cx="390526" cy="390526"/>
          </a:xfrm>
          <a:prstGeom prst="ellipse">
            <a:avLst/>
          </a:prstGeom>
          <a:solidFill>
            <a:srgbClr val="00AB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endParaRPr lang="fr-FR" sz="1800" b="1" dirty="0">
              <a:latin typeface="Microsoft Uighur" panose="02000000000000000000" pitchFamily="2" charset="-78"/>
            </a:endParaRPr>
          </a:p>
        </p:txBody>
      </p:sp>
      <p:pic>
        <p:nvPicPr>
          <p:cNvPr id="9" name="Image 20">
            <a:extLst>
              <a:ext uri="{FF2B5EF4-FFF2-40B4-BE49-F238E27FC236}">
                <a16:creationId xmlns:a16="http://schemas.microsoft.com/office/drawing/2014/main" id="{12D2729C-8EFD-6E51-1938-4FC00FA3167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415327" y="2101042"/>
            <a:ext cx="546492" cy="694778"/>
          </a:xfrm>
          <a:prstGeom prst="rect">
            <a:avLst/>
          </a:prstGeom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2D79A824-A50D-4CF0-5C09-8DE707B6C89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967784" y="1740208"/>
            <a:ext cx="684000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5644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58621" y="774000"/>
            <a:ext cx="7476131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الحصة السابقة تعلمنا كيف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نذكر لعبتنا المفضلة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ما هي لعبة مجد المفضلة؟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85E58E3-BCF3-7489-9323-B9E0BF9D084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9CAF9FB-25FF-1F27-B20B-A3D4408D1F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946359F-9511-D6FA-2C14-DE55C621CAF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6D0C2D1-296A-87EA-3B41-730571631B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CFFAD72-81FD-2BB3-3353-9C3E0259FEC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304389C-0E04-D46C-57BC-A95274E6B6F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92E2E9-A7A0-521C-C13C-5830F21D0C9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56A81BD-F846-D819-8ABC-6F089FA239A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65F605E-79F7-255E-9B54-987C815D0E7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2819D45-9F7C-27AF-D1CF-BCA936BF9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40096" y="1781086"/>
            <a:ext cx="5959356" cy="432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562289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buClr>
                <a:srgbClr val="A5A5A5"/>
              </a:buClr>
              <a:buSzPts val="1800"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اليوم سنتدرب على تشخيص الحوار.  أنصتوا جيدا.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175FF31-B22E-27F7-9E6F-E49BDE9EB9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7FB50D3-44DF-8896-ECAF-F005DF5A20F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C5A7B2F-32DE-DF34-617B-7F42A353C4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9E6A806-4054-2744-92A3-98F03E45FB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C8DC353-0853-BC57-A6F3-BCE4D1CCB52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B8A8EA6-B43D-C83E-9F65-F82BEF27F5F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7EC9093-09BF-6ECA-0D32-9567F0DBD17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054D0A8-85CB-A886-0E41-1CDB026B7CB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3919AE-FBE6-8603-D842-91A59A21630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AE86970-DB58-ABD2-53F2-517AFE5EDB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40096" y="1781086"/>
            <a:ext cx="5959356" cy="432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033206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35E09-B5AB-A2CE-7C67-07E5B1951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F82EEE-4985-5BF8-6B84-EAE38DCD1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يسمع الأستاذ الحوار للمتعلمين</a:t>
            </a:r>
            <a:endParaRPr lang="f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A8A16E3-7B10-801E-3742-2AB0945367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A1B7EBE-5234-2F37-2638-B835838F79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0B9C0DA-7F26-2793-0EC5-A5089041F3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12A807C-FC60-0580-D583-9035173F16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A2909FC-49A8-ABB5-6CE1-9D6D232D9E1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D36C980-6CC0-BE2E-5881-7E4F58109F5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C7E879-3F0F-F02E-FD6F-567DD691AC9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772B613-E2B2-F03B-D629-411E8F6D00F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9F0D9EC-F64E-AE1E-F42E-EB2E12FCEF5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C0A6D2E-016F-B0C6-9D02-22B7921E85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40096" y="1781086"/>
            <a:ext cx="5959356" cy="432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633376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C2D97-0399-F233-9271-EF6F86F30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D715EE3-2A1F-63D6-E677-A7436E6B0267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65F475F-E2F0-5676-11DC-9ABA1E274835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3" name="Google Shape;1414;p76">
            <a:extLst>
              <a:ext uri="{FF2B5EF4-FFF2-40B4-BE49-F238E27FC236}">
                <a16:creationId xmlns:a16="http://schemas.microsoft.com/office/drawing/2014/main" id="{8C1D6F11-4BA1-AA54-EF41-A54B6CE2E37D}"/>
              </a:ext>
            </a:extLst>
          </p:cNvPr>
          <p:cNvSpPr txBox="1"/>
          <p:nvPr/>
        </p:nvSpPr>
        <p:spPr>
          <a:xfrm>
            <a:off x="453470" y="908488"/>
            <a:ext cx="6974356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1" indent="0" algn="r" defTabSz="457200" rtl="1" eaLnBrk="1" fontAlgn="auto" latinLnBrk="0" hangingPunct="1">
              <a:lnSpc>
                <a:spcPct val="8377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ما السؤال الذي طرحته ندى على مجد لتعرف لعبته المفضلة؟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F7BD401-43E4-33A7-8151-D29B431DE7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A83F022-EA08-63D3-2158-979AC702165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1C3374F-13BD-1CEC-0829-1401E1CC78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35E5A76-A407-3DDF-5D21-F1FAE477CB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39692D1-5A93-CF6B-B772-E4692B6ECC2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6F6D265-CA61-BD9C-8D4E-30E3830A1CF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E1A5F39-BA2A-C8D7-2182-618C56D468A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BB4E78-8682-1FD6-88C6-F03D2D71A63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DE978F1-6709-F88B-56CB-4C425E55CFF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A098D6C-6400-CE07-0FA2-C778BCF375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37304" y="3096269"/>
            <a:ext cx="1427886" cy="3005731"/>
          </a:xfrm>
          <a:prstGeom prst="rect">
            <a:avLst/>
          </a:prstGeom>
        </p:spPr>
      </p:pic>
      <p:sp>
        <p:nvSpPr>
          <p:cNvPr id="6" name="Bulle narrative : rectangle à coins arrondis 3">
            <a:extLst>
              <a:ext uri="{FF2B5EF4-FFF2-40B4-BE49-F238E27FC236}">
                <a16:creationId xmlns:a16="http://schemas.microsoft.com/office/drawing/2014/main" id="{C6DCE27B-4C73-A9AD-5D01-CFE42649E4D8}"/>
              </a:ext>
            </a:extLst>
          </p:cNvPr>
          <p:cNvSpPr/>
          <p:nvPr/>
        </p:nvSpPr>
        <p:spPr>
          <a:xfrm>
            <a:off x="1044331" y="1836269"/>
            <a:ext cx="2160000" cy="1260000"/>
          </a:xfrm>
          <a:prstGeom prst="wedgeEllipseCallout">
            <a:avLst>
              <a:gd name="adj1" fmla="val 38298"/>
              <a:gd name="adj2" fmla="val 92617"/>
            </a:avLst>
          </a:prstGeom>
          <a:noFill/>
          <a:ln w="38100">
            <a:solidFill>
              <a:srgbClr val="946D93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rtl="1"/>
            <a:r>
              <a:rPr lang="fr-MA" sz="2400" b="1" dirty="0">
                <a:solidFill>
                  <a:srgbClr val="946D93"/>
                </a:solidFill>
                <a:latin typeface="AXtDamourBold" pitchFamily="2" charset="0"/>
                <a:cs typeface="Microsoft Uighur" panose="02000000000000000000" pitchFamily="2" charset="-78"/>
                <a:sym typeface="Calibri"/>
              </a:rPr>
              <a:t>……..</a:t>
            </a:r>
            <a:endParaRPr lang="ar-MA" sz="2400" b="1" dirty="0">
              <a:solidFill>
                <a:srgbClr val="946D93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5351837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F1CE5-021F-7B27-B857-78FC4DB3E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345B5BF-3798-6C81-3049-A3BE79673B4D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302E10B-346C-99C6-827C-F1ED510642BA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3" name="Google Shape;1414;p76">
            <a:extLst>
              <a:ext uri="{FF2B5EF4-FFF2-40B4-BE49-F238E27FC236}">
                <a16:creationId xmlns:a16="http://schemas.microsoft.com/office/drawing/2014/main" id="{3818A3BC-363C-8602-9437-814587000D79}"/>
              </a:ext>
            </a:extLst>
          </p:cNvPr>
          <p:cNvSpPr txBox="1"/>
          <p:nvPr/>
        </p:nvSpPr>
        <p:spPr>
          <a:xfrm>
            <a:off x="453470" y="908488"/>
            <a:ext cx="6974356" cy="350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1" algn="r" rtl="1">
              <a:lnSpc>
                <a:spcPct val="83777"/>
              </a:lnSpc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أحسنتم، ما هي لعبتك المفضلة؟ رددوا. ردد أنت. </a:t>
            </a:r>
            <a:endParaRPr lang="ar-MA" sz="20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C80FBEC-1170-C018-6AA4-668A1CD570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22AC285-5157-CB36-2B45-44F1F1182C9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CC8ABEE-7E74-1BDA-F945-41525983DA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EF75954-A21D-7BFB-15C1-1C3A6E5DED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EDB3FE6-EAF3-2E5D-0FAD-EFDE3B1E057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89BDB3D-4B87-C2D2-6BD2-B9407EB5165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AE5DD6E-C7C0-08E7-ED2C-537A14564BD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D01B267-83B1-93A1-5194-4036FE45DC7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5628EF8-0F2B-7AC3-B829-C45C4A1D623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4F88927-7421-56E7-A5DA-373DB1C183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9600" y="1949258"/>
            <a:ext cx="3388638" cy="3189008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922795329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4B8671-4792-9E8D-B8F8-7C22A9283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B1D1CF99-0250-3526-41C7-2BE4BF1BE309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9AE3E9D-2640-1BD6-D729-44926711BFC5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7" name="Google Shape;1414;p76">
            <a:extLst>
              <a:ext uri="{FF2B5EF4-FFF2-40B4-BE49-F238E27FC236}">
                <a16:creationId xmlns:a16="http://schemas.microsoft.com/office/drawing/2014/main" id="{7723FCD2-B2A7-C4F2-D600-CF9423869662}"/>
              </a:ext>
            </a:extLst>
          </p:cNvPr>
          <p:cNvSpPr txBox="1"/>
          <p:nvPr/>
        </p:nvSpPr>
        <p:spPr>
          <a:xfrm>
            <a:off x="448707" y="886367"/>
            <a:ext cx="6974356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1" indent="0" algn="r" defTabSz="457200" rtl="1" eaLnBrk="1" fontAlgn="auto" latinLnBrk="0" hangingPunct="1">
              <a:lnSpc>
                <a:spcPct val="8377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بماذا أجاب مجد ندى عندما سألته عن لعبته المفضلة؟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62DFE98-951B-2A58-8F04-D859B346FE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BA41E43-CC93-6E9C-BBC2-51FEAB2DCD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CCD2F03-0FB0-E8D5-FB1C-88C5556A3E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0B79564-1C6F-2BD8-E912-50081ED6AF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570DF7E-3F26-28C9-42E3-E2BD0500903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8C8B29C-FD57-C480-B572-962DFE9E75C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15306EF-76FE-AC10-44EF-67DEFFD7562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C1D054-63F5-1170-AC7E-4F7B2D2E085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5F78BA1-5F8C-F270-50CB-C866B64C129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C561A18-D545-FBA6-50EF-C679F8C815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1718" y="2892765"/>
            <a:ext cx="1226520" cy="3240000"/>
          </a:xfrm>
          <a:prstGeom prst="rect">
            <a:avLst/>
          </a:prstGeom>
        </p:spPr>
      </p:pic>
      <p:sp>
        <p:nvSpPr>
          <p:cNvPr id="5" name="Bulle narrative : rectangle à coins arrondis 2">
            <a:extLst>
              <a:ext uri="{FF2B5EF4-FFF2-40B4-BE49-F238E27FC236}">
                <a16:creationId xmlns:a16="http://schemas.microsoft.com/office/drawing/2014/main" id="{CA16EC29-04F1-87F2-EBEF-D2BCC7F91462}"/>
              </a:ext>
            </a:extLst>
          </p:cNvPr>
          <p:cNvSpPr/>
          <p:nvPr/>
        </p:nvSpPr>
        <p:spPr>
          <a:xfrm>
            <a:off x="6049800" y="1836269"/>
            <a:ext cx="2160000" cy="1260000"/>
          </a:xfrm>
          <a:prstGeom prst="wedgeEllipseCallout">
            <a:avLst>
              <a:gd name="adj1" fmla="val -32103"/>
              <a:gd name="adj2" fmla="val 93350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defRPr/>
            </a:pPr>
            <a:r>
              <a:rPr lang="fr-MA" sz="2400" b="1" dirty="0">
                <a:solidFill>
                  <a:srgbClr val="507FBD"/>
                </a:solidFill>
                <a:latin typeface="AXtDamourBold" pitchFamily="2" charset="0"/>
                <a:cs typeface="Microsoft Uighur" panose="02000000000000000000" pitchFamily="2" charset="-78"/>
                <a:sym typeface="Calibri"/>
              </a:rPr>
              <a:t>……..</a:t>
            </a:r>
            <a:endParaRPr lang="ar-MA" sz="2400" b="1" dirty="0">
              <a:solidFill>
                <a:srgbClr val="507FBD"/>
              </a:solidFill>
              <a:latin typeface="AXtDamourBold" pitchFamily="2" charset="0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45677741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182111-C312-0690-55C1-B9C455298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20CB83D-F0B7-65DA-6FF5-682C2D265938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95804CC-E00A-E7B4-8A2D-4B84F8363F8E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7" name="Google Shape;1414;p76">
            <a:extLst>
              <a:ext uri="{FF2B5EF4-FFF2-40B4-BE49-F238E27FC236}">
                <a16:creationId xmlns:a16="http://schemas.microsoft.com/office/drawing/2014/main" id="{131190E3-C6E3-0483-229A-FD83ADDB43C0}"/>
              </a:ext>
            </a:extLst>
          </p:cNvPr>
          <p:cNvSpPr txBox="1"/>
          <p:nvPr/>
        </p:nvSpPr>
        <p:spPr>
          <a:xfrm>
            <a:off x="396000" y="908942"/>
            <a:ext cx="6974356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1" algn="r" rtl="1">
              <a:lnSpc>
                <a:spcPct val="83777"/>
              </a:lnSpc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أحسنتم، أحب لعبة كرة القدم. رددوا. ردد أنت.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5806243-E070-4D3C-FF8A-55BBD24BC1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C0108E7-5686-D8F5-0394-F0D3263A6C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9F1C7AC-0415-011B-814A-C1A636552F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8ECA5FF-E778-4C71-AE18-2E3AAD44697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E7771CA-3AF6-9004-7528-E801B179FA9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70F100B-707D-F2BA-F597-B0C96AA5DD8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A48A6E9-BACE-D330-9CE9-981E89ED542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F7EE9EC-8BBD-4DAD-5482-B731CC7F9BD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FD57FA4-9140-85A8-E12B-99B2342717E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E22B94A-5491-694C-35CC-B45A9AC71F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93606" y="2106574"/>
            <a:ext cx="3334632" cy="3182549"/>
          </a:xfrm>
          <a:prstGeom prst="ellipse">
            <a:avLst/>
          </a:prstGeom>
          <a:ln w="63500" cap="rnd">
            <a:solidFill>
              <a:srgbClr val="507FBD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01590742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558D9-71A9-A907-6DCA-BB2AD90AE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50ED95E5-A227-A9F3-1897-95509F09D9DC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3708CD8-9FDC-1314-0370-D024C7E5239A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7" name="Google Shape;1414;p76">
            <a:extLst>
              <a:ext uri="{FF2B5EF4-FFF2-40B4-BE49-F238E27FC236}">
                <a16:creationId xmlns:a16="http://schemas.microsoft.com/office/drawing/2014/main" id="{90AEB207-8E66-7881-8C32-C0CEAC35B487}"/>
              </a:ext>
            </a:extLst>
          </p:cNvPr>
          <p:cNvSpPr txBox="1"/>
          <p:nvPr/>
        </p:nvSpPr>
        <p:spPr>
          <a:xfrm>
            <a:off x="396000" y="908942"/>
            <a:ext cx="6974356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1" algn="r" rtl="1">
              <a:lnSpc>
                <a:spcPct val="83777"/>
              </a:lnSpc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ما السؤال الذي طرحته ندى لتعرف لماذا يحب مجد كرة القدم؟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2906936-7CC7-0970-A8C8-ADAD2ED950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2FBD440-ED6C-F6DD-BC45-729BC05A21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F0FA615-C2D8-D9DC-0E2D-48F2EFA0A9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787B800-913C-B3C3-1AC9-3217DA26FB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0D378D1-109C-4595-52B4-5AA9A250793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BFF4872-B41A-836A-13BC-05651DCAC15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0EAC51-7F82-874A-A3B4-87FB30C11AA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6E04C0B-6164-4449-23FD-19EFA223141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700C69E-BBB0-A6E0-8F60-94EBB58B2F8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65C2BF7-ED9C-2EB7-EB04-461EB89365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37304" y="3096269"/>
            <a:ext cx="1427886" cy="3005731"/>
          </a:xfrm>
          <a:prstGeom prst="rect">
            <a:avLst/>
          </a:prstGeom>
        </p:spPr>
      </p:pic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45B3F34A-77D3-D9DF-12B4-755B6CF4307A}"/>
              </a:ext>
            </a:extLst>
          </p:cNvPr>
          <p:cNvSpPr/>
          <p:nvPr/>
        </p:nvSpPr>
        <p:spPr>
          <a:xfrm>
            <a:off x="1044331" y="1836269"/>
            <a:ext cx="2160000" cy="1260000"/>
          </a:xfrm>
          <a:prstGeom prst="wedgeEllipseCallout">
            <a:avLst>
              <a:gd name="adj1" fmla="val 38298"/>
              <a:gd name="adj2" fmla="val 92617"/>
            </a:avLst>
          </a:prstGeom>
          <a:noFill/>
          <a:ln w="38100">
            <a:solidFill>
              <a:srgbClr val="946D93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rtl="1"/>
            <a:r>
              <a:rPr lang="fr-MA" sz="2400" b="1" dirty="0">
                <a:solidFill>
                  <a:srgbClr val="946D93"/>
                </a:solidFill>
                <a:latin typeface="AXtDamourBold" pitchFamily="2" charset="0"/>
                <a:cs typeface="Microsoft Uighur" panose="02000000000000000000" pitchFamily="2" charset="-78"/>
                <a:sym typeface="Calibri"/>
              </a:rPr>
              <a:t>……..</a:t>
            </a:r>
            <a:endParaRPr lang="ar-MA" sz="2400" b="1" dirty="0">
              <a:solidFill>
                <a:srgbClr val="946D93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04003162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1">
          <a:extLst>
            <a:ext uri="{FF2B5EF4-FFF2-40B4-BE49-F238E27FC236}">
              <a16:creationId xmlns:a16="http://schemas.microsoft.com/office/drawing/2014/main" id="{938459E7-ABB9-B48A-0121-0F85F82EE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p49">
            <a:extLst>
              <a:ext uri="{FF2B5EF4-FFF2-40B4-BE49-F238E27FC236}">
                <a16:creationId xmlns:a16="http://schemas.microsoft.com/office/drawing/2014/main" id="{C01C175E-3B0F-2ECD-C5BE-E914DBE54F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1" algn="r" rtl="1">
              <a:lnSpc>
                <a:spcPct val="83777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لماذا تحب لعبة كرة القدم؟ رددوا. ردد أنت.</a:t>
            </a:r>
          </a:p>
        </p:txBody>
      </p:sp>
      <p:pic>
        <p:nvPicPr>
          <p:cNvPr id="22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C055A7F-D445-BBD4-6C36-84BDA9EC086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009217" y="658454"/>
            <a:ext cx="807092" cy="80709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BC9FBF4-4498-6215-4491-59F8FA9D9EE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D3D9F81-A28E-32BC-D87F-19073AFE9A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725F9AD-292A-D84B-D5A6-30B79BA0892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5430BA8-9E34-597C-CC03-2DD3CF10A61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A060511-FE87-6103-4BE2-EA0A65E3A61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278965C-CA35-AC70-34B5-7E427444FBC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24FCC32-D0DF-0E4E-0ACC-0FFCD30FB23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354C569-6C03-6373-90BD-FA55C26122C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4115A67-B4F4-DFC9-8366-87FC41E66A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93606" y="2106574"/>
            <a:ext cx="3334632" cy="3182549"/>
          </a:xfrm>
          <a:prstGeom prst="ellipse">
            <a:avLst/>
          </a:prstGeom>
          <a:ln w="63500" cap="rnd">
            <a:solidFill>
              <a:srgbClr val="507FBD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162052649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1">
          <a:extLst>
            <a:ext uri="{FF2B5EF4-FFF2-40B4-BE49-F238E27FC236}">
              <a16:creationId xmlns:a16="http://schemas.microsoft.com/office/drawing/2014/main" id="{5489A904-C8AD-7D9A-7CD9-E920C9042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p49">
            <a:extLst>
              <a:ext uri="{FF2B5EF4-FFF2-40B4-BE49-F238E27FC236}">
                <a16:creationId xmlns:a16="http://schemas.microsoft.com/office/drawing/2014/main" id="{A1484A4E-990B-2C3F-6533-719512E7AA9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1" algn="r" rtl="1">
              <a:lnSpc>
                <a:spcPct val="83777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بماذا أجاب مجد ندى؟</a:t>
            </a:r>
          </a:p>
        </p:txBody>
      </p:sp>
      <p:pic>
        <p:nvPicPr>
          <p:cNvPr id="22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E63DA45-E295-CD83-46AA-35FCBA2D628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009217" y="658454"/>
            <a:ext cx="807092" cy="80709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FDE197E-69B8-48C5-F672-6FC5D7A36FB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9D9B250-8E23-9BD8-6780-75C2D64207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F3ADDCB-44C3-4723-CB11-27ED5CB3A95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8542FB0-2B86-BF2C-345C-F3DB8610DC6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2362831-B703-C31C-13CE-7BFE1028FB7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1CCB99-46D0-1578-C183-FC774AC16C9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28A92F5-DA55-DF81-EDAF-E9934B14701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8C87002-A971-06D1-4C89-240E8C490E1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5F4CF25-89C2-5C7D-618C-253B76716D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01718" y="2892765"/>
            <a:ext cx="1226520" cy="3240000"/>
          </a:xfrm>
          <a:prstGeom prst="rect">
            <a:avLst/>
          </a:prstGeom>
        </p:spPr>
      </p:pic>
      <p:sp>
        <p:nvSpPr>
          <p:cNvPr id="5" name="Bulle narrative : rectangle à coins arrondis 2">
            <a:extLst>
              <a:ext uri="{FF2B5EF4-FFF2-40B4-BE49-F238E27FC236}">
                <a16:creationId xmlns:a16="http://schemas.microsoft.com/office/drawing/2014/main" id="{5E84ACE1-32FB-D1A1-4BE0-60F8F59C7ADF}"/>
              </a:ext>
            </a:extLst>
          </p:cNvPr>
          <p:cNvSpPr/>
          <p:nvPr/>
        </p:nvSpPr>
        <p:spPr>
          <a:xfrm>
            <a:off x="6049800" y="1836269"/>
            <a:ext cx="2160000" cy="1260000"/>
          </a:xfrm>
          <a:prstGeom prst="wedgeEllipseCallout">
            <a:avLst>
              <a:gd name="adj1" fmla="val -32103"/>
              <a:gd name="adj2" fmla="val 93350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defRPr/>
            </a:pPr>
            <a:r>
              <a:rPr lang="fr-MA" sz="2400" b="1" dirty="0">
                <a:solidFill>
                  <a:srgbClr val="507FBD"/>
                </a:solidFill>
                <a:latin typeface="AXtDamourBold" pitchFamily="2" charset="0"/>
                <a:cs typeface="Microsoft Uighur" panose="02000000000000000000" pitchFamily="2" charset="-78"/>
                <a:sym typeface="Calibri"/>
              </a:rPr>
              <a:t>……..</a:t>
            </a:r>
            <a:endParaRPr lang="ar-MA" sz="2400" b="1" dirty="0">
              <a:solidFill>
                <a:srgbClr val="507FBD"/>
              </a:solidFill>
              <a:latin typeface="AXtDamourBold" pitchFamily="2" charset="0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48874072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1">
          <a:extLst>
            <a:ext uri="{FF2B5EF4-FFF2-40B4-BE49-F238E27FC236}">
              <a16:creationId xmlns:a16="http://schemas.microsoft.com/office/drawing/2014/main" id="{4F32A139-DB55-F649-7F83-89C40CDE3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p49">
            <a:extLst>
              <a:ext uri="{FF2B5EF4-FFF2-40B4-BE49-F238E27FC236}">
                <a16:creationId xmlns:a16="http://schemas.microsoft.com/office/drawing/2014/main" id="{A7183111-4761-28B6-CB01-3C13B6C1685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1" algn="r" rtl="1">
              <a:lnSpc>
                <a:spcPct val="83777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لأنها لعبة ممتعة وألعبها مع أصدقائي.  رددوا. ردد أنت.</a:t>
            </a:r>
          </a:p>
        </p:txBody>
      </p:sp>
      <p:pic>
        <p:nvPicPr>
          <p:cNvPr id="22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436F0D6-4D77-CD99-D6A2-92C6025904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009217" y="658454"/>
            <a:ext cx="807092" cy="80709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4C0626E-AFC5-BF18-8F81-50BC2A955AB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4673668-5577-ECC5-9C52-490A0DC497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CF7C6AD-D3C6-1707-EFF6-8509A5B585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93208F2-37C3-1688-3185-9B3C0DBF9C2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698BCFA-D547-A967-FCB1-F1D583DC240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C1F4973-5689-4ED1-99CA-F2BB470A921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89C8871-5F7A-76E2-F5B0-F60C9145B9C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349E5A0-3B26-C4BE-1E45-E382FED01F2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21F287A-533E-2315-FBD0-3696BECCF6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5008" y="2182761"/>
            <a:ext cx="3052240" cy="3032165"/>
          </a:xfrm>
          <a:prstGeom prst="ellipse">
            <a:avLst/>
          </a:prstGeom>
          <a:ln w="63500" cap="rnd">
            <a:solidFill>
              <a:srgbClr val="507FBD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122476299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1">
          <a:extLst>
            <a:ext uri="{FF2B5EF4-FFF2-40B4-BE49-F238E27FC236}">
              <a16:creationId xmlns:a16="http://schemas.microsoft.com/office/drawing/2014/main" id="{4763E3DD-E9D0-0548-46D0-90A3B2AB5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p49">
            <a:extLst>
              <a:ext uri="{FF2B5EF4-FFF2-40B4-BE49-F238E27FC236}">
                <a16:creationId xmlns:a16="http://schemas.microsoft.com/office/drawing/2014/main" id="{C3F7B7C6-8C07-84A7-2894-FDF87E5068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1" algn="r" rtl="1">
              <a:lnSpc>
                <a:spcPct val="83777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أنتم أي لعبة تفضلون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  لماذا؟ 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2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8395865-2FD9-83C7-9D6D-1A5B8F6904D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009217" y="658454"/>
            <a:ext cx="807092" cy="80709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9B56EE2-CECC-D478-6D78-8B3FD7D47F5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C8FA155-ADA3-70F9-8C79-9E6A54059A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8F0874A-07F7-443B-8A2E-1CBE2ED653D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63C8A7A-1ED4-8AC6-F942-2B0B37CF887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55A60D2-77C8-FDB0-5D27-509AEFF387B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9871FB1-B21D-4982-36F3-6D60C15C3C2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BC2029-D390-9D1C-F0F7-9D743A48461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50CDD88-236A-8EBF-04EE-14AD24A4EC3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029942B-B814-2498-E749-D88FC6EE1D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63429" y="1870910"/>
            <a:ext cx="2033977" cy="2020599"/>
          </a:xfrm>
          <a:prstGeom prst="ellipse">
            <a:avLst/>
          </a:prstGeom>
          <a:ln w="63500" cap="rnd">
            <a:solidFill>
              <a:srgbClr val="507FBD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14BE36B-9159-596E-A594-2DEE7A85C2A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88063" y="1903833"/>
            <a:ext cx="2008247" cy="1954751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BE5D8B6-90A0-485F-5124-C29F7845066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65188" y="3889858"/>
            <a:ext cx="2013624" cy="1954751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8D64398-0E43-BFB9-B60C-3897A24152F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87402" y="3894219"/>
            <a:ext cx="1956786" cy="1946031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B61109F-EF14-4072-3756-0BAD62A562E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75179" y="3889858"/>
            <a:ext cx="1881419" cy="1856026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003261385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E63566-EC12-9B12-D937-34883A9D7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re 22">
            <a:extLst>
              <a:ext uri="{FF2B5EF4-FFF2-40B4-BE49-F238E27FC236}">
                <a16:creationId xmlns:a16="http://schemas.microsoft.com/office/drawing/2014/main" id="{68A27DC1-63B3-760E-AF43-16BDA73ED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الآن سنمر لترديد الحوار الذي دار بين مجد وندى. سأظهر لكم الإشارة وعليكم أن تقولوا ما </a:t>
            </a:r>
            <a:r>
              <a:rPr lang="ar-MA" dirty="0" err="1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يوافقها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. </a:t>
            </a:r>
            <a:endParaRPr lang="fr-MA" dirty="0"/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1B99DDF-5126-85C7-2764-8896AB94FA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814234" cy="814234"/>
          </a:xfr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190549CC-14E1-115C-EB0D-367228278D59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CA76FC3-B406-4ECB-615E-72C3A1420E49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FFF79F2-0ADB-5145-D8FF-0F45B606B6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021AEF4-87B8-35E2-9D71-E50AF9BF32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A875084-A94E-2C63-5EB6-3418CF13C5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D5918F5-FD55-F291-26F7-D4809EEEF0D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B404743-85B7-C084-9477-4C57097C0C0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BABAA78-0597-9248-40DF-AF2A964DB13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89AA55B-297B-D5C9-7D88-CBB3BF3E40A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FCC339-4148-5878-6D94-E425CA859EB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20226EF-0645-524D-98F1-CA594A7522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9203" y="2609363"/>
            <a:ext cx="2013875" cy="1895234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CF6A8FD-AD1B-0F93-1593-687D493055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71448" y="2609363"/>
            <a:ext cx="1985801" cy="1895234"/>
          </a:xfrm>
          <a:prstGeom prst="ellipse">
            <a:avLst/>
          </a:prstGeom>
          <a:ln w="63500" cap="rnd">
            <a:solidFill>
              <a:srgbClr val="507FBD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E27E3C6-322B-1C8B-7B83-06B707654B1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20007" y="2576127"/>
            <a:ext cx="2053171" cy="2039667"/>
          </a:xfrm>
          <a:prstGeom prst="ellipse">
            <a:avLst/>
          </a:prstGeom>
          <a:ln w="63500" cap="rnd">
            <a:solidFill>
              <a:srgbClr val="507FBD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065180422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AE21CD-5AAC-9DE6-8F9A-3B22F2B93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re 22">
            <a:extLst>
              <a:ext uri="{FF2B5EF4-FFF2-40B4-BE49-F238E27FC236}">
                <a16:creationId xmlns:a16="http://schemas.microsoft.com/office/drawing/2014/main" id="{FF9A63F5-5FE8-CA33-AE88-1767CC18E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في كل مرة سيقوم ثنائي جديد للقيام بالتمرين، واحد يسأل والآخر يجيب. </a:t>
            </a:r>
            <a:endParaRPr lang="fr-MA" dirty="0"/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1743C6A-CB21-F52F-D587-FB0E6A6CD3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814234" cy="814234"/>
          </a:xfr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D4E570E9-191E-C1EC-3508-DBE914E41164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9C1B72F-97DB-8A28-F59D-2E0CED391802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63404C9-33BD-B30C-7A4D-FFC88A86BA3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6092413-C6BA-7B41-C129-4A566ADD61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88CD81E-21A1-9F17-E098-C1AF8DA9D0D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BCA2526-2445-9D25-DCAE-AE6D35A0236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DCE9CF6-501B-63BD-EFFA-B91AC4EEDB4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EC8CB1F-E8EB-DB01-2C4E-9948A2D54E7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DFCDDE0-E58A-19A3-D65D-35E24262D2C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5738A87-794A-CD3B-F284-57742DDAC09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F71CCB4-BDDA-C8BF-7F54-D02C686C1E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9203" y="2609363"/>
            <a:ext cx="2013875" cy="1895234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94E461A-A720-E4FC-8E78-435DDFD6EEC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71448" y="2609363"/>
            <a:ext cx="1985801" cy="1895234"/>
          </a:xfrm>
          <a:prstGeom prst="ellipse">
            <a:avLst/>
          </a:prstGeom>
          <a:ln w="63500" cap="rnd">
            <a:solidFill>
              <a:srgbClr val="507FBD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97F1057-5842-AC74-EBAA-F80AB9769D3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20007" y="2576127"/>
            <a:ext cx="2053171" cy="2039667"/>
          </a:xfrm>
          <a:prstGeom prst="ellipse">
            <a:avLst/>
          </a:prstGeom>
          <a:ln w="63500" cap="rnd">
            <a:solidFill>
              <a:srgbClr val="507FBD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141085617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F89CF3-9E0E-6899-BDAA-0400D6EC3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C46A6F5-7F21-447C-90F7-95715FC8F431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AED89B4-5A99-CD5E-BADD-DE16C3CE01FD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5E1DDE26-0C81-83A0-1E6E-35B810E94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i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يقول الثنائي ما يوافق الإشارة. يقدم الأستاذ الدعم عند الحاجة. </a:t>
            </a: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651B75D-873D-56D8-F882-A483F6D8F3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F3FF05D-66FA-26CE-1539-F69A5D9ECA1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28AEF18-2121-9130-E083-7C67FF0AEF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9A5BB67-0EC5-4C5E-91CA-706930B2FD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F0471BD-38D4-3C6F-99FB-CDC6432CF59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61F3A17-B137-30D0-A8CB-777E1282B3E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E9A4079-53AE-6AD2-B6DF-1AB6DBA87C4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6CF602E-DCFD-7B06-C392-5D40DB9277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BA27225-8524-D6BA-57CB-DAA237302FC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338DA63-E813-904B-10B5-151572DFB1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9600" y="1949258"/>
            <a:ext cx="3388638" cy="3189008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488227102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F2A237-B596-B47A-6AF7-45AB372DE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EC4DEEA7-86D2-3F82-EC14-3A498D84248B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6630A6F-63C6-E7F1-23D9-BB66A7402786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9F3E40A9-37A3-4A41-1382-7B5686EAA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i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يقول الثنائي ما يوافق الإشارة. يقدم الأستاذ الدعم عند الحاجة. </a:t>
            </a:r>
            <a:endParaRPr lang="fr-MA" dirty="0"/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5F53DF0-B73E-1B80-334F-D25BC083A5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167668D-068F-DE91-0D8C-7B9024AFE39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F1A7F63-91FC-4329-B916-6C4FCFD2B8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900A22D-8908-018E-5C61-99E44C1167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155C431-1B74-F41F-AAC1-1E7B44457F0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AFBECF0-6EDD-B445-823F-E9A322EEFEE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F9A361F-D35C-208C-AD9A-C118A0C6C5C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03D75B4-4B76-9024-B02B-FD1F8CF55DD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8BFC719-9B41-9DAC-1764-9F9235BBCD4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BF3AA39-5735-ABAD-7751-8BDA363E84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93606" y="2106574"/>
            <a:ext cx="3334632" cy="3182549"/>
          </a:xfrm>
          <a:prstGeom prst="ellipse">
            <a:avLst/>
          </a:prstGeom>
          <a:ln w="63500" cap="rnd">
            <a:solidFill>
              <a:srgbClr val="507FBD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5315292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D19316-D74C-805E-E962-749BC15B8B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B122EC72-44C8-97D4-D7D9-9AF989620079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553B1CA-AAE8-CE6F-8FC8-FD7E09ECA41B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09B92A3A-F385-6C67-1BB3-9E367CAE1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i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يقول الثنائي ما يوافق الإشارة. يقدم الأستاذ الدعم عند الحاجة. </a:t>
            </a:r>
            <a:endParaRPr lang="fr-MA" dirty="0"/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ED306DF-40E5-B408-B983-3DDDCAB6E6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DB86207-A094-3CB1-EB56-B9E873A520B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3F24B9B-6E94-4D68-B711-85DCFDEDF8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A6B657A-34AF-A519-4CF0-63DB26A67C4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02CED65-F195-DD77-0238-9417DE79069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324CB45-327F-A349-C9BB-017829948A2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45A4532-8D78-B541-49F3-55478773836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63063BD-3A4D-8CD4-86EC-2D14A11C039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10A472E-8DBA-BF44-07AC-6DDA266257D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8A98D2C-BAA0-8E0C-259F-AFFC4F80B0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93606" y="2106574"/>
            <a:ext cx="3334632" cy="3182549"/>
          </a:xfrm>
          <a:prstGeom prst="ellipse">
            <a:avLst/>
          </a:prstGeom>
          <a:ln w="63500" cap="rnd">
            <a:solidFill>
              <a:srgbClr val="507FBD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453079902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B25AF-8B9C-F591-9D5C-7215F067B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279627EE-9278-F805-7733-ED3D0B90F1C2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CC5488B-5B3D-6CFF-43EB-3A280AE5E558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E9A5FF4A-136D-688A-09C1-2CF24D526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i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يقول الثنائي ما يوافق الإشارة. يقدم الأستاذ الدعم عند الحاجة. </a:t>
            </a:r>
            <a:endParaRPr lang="fr-MA" dirty="0"/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BDEB1FC-E883-EB7F-4326-78F4FF71F8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D551B-ED42-A6C2-EACA-6D6FBE4C764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7848ACA-65FF-F272-048D-44E8C3DC20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143AC8E-0D87-23EF-487C-61641E9BDFF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4FAAFF9-0626-EBE5-5B43-19B477FD402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495E793-A7D9-77EC-6741-AD8CE4320B3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8B9284F-BC8F-6907-3780-C332C3B2DEB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65D20E8-9F08-CD1A-3301-14DD7B30C4E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E1D6A05-3AE1-C4E5-9A08-D16BB6232B7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AEE03C6-DEF6-FFD5-6827-0CAFEFB3E0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5008" y="2182761"/>
            <a:ext cx="3052240" cy="3032165"/>
          </a:xfrm>
          <a:prstGeom prst="ellipse">
            <a:avLst/>
          </a:prstGeom>
          <a:ln w="63500" cap="rnd">
            <a:solidFill>
              <a:srgbClr val="507FBD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818121688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74E59135-F966-68B6-4BE7-45E7524D9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0C41DB9B-40E5-00EB-0F9A-EF15E1B9D94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سنلعب لعبة "أقرأ كلمة وأقفز قفزة". سأختار تلميذة تمثل فريق البنات  تقرأ كلمة وتقفز قفزة. بعدها يقوم ممثل الأولاد ليقرأ ويقفز. الفائز هو من يقرأ الخمس كلمات قراءة صحيحة. 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A6DDC74B-AC8C-8D66-3C43-F034710517A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5E1EA61-671E-73D0-C046-D81BF88A3C8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32189DE-A130-56A2-0005-57614B4E62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AF6FD89-18D8-54C0-3F02-78EC051C654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4220F1D-9128-8542-F37F-B2AB502FDD2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C1A1F14-B592-58D7-C3AB-C8336E2E248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4CCEB58-AE6C-96FE-5327-F864DBC94FF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4593D0-4D95-46C7-DB61-4F40D1984B6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715022-4995-09F3-8303-D434861A7AB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710AC32-4D1D-A124-695F-70D391987A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0859" y="3068034"/>
            <a:ext cx="7904908" cy="11735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CA17607-4583-92F9-2EA9-F8BCAFB4E21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3217" y="3073000"/>
            <a:ext cx="8240191" cy="1431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6831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34688-CB6E-6F16-4233-353F402BC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D6211C2E-812A-45C1-4F25-3E2254B545E3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E1C1D86-5C4B-541C-96F9-A7313A1CE1AC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6" name="Titre 15"/>
          <p:cNvSpPr>
            <a:spLocks noGrp="1"/>
          </p:cNvSpPr>
          <p:nvPr>
            <p:ph type="title"/>
          </p:nvPr>
        </p:nvSpPr>
        <p:spPr>
          <a:xfrm>
            <a:off x="278968" y="756000"/>
            <a:ext cx="7261078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وقت النجمة الآن. الفائز بنجمة الاستماع هو (هي) ............ صفقوا له (لها).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A0C176C-C50F-2602-1B34-A90719678F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39BBA95F-1716-D850-D239-E7C29F74449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CB3B860-377B-BDC2-6A98-B55D6190405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9C31B5-BD54-2AF0-3786-488F11E955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5333BCD-BD7D-A7F2-3869-510B8929ECF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41149B2-C554-7F97-C8AF-882CA171EF5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AE60387-040B-4243-930A-B68BCB087A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8975BBA-2041-3A28-E257-3956556501C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26773BD-C93B-1B69-9ED0-0FA5F469AA9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80A961C-D456-00B5-18E2-AD932242A32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1204725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قراءة/ كتابة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86987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ع – غ – ح – ج – خ : مراجعة وتوليف؛</a:t>
            </a:r>
          </a:p>
          <a:p>
            <a:pPr lvl="0"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رسم الحروف وإكمال كلمات.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632012" y="1777877"/>
            <a:ext cx="15392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457200" rtl="1">
              <a:buClrTx/>
              <a:defRPr/>
            </a:pPr>
            <a:r>
              <a:rPr lang="ar-MA" sz="36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2" name="Oval 1"/>
          <p:cNvSpPr/>
          <p:nvPr/>
        </p:nvSpPr>
        <p:spPr>
          <a:xfrm>
            <a:off x="5306509" y="1059766"/>
            <a:ext cx="390526" cy="390526"/>
          </a:xfrm>
          <a:prstGeom prst="ellipse">
            <a:avLst/>
          </a:prstGeom>
          <a:solidFill>
            <a:srgbClr val="00AB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3</a:t>
            </a:r>
            <a:endParaRPr lang="fr-FR" sz="1800" b="1" dirty="0">
              <a:latin typeface="Microsoft Uighur" panose="02000000000000000000" pitchFamily="2" charset="-78"/>
            </a:endParaRPr>
          </a:p>
        </p:txBody>
      </p:sp>
      <p:pic>
        <p:nvPicPr>
          <p:cNvPr id="10" name="Image 20">
            <a:extLst>
              <a:ext uri="{FF2B5EF4-FFF2-40B4-BE49-F238E27FC236}">
                <a16:creationId xmlns:a16="http://schemas.microsoft.com/office/drawing/2014/main" id="{F822D907-F833-3B39-12B4-301526079B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293256" y="2208840"/>
            <a:ext cx="790634" cy="61278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BDDD42D8-F4CD-B8D6-17DC-D56BE97CCE9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97899" y="1783140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4346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2" name="Google Shape;2112;p74"/>
          <p:cNvSpPr txBox="1">
            <a:spLocks noGrp="1"/>
          </p:cNvSpPr>
          <p:nvPr>
            <p:ph type="title"/>
          </p:nvPr>
        </p:nvSpPr>
        <p:spPr>
          <a:xfrm>
            <a:off x="598241" y="792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1" algn="r" defTabSz="457200" rtl="1">
              <a:lnSpc>
                <a:spcPct val="83777"/>
              </a:lnSpc>
              <a:defRPr/>
            </a:pPr>
            <a:r>
              <a:rPr lang="ar-S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ال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آن</a:t>
            </a:r>
            <a:r>
              <a:rPr lang="ar-S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نتذكر كيف نقرأ مقاطع الحروف التي راجعنا. سأعين 3 تلاميذ، كل واحد يقرأ سطرا.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(الفئة د)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endParaRPr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EB3488A-ABF0-2049-96CD-14F3B5FB08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680F5F4-D38D-373B-8784-35B0B3D606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B6D2A58-92B0-E2F1-8B83-C81DC4085C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524CE74-A65F-02D9-E8C0-13CEA009061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90EDA24-D606-22E9-C737-CC661D9193C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97F407-B0FE-C158-0C83-7E5BA665865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14E9FF9-613F-1E75-DD5F-C58B2D2FE80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B5CC49-1A12-F3BA-7EDB-3FB1168EAAA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45B5CBF-FB85-59D3-1265-9432E22249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34367BF-A9B2-43EC-0838-4E724FCEA5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2028" y="3951976"/>
            <a:ext cx="7519944" cy="182367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2" name="Google Shape;2112;p7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تعلمنا سابقا كيف نقرأ ونكتب كل حروف اللغة العربية. اليوم سنراجع بعض ما تعلمناه.</a:t>
            </a: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03C4D6C7-E147-B0A6-49E4-D4B3E2941A1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/>
          <a:srcRect/>
          <a:stretch/>
        </p:blipFill>
        <p:spPr>
          <a:xfrm>
            <a:off x="7960105" y="719856"/>
            <a:ext cx="719477" cy="719477"/>
          </a:xfrm>
        </p:spPr>
      </p:pic>
      <p:sp>
        <p:nvSpPr>
          <p:cNvPr id="2" name="Google Shape;2403;p107">
            <a:extLst>
              <a:ext uri="{FF2B5EF4-FFF2-40B4-BE49-F238E27FC236}">
                <a16:creationId xmlns:a16="http://schemas.microsoft.com/office/drawing/2014/main" id="{D7205D16-FA11-F723-1968-4D4B2EBD9027}"/>
              </a:ext>
            </a:extLst>
          </p:cNvPr>
          <p:cNvSpPr/>
          <p:nvPr/>
        </p:nvSpPr>
        <p:spPr>
          <a:xfrm>
            <a:off x="5457826" y="3234927"/>
            <a:ext cx="1260001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غ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8" name="Google Shape;2403;p107">
            <a:extLst>
              <a:ext uri="{FF2B5EF4-FFF2-40B4-BE49-F238E27FC236}">
                <a16:creationId xmlns:a16="http://schemas.microsoft.com/office/drawing/2014/main" id="{B484E85C-25D4-2FEC-BEAC-D0BE47F61228}"/>
              </a:ext>
            </a:extLst>
          </p:cNvPr>
          <p:cNvSpPr/>
          <p:nvPr/>
        </p:nvSpPr>
        <p:spPr>
          <a:xfrm>
            <a:off x="6965715" y="3234926"/>
            <a:ext cx="1260001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ع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2403;p107">
            <a:extLst>
              <a:ext uri="{FF2B5EF4-FFF2-40B4-BE49-F238E27FC236}">
                <a16:creationId xmlns:a16="http://schemas.microsoft.com/office/drawing/2014/main" id="{A4DF31A8-105D-398B-73FC-E7BC78109E2F}"/>
              </a:ext>
            </a:extLst>
          </p:cNvPr>
          <p:cNvSpPr/>
          <p:nvPr/>
        </p:nvSpPr>
        <p:spPr>
          <a:xfrm>
            <a:off x="3949937" y="3234927"/>
            <a:ext cx="1260001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ح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2403;p107">
            <a:extLst>
              <a:ext uri="{FF2B5EF4-FFF2-40B4-BE49-F238E27FC236}">
                <a16:creationId xmlns:a16="http://schemas.microsoft.com/office/drawing/2014/main" id="{B2047FC6-D60F-FA0E-06F4-586951B9582B}"/>
              </a:ext>
            </a:extLst>
          </p:cNvPr>
          <p:cNvSpPr/>
          <p:nvPr/>
        </p:nvSpPr>
        <p:spPr>
          <a:xfrm>
            <a:off x="2407134" y="3264646"/>
            <a:ext cx="1260001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ج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" name="Google Shape;2403;p107">
            <a:extLst>
              <a:ext uri="{FF2B5EF4-FFF2-40B4-BE49-F238E27FC236}">
                <a16:creationId xmlns:a16="http://schemas.microsoft.com/office/drawing/2014/main" id="{870A556F-CFDB-6FFB-741A-35D9DB3BC7AF}"/>
              </a:ext>
            </a:extLst>
          </p:cNvPr>
          <p:cNvSpPr/>
          <p:nvPr/>
        </p:nvSpPr>
        <p:spPr>
          <a:xfrm>
            <a:off x="864331" y="3234927"/>
            <a:ext cx="1260001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خ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3B08C1A-127B-FA2A-00CA-86F8DE0506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D2FAD15-84D1-689A-5A18-09E7F17E5DF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52A1722-E42C-9213-9CDA-8776D5835C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345CD15-7139-B0A7-3043-B72C3A94F7A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0FEE643-DF97-5A25-0B65-3E784F3A9AE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9AACA6C-72A4-D8DD-724C-00036A70328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443B0AF-52E0-A6A7-24F7-23977FCC88A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4310030-1C26-7448-1231-4B906A01C9E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77"/>
          <p:cNvSpPr txBox="1">
            <a:spLocks noGrp="1"/>
          </p:cNvSpPr>
          <p:nvPr>
            <p:ph type="title"/>
          </p:nvPr>
        </p:nvSpPr>
        <p:spPr>
          <a:xfrm>
            <a:off x="725239" y="809856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اليوم سنجزئ كلمات إلى مقاطع. انتبهوا.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6E3BB628-408F-33F3-DF7A-BD1B3CAEF58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8E62AC0-EFB6-70FC-D67B-A465DC0F65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EEDD94A-7886-6816-1805-44875765109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89D35E0-1EF5-C295-9CA7-2EBAF83BB4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2084446-4112-3477-165E-A3E45B92DBB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6B27173-51B9-27CF-EC1F-1E8E1CD5C78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045508B-E626-35CE-C03D-1B42D522BB6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3ACB862-8FCC-7307-7BC7-229BA4E3793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EF56002-4B5F-431D-D18F-3AA759A1546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A0F74AF-4002-F74B-B6CD-DF9A744065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29747" y="2072037"/>
            <a:ext cx="3284505" cy="3124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453311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2">
          <a:extLst>
            <a:ext uri="{FF2B5EF4-FFF2-40B4-BE49-F238E27FC236}">
              <a16:creationId xmlns:a16="http://schemas.microsoft.com/office/drawing/2014/main" id="{E1F5D523-7527-0A43-3DE2-E39E6F1B3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77">
            <a:extLst>
              <a:ext uri="{FF2B5EF4-FFF2-40B4-BE49-F238E27FC236}">
                <a16:creationId xmlns:a16="http://schemas.microsoft.com/office/drawing/2014/main" id="{C64DA28B-BB98-3B67-6126-253B95AD849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809856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يجزئ كلمة « حوتٌ" إلى مقاطع؟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2AA84827-C9A0-872F-C476-678EDE70871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E500CFD-1D46-A7CE-37A4-63EFE5B2586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9B08423-BAEC-EF5A-BCFD-5F5C79C9F1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5BF7E95-FF85-B3FF-B3CD-E6B5B7F8EE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45A424A-65D7-BC35-B08D-42C5ABEB4AC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691EDDC-78F4-9EAA-7FEB-EE436AC7461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B783274-668A-6227-8DF7-A285CD96CF2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AD73093-F22E-8650-39A6-C50E3A68C36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56D0E87-0267-3C84-7A34-0A8B98FFA44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9C475E4-82E5-4E55-F81A-37657B5307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29747" y="2072037"/>
            <a:ext cx="3284505" cy="3124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671303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2">
          <a:extLst>
            <a:ext uri="{FF2B5EF4-FFF2-40B4-BE49-F238E27FC236}">
              <a16:creationId xmlns:a16="http://schemas.microsoft.com/office/drawing/2014/main" id="{CC78ABD3-8A67-F38E-99E5-65A60122BB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77">
            <a:extLst>
              <a:ext uri="{FF2B5EF4-FFF2-40B4-BE49-F238E27FC236}">
                <a16:creationId xmlns:a16="http://schemas.microsoft.com/office/drawing/2014/main" id="{9A8709A0-358A-799C-4A0D-FC3BD97ED3D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809856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أحسنتم، حو - تٌ. تصفيقتان. إذن كلمة "حوتٌ"  تتكون من مقطعين.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CED6813-C3C7-4BF2-DB1A-7C70FDAE401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D1317C1-57BE-208C-53D6-6594B146742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A791EBB-42AC-2452-04B9-D4A61A66FB5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4E32F17-2A65-FEE2-3AE3-7B539E879D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8214379-A91A-98C6-AF8F-C601AEEC64D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8EB8863-1465-2EE1-1E7E-83921E7EED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5F08684-5926-AC8F-7E72-6B89933CF45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03A82FA-C892-C32D-1B9C-3ECA96F286F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1D31D22-59BE-7FB2-6F5D-1154E4D55D0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60B81B54-D309-2F5F-5D41-C146962E418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27500" y="4272970"/>
            <a:ext cx="1001476" cy="1332935"/>
          </a:xfrm>
          <a:prstGeom prst="rect">
            <a:avLst/>
          </a:prstGeom>
        </p:spPr>
      </p:pic>
      <p:pic>
        <p:nvPicPr>
          <p:cNvPr id="6" name="Image 5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04C9C7AD-84EB-47E5-90DD-2E0DA2C2DC3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26024" y="4393351"/>
            <a:ext cx="1001476" cy="1332935"/>
          </a:xfrm>
          <a:prstGeom prst="rect">
            <a:avLst/>
          </a:prstGeom>
        </p:spPr>
      </p:pic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324BF136-AED1-D6B0-D80A-39F18696F277}"/>
              </a:ext>
            </a:extLst>
          </p:cNvPr>
          <p:cNvCxnSpPr>
            <a:cxnSpLocks/>
          </p:cNvCxnSpPr>
          <p:nvPr/>
        </p:nvCxnSpPr>
        <p:spPr>
          <a:xfrm flipH="1">
            <a:off x="3606887" y="5172492"/>
            <a:ext cx="108987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795652C7-9FC4-DC4D-45C4-588726BBFFAE}"/>
              </a:ext>
            </a:extLst>
          </p:cNvPr>
          <p:cNvSpPr txBox="1"/>
          <p:nvPr/>
        </p:nvSpPr>
        <p:spPr>
          <a:xfrm>
            <a:off x="2245602" y="4505821"/>
            <a:ext cx="10014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rgbClr val="434E7B"/>
                </a:solidFill>
              </a:rPr>
              <a:t>2</a:t>
            </a:r>
            <a:endParaRPr lang="fr-MA" b="1" dirty="0">
              <a:solidFill>
                <a:srgbClr val="434E7B"/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7581790-4C82-DD5F-FFB0-A524CF41F6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28359" y="1716624"/>
            <a:ext cx="2687281" cy="2556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091595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2">
          <a:extLst>
            <a:ext uri="{FF2B5EF4-FFF2-40B4-BE49-F238E27FC236}">
              <a16:creationId xmlns:a16="http://schemas.microsoft.com/office/drawing/2014/main" id="{3FA5896D-1A06-E3E8-0843-C1423FB245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77">
            <a:extLst>
              <a:ext uri="{FF2B5EF4-FFF2-40B4-BE49-F238E27FC236}">
                <a16:creationId xmlns:a16="http://schemas.microsoft.com/office/drawing/2014/main" id="{1247421D-683A-3915-802D-3520BD7E481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775274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يجزئ كلمة « عنكبوتٌ" إلى مقاطع؟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9F2D5B7C-5DDC-8133-D0ED-D4338BA625E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A64C5D8-8E66-C6F9-C0A0-EDE0E948FDF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9F46FA8-5748-8BE7-8460-B4621B5CCF1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628570C-D560-32DB-BB35-491D349CB8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83B5289-0589-988B-B6FE-B3377EA3CE7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4EC8AA9-FD11-EFDF-9BD2-2D8E4E38F28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62F02FB-3AC0-3F17-9146-9743A06276E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3171C44-20C5-AA73-9BD1-E1650F6A528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63D6172-F4AF-8781-E998-6499693363B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AC0B7FA-B569-00D1-4311-FA9565C8AF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56181" y="2087280"/>
            <a:ext cx="3093988" cy="309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3841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2">
          <a:extLst>
            <a:ext uri="{FF2B5EF4-FFF2-40B4-BE49-F238E27FC236}">
              <a16:creationId xmlns:a16="http://schemas.microsoft.com/office/drawing/2014/main" id="{1A769300-8862-08AD-B0E7-4F2F33616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77">
            <a:extLst>
              <a:ext uri="{FF2B5EF4-FFF2-40B4-BE49-F238E27FC236}">
                <a16:creationId xmlns:a16="http://schemas.microsoft.com/office/drawing/2014/main" id="{547D4B50-8F6C-32C1-1DF6-98360565262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775274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أحسنتم، عَنْـ - كَـ - بو - تٌ. 4 تصفيقات. إذن كلمة "عنكبوتٌ"  تتكون من 4 مقاطع.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784BB094-C7B4-8199-B475-0938315DEC2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8971D81-EB67-A454-3AC0-6779C5699B3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BA0F366-CA1E-F4CE-4C3E-8BFC29EB24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E12FBCC-5331-CB5E-9DCD-3F29823241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1846FE7-18B8-95E6-2019-228E2A1A7EC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13802D97-4277-B878-B757-597F8E68FDF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CD6065A-2E0B-ABB5-B53E-6A4BD6736D5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E8A85A7-3345-CF44-89B9-8ED777C1609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A8FC5C7-FB6C-24C6-299A-7B17300B5B7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2" name="Image 11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A516E4C0-8A93-E582-FEDF-504B4634A25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04501" y="4405475"/>
            <a:ext cx="1001476" cy="1332935"/>
          </a:xfrm>
          <a:prstGeom prst="rect">
            <a:avLst/>
          </a:prstGeom>
        </p:spPr>
      </p:pic>
      <p:pic>
        <p:nvPicPr>
          <p:cNvPr id="13" name="Image 12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AC7E98A7-127E-0955-5F57-8D9C13AAA68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03025" y="4525856"/>
            <a:ext cx="1001476" cy="1332935"/>
          </a:xfrm>
          <a:prstGeom prst="rect">
            <a:avLst/>
          </a:prstGeom>
        </p:spPr>
      </p:pic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3A8A0412-E5EE-E6B6-9D35-3B0D558166DE}"/>
              </a:ext>
            </a:extLst>
          </p:cNvPr>
          <p:cNvCxnSpPr>
            <a:cxnSpLocks/>
          </p:cNvCxnSpPr>
          <p:nvPr/>
        </p:nvCxnSpPr>
        <p:spPr>
          <a:xfrm flipH="1">
            <a:off x="2683888" y="5304997"/>
            <a:ext cx="108987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817C264F-65FE-9FE8-25E0-058A97B22E1A}"/>
              </a:ext>
            </a:extLst>
          </p:cNvPr>
          <p:cNvSpPr txBox="1"/>
          <p:nvPr/>
        </p:nvSpPr>
        <p:spPr>
          <a:xfrm>
            <a:off x="1553150" y="4630414"/>
            <a:ext cx="10014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rgbClr val="434E7B"/>
                </a:solidFill>
              </a:rPr>
              <a:t>4</a:t>
            </a:r>
            <a:endParaRPr lang="fr-MA" b="1" dirty="0">
              <a:solidFill>
                <a:srgbClr val="434E7B"/>
              </a:solidFill>
            </a:endParaRPr>
          </a:p>
        </p:txBody>
      </p:sp>
      <p:pic>
        <p:nvPicPr>
          <p:cNvPr id="16" name="Image 15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5483F4EC-4543-C2AD-08FE-6D762AB040A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67231" y="4380819"/>
            <a:ext cx="1001476" cy="133293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E959C0D-6BCF-BCDD-EC86-0A822746152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06890" y="1683042"/>
            <a:ext cx="2530219" cy="2530219"/>
          </a:xfrm>
          <a:prstGeom prst="rect">
            <a:avLst/>
          </a:prstGeom>
        </p:spPr>
      </p:pic>
      <p:pic>
        <p:nvPicPr>
          <p:cNvPr id="8" name="Image 7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D55D932A-D9DA-96E7-2A39-5930B7B62E9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68707" y="4356163"/>
            <a:ext cx="1001476" cy="133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498692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2">
          <a:extLst>
            <a:ext uri="{FF2B5EF4-FFF2-40B4-BE49-F238E27FC236}">
              <a16:creationId xmlns:a16="http://schemas.microsoft.com/office/drawing/2014/main" id="{64CFC82F-3D09-C224-B05B-727BA649F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77">
            <a:extLst>
              <a:ext uri="{FF2B5EF4-FFF2-40B4-BE49-F238E27FC236}">
                <a16:creationId xmlns:a16="http://schemas.microsoft.com/office/drawing/2014/main" id="{6F04E536-F483-157E-D4B9-F66CB04F9AB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775274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يجزئ كلمة « زُجاجٌ" إلى مقاطع؟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50450E9D-2C63-10CC-CBA2-CECA3BA1F47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9F5437A-E0AD-B31C-08C5-CEA71F923D9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CF04E03-4F72-0820-9EC0-E89448A5409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8726F66-D59A-4AEA-9CFB-CE06B40324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9AAE4AA-7142-609E-C08B-F8AA998AE73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E585C1C-922F-4D9A-B042-92044C642C7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BE8F250-E494-0730-72A1-81690BA0A0B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98FEC41-EF59-037B-5A67-3279E96FB79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B9D18B3-B2EE-CBCB-E063-BFC54952033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B5ED95C-51DF-CD6C-EE4D-E398294CB3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91517" y="2326654"/>
            <a:ext cx="2858652" cy="2450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845153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2">
          <a:extLst>
            <a:ext uri="{FF2B5EF4-FFF2-40B4-BE49-F238E27FC236}">
              <a16:creationId xmlns:a16="http://schemas.microsoft.com/office/drawing/2014/main" id="{C76F9BBB-74B8-6004-73BF-102480595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77">
            <a:extLst>
              <a:ext uri="{FF2B5EF4-FFF2-40B4-BE49-F238E27FC236}">
                <a16:creationId xmlns:a16="http://schemas.microsoft.com/office/drawing/2014/main" id="{0281D8B1-6994-A421-E210-D9CB6A9F20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775274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أحسنتم، زُ – جا - جٌ: 3 تصفيقات. إذن كلمة "زجاج"  تتكون من 3 مقاطع.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604559A3-DA24-1B21-3AE4-BBEAEE911362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46A65DC-418F-CC7F-111C-AC06E158C5A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0FB60AE-7EC1-C773-F6B9-9E9E13CF8B6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25436FF-8580-CD46-84E2-EED98ADB95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1C7958A-B583-6666-3F56-05753AD0267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275F103-A066-1C26-B467-3284EA3404A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6011889-2448-4D5E-E535-27BC22645E4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0D73A49-A87B-A9B1-FD60-AB74D488282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95D4FB4-235A-654A-EDE1-39BC1217CC8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57BFA82D-0908-5376-CDF0-4AB9152FB01A}"/>
              </a:ext>
            </a:extLst>
          </p:cNvPr>
          <p:cNvCxnSpPr>
            <a:cxnSpLocks/>
          </p:cNvCxnSpPr>
          <p:nvPr/>
        </p:nvCxnSpPr>
        <p:spPr>
          <a:xfrm flipH="1">
            <a:off x="2839761" y="5406928"/>
            <a:ext cx="108987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B662B61D-FE66-2558-A1D1-0494C713EEF5}"/>
              </a:ext>
            </a:extLst>
          </p:cNvPr>
          <p:cNvSpPr txBox="1"/>
          <p:nvPr/>
        </p:nvSpPr>
        <p:spPr>
          <a:xfrm>
            <a:off x="1713655" y="4819534"/>
            <a:ext cx="10014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rgbClr val="434E7B"/>
                </a:solidFill>
              </a:rPr>
              <a:t>3</a:t>
            </a:r>
            <a:endParaRPr lang="fr-MA" b="1" dirty="0">
              <a:solidFill>
                <a:srgbClr val="434E7B"/>
              </a:solidFill>
            </a:endParaRPr>
          </a:p>
        </p:txBody>
      </p:sp>
      <p:pic>
        <p:nvPicPr>
          <p:cNvPr id="15" name="Image 14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621C3D48-B6E1-3D81-4CB0-9D2A56AD205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56881" y="4463965"/>
            <a:ext cx="1001476" cy="1332935"/>
          </a:xfrm>
          <a:prstGeom prst="rect">
            <a:avLst/>
          </a:prstGeom>
        </p:spPr>
      </p:pic>
      <p:pic>
        <p:nvPicPr>
          <p:cNvPr id="16" name="Image 15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DC74D237-AF70-96BC-DC23-4D44441EF51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30775" y="4594595"/>
            <a:ext cx="1001476" cy="133293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0E8E2BC-8940-FF08-D14A-CCB3CD9C133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0380" y="2025891"/>
            <a:ext cx="2525081" cy="2164355"/>
          </a:xfrm>
          <a:prstGeom prst="rect">
            <a:avLst/>
          </a:prstGeom>
        </p:spPr>
      </p:pic>
      <p:pic>
        <p:nvPicPr>
          <p:cNvPr id="8" name="Image 7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D5646FDD-6E53-8C2D-9135-2A382EC5EE2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37122" y="4431145"/>
            <a:ext cx="1001476" cy="133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841354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2">
          <a:extLst>
            <a:ext uri="{FF2B5EF4-FFF2-40B4-BE49-F238E27FC236}">
              <a16:creationId xmlns:a16="http://schemas.microsoft.com/office/drawing/2014/main" id="{3CE38C4F-DFFC-5D3A-7F96-1BD8CF2EE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77">
            <a:extLst>
              <a:ext uri="{FF2B5EF4-FFF2-40B4-BE49-F238E27FC236}">
                <a16:creationId xmlns:a16="http://schemas.microsoft.com/office/drawing/2014/main" id="{AFC7FAB2-61DF-1FEC-82B1-E5DD3753F02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775274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يجزئ كلمة « مِغرفةٌ" إلى مقاطع؟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FBFF6F38-95E2-C59B-A82A-EBD33D2A0BE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3F357C0-CCC0-03FC-5F3A-E77403836E1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4BBAA91-0968-FE62-164D-D9AEE2A3DD5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93D1F5D-236E-65AB-9969-87BBF5E53C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607345E-AB9F-1D1A-79BD-FF9992CD142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AA2F54D-51C0-3ED5-E4ED-8A6AB7EC731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FCBFC05-A868-63BB-BBC4-0900E34D728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555C295-F774-D644-F907-BF7D0B1FC10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BC74861-130C-23D5-035C-FAB06C1CE4E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5E34C23-B0C1-E0BB-D65D-9C999C74A6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86188" y="2276670"/>
            <a:ext cx="2312673" cy="2700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305671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2">
          <a:extLst>
            <a:ext uri="{FF2B5EF4-FFF2-40B4-BE49-F238E27FC236}">
              <a16:creationId xmlns:a16="http://schemas.microsoft.com/office/drawing/2014/main" id="{ED5374C4-1AFB-3045-9DE2-1E62F6496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77">
            <a:extLst>
              <a:ext uri="{FF2B5EF4-FFF2-40B4-BE49-F238E27FC236}">
                <a16:creationId xmlns:a16="http://schemas.microsoft.com/office/drawing/2014/main" id="{AEE461E5-C290-B240-9DEF-ABC58F5DBE6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775274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أحسنتم،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مِغْ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ـ - رَ – فَـ - ـةٌ: 4 تصفيقات. إذن كلمة "مغرفةٌ"  تتكون من 4 مقاطع.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4C93D82C-093A-D623-B6AE-A5462A6AD16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3A4D505-FDE8-93F0-3D8C-61F21BC086D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C7F3436-3D97-A68D-B28B-E0E530A510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FD988AC-A5D9-CEBF-B235-6911AC7A8C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D185AD1-C264-A866-1428-35D714D39D7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5EDA0D9-6B3C-F0EB-A1B6-4A4443F1F96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E7D6729-7939-B6D3-2DC5-99DCF11FB5F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35A8A35-FF19-5C6A-0EF9-AD0394B6F4D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03F97E3-E105-6C24-6EE9-8233963994E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1" name="Image 10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71A77BA9-DFFA-D953-B132-6E28736E583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84371" y="4568970"/>
            <a:ext cx="1001476" cy="1332935"/>
          </a:xfrm>
          <a:prstGeom prst="rect">
            <a:avLst/>
          </a:prstGeom>
        </p:spPr>
      </p:pic>
      <p:pic>
        <p:nvPicPr>
          <p:cNvPr id="12" name="Image 11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84C3BF69-8CEA-C82D-169B-3912843591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80072" y="4705672"/>
            <a:ext cx="1001476" cy="1332935"/>
          </a:xfrm>
          <a:prstGeom prst="rect">
            <a:avLst/>
          </a:prstGeom>
        </p:spPr>
      </p:pic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EB832E3E-40AF-3B90-A12B-5D0050F457BC}"/>
              </a:ext>
            </a:extLst>
          </p:cNvPr>
          <p:cNvCxnSpPr>
            <a:cxnSpLocks/>
          </p:cNvCxnSpPr>
          <p:nvPr/>
        </p:nvCxnSpPr>
        <p:spPr>
          <a:xfrm flipH="1">
            <a:off x="2725017" y="5500940"/>
            <a:ext cx="108987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A2EA836A-5E04-D38D-91C6-F307B10CBC8C}"/>
              </a:ext>
            </a:extLst>
          </p:cNvPr>
          <p:cNvSpPr txBox="1"/>
          <p:nvPr/>
        </p:nvSpPr>
        <p:spPr>
          <a:xfrm>
            <a:off x="1623593" y="4862260"/>
            <a:ext cx="10014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rgbClr val="434E7B"/>
                </a:solidFill>
              </a:rPr>
              <a:t>4</a:t>
            </a:r>
            <a:endParaRPr lang="fr-MA" b="1" dirty="0">
              <a:solidFill>
                <a:srgbClr val="434E7B"/>
              </a:solidFill>
            </a:endParaRPr>
          </a:p>
        </p:txBody>
      </p:sp>
      <p:pic>
        <p:nvPicPr>
          <p:cNvPr id="15" name="Image 14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05AA1ACC-BE8C-3870-909B-189CAF73F16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739445" y="4604752"/>
            <a:ext cx="1001476" cy="1332935"/>
          </a:xfrm>
          <a:prstGeom prst="rect">
            <a:avLst/>
          </a:prstGeom>
        </p:spPr>
      </p:pic>
      <p:pic>
        <p:nvPicPr>
          <p:cNvPr id="16" name="Image 15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F0D2BF66-7DD1-E473-F1BE-12F4A2381A7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40093" y="4637321"/>
            <a:ext cx="1001476" cy="133293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05AFB99-8466-F3CD-73B2-C4C0895ADF1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4892" y="2097750"/>
            <a:ext cx="1856133" cy="2167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375567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5" name="Google Shape;2405;p107"/>
          <p:cNvSpPr txBox="1">
            <a:spLocks noGrp="1"/>
          </p:cNvSpPr>
          <p:nvPr>
            <p:ph type="title"/>
          </p:nvPr>
        </p:nvSpPr>
        <p:spPr>
          <a:xfrm>
            <a:off x="-230588" y="756000"/>
            <a:ext cx="7685831" cy="679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أقرأ رددوا بعدي.</a:t>
            </a:r>
            <a:endParaRPr sz="23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184A5A4-55C8-F5AD-0F15-94A538D9C8E6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93063" y="643654"/>
            <a:ext cx="791856" cy="791856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4BA433D-DE65-E22E-E8E9-72076C3C77F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B1BAA16-A7AD-9B57-81B8-9E00E8467F1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8E66098-DE20-A651-6CAA-3A4090F77A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909382A-C7B0-9918-07F1-0C93D9A06B1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2248D0E4-8A03-6014-157B-0A247CE9350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D5B27F2-234E-BCF7-E623-0F5FDFE7C9A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6C44A9A-8329-E373-673B-59BD5540A37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67669A7-F5CE-1CFA-5498-B2F372EB422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4" name="Google Shape;2403;p107">
            <a:extLst>
              <a:ext uri="{FF2B5EF4-FFF2-40B4-BE49-F238E27FC236}">
                <a16:creationId xmlns:a16="http://schemas.microsoft.com/office/drawing/2014/main" id="{471529B8-56FA-6B37-5D3F-37C983FC6D7D}"/>
              </a:ext>
            </a:extLst>
          </p:cNvPr>
          <p:cNvSpPr/>
          <p:nvPr/>
        </p:nvSpPr>
        <p:spPr>
          <a:xfrm>
            <a:off x="5457826" y="3234927"/>
            <a:ext cx="1260001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غ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2403;p107">
            <a:extLst>
              <a:ext uri="{FF2B5EF4-FFF2-40B4-BE49-F238E27FC236}">
                <a16:creationId xmlns:a16="http://schemas.microsoft.com/office/drawing/2014/main" id="{56BD82F3-37B9-1473-D775-C90D8E1A6306}"/>
              </a:ext>
            </a:extLst>
          </p:cNvPr>
          <p:cNvSpPr/>
          <p:nvPr/>
        </p:nvSpPr>
        <p:spPr>
          <a:xfrm>
            <a:off x="6965715" y="3234926"/>
            <a:ext cx="1260001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ع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2403;p107">
            <a:extLst>
              <a:ext uri="{FF2B5EF4-FFF2-40B4-BE49-F238E27FC236}">
                <a16:creationId xmlns:a16="http://schemas.microsoft.com/office/drawing/2014/main" id="{041388E7-0EE0-B107-EB09-657892E15605}"/>
              </a:ext>
            </a:extLst>
          </p:cNvPr>
          <p:cNvSpPr/>
          <p:nvPr/>
        </p:nvSpPr>
        <p:spPr>
          <a:xfrm>
            <a:off x="3949937" y="3234927"/>
            <a:ext cx="1260001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ح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2403;p107">
            <a:extLst>
              <a:ext uri="{FF2B5EF4-FFF2-40B4-BE49-F238E27FC236}">
                <a16:creationId xmlns:a16="http://schemas.microsoft.com/office/drawing/2014/main" id="{89FF2C34-DF2F-2165-C75F-16B320666690}"/>
              </a:ext>
            </a:extLst>
          </p:cNvPr>
          <p:cNvSpPr/>
          <p:nvPr/>
        </p:nvSpPr>
        <p:spPr>
          <a:xfrm>
            <a:off x="2407134" y="3264646"/>
            <a:ext cx="1260001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ج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8" name="Google Shape;2403;p107">
            <a:extLst>
              <a:ext uri="{FF2B5EF4-FFF2-40B4-BE49-F238E27FC236}">
                <a16:creationId xmlns:a16="http://schemas.microsoft.com/office/drawing/2014/main" id="{D1EA1586-97EA-96D2-6825-1A88BCC99F9C}"/>
              </a:ext>
            </a:extLst>
          </p:cNvPr>
          <p:cNvSpPr/>
          <p:nvPr/>
        </p:nvSpPr>
        <p:spPr>
          <a:xfrm>
            <a:off x="864331" y="3234927"/>
            <a:ext cx="1260001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خ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2">
          <a:extLst>
            <a:ext uri="{FF2B5EF4-FFF2-40B4-BE49-F238E27FC236}">
              <a16:creationId xmlns:a16="http://schemas.microsoft.com/office/drawing/2014/main" id="{A38E1797-9A23-674B-81A4-19C95D02C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5" name="Google Shape;2405;p107">
            <a:extLst>
              <a:ext uri="{FF2B5EF4-FFF2-40B4-BE49-F238E27FC236}">
                <a16:creationId xmlns:a16="http://schemas.microsoft.com/office/drawing/2014/main" id="{3263AA41-7728-1160-E714-21E3068C871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230588" y="756000"/>
            <a:ext cx="7685831" cy="679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يقرأ.      </a:t>
            </a:r>
            <a:r>
              <a:rPr lang="ar-MA" sz="23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خاص بالفئة د</a:t>
            </a:r>
            <a:endParaRPr sz="23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6CEEFAA-982A-0A9B-5C81-ACCD592A8CE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93063" y="643654"/>
            <a:ext cx="791856" cy="791856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6F8035E-343D-CE45-24CB-DD9B49FE45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F4D2E8E-1D43-B487-651A-DDCC7563B4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8A3CCA1-D9FD-0236-5189-70DB0705E2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DB95484-BF8E-BC77-B5E6-4FDB6BCE091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4C4CDA2-E30D-6D21-CDAE-982BF7EF88D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5D587DB-FAE9-7509-6CB3-4C18BA05C06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C1DE27F-9F90-8978-4E80-55D675F3620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06FC7B9-8031-8F6B-2938-232987888D6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4" name="Google Shape;2403;p107">
            <a:extLst>
              <a:ext uri="{FF2B5EF4-FFF2-40B4-BE49-F238E27FC236}">
                <a16:creationId xmlns:a16="http://schemas.microsoft.com/office/drawing/2014/main" id="{3EDE6C12-E0BD-0F37-01AE-EC3304DD47BC}"/>
              </a:ext>
            </a:extLst>
          </p:cNvPr>
          <p:cNvSpPr/>
          <p:nvPr/>
        </p:nvSpPr>
        <p:spPr>
          <a:xfrm>
            <a:off x="5532471" y="3253588"/>
            <a:ext cx="1260001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غ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2403;p107">
            <a:extLst>
              <a:ext uri="{FF2B5EF4-FFF2-40B4-BE49-F238E27FC236}">
                <a16:creationId xmlns:a16="http://schemas.microsoft.com/office/drawing/2014/main" id="{94FFD00A-6315-132D-B5A8-DB6BDC7844AF}"/>
              </a:ext>
            </a:extLst>
          </p:cNvPr>
          <p:cNvSpPr/>
          <p:nvPr/>
        </p:nvSpPr>
        <p:spPr>
          <a:xfrm>
            <a:off x="7040360" y="3253587"/>
            <a:ext cx="1260001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ع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2403;p107">
            <a:extLst>
              <a:ext uri="{FF2B5EF4-FFF2-40B4-BE49-F238E27FC236}">
                <a16:creationId xmlns:a16="http://schemas.microsoft.com/office/drawing/2014/main" id="{79FCBFA1-65A6-FAB6-B508-6F57BD90F95B}"/>
              </a:ext>
            </a:extLst>
          </p:cNvPr>
          <p:cNvSpPr/>
          <p:nvPr/>
        </p:nvSpPr>
        <p:spPr>
          <a:xfrm>
            <a:off x="4024582" y="3253588"/>
            <a:ext cx="1260001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ح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2403;p107">
            <a:extLst>
              <a:ext uri="{FF2B5EF4-FFF2-40B4-BE49-F238E27FC236}">
                <a16:creationId xmlns:a16="http://schemas.microsoft.com/office/drawing/2014/main" id="{DD26E84D-E5AB-15B7-81B4-45FA86F16CAB}"/>
              </a:ext>
            </a:extLst>
          </p:cNvPr>
          <p:cNvSpPr/>
          <p:nvPr/>
        </p:nvSpPr>
        <p:spPr>
          <a:xfrm>
            <a:off x="2481779" y="3283307"/>
            <a:ext cx="1260001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ج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8" name="Google Shape;2403;p107">
            <a:extLst>
              <a:ext uri="{FF2B5EF4-FFF2-40B4-BE49-F238E27FC236}">
                <a16:creationId xmlns:a16="http://schemas.microsoft.com/office/drawing/2014/main" id="{AA96BB47-8EA5-EA46-6947-D3B036EAAB5C}"/>
              </a:ext>
            </a:extLst>
          </p:cNvPr>
          <p:cNvSpPr/>
          <p:nvPr/>
        </p:nvSpPr>
        <p:spPr>
          <a:xfrm>
            <a:off x="938976" y="3253588"/>
            <a:ext cx="1260001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خ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16903461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CCAD376F-7C49-2D10-6DFF-517FD54EE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D87D1CB2-0D83-E8F1-318B-AC4CE71577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5699" y="77325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الآن؛ سأكتب على سبورة الكتابة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حرف العين مع الوصف. تابعوا جيدا.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FEF9D2AA-4DB9-E7F1-DA79-C193B1CB7CF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55571D4-10C9-C41C-324E-A597D3CADDA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33605" y="2029980"/>
            <a:ext cx="5385782" cy="345877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A73C52D6-FE13-0056-E9C7-FA42DB2196F8}"/>
              </a:ext>
            </a:extLst>
          </p:cNvPr>
          <p:cNvSpPr txBox="1"/>
          <p:nvPr/>
        </p:nvSpPr>
        <p:spPr>
          <a:xfrm>
            <a:off x="2329569" y="3096541"/>
            <a:ext cx="399385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ع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FB4784A-523C-73DF-CE81-1D65F000FD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B5BDFD8-6685-FAFC-48F1-17702B4E153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0844340-EF0C-D6DF-5201-D169943420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42C0536-158B-1964-581B-17C8EF864CA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E8F8FBB-AFFE-5E10-0D9E-FC879404EEE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CF004DC-7F98-3846-FD8D-D8DEA01DC94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04148EB-558E-A854-0D64-63021E01BB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4B128B2-E0D1-F708-AB62-4BD259F9B25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230190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0" name="Google Shape;2470;p115"/>
          <p:cNvSpPr txBox="1">
            <a:spLocks noGrp="1"/>
          </p:cNvSpPr>
          <p:nvPr>
            <p:ph type="title"/>
          </p:nvPr>
        </p:nvSpPr>
        <p:spPr>
          <a:xfrm>
            <a:off x="684750" y="762674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الآن اكتبوا على الألواح حرف العين. ارفعوا ألواحكم 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0FC5335-B231-B4B5-980E-85C15EF3571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CBFD40F-4ECA-887A-036E-5662091221C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FFFCD98-D661-A5F3-E0EF-4C8DCF51B8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A19B847-1AF0-8445-F3ED-3088C102AE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FAD3B90-5ECF-9E87-571D-411D2EC31EA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890D29C-81A7-184A-D3AE-990494B38C1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2266D3B-6971-8DEA-3C38-446D8291638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25FFBA9-B2F3-7400-6A53-3E18BBB9EDD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91618A8-F66C-6E56-6516-B7034A8D6AD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EC38782-B981-6A6C-70C9-F505196D99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24331" y="1974183"/>
            <a:ext cx="4653464" cy="376237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740C5CC-6EFB-D5EB-FBAD-1D251432EB87}"/>
              </a:ext>
            </a:extLst>
          </p:cNvPr>
          <p:cNvSpPr txBox="1"/>
          <p:nvPr/>
        </p:nvSpPr>
        <p:spPr>
          <a:xfrm>
            <a:off x="3298732" y="3229160"/>
            <a:ext cx="23046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</a:t>
            </a:r>
            <a:endParaRPr lang="fr-MA" sz="8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13550379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3780F5FC-2BB9-3662-9424-4500E4868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0CD0118E-EBEE-9AE8-DB40-1E03072CB35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5699" y="77325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الآن؛ سأكتب على سبورة الكتابة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حرف الغين وسط الكلمة مع الوصف. تابعوا جيدا.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F8BE495D-0B34-F06B-F13D-6ABCA8714E01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216DD53-A601-3E17-2769-81D0A4499034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33605" y="2029980"/>
            <a:ext cx="5385782" cy="345877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CFF6938-E5A7-614A-03FE-5F87B09A46F4}"/>
              </a:ext>
            </a:extLst>
          </p:cNvPr>
          <p:cNvSpPr txBox="1"/>
          <p:nvPr/>
        </p:nvSpPr>
        <p:spPr>
          <a:xfrm>
            <a:off x="2329569" y="3096541"/>
            <a:ext cx="399385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ــغــ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6A60FDD-2C65-5198-D160-C66D2502D99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C20CB06-4D40-BB3F-6238-1222EE13791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C31C85F-1945-4DAA-9211-CBB1685610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38FA15E-0F30-213D-D134-FEE33097622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35F609A-05F5-4A14-1C42-8EAFA5FF58D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063004C-96EC-683C-187E-479B073CB9D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1E14639-5D7E-DABD-E21B-E94498B5C0F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B74E6D9-E784-4D3E-1D54-3FBC4025A2B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93263281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5" name="Google Shape;2495;p1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 على الألواح حرف الغين. ارفعوا ألواحكم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97EEA46-847D-A415-C4CB-4EEC22BFABAE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D6DDCC8-BE94-5B6E-969B-DEBF942600C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2DA84A6-6586-D1DE-E9C2-217742A2F7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1018422-3289-3BB6-41AF-204B394E01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0A14AA9-2FE0-10D2-71D8-3D710AF1FFE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4F2BBC0-6F89-8602-003F-D6451B971B0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1739D94-4FDD-EE82-73EE-31E12E3CF02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77124FA-7FB9-5FEA-3658-514ADF2A7A1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17802E5-0AB4-EBF8-27B6-FBC15709219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3F2D242-3214-CF17-2652-93A4BE5559B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40285" y="1943097"/>
            <a:ext cx="4653464" cy="376237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E5DCB93-346B-7928-BB4C-4C575D77963B}"/>
              </a:ext>
            </a:extLst>
          </p:cNvPr>
          <p:cNvSpPr txBox="1"/>
          <p:nvPr/>
        </p:nvSpPr>
        <p:spPr>
          <a:xfrm>
            <a:off x="3310901" y="2893260"/>
            <a:ext cx="230466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ــغــ</a:t>
            </a:r>
            <a:endParaRPr lang="fr-MA" sz="115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59115999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F9A8B956-326C-77BE-609F-7ADF91E2B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89C723A6-7D4B-638E-9A2D-E08736E0C3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5699" y="77325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الآن؛ سأكتب على سبورة الكتابة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حرف الجيم مع الوصف. تابعوا جيدا.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07F360CA-3479-C259-6BDF-5B4CD030A14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D61020-D0DB-06FD-6844-5076027099E6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33604" y="1961154"/>
            <a:ext cx="5385782" cy="345877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45E31F5-EA8C-B5F2-5226-B56AC5F1DD20}"/>
              </a:ext>
            </a:extLst>
          </p:cNvPr>
          <p:cNvSpPr txBox="1"/>
          <p:nvPr/>
        </p:nvSpPr>
        <p:spPr>
          <a:xfrm>
            <a:off x="2334842" y="3002607"/>
            <a:ext cx="399385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ج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7C93C6A-32CC-2DB4-8406-3365AAAD31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131BC64-1ACB-CD27-807E-3F74F78FDAE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D67C950-CA33-2DE0-3454-2472EEF14B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C8E1AA7-21B6-2ABC-D295-31D92E6ED2D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DB43CF2-5598-8D97-2A14-90CD6CAED32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BC2CB1-D42C-277F-DFBA-8E01148D8C9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4B51A8B-8EE6-F38E-4AED-355C8B852A3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9D4D1CE-7720-E786-5E51-79C9D384237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51422339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2">
          <a:extLst>
            <a:ext uri="{FF2B5EF4-FFF2-40B4-BE49-F238E27FC236}">
              <a16:creationId xmlns:a16="http://schemas.microsoft.com/office/drawing/2014/main" id="{9EBFC2A6-8A89-B95E-AF69-256A60D9C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5" name="Google Shape;2495;p118">
            <a:extLst>
              <a:ext uri="{FF2B5EF4-FFF2-40B4-BE49-F238E27FC236}">
                <a16:creationId xmlns:a16="http://schemas.microsoft.com/office/drawing/2014/main" id="{1BB147F1-193D-2E38-AE7D-5F903CB2CE4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 على الألواح حرف الجيم. ارفعوا ألواحكم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FB62B30-70E0-BB10-35BB-A29EBD893A91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022604A-EC02-2B04-5D96-B8B6FAD40B0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86D539A-BE5D-00F4-FC3E-36BD985705F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31E1E3B-B0D6-40A5-A173-75E424EB9C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5D404BF-B361-1982-39CD-EE91693B15A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55B9162-CEF1-9020-8B23-0BDB588E542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0EAA578-6D47-80DB-0D56-80623A67052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F94F532-9FB5-A8FC-D089-FFE3B179544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93BD2D8-674C-18A1-A11E-BE2751AC906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4CA16F4-CCB7-8402-8B82-504B5D218C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24331" y="1961758"/>
            <a:ext cx="4653464" cy="376237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507FF15-A138-1D12-FBE8-EBBEF32D7F89}"/>
              </a:ext>
            </a:extLst>
          </p:cNvPr>
          <p:cNvSpPr txBox="1"/>
          <p:nvPr/>
        </p:nvSpPr>
        <p:spPr>
          <a:xfrm>
            <a:off x="3394947" y="2911921"/>
            <a:ext cx="230466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</a:t>
            </a:r>
            <a:endParaRPr lang="fr-MA" sz="115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66964732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41A90344-61F5-2352-7036-D26A64A4D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4BE6F907-500B-F6C9-AFED-3B73C674729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5699" y="77325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الآن؛ سأكتب على سبورة الكتابة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حرف الخاء في بداية الكلمة مع الوصف. تابعوا جيدا.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347EC08E-ABD2-EB67-F11A-0023A142353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2200DB2-4173-F796-1425-0C965CA753C9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33604" y="1961154"/>
            <a:ext cx="5385782" cy="345877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D225FBC-60AA-8D8C-553A-674F72D4AD2D}"/>
              </a:ext>
            </a:extLst>
          </p:cNvPr>
          <p:cNvSpPr txBox="1"/>
          <p:nvPr/>
        </p:nvSpPr>
        <p:spPr>
          <a:xfrm>
            <a:off x="2334842" y="3002607"/>
            <a:ext cx="399385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خـــ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3BDAA2-FB0E-F5C3-7A92-03F05F04B73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F5A855B-47AF-BE97-01A1-5105561716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8B3B7CE-D362-19B2-8636-2352686C75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919991F-4E79-4E83-4926-944C03B534C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06E5505-7C29-3D4A-B5F1-A8F92313623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D812F87-4806-90C3-22A2-56E01730F2E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662A050-91C2-94D5-753B-D96891F60A3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ED5B8EB-8559-616C-944F-06165C8D839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04047032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2">
          <a:extLst>
            <a:ext uri="{FF2B5EF4-FFF2-40B4-BE49-F238E27FC236}">
              <a16:creationId xmlns:a16="http://schemas.microsoft.com/office/drawing/2014/main" id="{1C644DC8-4BFA-1C9F-D4A8-FD3AEF301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5" name="Google Shape;2495;p118">
            <a:extLst>
              <a:ext uri="{FF2B5EF4-FFF2-40B4-BE49-F238E27FC236}">
                <a16:creationId xmlns:a16="http://schemas.microsoft.com/office/drawing/2014/main" id="{EA56D911-935A-8B70-2036-4AC7A87B783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 على الألواح حرف الخاء. ارفعوا ألواحكم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7456730-0BF0-A807-E45E-F2F26954A32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DFAE187-AA64-491B-BB2D-55D171C45D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AED1F8D-74B3-68AE-E361-D138CACC9FF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8FEA6F2-D4AE-F508-DC23-C9ED6970B1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39FEC90-4A9F-55E0-13B7-3E089FDCC8C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1F20BDC-670C-0154-D098-60874776C28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59727F8-2EA3-DDA6-8D59-37DFCFE9F12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66253FA-CC78-E863-6421-9C6A15D5FBC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C949B12-112C-A649-3E43-E9690565FB9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9AB7B9A-51D9-704C-3AC6-2B132DB19A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07559" y="1971088"/>
            <a:ext cx="4653464" cy="376237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12FFA75-CBBA-E32F-DE5F-C63B5F1DD704}"/>
              </a:ext>
            </a:extLst>
          </p:cNvPr>
          <p:cNvSpPr txBox="1"/>
          <p:nvPr/>
        </p:nvSpPr>
        <p:spPr>
          <a:xfrm>
            <a:off x="3378175" y="2921251"/>
            <a:ext cx="230466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خـــ</a:t>
            </a:r>
            <a:endParaRPr lang="fr-MA" sz="115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27105416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23D97AF-629A-CAB7-4FE4-71D80BC51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839" y="746552"/>
            <a:ext cx="6840000" cy="68027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AE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الآن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س</a:t>
            </a:r>
            <a:r>
              <a:rPr lang="ar-AE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نقرأ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مقاطع وكلمات تتضمن الحروف</a:t>
            </a:r>
            <a:r>
              <a:rPr lang="ar-AE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انتبهوا.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18" name="Google Shape;1697;p99">
            <a:extLst>
              <a:ext uri="{FF2B5EF4-FFF2-40B4-BE49-F238E27FC236}">
                <a16:creationId xmlns:a16="http://schemas.microsoft.com/office/drawing/2014/main" id="{3223925C-4EEF-9265-6756-27E5EA2FAD87}"/>
              </a:ext>
            </a:extLst>
          </p:cNvPr>
          <p:cNvSpPr txBox="1"/>
          <p:nvPr/>
        </p:nvSpPr>
        <p:spPr>
          <a:xfrm>
            <a:off x="3980947" y="2852024"/>
            <a:ext cx="1081288" cy="2215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3800" b="1" kern="1200" dirty="0">
                <a:solidFill>
                  <a:prstClr val="white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ظ</a:t>
            </a:r>
            <a:endParaRPr kumimoji="0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5" name="Espace réservé pour une image  3">
            <a:extLst>
              <a:ext uri="{FF2B5EF4-FFF2-40B4-BE49-F238E27FC236}">
                <a16:creationId xmlns:a16="http://schemas.microsoft.com/office/drawing/2014/main" id="{5A1CF813-5CC8-945B-A544-E02498844B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960105" y="719856"/>
            <a:ext cx="792000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6549216-72FF-E540-C7F9-80E0223A74E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263548D-6FB5-6AF2-80AD-98EA65792B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AC549E2-7F09-EFA3-E2BD-CD86C7C262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9E95759-FC2F-3524-8EB7-EDA42622379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C2EEF2C-D4C2-6D5A-3C1D-0A7B31E11DE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29099FB-D552-D108-6BD1-C6F21019F2C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72BFBB5-97AB-EB55-B76B-5FC785B6FD0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7B18BB1-0235-1405-CDA4-68A0AF88586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7" name="Google Shape;2403;p107">
            <a:extLst>
              <a:ext uri="{FF2B5EF4-FFF2-40B4-BE49-F238E27FC236}">
                <a16:creationId xmlns:a16="http://schemas.microsoft.com/office/drawing/2014/main" id="{80FF64DC-B93E-E73D-7C91-40763A1BFA51}"/>
              </a:ext>
            </a:extLst>
          </p:cNvPr>
          <p:cNvSpPr/>
          <p:nvPr/>
        </p:nvSpPr>
        <p:spPr>
          <a:xfrm>
            <a:off x="5457826" y="3234927"/>
            <a:ext cx="1260001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غ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8" name="Google Shape;2403;p107">
            <a:extLst>
              <a:ext uri="{FF2B5EF4-FFF2-40B4-BE49-F238E27FC236}">
                <a16:creationId xmlns:a16="http://schemas.microsoft.com/office/drawing/2014/main" id="{1E43FE94-0655-0D2B-8AD5-327C664486ED}"/>
              </a:ext>
            </a:extLst>
          </p:cNvPr>
          <p:cNvSpPr/>
          <p:nvPr/>
        </p:nvSpPr>
        <p:spPr>
          <a:xfrm>
            <a:off x="6965715" y="3234926"/>
            <a:ext cx="1260001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ع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2403;p107">
            <a:extLst>
              <a:ext uri="{FF2B5EF4-FFF2-40B4-BE49-F238E27FC236}">
                <a16:creationId xmlns:a16="http://schemas.microsoft.com/office/drawing/2014/main" id="{8E0576B7-226C-EF19-3034-F1075B2099BD}"/>
              </a:ext>
            </a:extLst>
          </p:cNvPr>
          <p:cNvSpPr/>
          <p:nvPr/>
        </p:nvSpPr>
        <p:spPr>
          <a:xfrm>
            <a:off x="3949937" y="3234927"/>
            <a:ext cx="1260001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ح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2403;p107">
            <a:extLst>
              <a:ext uri="{FF2B5EF4-FFF2-40B4-BE49-F238E27FC236}">
                <a16:creationId xmlns:a16="http://schemas.microsoft.com/office/drawing/2014/main" id="{21721638-A049-B13D-B744-43534629CF00}"/>
              </a:ext>
            </a:extLst>
          </p:cNvPr>
          <p:cNvSpPr/>
          <p:nvPr/>
        </p:nvSpPr>
        <p:spPr>
          <a:xfrm>
            <a:off x="2407134" y="3264646"/>
            <a:ext cx="1260001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ج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" name="Google Shape;2403;p107">
            <a:extLst>
              <a:ext uri="{FF2B5EF4-FFF2-40B4-BE49-F238E27FC236}">
                <a16:creationId xmlns:a16="http://schemas.microsoft.com/office/drawing/2014/main" id="{9874955A-305E-1B62-DB19-ECBBD0A72667}"/>
              </a:ext>
            </a:extLst>
          </p:cNvPr>
          <p:cNvSpPr/>
          <p:nvPr/>
        </p:nvSpPr>
        <p:spPr>
          <a:xfrm>
            <a:off x="864331" y="3234927"/>
            <a:ext cx="1260001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خ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47515787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3C9E04-938A-5CDA-67A1-0C05000B3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0;p109">
            <a:extLst>
              <a:ext uri="{FF2B5EF4-FFF2-40B4-BE49-F238E27FC236}">
                <a16:creationId xmlns:a16="http://schemas.microsoft.com/office/drawing/2014/main" id="{BFB3CF22-3E61-56E0-5497-586643A16E0B}"/>
              </a:ext>
            </a:extLst>
          </p:cNvPr>
          <p:cNvSpPr txBox="1"/>
          <p:nvPr/>
        </p:nvSpPr>
        <p:spPr>
          <a:xfrm>
            <a:off x="-169961" y="825696"/>
            <a:ext cx="776410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أقرأ.  تابعوا معي.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83EF57-6F58-D5E6-637C-967B3D9953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2E5AB77-61F6-86A3-098F-23D7D9B8F7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0574889-4BD8-9F7D-F9F7-61BD486257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E9AFAD0-C522-FB1A-CCAD-C3BD8736C2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EE6AB86-B47A-1B63-15F2-596F1BCA0CB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371421-FE28-6843-0A1E-1FA6AFA9F6E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441313-2F04-2962-E6B0-FEF4445DB9E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5585572-9D82-5767-27FF-6FBB90F8A7D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قراءة/ كتابة</a:t>
            </a:r>
          </a:p>
        </p:txBody>
      </p:sp>
      <p:pic>
        <p:nvPicPr>
          <p:cNvPr id="37" name="Espace réservé pour une image  3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94EABAF-62FF-49AE-8C61-7C7A369D47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715E2ED-23DB-DA48-8EAE-3537B09A48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4262" y="2884286"/>
            <a:ext cx="7515475" cy="1480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802680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4AD118-8B14-87D7-CE01-4A0933375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0;p109">
            <a:extLst>
              <a:ext uri="{FF2B5EF4-FFF2-40B4-BE49-F238E27FC236}">
                <a16:creationId xmlns:a16="http://schemas.microsoft.com/office/drawing/2014/main" id="{EAFA369D-0983-C056-9267-7B324450828D}"/>
              </a:ext>
            </a:extLst>
          </p:cNvPr>
          <p:cNvSpPr txBox="1"/>
          <p:nvPr/>
        </p:nvSpPr>
        <p:spPr>
          <a:xfrm>
            <a:off x="-169961" y="825696"/>
            <a:ext cx="776410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457200" rtl="1">
              <a:buClrTx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يقرأ.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(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خاص بالفئة د).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9E5D3D1-8063-EC77-298B-3176C0B354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3206811-3EFC-7859-4A7D-9DF560864C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5316403-2494-A334-FA9A-924A51F618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C431FDA-7714-DBEF-F586-6E14298620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DA8DC8B-683F-ACBD-867E-6FFE05A73E7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35A9E3C-85C8-E940-0834-EF10FA09CF7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FAE939-43AA-8F0A-EE15-D02DE7E0CB4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75FA7D4-14C2-85B1-F860-8554690A521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قراءة/ كتابة</a:t>
            </a:r>
          </a:p>
        </p:txBody>
      </p:sp>
      <p:pic>
        <p:nvPicPr>
          <p:cNvPr id="37" name="Espace réservé pour une image  3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3E0FAEB-78A5-C056-2553-24F5EE25B9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6F8359C-A9F0-DBFE-C911-BA0962458C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622" y="4367853"/>
            <a:ext cx="7515475" cy="1480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732431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427A8-83D7-65B3-36BC-FC984FCEC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9439B10C-117F-3C5A-67DC-D47AEDAAC83E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06AA202-E3CA-3C42-D6CD-73941AF53007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E5A35D73-8DCA-D56E-06F9-983AC18BD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أنا أقرأ وأنتم ترددون بعدي</a:t>
            </a: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C1BB963-39BB-086C-5A3B-2D43BBB7273F}"/>
              </a:ext>
            </a:extLst>
          </p:cNvPr>
          <p:cNvSpPr/>
          <p:nvPr/>
        </p:nvSpPr>
        <p:spPr>
          <a:xfrm>
            <a:off x="4738798" y="2118086"/>
            <a:ext cx="2733575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وَ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</a:t>
            </a:r>
            <a:r>
              <a:rPr lang="ar-MA" sz="4400" b="1" kern="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جَــ</a:t>
            </a:r>
            <a:r>
              <a:rPr lang="ar-MA" sz="4400" b="1" kern="0" dirty="0">
                <a:solidFill>
                  <a:srgbClr val="C00000"/>
                </a:solidFill>
                <a:cs typeface="Microsoft Uighur" panose="020B0604020202020204" charset="-78"/>
                <a:sym typeface="Arial"/>
              </a:rPr>
              <a:t> /</a:t>
            </a:r>
            <a:r>
              <a:rPr lang="ar-MA" sz="4400" b="1" kern="0" dirty="0">
                <a:solidFill>
                  <a:srgbClr val="5B9BD5">
                    <a:lumMod val="50000"/>
                  </a:srgbClr>
                </a:solidFill>
                <a:cs typeface="Microsoft Uighur" panose="020B0604020202020204" charset="-78"/>
                <a:sym typeface="Arial"/>
              </a:rPr>
              <a:t> ــع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A79ADDD3-7045-B19D-30F1-07F2EF4F55D4}"/>
              </a:ext>
            </a:extLst>
          </p:cNvPr>
          <p:cNvSpPr/>
          <p:nvPr/>
        </p:nvSpPr>
        <p:spPr>
          <a:xfrm>
            <a:off x="4738797" y="2908395"/>
            <a:ext cx="2733576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</a:rPr>
              <a:t>خو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/>
                <a:cs typeface="Microsoft Uighur" panose="020B0604020202020204" charset="-78"/>
              </a:rPr>
              <a:t>/ 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</a:rPr>
              <a:t>خ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060E688-B4CB-B2F7-7F6B-534B9C83E75E}"/>
              </a:ext>
            </a:extLst>
          </p:cNvPr>
          <p:cNvSpPr/>
          <p:nvPr/>
        </p:nvSpPr>
        <p:spPr>
          <a:xfrm>
            <a:off x="4738794" y="3728871"/>
            <a:ext cx="2733577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غُــ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ــلا</a:t>
            </a:r>
            <a:r>
              <a:rPr lang="ar-MA" sz="4400" b="1" dirty="0">
                <a:solidFill>
                  <a:srgbClr val="C00000"/>
                </a:solidFill>
                <a:cs typeface="Microsoft Uighur" panose="020B0604020202020204" charset="-78"/>
              </a:rPr>
              <a:t> /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cs typeface="Microsoft Uighur" panose="020B0604020202020204" charset="-78"/>
              </a:rPr>
              <a:t> ماً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52D3C63E-28CC-88CF-9D2F-36C1A592B2C3}"/>
              </a:ext>
            </a:extLst>
          </p:cNvPr>
          <p:cNvSpPr/>
          <p:nvPr/>
        </p:nvSpPr>
        <p:spPr>
          <a:xfrm>
            <a:off x="4738794" y="4519180"/>
            <a:ext cx="273357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4000" b="1" dirty="0">
                <a:solidFill>
                  <a:srgbClr val="5B9BD5">
                    <a:lumMod val="50000"/>
                  </a:srgbClr>
                </a:solidFill>
                <a:cs typeface="Microsoft Uighur" panose="020B0604020202020204" charset="-78"/>
              </a:rPr>
              <a:t>مِـمْـ</a:t>
            </a:r>
            <a:r>
              <a:rPr lang="ar-MA" sz="4000" b="1" kern="0" dirty="0">
                <a:solidFill>
                  <a:srgbClr val="C00000"/>
                </a:solidFill>
                <a:cs typeface="Microsoft Uighur" panose="020B0604020202020204" charset="-78"/>
                <a:sym typeface="Arial"/>
              </a:rPr>
              <a:t>/</a:t>
            </a:r>
            <a:r>
              <a:rPr lang="ar-MA" sz="4000" b="1" kern="0" dirty="0">
                <a:solidFill>
                  <a:srgbClr val="5B9BD5">
                    <a:lumMod val="50000"/>
                  </a:srgbClr>
                </a:solidFill>
                <a:cs typeface="Microsoft Uighur" panose="020B0604020202020204" charset="-78"/>
                <a:sym typeface="Arial"/>
              </a:rPr>
              <a:t> ــحا</a:t>
            </a:r>
            <a:r>
              <a:rPr lang="ar-MA" sz="4000" b="1" dirty="0">
                <a:solidFill>
                  <a:srgbClr val="C00000"/>
                </a:solidFill>
                <a:cs typeface="Microsoft Uighur" panose="020B0604020202020204" charset="-78"/>
              </a:rPr>
              <a:t> / </a:t>
            </a:r>
            <a:r>
              <a:rPr lang="ar-MA" sz="4000" b="1" dirty="0">
                <a:solidFill>
                  <a:srgbClr val="5B9BD5">
                    <a:lumMod val="50000"/>
                  </a:srgbClr>
                </a:solidFill>
                <a:cs typeface="Microsoft Uighur" panose="020B0604020202020204" charset="-78"/>
              </a:rPr>
              <a:t>ةٍ</a:t>
            </a:r>
            <a:endParaRPr lang="fr-MA" sz="4000" b="1" kern="0" dirty="0">
              <a:solidFill>
                <a:srgbClr val="5B9BD5">
                  <a:lumMod val="50000"/>
                </a:srgbClr>
              </a:solidFill>
              <a:cs typeface="Microsoft Uighur" panose="020B0604020202020204" charset="-78"/>
              <a:sym typeface="Arial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91D5F4EA-621D-8F62-7F8B-E21AFCFD4C33}"/>
              </a:ext>
            </a:extLst>
          </p:cNvPr>
          <p:cNvSpPr/>
          <p:nvPr/>
        </p:nvSpPr>
        <p:spPr>
          <a:xfrm>
            <a:off x="4738795" y="5326538"/>
            <a:ext cx="2733578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نَــ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ــعا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/>
                <a:cs typeface="Microsoft Uighur" panose="020B0604020202020204" charset="-78"/>
              </a:rPr>
              <a:t> 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</a:rPr>
              <a:t>مَــ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ـةً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96D2D21-FFEA-E208-8EF7-7312E1EE2035}"/>
              </a:ext>
            </a:extLst>
          </p:cNvPr>
          <p:cNvSpPr/>
          <p:nvPr/>
        </p:nvSpPr>
        <p:spPr>
          <a:xfrm>
            <a:off x="1496825" y="2118086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وَجَع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979EC3F2-AC45-3B9C-D6D4-14CB7C2C0EE4}"/>
              </a:ext>
            </a:extLst>
          </p:cNvPr>
          <p:cNvSpPr/>
          <p:nvPr/>
        </p:nvSpPr>
        <p:spPr>
          <a:xfrm>
            <a:off x="1496824" y="2908395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4400" b="1" kern="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خوخ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9A0AC1C-E62B-BC3D-DD93-698AC9E80DAD}"/>
              </a:ext>
            </a:extLst>
          </p:cNvPr>
          <p:cNvSpPr/>
          <p:nvPr/>
        </p:nvSpPr>
        <p:spPr>
          <a:xfrm>
            <a:off x="1496823" y="3698704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غُلاماً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F6D237FC-3E13-EE81-CC23-FB4805014AC6}"/>
              </a:ext>
            </a:extLst>
          </p:cNvPr>
          <p:cNvSpPr/>
          <p:nvPr/>
        </p:nvSpPr>
        <p:spPr>
          <a:xfrm>
            <a:off x="1496821" y="4519180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مِمْحاةٍ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DBB5B324-3065-35A7-625C-92425BD61A7E}"/>
              </a:ext>
            </a:extLst>
          </p:cNvPr>
          <p:cNvSpPr/>
          <p:nvPr/>
        </p:nvSpPr>
        <p:spPr>
          <a:xfrm>
            <a:off x="1496822" y="5326538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نَعامَةً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6" name="Flèche : gauche 25">
            <a:extLst>
              <a:ext uri="{FF2B5EF4-FFF2-40B4-BE49-F238E27FC236}">
                <a16:creationId xmlns:a16="http://schemas.microsoft.com/office/drawing/2014/main" id="{051E0A65-8E89-D3DB-A5C7-2B6AE681D957}"/>
              </a:ext>
            </a:extLst>
          </p:cNvPr>
          <p:cNvSpPr/>
          <p:nvPr/>
        </p:nvSpPr>
        <p:spPr>
          <a:xfrm>
            <a:off x="4167719" y="2389135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7" name="Flèche : gauche 26">
            <a:extLst>
              <a:ext uri="{FF2B5EF4-FFF2-40B4-BE49-F238E27FC236}">
                <a16:creationId xmlns:a16="http://schemas.microsoft.com/office/drawing/2014/main" id="{0AD45841-3B40-A948-F89F-E6C38238D466}"/>
              </a:ext>
            </a:extLst>
          </p:cNvPr>
          <p:cNvSpPr/>
          <p:nvPr/>
        </p:nvSpPr>
        <p:spPr>
          <a:xfrm>
            <a:off x="4167719" y="3186002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8" name="Flèche : gauche 27">
            <a:extLst>
              <a:ext uri="{FF2B5EF4-FFF2-40B4-BE49-F238E27FC236}">
                <a16:creationId xmlns:a16="http://schemas.microsoft.com/office/drawing/2014/main" id="{E18B90C5-4652-A946-18D7-DD8C86CA1BB2}"/>
              </a:ext>
            </a:extLst>
          </p:cNvPr>
          <p:cNvSpPr/>
          <p:nvPr/>
        </p:nvSpPr>
        <p:spPr>
          <a:xfrm>
            <a:off x="4167719" y="3958132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9" name="Flèche : gauche 28">
            <a:extLst>
              <a:ext uri="{FF2B5EF4-FFF2-40B4-BE49-F238E27FC236}">
                <a16:creationId xmlns:a16="http://schemas.microsoft.com/office/drawing/2014/main" id="{C66B8B6A-35CD-D973-408B-67F863B7DDCB}"/>
              </a:ext>
            </a:extLst>
          </p:cNvPr>
          <p:cNvSpPr/>
          <p:nvPr/>
        </p:nvSpPr>
        <p:spPr>
          <a:xfrm>
            <a:off x="4170013" y="4754999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0" name="Flèche : gauche 29">
            <a:extLst>
              <a:ext uri="{FF2B5EF4-FFF2-40B4-BE49-F238E27FC236}">
                <a16:creationId xmlns:a16="http://schemas.microsoft.com/office/drawing/2014/main" id="{00F4CA20-E7BD-FE37-E8F0-4ED13CB0C881}"/>
              </a:ext>
            </a:extLst>
          </p:cNvPr>
          <p:cNvSpPr/>
          <p:nvPr/>
        </p:nvSpPr>
        <p:spPr>
          <a:xfrm>
            <a:off x="4170013" y="5562357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pic>
        <p:nvPicPr>
          <p:cNvPr id="38" name="Espace réservé pour une image  3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FAEC16-9271-4E2C-5C23-6569408ACA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prstGeom prst="rect">
            <a:avLst/>
          </a:prstGeom>
        </p:spPr>
      </p:pic>
      <p:grpSp>
        <p:nvGrpSpPr>
          <p:cNvPr id="37" name="Groupe 36">
            <a:extLst>
              <a:ext uri="{FF2B5EF4-FFF2-40B4-BE49-F238E27FC236}">
                <a16:creationId xmlns:a16="http://schemas.microsoft.com/office/drawing/2014/main" id="{91F099E6-84C8-16FE-4148-4CD9B839C837}"/>
              </a:ext>
            </a:extLst>
          </p:cNvPr>
          <p:cNvGrpSpPr/>
          <p:nvPr/>
        </p:nvGrpSpPr>
        <p:grpSpPr>
          <a:xfrm>
            <a:off x="2416870" y="2249623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39" name="Graphique 38">
              <a:extLst>
                <a:ext uri="{FF2B5EF4-FFF2-40B4-BE49-F238E27FC236}">
                  <a16:creationId xmlns:a16="http://schemas.microsoft.com/office/drawing/2014/main" id="{F8EB0296-B5AE-C3E8-161D-9E726EFDFB8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40" name="Graphique 39">
              <a:extLst>
                <a:ext uri="{FF2B5EF4-FFF2-40B4-BE49-F238E27FC236}">
                  <a16:creationId xmlns:a16="http://schemas.microsoft.com/office/drawing/2014/main" id="{79BC0E09-9657-785D-C639-BC75BCAD993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1757D818-928D-E554-84DA-902500AF4965}"/>
              </a:ext>
            </a:extLst>
          </p:cNvPr>
          <p:cNvGrpSpPr/>
          <p:nvPr/>
        </p:nvGrpSpPr>
        <p:grpSpPr>
          <a:xfrm>
            <a:off x="2455303" y="2960853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31" name="Graphique 30">
              <a:extLst>
                <a:ext uri="{FF2B5EF4-FFF2-40B4-BE49-F238E27FC236}">
                  <a16:creationId xmlns:a16="http://schemas.microsoft.com/office/drawing/2014/main" id="{55BE5E21-22FA-05FC-4193-64FB273ED88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BD6BFCD9-9FD2-ADB5-B55E-CCAB38EB773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68B5DF7A-DACC-EA19-0A16-98920E4049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321F546-D356-E3A1-77E8-2D065E210A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2FB11A3-7115-B4A5-B930-72BF3A00E7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7D69C16-8BC9-054A-B7E3-1C5FE5753B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EC71FCF-3D85-31F3-1C80-1C2E6EB0B53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FC4E0A7-1262-7D3A-0208-9B5C6526B18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92E939-BBE8-13F3-7531-D738C6BD3D5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E71263-4BB4-52DC-E3AB-FEF6772AD3C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7BEEDC3E-170B-BD0B-2B28-80C15BE5DD77}"/>
              </a:ext>
            </a:extLst>
          </p:cNvPr>
          <p:cNvGrpSpPr/>
          <p:nvPr/>
        </p:nvGrpSpPr>
        <p:grpSpPr>
          <a:xfrm>
            <a:off x="5435556" y="2211975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48" name="Graphique 47">
              <a:extLst>
                <a:ext uri="{FF2B5EF4-FFF2-40B4-BE49-F238E27FC236}">
                  <a16:creationId xmlns:a16="http://schemas.microsoft.com/office/drawing/2014/main" id="{66B4ECF6-7339-D7A6-5926-44E689BA885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49" name="Graphique 48">
              <a:extLst>
                <a:ext uri="{FF2B5EF4-FFF2-40B4-BE49-F238E27FC236}">
                  <a16:creationId xmlns:a16="http://schemas.microsoft.com/office/drawing/2014/main" id="{832DBC9D-DB11-A1B3-2F6C-0CB7FCDB2B6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484A5E7C-E26F-7C46-B711-E9EA19E1150E}"/>
              </a:ext>
            </a:extLst>
          </p:cNvPr>
          <p:cNvGrpSpPr/>
          <p:nvPr/>
        </p:nvGrpSpPr>
        <p:grpSpPr>
          <a:xfrm>
            <a:off x="5698969" y="3025879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51" name="Graphique 50">
              <a:extLst>
                <a:ext uri="{FF2B5EF4-FFF2-40B4-BE49-F238E27FC236}">
                  <a16:creationId xmlns:a16="http://schemas.microsoft.com/office/drawing/2014/main" id="{5EA24DB6-520F-CB6F-0FF8-528777757D3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52" name="Graphique 51">
              <a:extLst>
                <a:ext uri="{FF2B5EF4-FFF2-40B4-BE49-F238E27FC236}">
                  <a16:creationId xmlns:a16="http://schemas.microsoft.com/office/drawing/2014/main" id="{015C5A3F-8EB4-6720-8B1F-7C4EE2A9D07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219758255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398CE-62C9-72ED-7C82-47AE4D84F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B481204C-E1DA-CB41-F83D-77BF1EB9473F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39CFACD-32A3-881A-A84B-C5450533FAF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F9711BD5-E132-FDA0-BE43-6212C6123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من يقرأ 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(خاص بمن يحتاج التدرب على الدمج)</a:t>
            </a:r>
            <a:endParaRPr lang="ar-MA" sz="24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3653C13-4545-D973-7AC0-AAB201D2D130}"/>
              </a:ext>
            </a:extLst>
          </p:cNvPr>
          <p:cNvSpPr/>
          <p:nvPr/>
        </p:nvSpPr>
        <p:spPr>
          <a:xfrm>
            <a:off x="4738798" y="2118086"/>
            <a:ext cx="2733575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وَ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</a:t>
            </a:r>
            <a:r>
              <a:rPr lang="ar-MA" sz="4400" b="1" kern="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جَــ</a:t>
            </a:r>
            <a:r>
              <a:rPr lang="ar-MA" sz="4400" b="1" kern="0" dirty="0">
                <a:solidFill>
                  <a:srgbClr val="C00000"/>
                </a:solidFill>
                <a:cs typeface="Microsoft Uighur" panose="020B0604020202020204" charset="-78"/>
                <a:sym typeface="Arial"/>
              </a:rPr>
              <a:t> /</a:t>
            </a:r>
            <a:r>
              <a:rPr lang="ar-MA" sz="4400" b="1" kern="0" dirty="0">
                <a:solidFill>
                  <a:srgbClr val="5B9BD5">
                    <a:lumMod val="50000"/>
                  </a:srgbClr>
                </a:solidFill>
                <a:cs typeface="Microsoft Uighur" panose="020B0604020202020204" charset="-78"/>
                <a:sym typeface="Arial"/>
              </a:rPr>
              <a:t> ــع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5B4D889E-8F3E-8E96-69B5-73D63893C99E}"/>
              </a:ext>
            </a:extLst>
          </p:cNvPr>
          <p:cNvSpPr/>
          <p:nvPr/>
        </p:nvSpPr>
        <p:spPr>
          <a:xfrm>
            <a:off x="4738797" y="2908395"/>
            <a:ext cx="2733576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</a:rPr>
              <a:t>خو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/>
                <a:cs typeface="Microsoft Uighur" panose="020B0604020202020204" charset="-78"/>
              </a:rPr>
              <a:t>/ 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</a:rPr>
              <a:t>خ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054CEF0-AADC-C30E-A0B3-2D9FE459DD42}"/>
              </a:ext>
            </a:extLst>
          </p:cNvPr>
          <p:cNvSpPr/>
          <p:nvPr/>
        </p:nvSpPr>
        <p:spPr>
          <a:xfrm>
            <a:off x="4738794" y="3728871"/>
            <a:ext cx="2733577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غُــ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ــلا</a:t>
            </a:r>
            <a:r>
              <a:rPr lang="ar-MA" sz="4400" b="1" dirty="0">
                <a:solidFill>
                  <a:srgbClr val="C00000"/>
                </a:solidFill>
                <a:cs typeface="Microsoft Uighur" panose="020B0604020202020204" charset="-78"/>
              </a:rPr>
              <a:t> /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cs typeface="Microsoft Uighur" panose="020B0604020202020204" charset="-78"/>
              </a:rPr>
              <a:t> ماً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4EA7C6A-F405-29AF-9491-745F8451893F}"/>
              </a:ext>
            </a:extLst>
          </p:cNvPr>
          <p:cNvSpPr/>
          <p:nvPr/>
        </p:nvSpPr>
        <p:spPr>
          <a:xfrm>
            <a:off x="4738794" y="4519180"/>
            <a:ext cx="273357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4000" b="1" dirty="0">
                <a:solidFill>
                  <a:srgbClr val="5B9BD5">
                    <a:lumMod val="50000"/>
                  </a:srgbClr>
                </a:solidFill>
                <a:cs typeface="Microsoft Uighur" panose="020B0604020202020204" charset="-78"/>
              </a:rPr>
              <a:t>مِـمْـ</a:t>
            </a:r>
            <a:r>
              <a:rPr lang="ar-MA" sz="4000" b="1" kern="0" dirty="0">
                <a:solidFill>
                  <a:srgbClr val="C00000"/>
                </a:solidFill>
                <a:cs typeface="Microsoft Uighur" panose="020B0604020202020204" charset="-78"/>
                <a:sym typeface="Arial"/>
              </a:rPr>
              <a:t>/</a:t>
            </a:r>
            <a:r>
              <a:rPr lang="ar-MA" sz="4000" b="1" kern="0" dirty="0">
                <a:solidFill>
                  <a:srgbClr val="5B9BD5">
                    <a:lumMod val="50000"/>
                  </a:srgbClr>
                </a:solidFill>
                <a:cs typeface="Microsoft Uighur" panose="020B0604020202020204" charset="-78"/>
                <a:sym typeface="Arial"/>
              </a:rPr>
              <a:t> ــحا</a:t>
            </a:r>
            <a:r>
              <a:rPr lang="ar-MA" sz="4000" b="1" dirty="0">
                <a:solidFill>
                  <a:srgbClr val="C00000"/>
                </a:solidFill>
                <a:cs typeface="Microsoft Uighur" panose="020B0604020202020204" charset="-78"/>
              </a:rPr>
              <a:t> / </a:t>
            </a:r>
            <a:r>
              <a:rPr lang="ar-MA" sz="4000" b="1" dirty="0">
                <a:solidFill>
                  <a:srgbClr val="5B9BD5">
                    <a:lumMod val="50000"/>
                  </a:srgbClr>
                </a:solidFill>
                <a:cs typeface="Microsoft Uighur" panose="020B0604020202020204" charset="-78"/>
              </a:rPr>
              <a:t>ةٍ</a:t>
            </a:r>
            <a:endParaRPr lang="fr-MA" sz="4000" b="1" kern="0" dirty="0">
              <a:solidFill>
                <a:srgbClr val="5B9BD5">
                  <a:lumMod val="50000"/>
                </a:srgbClr>
              </a:solidFill>
              <a:cs typeface="Microsoft Uighur" panose="020B0604020202020204" charset="-78"/>
              <a:sym typeface="Arial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E34C5D2F-8AB3-0F63-734C-4F7E6BAAF2EA}"/>
              </a:ext>
            </a:extLst>
          </p:cNvPr>
          <p:cNvSpPr/>
          <p:nvPr/>
        </p:nvSpPr>
        <p:spPr>
          <a:xfrm>
            <a:off x="4738795" y="5326538"/>
            <a:ext cx="2733578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نَــ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ــعا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/>
                <a:cs typeface="Microsoft Uighur" panose="020B0604020202020204" charset="-78"/>
              </a:rPr>
              <a:t> 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</a:rPr>
              <a:t>مَــ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ـةً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CDFA76A-0D98-86AB-38DA-2E464E8BB1FD}"/>
              </a:ext>
            </a:extLst>
          </p:cNvPr>
          <p:cNvSpPr/>
          <p:nvPr/>
        </p:nvSpPr>
        <p:spPr>
          <a:xfrm>
            <a:off x="1496825" y="2118086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وَجَع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4F14110E-8672-7160-072E-838149C4DD7A}"/>
              </a:ext>
            </a:extLst>
          </p:cNvPr>
          <p:cNvSpPr/>
          <p:nvPr/>
        </p:nvSpPr>
        <p:spPr>
          <a:xfrm>
            <a:off x="1496824" y="2908395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4400" b="1" kern="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خوخ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4DDA4C5-100B-EC5A-DEAC-8974D237B922}"/>
              </a:ext>
            </a:extLst>
          </p:cNvPr>
          <p:cNvSpPr/>
          <p:nvPr/>
        </p:nvSpPr>
        <p:spPr>
          <a:xfrm>
            <a:off x="1496823" y="3698704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غُلاماً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6FC164DB-B249-9654-0560-C4B36976B1C2}"/>
              </a:ext>
            </a:extLst>
          </p:cNvPr>
          <p:cNvSpPr/>
          <p:nvPr/>
        </p:nvSpPr>
        <p:spPr>
          <a:xfrm>
            <a:off x="1496821" y="4519180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مِمْحاةٍ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98BC7DE6-2423-AEFA-408F-68CDE12E0505}"/>
              </a:ext>
            </a:extLst>
          </p:cNvPr>
          <p:cNvSpPr/>
          <p:nvPr/>
        </p:nvSpPr>
        <p:spPr>
          <a:xfrm>
            <a:off x="1496822" y="5326538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نَعامَةً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6" name="Flèche : gauche 25">
            <a:extLst>
              <a:ext uri="{FF2B5EF4-FFF2-40B4-BE49-F238E27FC236}">
                <a16:creationId xmlns:a16="http://schemas.microsoft.com/office/drawing/2014/main" id="{10C78FFD-9BAC-181B-BA69-48B9915AFA63}"/>
              </a:ext>
            </a:extLst>
          </p:cNvPr>
          <p:cNvSpPr/>
          <p:nvPr/>
        </p:nvSpPr>
        <p:spPr>
          <a:xfrm>
            <a:off x="4167719" y="2389135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7" name="Flèche : gauche 26">
            <a:extLst>
              <a:ext uri="{FF2B5EF4-FFF2-40B4-BE49-F238E27FC236}">
                <a16:creationId xmlns:a16="http://schemas.microsoft.com/office/drawing/2014/main" id="{979A9EE2-1C7D-D593-A634-596E021D30CE}"/>
              </a:ext>
            </a:extLst>
          </p:cNvPr>
          <p:cNvSpPr/>
          <p:nvPr/>
        </p:nvSpPr>
        <p:spPr>
          <a:xfrm>
            <a:off x="4167719" y="3186002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8" name="Flèche : gauche 27">
            <a:extLst>
              <a:ext uri="{FF2B5EF4-FFF2-40B4-BE49-F238E27FC236}">
                <a16:creationId xmlns:a16="http://schemas.microsoft.com/office/drawing/2014/main" id="{CE14835A-1AB0-01C6-7188-E596AE747F6B}"/>
              </a:ext>
            </a:extLst>
          </p:cNvPr>
          <p:cNvSpPr/>
          <p:nvPr/>
        </p:nvSpPr>
        <p:spPr>
          <a:xfrm>
            <a:off x="4167719" y="3958132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9" name="Flèche : gauche 28">
            <a:extLst>
              <a:ext uri="{FF2B5EF4-FFF2-40B4-BE49-F238E27FC236}">
                <a16:creationId xmlns:a16="http://schemas.microsoft.com/office/drawing/2014/main" id="{2816D6CD-0C4C-67C2-6E25-55C24B48E160}"/>
              </a:ext>
            </a:extLst>
          </p:cNvPr>
          <p:cNvSpPr/>
          <p:nvPr/>
        </p:nvSpPr>
        <p:spPr>
          <a:xfrm>
            <a:off x="4170013" y="4754999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0" name="Flèche : gauche 29">
            <a:extLst>
              <a:ext uri="{FF2B5EF4-FFF2-40B4-BE49-F238E27FC236}">
                <a16:creationId xmlns:a16="http://schemas.microsoft.com/office/drawing/2014/main" id="{435FDE6C-A4CB-AD62-29EC-063CD921842F}"/>
              </a:ext>
            </a:extLst>
          </p:cNvPr>
          <p:cNvSpPr/>
          <p:nvPr/>
        </p:nvSpPr>
        <p:spPr>
          <a:xfrm>
            <a:off x="4170013" y="5562357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pic>
        <p:nvPicPr>
          <p:cNvPr id="38" name="Espace réservé pour une image  3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0FFD920-5FFB-F944-35EE-A863CF795E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prstGeom prst="rect">
            <a:avLst/>
          </a:prstGeom>
        </p:spPr>
      </p:pic>
      <p:grpSp>
        <p:nvGrpSpPr>
          <p:cNvPr id="37" name="Groupe 36">
            <a:extLst>
              <a:ext uri="{FF2B5EF4-FFF2-40B4-BE49-F238E27FC236}">
                <a16:creationId xmlns:a16="http://schemas.microsoft.com/office/drawing/2014/main" id="{E9CD9EAF-E086-F8A5-0DA3-FE97BB6B9C9F}"/>
              </a:ext>
            </a:extLst>
          </p:cNvPr>
          <p:cNvGrpSpPr/>
          <p:nvPr/>
        </p:nvGrpSpPr>
        <p:grpSpPr>
          <a:xfrm>
            <a:off x="2416870" y="2249623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39" name="Graphique 38">
              <a:extLst>
                <a:ext uri="{FF2B5EF4-FFF2-40B4-BE49-F238E27FC236}">
                  <a16:creationId xmlns:a16="http://schemas.microsoft.com/office/drawing/2014/main" id="{E5420EF3-06F3-669C-DEA2-CFB02081F83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40" name="Graphique 39">
              <a:extLst>
                <a:ext uri="{FF2B5EF4-FFF2-40B4-BE49-F238E27FC236}">
                  <a16:creationId xmlns:a16="http://schemas.microsoft.com/office/drawing/2014/main" id="{6487B95A-64B8-60B0-878B-37FBC2E92C4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A32CBE7C-02D7-A643-869C-AFFC5C07A137}"/>
              </a:ext>
            </a:extLst>
          </p:cNvPr>
          <p:cNvGrpSpPr/>
          <p:nvPr/>
        </p:nvGrpSpPr>
        <p:grpSpPr>
          <a:xfrm>
            <a:off x="2455303" y="2960853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31" name="Graphique 30">
              <a:extLst>
                <a:ext uri="{FF2B5EF4-FFF2-40B4-BE49-F238E27FC236}">
                  <a16:creationId xmlns:a16="http://schemas.microsoft.com/office/drawing/2014/main" id="{374AC730-0412-A955-1E27-EAD0B4B63EE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017C31AF-3252-AAA8-93E8-DABB6B0F738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BD412122-53D7-429C-669D-7278ADB48D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82DAEE1-1292-C15C-81F4-D83E3E42FA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78BBA5B-DD0E-82DF-AD4C-C662858CC8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9748B37-211F-D37F-AC46-C53B4E3789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0B59A5E-BF7A-896C-DD26-C1B79C41EA1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E89B011-934D-EF3E-132A-EB1079F7591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432F81-16DE-B302-BA8C-0BB7459A071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B99F91-BFF6-BA3C-DCB1-C5B0C13605E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A0DF07D3-412D-B6E5-6069-82292C27C9A7}"/>
              </a:ext>
            </a:extLst>
          </p:cNvPr>
          <p:cNvGrpSpPr/>
          <p:nvPr/>
        </p:nvGrpSpPr>
        <p:grpSpPr>
          <a:xfrm>
            <a:off x="5435556" y="2211975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48" name="Graphique 47">
              <a:extLst>
                <a:ext uri="{FF2B5EF4-FFF2-40B4-BE49-F238E27FC236}">
                  <a16:creationId xmlns:a16="http://schemas.microsoft.com/office/drawing/2014/main" id="{0B2E8DDD-0154-1341-9A8A-045D220F792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49" name="Graphique 48">
              <a:extLst>
                <a:ext uri="{FF2B5EF4-FFF2-40B4-BE49-F238E27FC236}">
                  <a16:creationId xmlns:a16="http://schemas.microsoft.com/office/drawing/2014/main" id="{72F9267A-3295-BFBE-9753-2C0B8A7C0CC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82C8E88F-3DCC-BEC1-1669-B24B3A82D5F5}"/>
              </a:ext>
            </a:extLst>
          </p:cNvPr>
          <p:cNvGrpSpPr/>
          <p:nvPr/>
        </p:nvGrpSpPr>
        <p:grpSpPr>
          <a:xfrm>
            <a:off x="5698969" y="3025879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51" name="Graphique 50">
              <a:extLst>
                <a:ext uri="{FF2B5EF4-FFF2-40B4-BE49-F238E27FC236}">
                  <a16:creationId xmlns:a16="http://schemas.microsoft.com/office/drawing/2014/main" id="{74464AB4-AAF4-AD5A-1C1B-BD87E9AC49B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52" name="Graphique 51">
              <a:extLst>
                <a:ext uri="{FF2B5EF4-FFF2-40B4-BE49-F238E27FC236}">
                  <a16:creationId xmlns:a16="http://schemas.microsoft.com/office/drawing/2014/main" id="{F31BB84E-4E7C-027E-430E-8D91C7A8C59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184866035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596D9F-0543-85AD-EF7B-FB962F78F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24DA7E83-02F1-DA78-64B0-72CA1E646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أقرأ. رددوا بعدي.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7D4F443-445B-AC2A-0CC6-1474217C92A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237A7DF-0979-A978-36E9-9ED8E325046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AAEE380-7190-7BD8-6852-FDC03928AC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2AC040A-7367-952E-12E7-A9239086EC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0E274C3-2CD9-AC93-01EF-5F22DA09EAA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1F070F8-8935-0574-68B2-34DEBC57F1A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9199DEF-A6E9-4136-54D7-D4E9A22655C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8DD8D9D-1557-C66B-89F3-59C4CDA78C9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Espace réservé pour une image  3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E42629D-B3F2-E04B-4A0E-D7070BFD0C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>
          <a:xfrm>
            <a:off x="7924249" y="684000"/>
            <a:ext cx="900000" cy="900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F502F56-538F-36E3-8945-4C1EA2BEF9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2028" y="2855166"/>
            <a:ext cx="7519944" cy="1654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312296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4C25D6-6136-9D67-D7BC-FA94D0889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44C313FB-5580-7902-127A-5DBE2205B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سأعين 6 منكم لقيادة القراءة. 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8" name="Espace réservé pour une image  5">
            <a:extLst>
              <a:ext uri="{FF2B5EF4-FFF2-40B4-BE49-F238E27FC236}">
                <a16:creationId xmlns:a16="http://schemas.microsoft.com/office/drawing/2014/main" id="{C3194116-9F7A-86A6-CA53-F0C01FAD94D6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7927333" y="719138"/>
            <a:ext cx="792162" cy="79216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066E3E0-6A49-AD91-6B3A-D3EE26DA26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2A4DD58-A333-5AAF-9952-D96ECF1948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3B130CB-DB19-A1B7-4DAC-8FDEE4690D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771B9DA-9D46-7192-D077-B8C0FC90374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EB755FD-E940-1C00-80DD-D512A7786D9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90ED22A-D893-BE16-D83D-27F95BC6044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8BA4E42-ABCB-6763-1F13-F9B6AE072FA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9380D17-3EA9-1C03-9E82-772480FCE9C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60D1357-1C82-3C85-F66B-A8BD77153D7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4331" y="4170782"/>
            <a:ext cx="7519944" cy="1654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866757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D88E0-1AFA-CDD3-47C6-11777D678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561E8C50-2544-9BA2-92AF-F692BD7C3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الكراسة الصفحة 109.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14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40F3762D-0CC5-F4F2-50DE-190D94FEFB4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6" r="526"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6B6246F-E038-0E59-558D-D1F6287F01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3248116-7354-AC3E-CF9B-D86687F69D6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EB9822C-DE30-8CDE-C3D8-6C2FE96FD4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D0C8602-FD9B-EE79-374D-7557F0851B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71138AB-3BD7-317A-4D5E-33EBF58414A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14CEE20-83CA-C87A-BE96-BA19BC338AA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BE780F0-F4B8-872B-A82E-742643F8FD9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C0AD129-021E-CF96-8830-0981682986E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16C7F96-C540-72B7-73C7-C45ABE3CB2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62427" y="1798978"/>
            <a:ext cx="3205783" cy="45052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Google Shape;2581;p126">
            <a:extLst>
              <a:ext uri="{FF2B5EF4-FFF2-40B4-BE49-F238E27FC236}">
                <a16:creationId xmlns:a16="http://schemas.microsoft.com/office/drawing/2014/main" id="{A0578DB6-D19A-FEDF-D342-6656F60B0262}"/>
              </a:ext>
            </a:extLst>
          </p:cNvPr>
          <p:cNvSpPr/>
          <p:nvPr/>
        </p:nvSpPr>
        <p:spPr>
          <a:xfrm>
            <a:off x="2659223" y="4044398"/>
            <a:ext cx="3406333" cy="816851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55519623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1AF7A2-4BBF-E56D-4E93-8F3F051CB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EBE2F582-5AF6-7D9E-BE88-841D93D6A264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D1E30EA-4B34-120E-B4D8-6C223185EF19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345F4D22-CE77-241A-FC8B-C73F3C7BB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ثنائيات – كل واحد منكم يقرأ الكلمات لزميله. سأمر بين الصفوف لمساعدتكم.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8C4ED720-89E8-1D4C-7193-C2346CEF54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1761" y="584942"/>
            <a:ext cx="949829" cy="94982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8EB3729-7215-3966-F433-A9FE0C2304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8F61B59-D353-92F6-473D-328644B67A3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9AB940E-0E99-0C74-625D-89803E70B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84F119D-E921-12DE-6A42-1BDF157CB0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2D9DE1B-393A-B8F0-F8A6-935EFD539C1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8D6B5AC-1603-8DC7-C1CC-C5AF1453650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2964251-50C8-139C-B6D0-63668FEE244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457640C-25CD-3C3A-35DF-AD1F18A25F1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 descr="Une image contenant habits, dessin humoristiqu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2C242DA3-705E-C217-2EA9-10763DBA33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7992" y="4601497"/>
            <a:ext cx="2279122" cy="202272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AC183CD-0F4C-D39D-B827-6B506B0462D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0527" y="1808309"/>
            <a:ext cx="3205783" cy="45052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Google Shape;2581;p126">
            <a:extLst>
              <a:ext uri="{FF2B5EF4-FFF2-40B4-BE49-F238E27FC236}">
                <a16:creationId xmlns:a16="http://schemas.microsoft.com/office/drawing/2014/main" id="{8A1D08EF-ACEF-536E-6C69-3D4816EDCBF8}"/>
              </a:ext>
            </a:extLst>
          </p:cNvPr>
          <p:cNvSpPr/>
          <p:nvPr/>
        </p:nvSpPr>
        <p:spPr>
          <a:xfrm>
            <a:off x="987323" y="4053729"/>
            <a:ext cx="3406333" cy="816851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30583325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D95F2-7CA6-1B99-5BF7-D94FF84F4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B0247A81-4715-65C4-7E16-43F59C5C8BB4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4F9F524-DCB6-7520-1AB9-B0A7B9EDC1E0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وقت النجمة الآن. الفائز بنجمة القراءة هو (هي) : ....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0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5E0BFE13-57BC-21B9-7CBE-684C09C384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1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6630EC8-BF4A-8CB0-B5A5-309D341E12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  <p:pic>
        <p:nvPicPr>
          <p:cNvPr id="35" name="Espace réservé pour une image  3">
            <a:extLst>
              <a:ext uri="{FF2B5EF4-FFF2-40B4-BE49-F238E27FC236}">
                <a16:creationId xmlns:a16="http://schemas.microsoft.com/office/drawing/2014/main" id="{783A874E-5082-BDA3-751C-2AD4E6EBFE69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6"/>
          <a:srcRect/>
          <a:stretch>
            <a:fillRect/>
          </a:stretch>
        </p:blipFill>
        <p:spPr>
          <a:xfrm>
            <a:off x="7960105" y="719856"/>
            <a:ext cx="792000" cy="79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50FD10D-C346-6616-16A4-94C5C462F23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46D41A8-2DEF-1B01-0612-7650B7A35EB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33CA480-9B2D-702F-DEB3-EA5F6F8C872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D12ED4E-06A4-4207-C6FE-D780963DB1C7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2E712D2-41BC-7FEB-493B-BD2ED4DA136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36764E7-AED0-400A-0701-E51D3CB560F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F97A08C-21B4-0371-CB27-A5900D4B34E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6AD0DD-4560-79F2-C2B1-A82E9B948B9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645171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0"/>
                </p:tgtEl>
              </p:cMediaNode>
            </p:vide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964E70FA-6054-677F-BD6A-B418DD2A4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71EDF73C-3EB6-C910-3F17-715B7D11EF5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قفوا، سننشد أنشودة جسمي نشيط ومثابر مع القيام بحركات.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3">
            <a:extLst>
              <a:ext uri="{FF2B5EF4-FFF2-40B4-BE49-F238E27FC236}">
                <a16:creationId xmlns:a16="http://schemas.microsoft.com/office/drawing/2014/main" id="{783A874E-5082-BDA3-751C-2AD4E6EBFE6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1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6630EC8-BF4A-8CB0-B5A5-309D341E12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87EFBD3-F2BC-396B-D367-18480180BE1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9B744CC-FC7A-1B40-CA3A-30E51E8953A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7F92277-D55F-072A-51F2-693A6055EE1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70BB46C-23AA-AADD-98FD-6CD58FB76E7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1060D9B-7D65-F4E0-650B-B47B98E746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D6DE970-9F1A-50B3-1548-634BAFB3325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00F7B9B-8E4A-BB2E-266A-A5F6A8B7B69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DCAB34-937E-3BD9-656F-16C44383325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5" name="Copie de FINALE -  نشيد جِسْمِي نَشِيطٌ وَمُثَابِرْ DONE-720p-260317">
            <a:hlinkClick r:id="" action="ppaction://media"/>
            <a:extLst>
              <a:ext uri="{FF2B5EF4-FFF2-40B4-BE49-F238E27FC236}">
                <a16:creationId xmlns:a16="http://schemas.microsoft.com/office/drawing/2014/main" id="{44F948D7-B2F4-3836-5B94-1E10B476848E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10576975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402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EBA44D5B-7A6C-36DC-E501-AAC25BF9F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7DFD7946-26EC-0D2C-4060-DE6992FE897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825" y="775274"/>
            <a:ext cx="72456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سنكمل كلمة بالمقطع الناقص من مقاطع الحروف التي راجعناها.  تابعوا معي.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0817AC8F-6EEE-B881-00B2-AF96C8FBE10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35343FA0-A67D-05D7-BE4E-664D2C862251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C783E911-0B64-18F5-54C7-C99A3BE47E9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26ADF38D-4670-0C94-3399-62FB76F711A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B24DE719-1EB0-A4BC-C084-94D3D7649B6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02EFDB2D-550B-654C-92D0-61BE053C451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C4702CE8-7FEE-8110-C4D2-809227403B2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21C9C981-D443-8E9A-D04F-60FD6BE7A9C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D6C22D34-BA21-2FBD-17C3-457FC45F996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A8A4FB39-7C7E-79C0-7795-770D232AC20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6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73BA508C-3127-2A94-2BF1-108F2A58122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7FAD275-9F47-721B-656A-83188374E159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68327" y="1993172"/>
            <a:ext cx="5538718" cy="338302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3E8CC1B-A7B2-5F2B-320D-E83D28CCDDF2}"/>
              </a:ext>
            </a:extLst>
          </p:cNvPr>
          <p:cNvSpPr txBox="1"/>
          <p:nvPr/>
        </p:nvSpPr>
        <p:spPr>
          <a:xfrm>
            <a:off x="1520481" y="3277818"/>
            <a:ext cx="58344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ـعا </a:t>
            </a:r>
            <a:r>
              <a:rPr kumimoji="0" lang="ar-MA" sz="88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ــ</a:t>
            </a: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 غا  </a:t>
            </a:r>
            <a:r>
              <a:rPr kumimoji="0" lang="ar-MA" sz="80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ــ</a:t>
            </a: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 </a:t>
            </a:r>
            <a:r>
              <a:rPr lang="ar-MA" sz="9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حَ</a:t>
            </a: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ـ  </a:t>
            </a:r>
            <a:r>
              <a:rPr kumimoji="0" lang="ar-MA" sz="80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ــ </a:t>
            </a: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ـجا </a:t>
            </a:r>
          </a:p>
        </p:txBody>
      </p:sp>
    </p:spTree>
    <p:extLst>
      <p:ext uri="{BB962C8B-B14F-4D97-AF65-F5344CB8AC3E}">
        <p14:creationId xmlns:p14="http://schemas.microsoft.com/office/powerpoint/2010/main" val="441372365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B5A172F9-7943-45A6-210F-8628A6C8D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5E467296-67FE-482D-E03B-E46517095B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825" y="775274"/>
            <a:ext cx="72456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الصورة واقرؤوا المقطع المكتوب في الكلمة.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ACBBA8AA-D82C-BE4C-C76F-A28D45057BD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F2D6E87B-E4F8-C921-28FC-A87A5B63840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7B4D592C-1B5C-0639-5FE3-14F36186217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04405851-A597-9CB2-A6CF-6826C9C9EC8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EAF13374-2B80-02B7-2C0F-565F4D42B80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DC6C340F-DA36-37C4-ACF7-89753E2969C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B211BDBD-49B1-0C90-D243-75182F5BC43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998C16C3-45E5-6519-79C5-2ED18B6D31A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645C2877-527D-27EB-7C7F-2713E4E7C52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8F84A7F5-4A43-B403-5AFD-E7E24779C98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6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B38C7B47-FFBA-382E-40B4-B6D77CE0360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4F92FFF-7457-3A06-13D6-A4AC12110B56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368058" y="2446827"/>
            <a:ext cx="4592047" cy="294903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56B112D0-D4F3-9BC0-9029-D0508B6A5C07}"/>
              </a:ext>
            </a:extLst>
          </p:cNvPr>
          <p:cNvSpPr txBox="1"/>
          <p:nvPr/>
        </p:nvSpPr>
        <p:spPr>
          <a:xfrm>
            <a:off x="3667154" y="3489162"/>
            <a:ext cx="399385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...</a:t>
            </a: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ــلَـزون</a:t>
            </a: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endParaRPr kumimoji="0" lang="ar-MA" sz="8800" b="1" i="0" u="none" strike="noStrike" kern="1200" cap="none" spc="0" normalizeH="0" baseline="0" noProof="0" dirty="0">
              <a:ln>
                <a:noFill/>
              </a:ln>
              <a:solidFill>
                <a:srgbClr val="434E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E44A735-D55D-73CD-8E4C-15D7A6A9074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4667" y="2833893"/>
            <a:ext cx="2538938" cy="224472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652B3AE-4F7A-542A-734D-652F1CFD80B8}"/>
              </a:ext>
            </a:extLst>
          </p:cNvPr>
          <p:cNvGrpSpPr/>
          <p:nvPr/>
        </p:nvGrpSpPr>
        <p:grpSpPr>
          <a:xfrm>
            <a:off x="4667446" y="3872054"/>
            <a:ext cx="257085" cy="168403"/>
            <a:chOff x="7831964" y="3929121"/>
            <a:chExt cx="594306" cy="428930"/>
          </a:xfrm>
          <a:solidFill>
            <a:srgbClr val="C00000"/>
          </a:solidFill>
        </p:grpSpPr>
        <p:pic>
          <p:nvPicPr>
            <p:cNvPr id="19" name="Graphique 18">
              <a:extLst>
                <a:ext uri="{FF2B5EF4-FFF2-40B4-BE49-F238E27FC236}">
                  <a16:creationId xmlns:a16="http://schemas.microsoft.com/office/drawing/2014/main" id="{8F7BC6F6-6124-CD58-8E05-BBEF3078252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20" name="Graphique 19">
              <a:extLst>
                <a:ext uri="{FF2B5EF4-FFF2-40B4-BE49-F238E27FC236}">
                  <a16:creationId xmlns:a16="http://schemas.microsoft.com/office/drawing/2014/main" id="{5378D167-DE83-F175-1849-7346B827FEF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34360023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4575E85E-7AF9-1D22-ACC3-AAD3D6612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7677EC70-A1D7-5AC1-4210-72FE140E723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825" y="818817"/>
            <a:ext cx="72456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يقول الكلمة التي سنكملها؟ اكتبوا الكلمة كاملة على ألواحكم. </a:t>
            </a: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14B3F13A-0278-22CB-7F80-A2E9527E738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6D653649-0740-D920-F65C-DD50B3C8318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AE6365E0-F5CB-20B4-8E5D-62B21156DB2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D1E53102-8D13-A589-C073-ADBDDF4679CC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CC29D3BB-0C01-C884-C3EA-9A09323D1DB3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E1E49836-D24B-B9FA-69FA-41CF7C66A82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BD2FCD44-6D68-678B-C580-63834BFF93A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B97CC19B-8C99-BE19-4EF5-0A09A0A57AF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756E0565-6468-F06B-2BD2-DCCF66B9B28E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B2DF18C3-1707-C0B7-16C6-9FECBDA8B7F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6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0AF775B5-83BC-A62C-D899-3B9D56579AF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95F8A17-1500-AC39-7C8C-EDAAAD9D3FFA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368058" y="2446827"/>
            <a:ext cx="4592047" cy="294903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78BA4BB4-D4FE-7FE2-248D-274A516FE71C}"/>
              </a:ext>
            </a:extLst>
          </p:cNvPr>
          <p:cNvSpPr txBox="1"/>
          <p:nvPr/>
        </p:nvSpPr>
        <p:spPr>
          <a:xfrm>
            <a:off x="3661816" y="3505464"/>
            <a:ext cx="399385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...</a:t>
            </a:r>
            <a:r>
              <a:rPr lang="ar-MA" sz="8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ــلَـزون</a:t>
            </a:r>
            <a:r>
              <a:rPr lang="ar-MA" sz="8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lang="ar-MA" sz="8800" b="1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5F5696E-0C28-FEA8-B07F-FF734A7E272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4667" y="2833893"/>
            <a:ext cx="2538938" cy="2244727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C5D1472B-B0F8-E0ED-99ED-D3DD6E731973}"/>
              </a:ext>
            </a:extLst>
          </p:cNvPr>
          <p:cNvGrpSpPr/>
          <p:nvPr/>
        </p:nvGrpSpPr>
        <p:grpSpPr>
          <a:xfrm>
            <a:off x="4667446" y="3872054"/>
            <a:ext cx="257085" cy="168403"/>
            <a:chOff x="7831964" y="3929121"/>
            <a:chExt cx="594306" cy="428930"/>
          </a:xfrm>
          <a:solidFill>
            <a:srgbClr val="C00000"/>
          </a:solidFill>
        </p:grpSpPr>
        <p:pic>
          <p:nvPicPr>
            <p:cNvPr id="18" name="Graphique 17">
              <a:extLst>
                <a:ext uri="{FF2B5EF4-FFF2-40B4-BE49-F238E27FC236}">
                  <a16:creationId xmlns:a16="http://schemas.microsoft.com/office/drawing/2014/main" id="{6F459BAC-3F8C-1883-2BFD-D7192C63093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19" name="Graphique 18">
              <a:extLst>
                <a:ext uri="{FF2B5EF4-FFF2-40B4-BE49-F238E27FC236}">
                  <a16:creationId xmlns:a16="http://schemas.microsoft.com/office/drawing/2014/main" id="{F952FAF1-F8F2-2886-0669-4C56426A366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62310221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C4D5525A-E3F0-F5E9-E427-9BB388841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6287BD63-1F5C-3A54-0AE0-801B4F4A48B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825" y="818817"/>
            <a:ext cx="72456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ارفعوا ألواحكم. صححوا.</a:t>
            </a: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56956667-6D04-50AE-E5DD-8B5F74F8B41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10B68DF9-EA2B-C233-FA02-DA77A141E4D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9D95BF7D-3165-3370-C764-2DF54CCF245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D3EB6D5F-FEEA-B009-1982-91681A961E6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7EB53F5A-263E-7217-4EF3-F911C017E47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8A4F2D8E-0A62-0019-5F5D-F1CE58F4DC7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E66AE04A-907A-799B-FA4F-D04F09ABD0B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2ACD7903-D2C7-9C3A-BD79-A10D937344F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9481B8E6-2B6B-67F3-4EC9-50391876489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B79FC465-81DC-83AD-2441-42A1731E988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6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172B9477-DA33-50A6-607A-5218A2955EB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18" name="Image 11">
            <a:extLst>
              <a:ext uri="{FF2B5EF4-FFF2-40B4-BE49-F238E27FC236}">
                <a16:creationId xmlns:a16="http://schemas.microsoft.com/office/drawing/2014/main" id="{15BF8349-B927-06A9-0D77-D1D85D9A4F4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57458" y="2325329"/>
            <a:ext cx="4029075" cy="325755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99A0E19F-1CB9-4090-4692-472B8015CABD}"/>
              </a:ext>
            </a:extLst>
          </p:cNvPr>
          <p:cNvSpPr txBox="1"/>
          <p:nvPr/>
        </p:nvSpPr>
        <p:spPr>
          <a:xfrm>
            <a:off x="3117480" y="3318659"/>
            <a:ext cx="290902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حَـ</a:t>
            </a:r>
            <a:r>
              <a:rPr lang="ar-MA" sz="88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ـلَـزون</a:t>
            </a:r>
            <a:r>
              <a:rPr lang="ar-MA" sz="8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lang="ar-MA" sz="8800" b="1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ADC6975-BD21-5224-2B3E-7CB1B255CFBB}"/>
              </a:ext>
            </a:extLst>
          </p:cNvPr>
          <p:cNvGrpSpPr/>
          <p:nvPr/>
        </p:nvGrpSpPr>
        <p:grpSpPr>
          <a:xfrm>
            <a:off x="3745085" y="3701801"/>
            <a:ext cx="257085" cy="168403"/>
            <a:chOff x="7831964" y="3929121"/>
            <a:chExt cx="594306" cy="428930"/>
          </a:xfrm>
          <a:solidFill>
            <a:srgbClr val="C00000"/>
          </a:solidFill>
        </p:grpSpPr>
        <p:pic>
          <p:nvPicPr>
            <p:cNvPr id="3" name="Graphique 2">
              <a:extLst>
                <a:ext uri="{FF2B5EF4-FFF2-40B4-BE49-F238E27FC236}">
                  <a16:creationId xmlns:a16="http://schemas.microsoft.com/office/drawing/2014/main" id="{F8FDD8F6-8D5F-E790-277A-2DAC4372ED1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20" name="Graphique 19">
              <a:extLst>
                <a:ext uri="{FF2B5EF4-FFF2-40B4-BE49-F238E27FC236}">
                  <a16:creationId xmlns:a16="http://schemas.microsoft.com/office/drawing/2014/main" id="{8A03EA59-8A37-9A95-D9CE-98119430299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93890477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9B790F-7AAF-B8BC-0513-BB148D362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1EE23659-F9DF-C550-5C5B-1D0822DC9681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02A1BB8-7FA0-C094-84FD-081103703BF2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EF2CB4B2-17D8-C734-7A78-2B77DAE73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683" y="756000"/>
            <a:ext cx="6768121" cy="612000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الكراسة الصفحة 109.  أكملوا بالمقطع المناسب . (</a:t>
            </a:r>
            <a:r>
              <a:rPr lang="ar-MA" sz="20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يشرح الأستاذ المطلوب. يتم التصحيح على السبورة وفي الكراسات). 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4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EBA70910-0255-93EC-BC34-C9067218F6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6" r="526"/>
          <a:stretch>
            <a:fillRect/>
          </a:stretch>
        </p:blipFill>
        <p:spPr>
          <a:xfrm>
            <a:off x="8037581" y="756000"/>
            <a:ext cx="710267" cy="710266"/>
          </a:xfrm>
        </p:spPr>
      </p:pic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2A777BC3-4671-AD90-85A4-67A816F3BB5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564;p140">
            <a:extLst>
              <a:ext uri="{FF2B5EF4-FFF2-40B4-BE49-F238E27FC236}">
                <a16:creationId xmlns:a16="http://schemas.microsoft.com/office/drawing/2014/main" id="{9BB4B8E6-DB28-BCE6-A81A-E40C749227D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Google Shape;565;p140">
            <a:extLst>
              <a:ext uri="{FF2B5EF4-FFF2-40B4-BE49-F238E27FC236}">
                <a16:creationId xmlns:a16="http://schemas.microsoft.com/office/drawing/2014/main" id="{FD52F2B1-3F40-F29A-AB26-C54F20E1FCC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9D7DBB0E-0C66-DB50-DE8A-6A929DABF9A4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567;p140">
            <a:extLst>
              <a:ext uri="{FF2B5EF4-FFF2-40B4-BE49-F238E27FC236}">
                <a16:creationId xmlns:a16="http://schemas.microsoft.com/office/drawing/2014/main" id="{C2C95C77-EC8C-2E6B-E30D-8156303A208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Google Shape;568;p140">
            <a:extLst>
              <a:ext uri="{FF2B5EF4-FFF2-40B4-BE49-F238E27FC236}">
                <a16:creationId xmlns:a16="http://schemas.microsoft.com/office/drawing/2014/main" id="{88047E84-AAF6-55D4-DEBC-C94E708E7F6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69;p140">
            <a:extLst>
              <a:ext uri="{FF2B5EF4-FFF2-40B4-BE49-F238E27FC236}">
                <a16:creationId xmlns:a16="http://schemas.microsoft.com/office/drawing/2014/main" id="{2E73F5E3-511B-9132-D913-B2F8C931AD2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85C5898D-D518-04D0-337F-69C163239C7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30FFE279-FA97-9DCB-3564-2F332383149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2;p140">
            <a:extLst>
              <a:ext uri="{FF2B5EF4-FFF2-40B4-BE49-F238E27FC236}">
                <a16:creationId xmlns:a16="http://schemas.microsoft.com/office/drawing/2014/main" id="{A01280C8-9483-A796-271C-F29DA5EE94B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D60A4FD-C3DC-BB37-2E8D-DB52BE8458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83283" y="1806864"/>
            <a:ext cx="3205783" cy="45052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057C803-3D41-4284-DAB0-84A736E4BAB3}"/>
              </a:ext>
            </a:extLst>
          </p:cNvPr>
          <p:cNvSpPr/>
          <p:nvPr/>
        </p:nvSpPr>
        <p:spPr>
          <a:xfrm>
            <a:off x="2524603" y="4823927"/>
            <a:ext cx="3723145" cy="1376396"/>
          </a:xfrm>
          <a:prstGeom prst="round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44632482"/>
      </p:ext>
    </p:extLst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C1C48C-2E2B-153D-4FCA-11B835ECA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C6DB759-9BAF-F898-2DF1-7593582DD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47" y="782696"/>
            <a:ext cx="6840000" cy="612000"/>
          </a:xfrm>
        </p:spPr>
        <p:txBody>
          <a:bodyPr>
            <a:normAutofit fontScale="90000"/>
          </a:bodyPr>
          <a:lstStyle/>
          <a:p>
            <a:pPr>
              <a:buClr>
                <a:srgbClr val="A5A5A5"/>
              </a:buCl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دفاتر الكتابة. اكتبوا المقاطع. (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يعد الأستاذ النماذج لمتعلميه حسب الحاجة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سأمر لمساعدتكم. </a:t>
            </a:r>
          </a:p>
        </p:txBody>
      </p:sp>
      <p:sp>
        <p:nvSpPr>
          <p:cNvPr id="20" name="Espace réservé pour une image  19">
            <a:extLst>
              <a:ext uri="{FF2B5EF4-FFF2-40B4-BE49-F238E27FC236}">
                <a16:creationId xmlns:a16="http://schemas.microsoft.com/office/drawing/2014/main" id="{053468C4-B3FB-CA39-E56A-651687ADB169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3504981" y="3013786"/>
            <a:ext cx="2341983" cy="1875453"/>
          </a:xfrm>
        </p:spPr>
        <p:txBody>
          <a:bodyPr/>
          <a:lstStyle/>
          <a:p>
            <a:endParaRPr lang="fr-MA" dirty="0"/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3E41023-FE89-B795-050B-7776768B58A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10" name="Google Shape;563;p140">
            <a:extLst>
              <a:ext uri="{FF2B5EF4-FFF2-40B4-BE49-F238E27FC236}">
                <a16:creationId xmlns:a16="http://schemas.microsoft.com/office/drawing/2014/main" id="{9FB6A683-1166-4CDB-4D5A-FDFA00635D5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lang="ar-MA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564;p140">
            <a:extLst>
              <a:ext uri="{FF2B5EF4-FFF2-40B4-BE49-F238E27FC236}">
                <a16:creationId xmlns:a16="http://schemas.microsoft.com/office/drawing/2014/main" id="{3390CA37-5BD6-1DB8-74DF-FE772475E4D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3" name="Google Shape;565;p140">
            <a:extLst>
              <a:ext uri="{FF2B5EF4-FFF2-40B4-BE49-F238E27FC236}">
                <a16:creationId xmlns:a16="http://schemas.microsoft.com/office/drawing/2014/main" id="{F347B64C-B220-F513-F474-B861F0482BC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Google Shape;566;p140">
            <a:extLst>
              <a:ext uri="{FF2B5EF4-FFF2-40B4-BE49-F238E27FC236}">
                <a16:creationId xmlns:a16="http://schemas.microsoft.com/office/drawing/2014/main" id="{5601D989-5F04-0580-FDC1-9231DC54776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Google Shape;567;p140">
            <a:extLst>
              <a:ext uri="{FF2B5EF4-FFF2-40B4-BE49-F238E27FC236}">
                <a16:creationId xmlns:a16="http://schemas.microsoft.com/office/drawing/2014/main" id="{3A35E685-AF30-7B82-F9E1-94D2E4D8D5B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7" name="Google Shape;568;p140">
            <a:extLst>
              <a:ext uri="{FF2B5EF4-FFF2-40B4-BE49-F238E27FC236}">
                <a16:creationId xmlns:a16="http://schemas.microsoft.com/office/drawing/2014/main" id="{04E12E5E-9FB5-902C-D3CA-889374C6793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569;p140">
            <a:extLst>
              <a:ext uri="{FF2B5EF4-FFF2-40B4-BE49-F238E27FC236}">
                <a16:creationId xmlns:a16="http://schemas.microsoft.com/office/drawing/2014/main" id="{A9D30D51-156D-050C-97F4-9F7815981A7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70;p140">
            <a:extLst>
              <a:ext uri="{FF2B5EF4-FFF2-40B4-BE49-F238E27FC236}">
                <a16:creationId xmlns:a16="http://schemas.microsoft.com/office/drawing/2014/main" id="{7D2D7E51-BFF8-B365-795D-26758948422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1;p140">
            <a:extLst>
              <a:ext uri="{FF2B5EF4-FFF2-40B4-BE49-F238E27FC236}">
                <a16:creationId xmlns:a16="http://schemas.microsoft.com/office/drawing/2014/main" id="{6ACCD630-EAA3-EDEB-B0BC-B0368063371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2;p140">
            <a:extLst>
              <a:ext uri="{FF2B5EF4-FFF2-40B4-BE49-F238E27FC236}">
                <a16:creationId xmlns:a16="http://schemas.microsoft.com/office/drawing/2014/main" id="{4F2800E2-EA0E-1F13-3B30-729DF43C625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6876460-F3F6-0467-B3B2-B7430470C534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34783" y="2289510"/>
            <a:ext cx="6840000" cy="3078901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0DCA54C2-E6CB-58B6-255C-4EA6BA7C82DD}"/>
              </a:ext>
            </a:extLst>
          </p:cNvPr>
          <p:cNvSpPr txBox="1"/>
          <p:nvPr/>
        </p:nvSpPr>
        <p:spPr>
          <a:xfrm>
            <a:off x="786581" y="3312768"/>
            <a:ext cx="72226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 </a:t>
            </a:r>
            <a:r>
              <a:rPr lang="ar-MA" sz="96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جي</a:t>
            </a:r>
            <a:r>
              <a:rPr kumimoji="0" lang="ar-MA" sz="96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     غٍ      </a:t>
            </a:r>
            <a:r>
              <a:rPr kumimoji="0" lang="ar-MA" sz="9600" i="0" u="none" strike="noStrike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</a:t>
            </a:r>
            <a:r>
              <a:rPr kumimoji="0" lang="ar-MA" sz="96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     ـ</a:t>
            </a:r>
            <a:r>
              <a:rPr lang="ar-MA" sz="9600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غ</a:t>
            </a:r>
            <a:r>
              <a:rPr kumimoji="0" lang="ar-MA" sz="96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اً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987A664-D3A3-B6B2-6D21-81FCF9CA4960}"/>
              </a:ext>
            </a:extLst>
          </p:cNvPr>
          <p:cNvGrpSpPr/>
          <p:nvPr/>
        </p:nvGrpSpPr>
        <p:grpSpPr>
          <a:xfrm>
            <a:off x="3342004" y="3582806"/>
            <a:ext cx="257085" cy="168403"/>
            <a:chOff x="7831964" y="3929121"/>
            <a:chExt cx="594306" cy="428930"/>
          </a:xfrm>
          <a:solidFill>
            <a:srgbClr val="C00000"/>
          </a:solidFill>
        </p:grpSpPr>
        <p:pic>
          <p:nvPicPr>
            <p:cNvPr id="3" name="Graphique 2">
              <a:extLst>
                <a:ext uri="{FF2B5EF4-FFF2-40B4-BE49-F238E27FC236}">
                  <a16:creationId xmlns:a16="http://schemas.microsoft.com/office/drawing/2014/main" id="{B545BA7F-2487-DA93-B2BF-C8543F163E4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4" name="Graphique 3">
              <a:extLst>
                <a:ext uri="{FF2B5EF4-FFF2-40B4-BE49-F238E27FC236}">
                  <a16:creationId xmlns:a16="http://schemas.microsoft.com/office/drawing/2014/main" id="{F7995BC4-1F6F-CEC1-4F6A-EF20F77F6AA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62279266"/>
      </p:ext>
    </p:extLst>
  </p:cSld>
  <p:clrMapOvr>
    <a:masterClrMapping/>
  </p:clrMapOvr>
  <p:transition spd="slow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1AED0-676E-237C-4DEC-9C075B193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/>
          <p:cNvSpPr>
            <a:spLocks noGrp="1"/>
          </p:cNvSpPr>
          <p:nvPr>
            <p:ph type="title"/>
          </p:nvPr>
        </p:nvSpPr>
        <p:spPr>
          <a:xfrm>
            <a:off x="437745" y="746272"/>
            <a:ext cx="7044356" cy="612000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الفائز بنجمة الكتابة هو (هي) صديقكم (صديقتكم)............. صفقوا له (لها).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82F1E029-EDBA-D780-B6C2-F899A243FA6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8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DCFAF3A-68E7-366D-8087-98E097EE300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F6B29B6-C628-5B80-BC3B-088CA3D6C75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7A9E32B-AA98-29A6-BEF8-116974A3B66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2E4005F-1B0A-C7B6-86B5-895735E0C7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E66E403-BE6E-BA9B-9164-06D81098550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7E0CB01-D5E6-D7F4-54CF-F2D6C9BDCF9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6051531-7D9D-B33E-0EBA-A2FC71DABBE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35975CF-1BA2-4D58-42FD-310D397CDCF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BB2B66E-7E79-F267-B8B1-8DB76150D41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888083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7CE3E-703D-AD5A-B497-B82EFC0ED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DEAC2E08-B7B7-EDF3-82FF-D1FA2F65C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اختــتام الحــصة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E820472-A642-0EA7-0A15-F2C6F27861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38A0DFC2-1CC0-9DF9-D5AA-8D1332F03A00}"/>
              </a:ext>
            </a:extLst>
          </p:cNvPr>
          <p:cNvSpPr txBox="1">
            <a:spLocks/>
          </p:cNvSpPr>
          <p:nvPr/>
        </p:nvSpPr>
        <p:spPr>
          <a:xfrm>
            <a:off x="2322000" y="28543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ماذا تعلمتم اليوم؟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واجباتكم المنزلية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38CAAA8-A3E0-32DE-A6D5-0DDD4F721D8C}"/>
              </a:ext>
            </a:extLst>
          </p:cNvPr>
          <p:cNvSpPr txBox="1"/>
          <p:nvPr/>
        </p:nvSpPr>
        <p:spPr>
          <a:xfrm>
            <a:off x="5290572" y="1777877"/>
            <a:ext cx="1880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D49053BA-D8B4-2491-CAB0-DB35EF212450}"/>
              </a:ext>
            </a:extLst>
          </p:cNvPr>
          <p:cNvSpPr/>
          <p:nvPr/>
        </p:nvSpPr>
        <p:spPr>
          <a:xfrm>
            <a:off x="5274882" y="1034330"/>
            <a:ext cx="400412" cy="400412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5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FAB2A9-26E8-3F3A-A008-AD38BE4551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34367" y="2051573"/>
            <a:ext cx="650176" cy="654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8381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5" name="Titre 1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تعلمنا اليوم كيف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نذكر لعبتنا المفضلة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لماذا يحب مجد لعبة كرة القدم؟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D5CDC79-BFCF-9183-178C-DBAB21CAB1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94F8D33-C8CD-5999-F820-1ADCAD443F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EB62F1F-4555-7A28-EA9B-B141B6758CF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A976351-CC04-43BC-46F1-3CD45968F26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8B4A89D-43F5-94B1-C192-5F354B5C6FA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B77F7A5-FF4B-1A64-EA13-6267B77F2DB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A67EEE-C7A9-B361-5D57-E591BA37976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13B628A-02E7-2638-9773-B78D34B8119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02DC140-5DB7-D7F5-6562-2752631ED9C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4" name="standing">
            <a:hlinkClick r:id="" action="ppaction://media"/>
            <a:extLst>
              <a:ext uri="{FF2B5EF4-FFF2-40B4-BE49-F238E27FC236}">
                <a16:creationId xmlns:a16="http://schemas.microsoft.com/office/drawing/2014/main" id="{EE7A0E7A-7D9E-AD49-CCCD-1EF6B37BD6C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t="2860" b="2355"/>
          <a:stretch>
            <a:fillRect/>
          </a:stretch>
        </p:blipFill>
        <p:spPr>
          <a:xfrm>
            <a:off x="5761784" y="2326595"/>
            <a:ext cx="2015093" cy="3395306"/>
          </a:xfrm>
          <a:prstGeom prst="round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7365A20-EDAD-3E2A-B51C-F29EE1DBDE9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25378" y="2670984"/>
            <a:ext cx="2592863" cy="2575809"/>
          </a:xfrm>
          <a:prstGeom prst="ellipse">
            <a:avLst/>
          </a:prstGeom>
          <a:ln w="63500" cap="rnd">
            <a:solidFill>
              <a:srgbClr val="507FBD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8399183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3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53A01-FC4F-7957-D4C5-12414DF32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1249372C-D787-8580-0756-2F31C6FD034C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4DDDBAD-79B8-8116-4148-396759619AA7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5CECB8D8-59A8-0E68-E6D6-170131B8B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54" y="752624"/>
            <a:ext cx="7076373" cy="612000"/>
          </a:xfrm>
        </p:spPr>
        <p:txBody>
          <a:bodyPr>
            <a:noAutofit/>
          </a:bodyPr>
          <a:lstStyle/>
          <a:p>
            <a:pPr lvl="0" defTabSz="457200" rtl="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راجعنا الحروف: ع غ ح ج خ . لنقرأ مقاطع الحروف. رددوا معي. من يقرأ؟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(الفئة د)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D7D012B-7D9C-E8D8-5DEB-8A355F6036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9" name="Nada-Standing">
            <a:hlinkClick r:id="" action="ppaction://media"/>
            <a:extLst>
              <a:ext uri="{FF2B5EF4-FFF2-40B4-BE49-F238E27FC236}">
                <a16:creationId xmlns:a16="http://schemas.microsoft.com/office/drawing/2014/main" id="{B9461679-A158-F6C5-D309-936CF3C3BFA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b="916"/>
          <a:stretch>
            <a:fillRect/>
          </a:stretch>
        </p:blipFill>
        <p:spPr>
          <a:xfrm>
            <a:off x="651403" y="2357309"/>
            <a:ext cx="2219372" cy="351198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AAC4EDE-C6C8-12D2-5B72-0FD6D6A2B3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6523" y="2357309"/>
            <a:ext cx="4878065" cy="344206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09CA6F3-8A13-0629-EA30-3037782A258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AF7750D-B10C-6D74-63D2-5D80F0C0C38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0613460-9667-31E1-62A8-D70A154FAB3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C1AB8E7-9D20-3D17-2835-657F106E1BD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369F757-660C-9B42-0452-484D34678D2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A442E1C-F25D-58B3-7BEE-3328E801D03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95D30AF-4DF2-0335-1E3D-C1F586C8F85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0332783-63FC-09C3-9904-2507033CB89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157044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7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3" name="Titr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البيت أنجزوا تمرين  حرف النون ص 109، وأعيدوا قراءة المقاطع والكلمات.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84B4CB2-B86F-6075-C23C-654088E67DC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65FBDE7-3C8F-5373-1942-BEF68034D2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B6DC5A5-2219-2137-DF98-3A841FE89F9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6BCE36D-3D36-3459-EFB2-203EBC5280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8A66FF7-6D9C-8579-4A1E-BFD197ECF79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CF6077C-DB9D-22C0-E24B-BCBBBC939B3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13A43B3-F089-1176-07E9-7CB2F177A98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1221F49-B64A-810B-40C5-0B4E234BCC5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6" name="Espace réservé pour une image  5" descr="Une image contenant dessin humoristique, Dessin animé, clipart, Animation&#10;&#10;Le contenu généré par l’IA peut être incorrect.">
            <a:extLst>
              <a:ext uri="{FF2B5EF4-FFF2-40B4-BE49-F238E27FC236}">
                <a16:creationId xmlns:a16="http://schemas.microsoft.com/office/drawing/2014/main" id="{FCD655EF-7889-1E82-AE57-2095C328E5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860" y="611943"/>
            <a:ext cx="900113" cy="900113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CB1162C-1FAA-5AB3-80DE-E82014056E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83283" y="1806864"/>
            <a:ext cx="3205783" cy="45052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09C7B9C-2389-5F8F-E6E5-244C58F1EABC}"/>
              </a:ext>
            </a:extLst>
          </p:cNvPr>
          <p:cNvSpPr/>
          <p:nvPr/>
        </p:nvSpPr>
        <p:spPr>
          <a:xfrm>
            <a:off x="2668555" y="2453951"/>
            <a:ext cx="3397001" cy="238306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7" name="Espace réservé pour une image  10" descr="Une image contenant dessin humoristique, Dessin animé, clipart, jouet&#10;&#10;Le contenu généré par l’IA peut être incorrect.">
            <a:extLst>
              <a:ext uri="{FF2B5EF4-FFF2-40B4-BE49-F238E27FC236}">
                <a16:creationId xmlns:a16="http://schemas.microsoft.com/office/drawing/2014/main" id="{7A741EF8-87FB-3997-3A52-D8E1A09E78D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07074" y="4579579"/>
            <a:ext cx="1522421" cy="152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496324"/>
      </p:ext>
    </p:extLst>
  </p:cSld>
  <p:clrMapOvr>
    <a:masterClrMapping/>
  </p:clrMapOvr>
  <p:transition spd="slow"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البيت، انقلوا الكلمات ص 109 في دفاتركم، سأملي عليكم بعضا منها في حصة الغد.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10" descr="Une image contenant dessin humoristique, Dessin animé, clipart, jouet&#10;&#10;Le contenu généré par l’IA peut être incorrect.">
            <a:extLst>
              <a:ext uri="{FF2B5EF4-FFF2-40B4-BE49-F238E27FC236}">
                <a16:creationId xmlns:a16="http://schemas.microsoft.com/office/drawing/2014/main" id="{A69DD9C0-38C8-A535-6098-4D8A212D5E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07074" y="4579579"/>
            <a:ext cx="1522421" cy="1522421"/>
          </a:xfrm>
          <a:prstGeom prst="rect">
            <a:avLst/>
          </a:prstGeom>
        </p:spPr>
      </p:pic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0653EA0-D7AA-2149-22BE-82302698721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84F056E-4479-81D9-10E0-16BD5658135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4857EF8-B50A-E304-1DA8-01F06AD456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1A564D1-C175-5CCC-4C37-D4563E81A45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F89ED35-00F7-0F60-4480-FEC18D10FD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CBA17DC-C6EC-CBF9-92E4-E56D93D07B9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B7F5066-1DFA-43A5-FDEC-54EE885D416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3A91297-91D7-AB3A-D294-E31EC37C966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1FEC6D3-6E45-87E4-ECEF-27D3A146F73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13A0525-129D-A0D7-F5C6-EF4DF86911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83283" y="1806864"/>
            <a:ext cx="3205783" cy="45052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A7BA063-3ACF-CF96-E259-63C5F8495C84}"/>
              </a:ext>
            </a:extLst>
          </p:cNvPr>
          <p:cNvSpPr/>
          <p:nvPr/>
        </p:nvSpPr>
        <p:spPr>
          <a:xfrm>
            <a:off x="2621902" y="4273579"/>
            <a:ext cx="3517641" cy="6120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0657953"/>
      </p:ext>
    </p:extLst>
  </p:cSld>
  <p:clrMapOvr>
    <a:masterClrMapping/>
  </p:clrMapOvr>
  <p:transition spd="slow"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5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6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7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4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29308</TotalTime>
  <Words>2182</Words>
  <Application>Microsoft Office PowerPoint</Application>
  <PresentationFormat>Affichage à l'écran (4:3)</PresentationFormat>
  <Paragraphs>517</Paragraphs>
  <Slides>81</Slides>
  <Notes>33</Notes>
  <HiddenSlides>0</HiddenSlides>
  <MMClips>8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17</vt:i4>
      </vt:variant>
      <vt:variant>
        <vt:lpstr>Titres des diapositives</vt:lpstr>
      </vt:variant>
      <vt:variant>
        <vt:i4>81</vt:i4>
      </vt:variant>
    </vt:vector>
  </HeadingPairs>
  <TitlesOfParts>
    <vt:vector size="110" baseType="lpstr">
      <vt:lpstr>Calibri Light</vt:lpstr>
      <vt:lpstr>Dosis Medium</vt:lpstr>
      <vt:lpstr>Dosis ExtraBold</vt:lpstr>
      <vt:lpstr>Microsoft Uighur</vt:lpstr>
      <vt:lpstr>Wingdings</vt:lpstr>
      <vt:lpstr>AXtDamourBold</vt:lpstr>
      <vt:lpstr>Noto Sans Symbols</vt:lpstr>
      <vt:lpstr>Modern Love</vt:lpstr>
      <vt:lpstr>Calibri</vt:lpstr>
      <vt:lpstr>Dosis SemiBold</vt:lpstr>
      <vt:lpstr>Arial</vt:lpstr>
      <vt:lpstr>Dosis</vt:lpstr>
      <vt:lpstr>Thème Office</vt:lpstr>
      <vt:lpstr>01- نشاط اعتيادي</vt:lpstr>
      <vt:lpstr>03- استماع وتحدث</vt:lpstr>
      <vt:lpstr>04- قراءة/ كتابة</vt:lpstr>
      <vt:lpstr>1_04- قراءة/ كتابة</vt:lpstr>
      <vt:lpstr>3_Env-Enseignant</vt:lpstr>
      <vt:lpstr>2_Thème Office</vt:lpstr>
      <vt:lpstr>1_01- نشاط اعتيادي</vt:lpstr>
      <vt:lpstr>1_03- استماع وتحدث</vt:lpstr>
      <vt:lpstr>3_04- قراءة/ كتابة</vt:lpstr>
      <vt:lpstr>4_04- قراءة/ كتابة</vt:lpstr>
      <vt:lpstr>5_04- قراءة/ كتابة</vt:lpstr>
      <vt:lpstr>6_04- قراءة/ كتابة</vt:lpstr>
      <vt:lpstr>4_Env-Enseignant</vt:lpstr>
      <vt:lpstr>3_01- نشاط اعتيادي</vt:lpstr>
      <vt:lpstr>7_04- قراءة/ كتابة</vt:lpstr>
      <vt:lpstr>4_01- نشاط اعتيادي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Présentation PowerPoint</vt:lpstr>
      <vt:lpstr>مرحبا بكم ، سننطلق في حصة اللغة العربية.</vt:lpstr>
      <vt:lpstr>قبل أن نبدأ حصة اليوم سأخبركم عن شروط الحصول على نجمة التميز. </vt:lpstr>
      <vt:lpstr>ضعوا اللوحة والكراسة في القمطر.</vt:lpstr>
      <vt:lpstr>Présentation PowerPoint</vt:lpstr>
      <vt:lpstr>خذوا الألواح سأملي عليكم مقاطع وكلمات (يملي الأستاذ على المتعلمين، تباعا، مقطعين وكلمتين – المكتوبة في الشريحة الانتقالية الخاصة بافتتاح الحصة - مع التصحيح على السبورة والألواح)</vt:lpstr>
      <vt:lpstr>نمر لقراءة الكلمات البصرية.  أنا أقرأ وأنتم ترددون بعدي.</vt:lpstr>
      <vt:lpstr>من يقرأ؟</vt:lpstr>
      <vt:lpstr>سنقرأ معا نص القراءة المشتركة. سأقرأ النص جملة جملة وأنتم ترددون بعدي جماعة. </vt:lpstr>
      <vt:lpstr>استماع وتحدث</vt:lpstr>
      <vt:lpstr>في الحصة السابقة تعلمنا كيف نذكر لعبتنا المفضلة. ما هي لعبة مجد المفضلة؟ </vt:lpstr>
      <vt:lpstr>اليوم سنتدرب على تشخيص الحوار.  أنصتوا جيدا. </vt:lpstr>
      <vt:lpstr>يسمع الأستاذ الحوار للمتعلمين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لماذا تحب لعبة كرة القدم؟ رددوا. ردد أنت.</vt:lpstr>
      <vt:lpstr>بماذا أجاب مجد ندى؟</vt:lpstr>
      <vt:lpstr>لأنها لعبة ممتعة وألعبها مع أصدقائي.  رددوا. ردد أنت.</vt:lpstr>
      <vt:lpstr>أنتم أي لعبة تفضلون؟  لماذا؟ </vt:lpstr>
      <vt:lpstr>الآن سنمر لترديد الحوار الذي دار بين مجد وندى. سأظهر لكم الإشارة وعليكم أن تقولوا ما يوافقها. </vt:lpstr>
      <vt:lpstr>في كل مرة سيقوم ثنائي جديد للقيام بالتمرين، واحد يسأل والآخر يجيب. </vt:lpstr>
      <vt:lpstr>يقول الثنائي ما يوافق الإشارة. يقدم الأستاذ الدعم عند الحاجة. </vt:lpstr>
      <vt:lpstr>يقول الثنائي ما يوافق الإشارة. يقدم الأستاذ الدعم عند الحاجة. </vt:lpstr>
      <vt:lpstr>يقول الثنائي ما يوافق الإشارة. يقدم الأستاذ الدعم عند الحاجة. </vt:lpstr>
      <vt:lpstr>يقول الثنائي ما يوافق الإشارة. يقدم الأستاذ الدعم عند الحاجة. </vt:lpstr>
      <vt:lpstr>الآن سنلعب لعبة "أقرأ كلمة وأقفز قفزة". سأختار تلميذة تمثل فريق البنات  تقرأ كلمة وتقفز قفزة. بعدها يقوم ممثل الأولاد ليقرأ ويقفز. الفائز هو من يقرأ الخمس كلمات قراءة صحيحة. </vt:lpstr>
      <vt:lpstr>وقت النجمة الآن. الفائز بنجمة الاستماع هو (هي) ............ صفقوا له (لها).</vt:lpstr>
      <vt:lpstr>قراءة/ كتابة</vt:lpstr>
      <vt:lpstr>الآن نتذكر كيف نقرأ مقاطع الحروف التي راجعنا. سأعين 3 تلاميذ، كل واحد يقرأ سطرا. (الفئة د) </vt:lpstr>
      <vt:lpstr>تعلمنا سابقا كيف نقرأ ونكتب كل حروف اللغة العربية. اليوم سنراجع بعض ما تعلمناه.</vt:lpstr>
      <vt:lpstr> اليوم سنجزئ كلمات إلى مقاطع. انتبهوا.</vt:lpstr>
      <vt:lpstr> من يجزئ كلمة « حوتٌ" إلى مقاطع؟</vt:lpstr>
      <vt:lpstr>أحسنتم، حو - تٌ. تصفيقتان. إذن كلمة "حوتٌ"  تتكون من مقطعين.</vt:lpstr>
      <vt:lpstr> من يجزئ كلمة « عنكبوتٌ" إلى مقاطع؟</vt:lpstr>
      <vt:lpstr> أحسنتم، عَنْـ - كَـ - بو - تٌ. 4 تصفيقات. إذن كلمة "عنكبوتٌ"  تتكون من 4 مقاطع.</vt:lpstr>
      <vt:lpstr> من يجزئ كلمة « زُجاجٌ" إلى مقاطع؟</vt:lpstr>
      <vt:lpstr> أحسنتم، زُ – جا - جٌ: 3 تصفيقات. إذن كلمة "زجاج"  تتكون من 3 مقاطع.</vt:lpstr>
      <vt:lpstr> من يجزئ كلمة « مِغرفةٌ" إلى مقاطع؟</vt:lpstr>
      <vt:lpstr> أحسنتم، مِغْـ - رَ – فَـ - ـةٌ: 4 تصفيقات. إذن كلمة "مغرفةٌ"  تتكون من 4 مقاطع.</vt:lpstr>
      <vt:lpstr>أقرأ رددوا بعدي.</vt:lpstr>
      <vt:lpstr>من يقرأ.      خاص بالفئة د</vt:lpstr>
      <vt:lpstr>الآن؛ سأكتب على سبورة الكتابة حرف العين مع الوصف. تابعوا جيدا.</vt:lpstr>
      <vt:lpstr>الآن اكتبوا على الألواح حرف العين. ارفعوا ألواحكم .</vt:lpstr>
      <vt:lpstr>الآن؛ سأكتب على سبورة الكتابة حرف الغين وسط الكلمة مع الوصف. تابعوا جيدا.</vt:lpstr>
      <vt:lpstr>اكتبوا على الألواح حرف الغين. ارفعوا ألواحكم</vt:lpstr>
      <vt:lpstr>الآن؛ سأكتب على سبورة الكتابة حرف الجيم مع الوصف. تابعوا جيدا.</vt:lpstr>
      <vt:lpstr>اكتبوا على الألواح حرف الجيم. ارفعوا ألواحكم</vt:lpstr>
      <vt:lpstr>الآن؛ سأكتب على سبورة الكتابة حرف الخاء في بداية الكلمة مع الوصف. تابعوا جيدا.</vt:lpstr>
      <vt:lpstr>اكتبوا على الألواح حرف الخاء. ارفعوا ألواحكم</vt:lpstr>
      <vt:lpstr>الآن سنقرأ مقاطع وكلمات تتضمن الحروف. انتبهوا.</vt:lpstr>
      <vt:lpstr>Présentation PowerPoint</vt:lpstr>
      <vt:lpstr>Présentation PowerPoint</vt:lpstr>
      <vt:lpstr>أنا أقرأ وأنتم ترددون بعدي.</vt:lpstr>
      <vt:lpstr>من يقرأ  (خاص بمن يحتاج التدرب على الدمج)</vt:lpstr>
      <vt:lpstr>أقرأ. رددوا بعدي.</vt:lpstr>
      <vt:lpstr>من يقرأ؟ سأعين 6 منكم لقيادة القراءة. </vt:lpstr>
      <vt:lpstr>خذوا الكراسة الصفحة 109. </vt:lpstr>
      <vt:lpstr>في ثنائيات – كل واحد منكم يقرأ الكلمات لزميله. سأمر بين الصفوف لمساعدتكم. </vt:lpstr>
      <vt:lpstr>وقت النجمة الآن. الفائز بنجمة القراءة هو (هي) : ....   </vt:lpstr>
      <vt:lpstr>قفوا، سننشد أنشودة جسمي نشيط ومثابر مع القيام بحركات.</vt:lpstr>
      <vt:lpstr>الآن سنكمل كلمة بالمقطع الناقص من مقاطع الحروف التي راجعناها.  تابعوا معي.</vt:lpstr>
      <vt:lpstr>لاحظوا الصورة واقرؤوا المقطع المكتوب في الكلمة.</vt:lpstr>
      <vt:lpstr>من يقول الكلمة التي سنكملها؟ اكتبوا الكلمة كاملة على ألواحكم. </vt:lpstr>
      <vt:lpstr>ارفعوا ألواحكم. صححوا.</vt:lpstr>
      <vt:lpstr>خذوا الكراسة الصفحة 109.  أكملوا بالمقطع المناسب . (يشرح الأستاذ المطلوب. يتم التصحيح على السبورة وفي الكراسات). </vt:lpstr>
      <vt:lpstr>خذوا دفاتر الكتابة. اكتبوا المقاطع. (يعد الأستاذ النماذج لمتعلميه حسب الحاجة)  سأمر لمساعدتكم. </vt:lpstr>
      <vt:lpstr> الفائز بنجمة الكتابة هو (هي) صديقكم (صديقتكم)............. صفقوا له (لها).</vt:lpstr>
      <vt:lpstr>اختــتام الحــصة</vt:lpstr>
      <vt:lpstr>تعلمنا اليوم كيف نذكر لعبتنا المفضلة. لماذا يحب مجد لعبة كرة القدم؟</vt:lpstr>
      <vt:lpstr>راجعنا الحروف: ع غ ح ج خ . لنقرأ مقاطع الحروف. رددوا معي. من يقرأ؟ (الفئة د)</vt:lpstr>
      <vt:lpstr>البيت أنجزوا تمرين  حرف النون ص 109، وأعيدوا قراءة المقاطع والكلمات.</vt:lpstr>
      <vt:lpstr>في البيت، انقلوا الكلمات ص 109 في دفاتركم، سأملي عليكم بعضا منها في حصة الغد.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180</cp:revision>
  <dcterms:created xsi:type="dcterms:W3CDTF">2023-09-20T21:35:22Z</dcterms:created>
  <dcterms:modified xsi:type="dcterms:W3CDTF">2026-04-12T13:02:31Z</dcterms:modified>
</cp:coreProperties>
</file>