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5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8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9.xml" ContentType="application/vnd.openxmlformats-officedocument.theme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1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4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5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7.xml" ContentType="application/vnd.openxmlformats-officedocument.theme+xml"/>
  <Override PartName="/ppt/slideLayouts/slideLayout302.xml" ContentType="application/vnd.openxmlformats-officedocument.presentationml.slideLayout+xml"/>
  <Override PartName="/ppt/theme/theme18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19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09" r:id="rId14"/>
    <p:sldMasterId id="2147483924" r:id="rId15"/>
    <p:sldMasterId id="2147483953" r:id="rId16"/>
    <p:sldMasterId id="2147483980" r:id="rId17"/>
    <p:sldMasterId id="2147484006" r:id="rId18"/>
    <p:sldMasterId id="2147484008" r:id="rId19"/>
    <p:sldMasterId id="2147484012" r:id="rId20"/>
    <p:sldMasterId id="2147484040" r:id="rId21"/>
  </p:sldMasterIdLst>
  <p:notesMasterIdLst>
    <p:notesMasterId r:id="rId116"/>
  </p:notesMasterIdLst>
  <p:sldIdLst>
    <p:sldId id="2147482866" r:id="rId22"/>
    <p:sldId id="2147482558" r:id="rId23"/>
    <p:sldId id="2147482452" r:id="rId24"/>
    <p:sldId id="2147482559" r:id="rId25"/>
    <p:sldId id="2147482560" r:id="rId26"/>
    <p:sldId id="2147482691" r:id="rId27"/>
    <p:sldId id="261" r:id="rId28"/>
    <p:sldId id="263" r:id="rId29"/>
    <p:sldId id="264" r:id="rId30"/>
    <p:sldId id="2147482795" r:id="rId31"/>
    <p:sldId id="2147482412" r:id="rId32"/>
    <p:sldId id="266" r:id="rId33"/>
    <p:sldId id="2147482775" r:id="rId34"/>
    <p:sldId id="2147482796" r:id="rId35"/>
    <p:sldId id="2147482692" r:id="rId36"/>
    <p:sldId id="278" r:id="rId37"/>
    <p:sldId id="283" r:id="rId38"/>
    <p:sldId id="284" r:id="rId39"/>
    <p:sldId id="288" r:id="rId40"/>
    <p:sldId id="289" r:id="rId41"/>
    <p:sldId id="2147482732" r:id="rId42"/>
    <p:sldId id="2147482486" r:id="rId43"/>
    <p:sldId id="2147482730" r:id="rId44"/>
    <p:sldId id="281" r:id="rId45"/>
    <p:sldId id="282" r:id="rId46"/>
    <p:sldId id="292" r:id="rId47"/>
    <p:sldId id="293" r:id="rId48"/>
    <p:sldId id="291" r:id="rId49"/>
    <p:sldId id="2147482733" r:id="rId50"/>
    <p:sldId id="2147482474" r:id="rId51"/>
    <p:sldId id="2147482699" r:id="rId52"/>
    <p:sldId id="2147482695" r:id="rId53"/>
    <p:sldId id="2147482523" r:id="rId54"/>
    <p:sldId id="2147482475" r:id="rId55"/>
    <p:sldId id="2147482700" r:id="rId56"/>
    <p:sldId id="300" r:id="rId57"/>
    <p:sldId id="2147482734" r:id="rId58"/>
    <p:sldId id="2147482798" r:id="rId59"/>
    <p:sldId id="2147482784" r:id="rId60"/>
    <p:sldId id="2147482746" r:id="rId61"/>
    <p:sldId id="2147482867" r:id="rId62"/>
    <p:sldId id="2147482745" r:id="rId63"/>
    <p:sldId id="2147482868" r:id="rId64"/>
    <p:sldId id="2147482794" r:id="rId65"/>
    <p:sldId id="2147482877" r:id="rId66"/>
    <p:sldId id="325" r:id="rId67"/>
    <p:sldId id="2147482701" r:id="rId68"/>
    <p:sldId id="329" r:id="rId69"/>
    <p:sldId id="332" r:id="rId70"/>
    <p:sldId id="338" r:id="rId71"/>
    <p:sldId id="339" r:id="rId72"/>
    <p:sldId id="343" r:id="rId73"/>
    <p:sldId id="344" r:id="rId74"/>
    <p:sldId id="345" r:id="rId75"/>
    <p:sldId id="346" r:id="rId76"/>
    <p:sldId id="351" r:id="rId77"/>
    <p:sldId id="352" r:id="rId78"/>
    <p:sldId id="2147482766" r:id="rId79"/>
    <p:sldId id="2147482869" r:id="rId80"/>
    <p:sldId id="2147482738" r:id="rId81"/>
    <p:sldId id="2147482468" r:id="rId82"/>
    <p:sldId id="2147482739" r:id="rId83"/>
    <p:sldId id="2147482470" r:id="rId84"/>
    <p:sldId id="2147482767" r:id="rId85"/>
    <p:sldId id="2147482768" r:id="rId86"/>
    <p:sldId id="2147482872" r:id="rId87"/>
    <p:sldId id="2147482873" r:id="rId88"/>
    <p:sldId id="2147482874" r:id="rId89"/>
    <p:sldId id="2147482875" r:id="rId90"/>
    <p:sldId id="2147482509" r:id="rId91"/>
    <p:sldId id="2147482518" r:id="rId92"/>
    <p:sldId id="2147482722" r:id="rId93"/>
    <p:sldId id="2147482850" r:id="rId94"/>
    <p:sldId id="2147482870" r:id="rId95"/>
    <p:sldId id="2147482810" r:id="rId96"/>
    <p:sldId id="2147482726" r:id="rId97"/>
    <p:sldId id="2147482520" r:id="rId98"/>
    <p:sldId id="2147482871" r:id="rId99"/>
    <p:sldId id="366" r:id="rId100"/>
    <p:sldId id="2147482477" r:id="rId101"/>
    <p:sldId id="2147482831" r:id="rId102"/>
    <p:sldId id="2147482835" r:id="rId103"/>
    <p:sldId id="2147482836" r:id="rId104"/>
    <p:sldId id="2147482837" r:id="rId105"/>
    <p:sldId id="2147482838" r:id="rId106"/>
    <p:sldId id="2147482642" r:id="rId107"/>
    <p:sldId id="376" r:id="rId108"/>
    <p:sldId id="2147482694" r:id="rId109"/>
    <p:sldId id="378" r:id="rId110"/>
    <p:sldId id="2147482729" r:id="rId111"/>
    <p:sldId id="381" r:id="rId112"/>
    <p:sldId id="2147482876" r:id="rId113"/>
    <p:sldId id="2147482631" r:id="rId114"/>
    <p:sldId id="2147482625" r:id="rId115"/>
  </p:sldIdLst>
  <p:sldSz cx="9144000" cy="6858000" type="screen4x3"/>
  <p:notesSz cx="6858000" cy="9144000"/>
  <p:embeddedFontLst>
    <p:embeddedFont>
      <p:font typeface="Dosis" pitchFamily="2" charset="0"/>
      <p:regular r:id="rId117"/>
      <p:bold r:id="rId118"/>
    </p:embeddedFont>
    <p:embeddedFont>
      <p:font typeface="Dosis ExtraBold" pitchFamily="2" charset="0"/>
      <p:bold r:id="rId119"/>
    </p:embeddedFont>
    <p:embeddedFont>
      <p:font typeface="Dosis Medium" pitchFamily="2" charset="0"/>
      <p:regular r:id="rId120"/>
      <p:bold r:id="rId121"/>
    </p:embeddedFont>
    <p:embeddedFont>
      <p:font typeface="Dosis SemiBold" pitchFamily="2" charset="0"/>
      <p:regular r:id="rId122"/>
      <p:bold r:id="rId123"/>
    </p:embeddedFont>
    <p:embeddedFont>
      <p:font typeface="Helvetica" panose="020B0604020202020204" pitchFamily="34" charset="0"/>
      <p:regular r:id="rId124"/>
      <p:bold r:id="rId125"/>
      <p:italic r:id="rId126"/>
      <p:boldItalic r:id="rId127"/>
    </p:embeddedFont>
    <p:embeddedFont>
      <p:font typeface="Microsoft Uighur" panose="02000000000000000000" pitchFamily="2" charset="-78"/>
      <p:regular r:id="rId128"/>
      <p:bold r:id="rId129"/>
    </p:embeddedFont>
    <p:embeddedFont>
      <p:font typeface="Modern Love" panose="04090805081005020601" pitchFamily="82" charset="0"/>
      <p:regular r:id="rId130"/>
    </p:embeddedFont>
    <p:embeddedFont>
      <p:font typeface="Noto Sans Symbols" panose="020B0604020202020204" charset="0"/>
      <p:regular r:id="rId131"/>
      <p:bold r:id="rId1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352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4649" userDrawn="1">
          <p15:clr>
            <a:srgbClr val="A4A3A4"/>
          </p15:clr>
        </p15:guide>
        <p15:guide id="5" pos="2699" userDrawn="1">
          <p15:clr>
            <a:srgbClr val="A4A3A4"/>
          </p15:clr>
        </p15:guide>
        <p15:guide id="6" pos="930" userDrawn="1">
          <p15:clr>
            <a:srgbClr val="A4A3A4"/>
          </p15:clr>
        </p15:guide>
        <p15:guide id="7" orient="horz" pos="3543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pos="3946" userDrawn="1">
          <p15:clr>
            <a:srgbClr val="A4A3A4"/>
          </p15:clr>
        </p15:guide>
        <p15:guide id="10" pos="4740" userDrawn="1">
          <p15:clr>
            <a:srgbClr val="A4A3A4"/>
          </p15:clr>
        </p15:guide>
        <p15:guide id="11" orient="horz" pos="4292" userDrawn="1">
          <p15:clr>
            <a:srgbClr val="A4A3A4"/>
          </p15:clr>
        </p15:guide>
        <p15:guide id="12" pos="5057" userDrawn="1">
          <p15:clr>
            <a:srgbClr val="A4A3A4"/>
          </p15:clr>
        </p15:guide>
        <p15:guide id="13" pos="5239" userDrawn="1">
          <p15:clr>
            <a:srgbClr val="A4A3A4"/>
          </p15:clr>
        </p15:guide>
        <p15:guide id="14" orient="horz" pos="709" userDrawn="1">
          <p15:clr>
            <a:srgbClr val="A4A3A4"/>
          </p15:clr>
        </p15:guide>
        <p15:guide id="15" orient="horz" pos="4201" userDrawn="1">
          <p15:clr>
            <a:srgbClr val="A4A3A4"/>
          </p15:clr>
        </p15:guide>
        <p15:guide id="18" pos="1837" userDrawn="1">
          <p15:clr>
            <a:srgbClr val="A4A3A4"/>
          </p15:clr>
        </p15:guide>
        <p15:guide id="19" orient="horz" pos="1412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34E7B"/>
    <a:srgbClr val="424D7B"/>
    <a:srgbClr val="A1A6BC"/>
    <a:srgbClr val="16AB98"/>
    <a:srgbClr val="00ACA4"/>
    <a:srgbClr val="00A89F"/>
    <a:srgbClr val="5BCAC5"/>
    <a:srgbClr val="00A9A1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50" autoAdjust="0"/>
  </p:normalViewPr>
  <p:slideViewPr>
    <p:cSldViewPr snapToGrid="0">
      <p:cViewPr varScale="1">
        <p:scale>
          <a:sx n="64" d="100"/>
          <a:sy n="64" d="100"/>
        </p:scale>
        <p:origin x="1584" y="78"/>
      </p:cViewPr>
      <p:guideLst>
        <p:guide pos="5352"/>
        <p:guide pos="4536"/>
        <p:guide pos="4649"/>
        <p:guide pos="2699"/>
        <p:guide pos="930"/>
        <p:guide orient="horz" pos="3543"/>
        <p:guide orient="horz" pos="4320"/>
        <p:guide pos="3946"/>
        <p:guide pos="4740"/>
        <p:guide orient="horz" pos="4292"/>
        <p:guide pos="5057"/>
        <p:guide pos="5239"/>
        <p:guide orient="horz" pos="709"/>
        <p:guide orient="horz" pos="4201"/>
        <p:guide pos="1837"/>
        <p:guide orient="horz" pos="1412"/>
      </p:guideLst>
    </p:cSldViewPr>
  </p:slideViewPr>
  <p:outlineViewPr>
    <p:cViewPr>
      <p:scale>
        <a:sx n="33" d="100"/>
        <a:sy n="33" d="100"/>
      </p:scale>
      <p:origin x="0" y="-77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1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63" Type="http://schemas.openxmlformats.org/officeDocument/2006/relationships/slide" Target="slides/slide42.xml"/><Relationship Id="rId84" Type="http://schemas.openxmlformats.org/officeDocument/2006/relationships/slide" Target="slides/slide63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slide" Target="slides/slide81.xml"/><Relationship Id="rId123" Type="http://schemas.openxmlformats.org/officeDocument/2006/relationships/font" Target="fonts/font7.fntdata"/><Relationship Id="rId128" Type="http://schemas.openxmlformats.org/officeDocument/2006/relationships/font" Target="fonts/font12.fntdata"/><Relationship Id="rId149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slide" Target="slides/slide92.xml"/><Relationship Id="rId118" Type="http://schemas.openxmlformats.org/officeDocument/2006/relationships/font" Target="fonts/font2.fntdata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50" Type="http://schemas.openxmlformats.org/officeDocument/2006/relationships/presProps" Target="pres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slide" Target="slides/slide82.xml"/><Relationship Id="rId108" Type="http://schemas.openxmlformats.org/officeDocument/2006/relationships/slide" Target="slides/slide87.xml"/><Relationship Id="rId124" Type="http://schemas.openxmlformats.org/officeDocument/2006/relationships/font" Target="fonts/font8.fntdata"/><Relationship Id="rId129" Type="http://schemas.openxmlformats.org/officeDocument/2006/relationships/font" Target="fonts/font13.fntdata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slide" Target="slides/slide93.xml"/><Relationship Id="rId119" Type="http://schemas.openxmlformats.org/officeDocument/2006/relationships/font" Target="fonts/font3.fntdata"/><Relationship Id="rId44" Type="http://schemas.openxmlformats.org/officeDocument/2006/relationships/slide" Target="slides/slide23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130" Type="http://schemas.openxmlformats.org/officeDocument/2006/relationships/font" Target="fonts/font14.fntdata"/><Relationship Id="rId151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slide" Target="slides/slide8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120" Type="http://schemas.openxmlformats.org/officeDocument/2006/relationships/font" Target="fonts/font4.fntdata"/><Relationship Id="rId125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slide" Target="slides/slide89.xml"/><Relationship Id="rId115" Type="http://schemas.openxmlformats.org/officeDocument/2006/relationships/slide" Target="slides/slide94.xml"/><Relationship Id="rId131" Type="http://schemas.openxmlformats.org/officeDocument/2006/relationships/font" Target="fonts/font15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52" Type="http://schemas.openxmlformats.org/officeDocument/2006/relationships/theme" Target="theme/theme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slide" Target="slides/slide84.xml"/><Relationship Id="rId126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slide" Target="slides/slide90.xml"/><Relationship Id="rId132" Type="http://schemas.openxmlformats.org/officeDocument/2006/relationships/font" Target="fonts/font16.fntdata"/><Relationship Id="rId153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slide" Target="slides/slide85.xml"/><Relationship Id="rId127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52" Type="http://schemas.openxmlformats.org/officeDocument/2006/relationships/slide" Target="slides/slide31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5.xml"/><Relationship Id="rId47" Type="http://schemas.openxmlformats.org/officeDocument/2006/relationships/slide" Target="slides/slide26.xml"/><Relationship Id="rId68" Type="http://schemas.openxmlformats.org/officeDocument/2006/relationships/slide" Target="slides/slide47.xml"/><Relationship Id="rId89" Type="http://schemas.openxmlformats.org/officeDocument/2006/relationships/slide" Target="slides/slide68.xml"/><Relationship Id="rId11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07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3932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>
          <a:extLst>
            <a:ext uri="{FF2B5EF4-FFF2-40B4-BE49-F238E27FC236}">
              <a16:creationId xmlns:a16="http://schemas.microsoft.com/office/drawing/2014/main" id="{10A99116-DA0D-CAA7-63A1-3835B0A17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>
            <a:extLst>
              <a:ext uri="{FF2B5EF4-FFF2-40B4-BE49-F238E27FC236}">
                <a16:creationId xmlns:a16="http://schemas.microsoft.com/office/drawing/2014/main" id="{B634B35B-B765-F5CC-30C9-AFBF9851E6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>
            <a:extLst>
              <a:ext uri="{FF2B5EF4-FFF2-40B4-BE49-F238E27FC236}">
                <a16:creationId xmlns:a16="http://schemas.microsoft.com/office/drawing/2014/main" id="{AEEAE4FF-0AA5-DC5B-A5C4-BC19B6F5E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6761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>
          <a:extLst>
            <a:ext uri="{FF2B5EF4-FFF2-40B4-BE49-F238E27FC236}">
              <a16:creationId xmlns:a16="http://schemas.microsoft.com/office/drawing/2014/main" id="{51A3FFC1-785B-6AE7-B044-9EAB5035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5:notes">
            <a:extLst>
              <a:ext uri="{FF2B5EF4-FFF2-40B4-BE49-F238E27FC236}">
                <a16:creationId xmlns:a16="http://schemas.microsoft.com/office/drawing/2014/main" id="{6B717427-8751-DF08-6966-E9C8B9D83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83" name="Google Shape;1583;p25:notes">
            <a:extLst>
              <a:ext uri="{FF2B5EF4-FFF2-40B4-BE49-F238E27FC236}">
                <a16:creationId xmlns:a16="http://schemas.microsoft.com/office/drawing/2014/main" id="{5DE95979-447E-4DAA-B0A5-B43A59FC2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205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>
          <a:extLst>
            <a:ext uri="{FF2B5EF4-FFF2-40B4-BE49-F238E27FC236}">
              <a16:creationId xmlns:a16="http://schemas.microsoft.com/office/drawing/2014/main" id="{3FFC3B23-803F-974E-5EE1-1E3DE668B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>
            <a:extLst>
              <a:ext uri="{FF2B5EF4-FFF2-40B4-BE49-F238E27FC236}">
                <a16:creationId xmlns:a16="http://schemas.microsoft.com/office/drawing/2014/main" id="{8066D4A5-E8D5-DC6F-1C29-EA144887E7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>
            <a:extLst>
              <a:ext uri="{FF2B5EF4-FFF2-40B4-BE49-F238E27FC236}">
                <a16:creationId xmlns:a16="http://schemas.microsoft.com/office/drawing/2014/main" id="{DAAA515E-D308-8935-D0BE-E049A9C98E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2567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7751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2083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213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>
          <a:extLst>
            <a:ext uri="{FF2B5EF4-FFF2-40B4-BE49-F238E27FC236}">
              <a16:creationId xmlns:a16="http://schemas.microsoft.com/office/drawing/2014/main" id="{601F5655-AEEB-D603-1604-04784D0B6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>
            <a:extLst>
              <a:ext uri="{FF2B5EF4-FFF2-40B4-BE49-F238E27FC236}">
                <a16:creationId xmlns:a16="http://schemas.microsoft.com/office/drawing/2014/main" id="{3C58EA5E-CFAE-D0FE-042E-F80087F2BB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>
            <a:extLst>
              <a:ext uri="{FF2B5EF4-FFF2-40B4-BE49-F238E27FC236}">
                <a16:creationId xmlns:a16="http://schemas.microsoft.com/office/drawing/2014/main" id="{5667F26D-1C02-A9C7-8409-87A0A28E6A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2526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>
          <a:extLst>
            <a:ext uri="{FF2B5EF4-FFF2-40B4-BE49-F238E27FC236}">
              <a16:creationId xmlns:a16="http://schemas.microsoft.com/office/drawing/2014/main" id="{1FE80770-03BC-8D57-74A1-D3CB94F3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39:notes">
            <a:extLst>
              <a:ext uri="{FF2B5EF4-FFF2-40B4-BE49-F238E27FC236}">
                <a16:creationId xmlns:a16="http://schemas.microsoft.com/office/drawing/2014/main" id="{709246ED-2D08-CAA5-CEAE-65094868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01" name="Google Shape;1701;p39:notes">
            <a:extLst>
              <a:ext uri="{FF2B5EF4-FFF2-40B4-BE49-F238E27FC236}">
                <a16:creationId xmlns:a16="http://schemas.microsoft.com/office/drawing/2014/main" id="{B94222F4-C335-C54C-5F22-F8B7EB7F6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487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FFE8151F-F5CC-4E04-8A48-9B45919EC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4B6AEC40-BF7F-B9FE-6835-8735A81F7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DAE4A44B-543D-13AB-0809-9B4AB9904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846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41DF9758-C204-353C-F5A2-C72EEDBA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4BAE66F-98C2-2AEB-7104-6C58ACFDD1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A62EA662-2E0A-2FFD-72DF-284C81B984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7843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FB41A3A-6350-3B43-C57D-80EDEFFE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D69F2AC-707B-BA82-6D91-3D5A4592E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510C7D67-871E-44F0-A8F2-6706E0609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3231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E2361F92-4D52-D895-635A-B8D5EB78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AFDBD46B-2A7C-510E-3260-4A930CD1A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2414AF98-60DE-DD45-40B9-444A3AA3A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5278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79EF8688-0AF1-649F-C5D4-29088709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694005F-F908-D33D-FAE8-50BC4D0AB1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79FCD385-A8BB-B365-7CA4-2F2C01BC12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7065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5722199B-B9CD-2981-A69D-C2404E00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EA1EB5DD-F696-1F9E-605E-CC02D80C2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328A1F85-7244-EF53-CC31-AFDD49BD1A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1774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86A5FC9F-882E-BC3E-9A95-27507973F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03FC549B-1A0E-F50A-4589-F6152B9D45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BB030643-EA3E-66E8-609D-E374F774E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71287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C7A512E-120E-81BA-1635-B8315320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13D8453-00B2-FDD4-6437-9756076C20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8BD6EC2F-8A51-6168-C59F-295AFA1C0F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358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85" name="Google Shape;218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93" name="Google Shape;219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7" name="Google Shape;222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5" name="Google Shape;2235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44" name="Google Shape;224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53" name="Google Shape;2253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96" name="Google Shape;2296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05" name="Google Shape;2305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4F9E1502-7CA4-A06B-2B51-3E8CC9162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29EDA6CA-5616-30D8-022F-0108A8903B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3CA96D61-E3CB-8481-CA9D-5EB2D5AC61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1312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118D6-4CBB-6DD9-DA9D-35026421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8930349-88D0-E90A-25A6-500F69F23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00803D8-6779-A8E0-7305-69F09324B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6696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3337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A1688C8F-2B51-BCDA-FA65-EC45C416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8A112AC-F49B-4935-E42C-0C5A39EFD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CD747EE-462A-32CF-2731-71436F473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29270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376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E1D69A3-88C9-47DE-C103-DB41BBF3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90F778D-D410-CFA6-7FF3-7AD3FC8A9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AD8A119-0C07-6EFA-6C3F-241F061D4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5986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B87672BD-41E0-0032-1367-02F89A2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260D71B3-002F-5FE9-61C3-47A0CDA4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39C01217-A791-E60B-7DDB-54319F388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99234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6158B891-F576-41B3-E7AA-DA365E2F6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858997E2-C56D-B95C-8A33-054E270254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2C375E6-3404-52BB-424A-D7095235EF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80781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220F5E65-8536-3FBF-34F0-A79B56245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B67933B1-15BE-8E02-6C7D-2D602F7D9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6E42BB12-12B4-006B-9EE2-813A9FB4AD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82023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C137341-B1CF-3F7C-966A-E4A9B533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063765C-7F6E-E62B-23A6-121F1E2E29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E767EEA-1C2F-7807-BE2E-43955418FC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8152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9C0E1860-A693-2F78-49DF-1933F735F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3AC8B78B-7762-996E-591A-987A704F76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9152743A-1750-6D46-A371-0414071B0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8152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A151C7D-22E8-A5D7-AD1D-C93A9B3C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45C805F-4AEC-07B5-F91B-816A29ABB4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EE4ACBC-784D-FEC9-ACCB-FAA1DCFB0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3661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D63B2ED-B0DC-0BE1-DB78-146614A3F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987109FF-9A20-7B89-44F9-AD3FBBD50D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5AD277EE-15F5-94C2-26B8-E9CD81A7A9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858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48D6B076-7964-35EC-D777-6742634C8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AAA71F89-711E-46C0-B3F0-64F8A14619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F5F92025-0631-B615-5DDC-F44AEF2FF6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810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Layouts/_rels/slideLayout2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9.png"/></Relationships>
</file>

<file path=ppt/slideLayouts/_rels/slideLayout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723897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3706410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688924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2543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240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90004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96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200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57119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57214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80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18017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3716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725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0229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17921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84304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174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17915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87959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9261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05040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59341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6934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0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0573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7437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015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70378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933148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42784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8790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48276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85380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8868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23331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06316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56396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21389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54131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70813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60160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0563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123862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4592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45415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64186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76292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051131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085177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98780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28419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9750373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82341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913461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536265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516342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631848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990860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15044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6319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47889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4840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806108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310941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749015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492831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446261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343058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65185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2706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1580549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59098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0107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29862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83929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1726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6.jp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image" Target="../media/image6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slideLayout" Target="../slideLayouts/slideLayout180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9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20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2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23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72.xml"/><Relationship Id="rId19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Relationship Id="rId22" Type="http://schemas.openxmlformats.org/officeDocument/2006/relationships/slideLayout" Target="../slideLayouts/slideLayout184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39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slideLayout" Target="../slideLayouts/slideLayout25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slideLayout" Target="../slideLayouts/slideLayout265.xml"/><Relationship Id="rId18" Type="http://schemas.openxmlformats.org/officeDocument/2006/relationships/slideLayout" Target="../slideLayouts/slideLayout270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255.xml"/><Relationship Id="rId21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17" Type="http://schemas.openxmlformats.org/officeDocument/2006/relationships/slideLayout" Target="../slideLayouts/slideLayout269.xml"/><Relationship Id="rId25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54.xml"/><Relationship Id="rId16" Type="http://schemas.openxmlformats.org/officeDocument/2006/relationships/slideLayout" Target="../slideLayouts/slideLayout268.xml"/><Relationship Id="rId20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24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57.xml"/><Relationship Id="rId15" Type="http://schemas.openxmlformats.org/officeDocument/2006/relationships/slideLayout" Target="../slideLayouts/slideLayout267.xml"/><Relationship Id="rId23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62.xml"/><Relationship Id="rId19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Relationship Id="rId14" Type="http://schemas.openxmlformats.org/officeDocument/2006/relationships/slideLayout" Target="../slideLayouts/slideLayout266.xml"/><Relationship Id="rId22" Type="http://schemas.openxmlformats.org/officeDocument/2006/relationships/slideLayout" Target="../slideLayouts/slideLayout274.xml"/><Relationship Id="rId27" Type="http://schemas.openxmlformats.org/officeDocument/2006/relationships/image" Target="../media/image13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80.xml"/><Relationship Id="rId21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24" Type="http://schemas.openxmlformats.org/officeDocument/2006/relationships/slideLayout" Target="../slideLayouts/slideLayout301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23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287.xml"/><Relationship Id="rId19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Relationship Id="rId22" Type="http://schemas.openxmlformats.org/officeDocument/2006/relationships/slideLayout" Target="../slideLayouts/slideLayout299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302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13" Type="http://schemas.openxmlformats.org/officeDocument/2006/relationships/slideLayout" Target="../slideLayouts/slideLayout317.xml"/><Relationship Id="rId18" Type="http://schemas.openxmlformats.org/officeDocument/2006/relationships/slideLayout" Target="../slideLayouts/slideLayout322.xml"/><Relationship Id="rId26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07.xml"/><Relationship Id="rId21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11.xml"/><Relationship Id="rId12" Type="http://schemas.openxmlformats.org/officeDocument/2006/relationships/slideLayout" Target="../slideLayouts/slideLayout316.xml"/><Relationship Id="rId17" Type="http://schemas.openxmlformats.org/officeDocument/2006/relationships/slideLayout" Target="../slideLayouts/slideLayout321.xml"/><Relationship Id="rId25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06.xml"/><Relationship Id="rId16" Type="http://schemas.openxmlformats.org/officeDocument/2006/relationships/slideLayout" Target="../slideLayouts/slideLayout320.xml"/><Relationship Id="rId20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24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09.xml"/><Relationship Id="rId15" Type="http://schemas.openxmlformats.org/officeDocument/2006/relationships/slideLayout" Target="../slideLayouts/slideLayout319.xml"/><Relationship Id="rId23" Type="http://schemas.openxmlformats.org/officeDocument/2006/relationships/slideLayout" Target="../slideLayouts/slideLayout327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314.xml"/><Relationship Id="rId19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Relationship Id="rId14" Type="http://schemas.openxmlformats.org/officeDocument/2006/relationships/slideLayout" Target="../slideLayouts/slideLayout318.xml"/><Relationship Id="rId22" Type="http://schemas.openxmlformats.org/officeDocument/2006/relationships/slideLayout" Target="../slideLayouts/slideLayout326.xml"/><Relationship Id="rId27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slideLayout" Target="../slideLayouts/slideLayout343.xml"/><Relationship Id="rId18" Type="http://schemas.openxmlformats.org/officeDocument/2006/relationships/slideLayout" Target="../slideLayouts/slideLayout348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333.xml"/><Relationship Id="rId21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17" Type="http://schemas.openxmlformats.org/officeDocument/2006/relationships/slideLayout" Target="../slideLayouts/slideLayout347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32.xml"/><Relationship Id="rId16" Type="http://schemas.openxmlformats.org/officeDocument/2006/relationships/slideLayout" Target="../slideLayouts/slideLayout346.xml"/><Relationship Id="rId20" Type="http://schemas.openxmlformats.org/officeDocument/2006/relationships/slideLayout" Target="../slideLayouts/slideLayout350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24" Type="http://schemas.openxmlformats.org/officeDocument/2006/relationships/slideLayout" Target="../slideLayouts/slideLayout354.xml"/><Relationship Id="rId5" Type="http://schemas.openxmlformats.org/officeDocument/2006/relationships/slideLayout" Target="../slideLayouts/slideLayout335.xml"/><Relationship Id="rId15" Type="http://schemas.openxmlformats.org/officeDocument/2006/relationships/slideLayout" Target="../slideLayouts/slideLayout345.xml"/><Relationship Id="rId23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40.xml"/><Relationship Id="rId19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slideLayout" Target="../slideLayouts/slideLayout344.xml"/><Relationship Id="rId22" Type="http://schemas.openxmlformats.org/officeDocument/2006/relationships/slideLayout" Target="../slideLayouts/slideLayout3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4011" r:id="rId11"/>
    <p:sldLayoutId id="2147483695" r:id="rId12"/>
    <p:sldLayoutId id="2147483696" r:id="rId13"/>
    <p:sldLayoutId id="2147483697" r:id="rId14"/>
    <p:sldLayoutId id="2147483698" r:id="rId15"/>
    <p:sldLayoutId id="2147483764" r:id="rId16"/>
    <p:sldLayoutId id="2147483765" r:id="rId17"/>
    <p:sldLayoutId id="2147483699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88" r:id="rId2"/>
    <p:sldLayoutId id="2147483907" r:id="rId3"/>
    <p:sldLayoutId id="2147483702" r:id="rId4"/>
    <p:sldLayoutId id="2147483703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87" r:id="rId19"/>
    <p:sldLayoutId id="2147484094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3" r:id="rId5"/>
    <p:sldLayoutId id="2147483724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90" r:id="rId22"/>
    <p:sldLayoutId id="2147483908" r:id="rId23"/>
    <p:sldLayoutId id="2147484092" r:id="rId24"/>
    <p:sldLayoutId id="2147484093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906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38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2" r:id="rId12"/>
    <p:sldLayoutId id="21474839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388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  <p:sldLayoutId id="2147484035" r:id="rId22"/>
    <p:sldLayoutId id="2147484036" r:id="rId23"/>
    <p:sldLayoutId id="2147484037" r:id="rId24"/>
    <p:sldLayoutId id="2147484038" r:id="rId25"/>
    <p:sldLayoutId id="214748403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0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  <p:sldLayoutId id="2147484060" r:id="rId20"/>
    <p:sldLayoutId id="2147484061" r:id="rId21"/>
    <p:sldLayoutId id="2147484062" r:id="rId22"/>
    <p:sldLayoutId id="2147484063" r:id="rId23"/>
    <p:sldLayoutId id="214748406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3.wdp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2.xml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13" Type="http://schemas.openxmlformats.org/officeDocument/2006/relationships/image" Target="../media/image51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video" Target="../media/media2.mp4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5.png"/><Relationship Id="rId4" Type="http://schemas.openxmlformats.org/officeDocument/2006/relationships/image" Target="../media/image47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7.png"/><Relationship Id="rId12" Type="http://schemas.openxmlformats.org/officeDocument/2006/relationships/image" Target="../media/image33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11" Type="http://schemas.openxmlformats.org/officeDocument/2006/relationships/image" Target="../media/image51.png"/><Relationship Id="rId5" Type="http://schemas.openxmlformats.org/officeDocument/2006/relationships/image" Target="../media/image56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openxmlformats.org/officeDocument/2006/relationships/image" Target="../media/image67.png"/><Relationship Id="rId5" Type="http://schemas.openxmlformats.org/officeDocument/2006/relationships/image" Target="../media/image49.png"/><Relationship Id="rId10" Type="http://schemas.microsoft.com/office/2007/relationships/hdphoto" Target="../media/hdphoto9.wdp"/><Relationship Id="rId4" Type="http://schemas.openxmlformats.org/officeDocument/2006/relationships/image" Target="../media/image48.png"/><Relationship Id="rId9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microsoft.com/office/2007/relationships/hdphoto" Target="../media/hdphoto9.wdp"/><Relationship Id="rId5" Type="http://schemas.openxmlformats.org/officeDocument/2006/relationships/image" Target="../media/image49.png"/><Relationship Id="rId10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71.png"/><Relationship Id="rId4" Type="http://schemas.openxmlformats.org/officeDocument/2006/relationships/image" Target="../media/image47.png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11" Type="http://schemas.openxmlformats.org/officeDocument/2006/relationships/image" Target="../media/image68.png"/><Relationship Id="rId5" Type="http://schemas.openxmlformats.org/officeDocument/2006/relationships/image" Target="../media/image49.png"/><Relationship Id="rId10" Type="http://schemas.openxmlformats.org/officeDocument/2006/relationships/image" Target="../media/image67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4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85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8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83.jpg"/><Relationship Id="rId5" Type="http://schemas.openxmlformats.org/officeDocument/2006/relationships/image" Target="../media/image49.png"/><Relationship Id="rId10" Type="http://schemas.openxmlformats.org/officeDocument/2006/relationships/image" Target="../media/image82.jpg"/><Relationship Id="rId4" Type="http://schemas.openxmlformats.org/officeDocument/2006/relationships/image" Target="../media/image48.png"/><Relationship Id="rId9" Type="http://schemas.openxmlformats.org/officeDocument/2006/relationships/image" Target="../media/image81.jpg"/><Relationship Id="rId14" Type="http://schemas.openxmlformats.org/officeDocument/2006/relationships/image" Target="../media/image86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1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9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89.jpg"/><Relationship Id="rId5" Type="http://schemas.openxmlformats.org/officeDocument/2006/relationships/image" Target="../media/image49.png"/><Relationship Id="rId10" Type="http://schemas.openxmlformats.org/officeDocument/2006/relationships/image" Target="../media/image88.jpg"/><Relationship Id="rId4" Type="http://schemas.openxmlformats.org/officeDocument/2006/relationships/image" Target="../media/image48.png"/><Relationship Id="rId9" Type="http://schemas.openxmlformats.org/officeDocument/2006/relationships/image" Target="../media/image87.jpg"/><Relationship Id="rId14" Type="http://schemas.openxmlformats.org/officeDocument/2006/relationships/image" Target="../media/image9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93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1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9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89.jpg"/><Relationship Id="rId5" Type="http://schemas.openxmlformats.org/officeDocument/2006/relationships/image" Target="../media/image49.png"/><Relationship Id="rId10" Type="http://schemas.openxmlformats.org/officeDocument/2006/relationships/image" Target="../media/image88.jpg"/><Relationship Id="rId4" Type="http://schemas.openxmlformats.org/officeDocument/2006/relationships/image" Target="../media/image48.png"/><Relationship Id="rId9" Type="http://schemas.openxmlformats.org/officeDocument/2006/relationships/image" Target="../media/image87.jpg"/><Relationship Id="rId14" Type="http://schemas.openxmlformats.org/officeDocument/2006/relationships/image" Target="../media/image92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6.png"/><Relationship Id="rId4" Type="http://schemas.openxmlformats.org/officeDocument/2006/relationships/image" Target="../media/image47.png"/><Relationship Id="rId9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97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4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9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101.jpg"/><Relationship Id="rId4" Type="http://schemas.openxmlformats.org/officeDocument/2006/relationships/image" Target="../media/image100.png"/><Relationship Id="rId9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102.jpg"/><Relationship Id="rId4" Type="http://schemas.openxmlformats.org/officeDocument/2006/relationships/image" Target="../media/image47.png"/><Relationship Id="rId9" Type="http://schemas.openxmlformats.org/officeDocument/2006/relationships/image" Target="../media/image101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103.jpg"/><Relationship Id="rId4" Type="http://schemas.openxmlformats.org/officeDocument/2006/relationships/image" Target="../media/image100.png"/><Relationship Id="rId9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103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87.jpg"/><Relationship Id="rId10" Type="http://schemas.openxmlformats.org/officeDocument/2006/relationships/image" Target="../media/image100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87.jpg"/><Relationship Id="rId4" Type="http://schemas.openxmlformats.org/officeDocument/2006/relationships/image" Target="../media/image47.png"/><Relationship Id="rId9" Type="http://schemas.openxmlformats.org/officeDocument/2006/relationships/image" Target="../media/image99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104.png"/><Relationship Id="rId4" Type="http://schemas.openxmlformats.org/officeDocument/2006/relationships/image" Target="../media/image47.png"/><Relationship Id="rId9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104.png"/><Relationship Id="rId4" Type="http://schemas.openxmlformats.org/officeDocument/2006/relationships/image" Target="../media/image47.png"/><Relationship Id="rId9" Type="http://schemas.openxmlformats.org/officeDocument/2006/relationships/image" Target="../media/image102.jp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0.sv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0.sv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11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8.png"/><Relationship Id="rId7" Type="http://schemas.openxmlformats.org/officeDocument/2006/relationships/image" Target="../media/image113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1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97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5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63.xml"/><Relationship Id="rId7" Type="http://schemas.openxmlformats.org/officeDocument/2006/relationships/image" Target="../media/image48.png"/><Relationship Id="rId12" Type="http://schemas.openxmlformats.org/officeDocument/2006/relationships/image" Target="../media/image11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7.png"/><Relationship Id="rId11" Type="http://schemas.openxmlformats.org/officeDocument/2006/relationships/image" Target="../media/image33.gif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0.xml"/><Relationship Id="rId9" Type="http://schemas.openxmlformats.org/officeDocument/2006/relationships/image" Target="../media/image50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11" Type="http://schemas.microsoft.com/office/2007/relationships/hdphoto" Target="../media/hdphoto9.wdp"/><Relationship Id="rId5" Type="http://schemas.openxmlformats.org/officeDocument/2006/relationships/image" Target="../media/image49.png"/><Relationship Id="rId10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microsoft.com/office/2007/relationships/hdphoto" Target="../media/hdphoto9.wdp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11" Type="http://schemas.openxmlformats.org/officeDocument/2006/relationships/image" Target="../media/image72.png"/><Relationship Id="rId5" Type="http://schemas.openxmlformats.org/officeDocument/2006/relationships/image" Target="../media/image49.png"/><Relationship Id="rId10" Type="http://schemas.openxmlformats.org/officeDocument/2006/relationships/image" Target="../media/image115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microsoft.com/office/2007/relationships/hdphoto" Target="../media/hdphoto9.wdp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11" Type="http://schemas.openxmlformats.org/officeDocument/2006/relationships/image" Target="../media/image72.png"/><Relationship Id="rId5" Type="http://schemas.openxmlformats.org/officeDocument/2006/relationships/image" Target="../media/image49.png"/><Relationship Id="rId10" Type="http://schemas.openxmlformats.org/officeDocument/2006/relationships/image" Target="../media/image115.png"/><Relationship Id="rId4" Type="http://schemas.openxmlformats.org/officeDocument/2006/relationships/image" Target="../media/image48.png"/><Relationship Id="rId9" Type="http://schemas.openxmlformats.org/officeDocument/2006/relationships/image" Target="../media/image10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11" Type="http://schemas.microsoft.com/office/2007/relationships/hdphoto" Target="../media/hdphoto9.wdp"/><Relationship Id="rId5" Type="http://schemas.openxmlformats.org/officeDocument/2006/relationships/image" Target="../media/image49.png"/><Relationship Id="rId10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10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7.sv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97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5.xml"/><Relationship Id="rId9" Type="http://schemas.openxmlformats.org/officeDocument/2006/relationships/image" Target="../media/image5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00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7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47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video" Target="../media/media6.mp4"/><Relationship Id="rId16" Type="http://schemas.openxmlformats.org/officeDocument/2006/relationships/image" Target="../media/image70.png"/><Relationship Id="rId1" Type="http://schemas.microsoft.com/office/2007/relationships/media" Target="../media/media6.mp4"/><Relationship Id="rId6" Type="http://schemas.openxmlformats.org/officeDocument/2006/relationships/image" Target="../media/image28.png"/><Relationship Id="rId11" Type="http://schemas.openxmlformats.org/officeDocument/2006/relationships/image" Target="../media/image51.png"/><Relationship Id="rId5" Type="http://schemas.openxmlformats.org/officeDocument/2006/relationships/image" Target="../media/image118.png"/><Relationship Id="rId15" Type="http://schemas.openxmlformats.org/officeDocument/2006/relationships/image" Target="../media/image69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49.png"/><Relationship Id="rId14" Type="http://schemas.openxmlformats.org/officeDocument/2006/relationships/image" Target="../media/image68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120.png"/><Relationship Id="rId12" Type="http://schemas.openxmlformats.org/officeDocument/2006/relationships/image" Target="../media/image5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11" Type="http://schemas.openxmlformats.org/officeDocument/2006/relationships/image" Target="../media/image50.png"/><Relationship Id="rId5" Type="http://schemas.openxmlformats.org/officeDocument/2006/relationships/image" Target="../media/image119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48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2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2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05.xml"/><Relationship Id="rId7" Type="http://schemas.openxmlformats.org/officeDocument/2006/relationships/image" Target="../media/image4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23.png"/><Relationship Id="rId11" Type="http://schemas.openxmlformats.org/officeDocument/2006/relationships/image" Target="../media/image51.png"/><Relationship Id="rId5" Type="http://schemas.openxmlformats.org/officeDocument/2006/relationships/image" Target="../media/image33.gif"/><Relationship Id="rId10" Type="http://schemas.openxmlformats.org/officeDocument/2006/relationships/image" Target="../media/image50.png"/><Relationship Id="rId4" Type="http://schemas.openxmlformats.org/officeDocument/2006/relationships/image" Target="../media/image122.png"/><Relationship Id="rId9" Type="http://schemas.openxmlformats.org/officeDocument/2006/relationships/image" Target="../media/image49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E82A57-A05D-21DD-CC71-03B45D111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ar-SA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توليف ر – ز – ص – ض – ط - 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كتابة : رسم الحروف وإكمال كلمات -   نقل 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دمج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إملاء 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توليف د - ذ - س - ش - ف – ق</a:t>
            </a:r>
            <a:endParaRPr lang="fr-MA" sz="1400" b="1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</a:t>
            </a:r>
            <a:r>
              <a:rPr lang="fr-FR" sz="1400" b="1" dirty="0">
                <a:cs typeface="Microsoft Uighur" panose="02000000000000000000" pitchFamily="2" charset="-78"/>
              </a:rPr>
              <a:t> </a:t>
            </a:r>
            <a:r>
              <a:rPr lang="ar-MA" sz="1400" b="1" dirty="0">
                <a:cs typeface="Microsoft Uighur" panose="02000000000000000000" pitchFamily="2" charset="-78"/>
              </a:rPr>
              <a:t>أراجع ما تعلمته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توليف ع – غ – ح – ج - خ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353" y="24069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توليف: ب ت ن ث ي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الحروف وإكمال كلمات</a:t>
            </a: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12" y="1225870"/>
            <a:ext cx="5387980" cy="229196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102677"/>
            <a:ext cx="5389200" cy="14354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269703"/>
            <a:ext cx="5389200" cy="13711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34E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34E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28540" y="3734336"/>
            <a:ext cx="48864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اللعب والمرح: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يسقط – جرح – كسر –خسر –فاز –فرحون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699" y="487427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</a:t>
            </a:r>
            <a:r>
              <a:rPr lang="ar-MA" sz="22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الجملة الفعلية: أفضل-  أحب – لا أحب.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466914" y="2236950"/>
            <a:ext cx="511372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الترحيب وتدبير السلوك.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200" dirty="0">
                <a:cs typeface="Microsoft Uighur" panose="02000000000000000000" pitchFamily="2" charset="-78"/>
              </a:rPr>
              <a:t>إملاء.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      كلمات بصرية: </a:t>
            </a:r>
            <a:r>
              <a:rPr lang="ar-MA" sz="2200" dirty="0">
                <a:cs typeface="Microsoft Uighur" panose="02000000000000000000" pitchFamily="2" charset="-78"/>
              </a:rPr>
              <a:t>معا – خلف –أيها – أيتها – الذي – التي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 قراءة مشتركة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672312" y="444401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672311" y="3263337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02524" y="1574078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389200" cy="1371186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86296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توليف: ب ت ن ث ي</a:t>
            </a:r>
          </a:p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الحروف وإكمال كلمات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730153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60" y="3259098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60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563256" y="447673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727" y="1577368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5788" y="1501742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36232" y="3176594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5788" y="4332608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28540" y="547884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7095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مفردات معجم اللعب والمرح؛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816076" y="3288351"/>
            <a:ext cx="7005601" cy="932781"/>
            <a:chOff x="1021944" y="2851205"/>
            <a:chExt cx="7005601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021944" y="3193926"/>
              <a:ext cx="53427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البنيات اللغوية: الجملة الفعلية: أفضل – أحب – لا أحب؛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4221133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  تتضمن الحروف التي سبق تقديمها؛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74632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حروف سبق تقديمها وإكمال كلمات بالمقاطع المناسبة.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895743" y="3535373"/>
            <a:ext cx="63000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إملاء: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</a:rPr>
              <a:t>ءٍ</a:t>
            </a:r>
            <a:r>
              <a:rPr kumimoji="0" lang="ar-MA" sz="28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</a:rPr>
              <a:t>– </a:t>
            </a:r>
            <a:r>
              <a:rPr lang="ar-MA" sz="2800" dirty="0" err="1">
                <a:cs typeface="Microsoft Uighur" panose="02000000000000000000" pitchFamily="2" charset="-78"/>
              </a:rPr>
              <a:t>ءاً</a:t>
            </a:r>
            <a:r>
              <a:rPr lang="ar-MA" sz="2800" dirty="0">
                <a:cs typeface="Microsoft Uighur" panose="02000000000000000000" pitchFamily="2" charset="-78"/>
              </a:rPr>
              <a:t> - بُطْءٍ - </a:t>
            </a:r>
            <a:r>
              <a:rPr lang="ar-MA" sz="2800" dirty="0" err="1">
                <a:cs typeface="Microsoft Uighur" panose="02000000000000000000" pitchFamily="2" charset="-78"/>
              </a:rPr>
              <a:t>لُجوءاً</a:t>
            </a:r>
            <a:endParaRPr lang="ar-MA" sz="2800" dirty="0"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معا – خلف –أيها – أيتها – الذي – التي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      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6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b="973"/>
          <a:stretch>
            <a:fillRect/>
          </a:stretch>
        </p:blipFill>
        <p:spPr>
          <a:xfrm>
            <a:off x="2575292" y="1967052"/>
            <a:ext cx="2044588" cy="360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rcRect b="989"/>
          <a:stretch>
            <a:fillRect/>
          </a:stretch>
        </p:blipFill>
        <p:spPr>
          <a:xfrm>
            <a:off x="4847006" y="1967052"/>
            <a:ext cx="2276586" cy="36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251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0277" cy="770277"/>
          </a:xfrm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C4927A4F-1AAC-D655-741D-2819DCE028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C9CF59BA-293E-6211-BE6E-7DA28C00370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C96CE8D-9DBE-B86C-CD10-09E96CDFEA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98D4670F-752E-7C68-722D-DEEF5D3F0E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50A70210-6A01-6E72-A9DF-19CE7E4FAE4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73E93182-24DE-259F-E1D6-A5E40C8CBE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02338DF-B2B3-7895-5200-FBDAC051BDE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EBB63193-2F2A-8B42-B37D-C3914616DD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D3DFB04D-51A8-3F90-FFAE-47FDF6D56D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01AB2DB2-282F-335A-58DD-90B2D60011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CB96C86F-A03B-3813-4C2D-BF0447C5B070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C3CB87-E598-D279-76DF-9608CC1837BD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AEE3FEB-55E0-0F3C-B504-40FA88CFE7BA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DE81A60-8FC4-7C76-B005-25E0CE86DB10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EF49485C-C34F-782E-442C-29A916DA7A0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BEC284C7-E159-1F23-1442-349299388F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29CC581B-9B70-4548-D09D-92542B96C3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B856AC60-F5CD-14FE-9D28-07B39CDB304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022270C-EA90-41A4-2528-EEBEE3D7170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1;p130">
            <a:extLst>
              <a:ext uri="{FF2B5EF4-FFF2-40B4-BE49-F238E27FC236}">
                <a16:creationId xmlns:a16="http://schemas.microsoft.com/office/drawing/2014/main" id="{0BA5EFB8-5B99-9A2F-8B77-F037CC6B77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2;p130">
            <a:extLst>
              <a:ext uri="{FF2B5EF4-FFF2-40B4-BE49-F238E27FC236}">
                <a16:creationId xmlns:a16="http://schemas.microsoft.com/office/drawing/2014/main" id="{B5A1C9A8-B7BD-9855-ED77-E95F029988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94816713-65F1-6894-011C-01EC8B35E3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77E02CD0-DF65-E509-F2D4-CB145B1A38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2C3FAF73-BC9E-57CE-C3DA-C5D13B2E3E0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715791" y="1538405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</a:t>
            </a:r>
            <a:r>
              <a:rPr lang="ar-MA" sz="24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</a:t>
            </a: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اعتيادي خاص بالإملاء بداية كل حصة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48B768E-5D1D-EACC-DA8F-BC9A46B2D888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2E83FE9-29F7-D577-1BB1-20674875640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22F065-B1B9-CFCE-974E-6313B4093E18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EDE9464-1225-AF46-4143-FB1E899DB2B7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1EF7757-9AB3-64FE-519C-AB834EAA3A2A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E3D0802-B701-91FA-77AC-B354CF0DAA95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8EAE0D-591D-9220-75D9-99ABD65242E3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56BB96-5997-C438-6ADA-01ECF98D3327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BAD564-696F-E4BD-1727-4285AAFF53B2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D798B57-322F-E952-A821-437FD1B2E514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9FC71FA-A6F3-D384-A381-33B8B314F247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0EAFD9F-0E35-E64F-3928-D62CC3666614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8C2515-D082-203D-C858-99C945FA1B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0169" y="1871968"/>
            <a:ext cx="4567016" cy="4230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1831356" y="3087000"/>
            <a:ext cx="54030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معجم الصحة والنظافة والحماية من الأخطار: 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</a:t>
            </a:r>
            <a:r>
              <a:rPr lang="ar-MA" sz="2800" dirty="0">
                <a:cs typeface="Microsoft Uighur" panose="02000000000000000000" pitchFamily="2" charset="-78"/>
              </a:rPr>
              <a:t>يسقط – جرح – كسر –خسر –فاز –فرحون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8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انتبهوا الآن. سوف نتعلم كلمات جديدة، سنستعمل هذه الكلمات للتحدث عن اللعب والمرح. </a:t>
            </a:r>
            <a:endParaRPr sz="23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373F73F-4D66-C5F9-AF5D-3462CC448B6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6000" y="2015709"/>
            <a:ext cx="1800000" cy="1800000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4BDF948-06AC-8C1A-D60C-7A7032E16F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072" y="1992561"/>
            <a:ext cx="1923145" cy="184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7551A5-5EC7-1642-FAA0-14A56F43A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4981" y="1979187"/>
            <a:ext cx="1923145" cy="1836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3B9BAE-1918-CECC-0C4A-A60DDBD2D1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81" y="195604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85CECB-296A-5257-B62C-6184EBED40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4427" y="4242331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F66A2B-0A4B-4CED-AE67-FF7A74E1EA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4980" y="424233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E0EF3B-FDC6-2729-BC30-4E023AB26A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081" y="4242330"/>
            <a:ext cx="1923145" cy="1871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ماذا يحدث للولد؟ يمكن للمتعلمين استعمال اللغة الأم للتعبير عن الكلمة.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1A749F-C79F-D250-DCD2-0B0B4B77F9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84239-7085-651B-26C7-B6F04E15B5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7542" y="2503507"/>
            <a:ext cx="3344458" cy="2383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الولدُ يسْقُطُ-  يَسْقُطُ ــــ رَدِّدوا: يسقطُ.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7B69F9DC-B35F-4A35-021A-21DD8D8D7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4531" y="3655938"/>
            <a:ext cx="3132138" cy="669600"/>
          </a:xfr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34E7B"/>
                </a:solidFill>
              </a:rPr>
              <a:t>يَـسْـقُـطُ</a:t>
            </a:r>
            <a:endParaRPr lang="fr-FR" sz="54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F072D7-883E-A0C5-215D-44A2BA55B8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331" y="2631326"/>
            <a:ext cx="3344458" cy="2383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هذا؟ 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2942B5-14F1-0130-6065-E5CDDF844C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214" y="2546555"/>
            <a:ext cx="2955010" cy="2341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30894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xfrm>
            <a:off x="6341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هذا جُرْحٌ. جُرْحٌ. ردِّدوا : جُرْحٌ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C212A3CA-2F8A-FDD9-527D-C5A8B9919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0312" y="3706148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جُـرْح</a:t>
            </a:r>
            <a:endParaRPr lang="fr-FR" sz="5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2FD138-FC26-D3A6-30C8-5F77910CC9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5947" y="3717256"/>
            <a:ext cx="287114" cy="2153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F878FC-0211-2B01-4D73-28570DF47C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0214" y="2546555"/>
            <a:ext cx="2955010" cy="2341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33967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>
          <a:extLst>
            <a:ext uri="{FF2B5EF4-FFF2-40B4-BE49-F238E27FC236}">
              <a16:creationId xmlns:a16="http://schemas.microsoft.com/office/drawing/2014/main" id="{8A32AF92-3500-46B8-AA71-A2D0BD38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B3124AA-4F7E-9B2D-D581-ECFF36DE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الذي أصاب الولد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i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0F438A30-22FF-DBD0-ECA8-48D7783BF09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8804607F-36EE-BC61-10FD-A31A866E63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AB2F0C2-6414-A8DE-04F7-207A9FE0D4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EEA4C9A-107B-3D60-405A-D3CF7555C3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E556CFE-49FA-0100-9463-A7B5E2A528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3A77317E-14FB-F0AA-3AF7-B6D93A4AF4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538E251D-63DE-636E-2F20-49A723AED20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38F15648-4953-88CD-F2FB-AE11BCB4A7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4CB1A273-E8B4-FD9D-7AB7-ECD8F338FD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C05E245-5383-EDA6-C0EA-BA87D157CAC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A3750E-B137-F983-5EB3-0C36841D9A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EEE2AF8-5CAC-0DAB-A4A8-B0CB11E22E2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455331" y="2753033"/>
            <a:ext cx="1910615" cy="2109542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0A1911-E3A8-C0C0-9263-762684BC26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9748" y="2336729"/>
            <a:ext cx="2810471" cy="2800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25390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>
          <a:extLst>
            <a:ext uri="{FF2B5EF4-FFF2-40B4-BE49-F238E27FC236}">
              <a16:creationId xmlns:a16="http://schemas.microsoft.com/office/drawing/2014/main" id="{577D7EFF-32CC-BE45-003E-0476816B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5">
            <a:extLst>
              <a:ext uri="{FF2B5EF4-FFF2-40B4-BE49-F238E27FC236}">
                <a16:creationId xmlns:a16="http://schemas.microsoft.com/office/drawing/2014/main" id="{68A7D97F-5B9B-FFA5-CB48-8A3F1972DB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أصابه كسرٌ. كسرٌ. رَدِّدوا : كَسْرٌ. 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" name="Google Shape;1483;p20">
            <a:extLst>
              <a:ext uri="{FF2B5EF4-FFF2-40B4-BE49-F238E27FC236}">
                <a16:creationId xmlns:a16="http://schemas.microsoft.com/office/drawing/2014/main" id="{88A21363-B1C5-3324-5CEC-F87D82CFC4CD}"/>
              </a:ext>
            </a:extLst>
          </p:cNvPr>
          <p:cNvSpPr/>
          <p:nvPr/>
        </p:nvSpPr>
        <p:spPr>
          <a:xfrm>
            <a:off x="3941135" y="1062000"/>
            <a:ext cx="5441773" cy="1530219"/>
          </a:xfrm>
          <a:prstGeom prst="roundRect">
            <a:avLst>
              <a:gd name="adj" fmla="val 16667"/>
            </a:avLst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86;p130">
            <a:extLst>
              <a:ext uri="{FF2B5EF4-FFF2-40B4-BE49-F238E27FC236}">
                <a16:creationId xmlns:a16="http://schemas.microsoft.com/office/drawing/2014/main" id="{58CE6787-28CA-2FF2-8B0F-D59B1993DB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DC5E7928-ABD3-B477-E9C1-4D46476055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8;p130">
            <a:extLst>
              <a:ext uri="{FF2B5EF4-FFF2-40B4-BE49-F238E27FC236}">
                <a16:creationId xmlns:a16="http://schemas.microsoft.com/office/drawing/2014/main" id="{9AD75A35-E87B-344D-ACA0-0D85A5AEE8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89;p130">
            <a:extLst>
              <a:ext uri="{FF2B5EF4-FFF2-40B4-BE49-F238E27FC236}">
                <a16:creationId xmlns:a16="http://schemas.microsoft.com/office/drawing/2014/main" id="{8B328CBF-1E46-3400-8532-BE279D1F96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0;p130">
            <a:extLst>
              <a:ext uri="{FF2B5EF4-FFF2-40B4-BE49-F238E27FC236}">
                <a16:creationId xmlns:a16="http://schemas.microsoft.com/office/drawing/2014/main" id="{4916FF4D-C4C6-3C13-80C7-236D4C2A4C1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91;p130">
            <a:extLst>
              <a:ext uri="{FF2B5EF4-FFF2-40B4-BE49-F238E27FC236}">
                <a16:creationId xmlns:a16="http://schemas.microsoft.com/office/drawing/2014/main" id="{A102B74D-3404-B7FB-E83F-C93812283F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92;p130">
            <a:extLst>
              <a:ext uri="{FF2B5EF4-FFF2-40B4-BE49-F238E27FC236}">
                <a16:creationId xmlns:a16="http://schemas.microsoft.com/office/drawing/2014/main" id="{7CA4B2DD-1B7F-9128-F2DF-B730429CAA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93;p130">
            <a:extLst>
              <a:ext uri="{FF2B5EF4-FFF2-40B4-BE49-F238E27FC236}">
                <a16:creationId xmlns:a16="http://schemas.microsoft.com/office/drawing/2014/main" id="{41B0FD09-0196-537A-CDC8-8F4F43C018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94;p130">
            <a:extLst>
              <a:ext uri="{FF2B5EF4-FFF2-40B4-BE49-F238E27FC236}">
                <a16:creationId xmlns:a16="http://schemas.microsoft.com/office/drawing/2014/main" id="{D2098B39-0385-BA3A-5D6C-F4F674428E2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95;p130">
            <a:extLst>
              <a:ext uri="{FF2B5EF4-FFF2-40B4-BE49-F238E27FC236}">
                <a16:creationId xmlns:a16="http://schemas.microsoft.com/office/drawing/2014/main" id="{A356A1CB-C7CC-72C1-BECA-370E093E88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27BBA1-F518-B002-C56E-1B67DB5893F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C5B6CF93-E0F7-F5A0-2CB4-2A8738D5E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5239" y="3639189"/>
            <a:ext cx="3132138" cy="669600"/>
          </a:xfrm>
        </p:spPr>
        <p:txBody>
          <a:bodyPr/>
          <a:lstStyle/>
          <a:p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كَـسْـر</a:t>
            </a:r>
            <a:endParaRPr lang="fr-FR" sz="5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867196-E2B1-16C3-9C83-BFBD7EAF46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9748" y="2336729"/>
            <a:ext cx="2810471" cy="2800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A2E370-424C-C913-D3EE-78DB2107D7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3766" y="3737152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143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>
          <a:extLst>
            <a:ext uri="{FF2B5EF4-FFF2-40B4-BE49-F238E27FC236}">
              <a16:creationId xmlns:a16="http://schemas.microsoft.com/office/drawing/2014/main" id="{D5849334-7BDA-CFC0-61F9-1C60B669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>
            <a:extLst>
              <a:ext uri="{FF2B5EF4-FFF2-40B4-BE49-F238E27FC236}">
                <a16:creationId xmlns:a16="http://schemas.microsoft.com/office/drawing/2014/main" id="{74348A11-03C9-869D-C0CF-BE1E1ABC9B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517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أثناء اللعب، احذر السقوط والجرح والكسر.  رَدِّدوا.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6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AACD21-5BE8-4924-144D-97C4D98EC53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71634F4B-0F3E-E40F-CF91-DE7AEBD3B02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095FB552-451C-C031-4E58-E049CB45CD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2E05B5BB-88CF-9831-981B-5920C8A479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D06C189F-8B09-A0FB-CFDB-C9A6F14502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93A14454-CCF7-FD0D-63EC-BE86906ACE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B0201560-9B09-D339-3F8D-90CACCAD23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F9D98474-ADB4-2A54-700A-BB90B63E47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583FD28F-FB96-5769-A5CF-CE0F7CA9E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34545C40-BD4D-876F-0FBD-A0FA54975E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6C721E73-F426-8EDC-14EA-C32EEC47E6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379A0B-0B2A-4B9F-8F74-1FA234BA47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5233" y="2641490"/>
            <a:ext cx="1923145" cy="184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E7871F-06E1-C7FC-3799-BDD7B91A1B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4142" y="2628116"/>
            <a:ext cx="1923145" cy="1836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B3D4FD-B5E7-5EFA-6520-9EADC44C0B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242" y="2604969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67093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600435" y="7630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لم حزِنَ الولدُ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451AFB-7312-A58A-A7D1-42AAEDD36A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3096" y="2445774"/>
            <a:ext cx="2667339" cy="2667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740017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26910" y="7776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لِأَنَّهُ خَسِرَ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sym typeface="Arial"/>
              </a:rPr>
              <a:t>خَسِرَ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. رَدِّدوا : خَسِرَ.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E02C3D65-0DB0-E9A5-B33F-46495BAF8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079" y="3500923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خَـسِـرَ</a:t>
            </a:r>
            <a:endParaRPr lang="fr-FR" sz="5400" dirty="0"/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803413-C05F-305B-3A97-A06BB14DC7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3096" y="2445774"/>
            <a:ext cx="2667339" cy="2667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3851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لما فرحَ الولدُ؟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9EE4CA-9EEA-74BD-78C1-0E583BCCC8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9307" y="2507226"/>
            <a:ext cx="3167580" cy="2569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لأنه فازَ . فازَ ــــ رَدِّدوا: فازَ.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2784D879-8CFD-53A0-16FF-7614ED5D3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7587" y="3642200"/>
            <a:ext cx="3132138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فـازَ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61E91F-9573-B76A-5FD8-9A186A4A31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9307" y="2507226"/>
            <a:ext cx="3167580" cy="2569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كيف هم الأطفال؟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1F7BD46-02C7-4639-87DE-251F3CA78A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682B54F-2E60-41E8-8DEF-9D8951B18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D1D15309-4E61-4C6F-837F-119ACFCBBE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CE6D6B66-530B-413B-AF08-B0E83BA58AA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0B115A36-E57A-4369-B08B-BDC576C22E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2A51847D-08C3-422F-A502-D08273A91A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7B9CF7AA-D53E-4B1E-A1F3-3A2557F512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082D3A24-CC6B-4F81-B938-3CEAC3799C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7145941-5E33-49A7-B062-98B3E28C36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82EA5A80-0BC4-4807-B512-C7EBE612A4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BB721C-CC10-3478-8907-0EE49216DF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5296CD-8C8B-421A-EAEA-EAAE479F64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5350" y="2615380"/>
            <a:ext cx="3519181" cy="2328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8539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>
          <a:extLst>
            <a:ext uri="{FF2B5EF4-FFF2-40B4-BE49-F238E27FC236}">
              <a16:creationId xmlns:a16="http://schemas.microsoft.com/office/drawing/2014/main" id="{B6E849D1-5920-FD45-E114-0EE86932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>
            <a:extLst>
              <a:ext uri="{FF2B5EF4-FFF2-40B4-BE49-F238E27FC236}">
                <a16:creationId xmlns:a16="http://schemas.microsoft.com/office/drawing/2014/main" id="{3E113AF2-0317-0BDF-B93C-3DA4A66993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الأطفالُ فَرحونَ. فرِحونَ. رَدِّدوا : فرحون.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3FA9DBAF-4132-A295-6EDB-62D76D60B37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5564842-8580-19D6-C36B-81338DF30F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F3C18DE-235D-445A-731A-57897E423E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63DFFCB-A02E-C385-DC85-12EB7EEBD1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51E6B6F0-BF2F-9744-18BB-2D485CA9058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47F53828-1880-6F49-0A09-D070D3D69C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C7462352-4303-B70F-AEFF-8F825D5B90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E4ADC8A2-54D4-A812-F076-24177BA43F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C7F9363-B5E1-5100-2B7B-A575E56A75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F41B381A-3338-3600-046B-E953EC4E0B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41E8D3-A443-9786-322A-2526D63EB84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8" name="Espace réservé du texte 23">
            <a:extLst>
              <a:ext uri="{FF2B5EF4-FFF2-40B4-BE49-F238E27FC236}">
                <a16:creationId xmlns:a16="http://schemas.microsoft.com/office/drawing/2014/main" id="{75183233-AD2C-B2FC-B108-A127EEAF7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90" y="3685872"/>
            <a:ext cx="3570694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فَـرِحـونَ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1A32F5-7C0B-DB8B-7C2B-B55796D8A9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5350" y="2615380"/>
            <a:ext cx="3519181" cy="2328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04222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>
          <a:extLst>
            <a:ext uri="{FF2B5EF4-FFF2-40B4-BE49-F238E27FC236}">
              <a16:creationId xmlns:a16="http://schemas.microsoft.com/office/drawing/2014/main" id="{7E751E96-06D0-6ADE-1476-E29A6F8D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39">
            <a:extLst>
              <a:ext uri="{FF2B5EF4-FFF2-40B4-BE49-F238E27FC236}">
                <a16:creationId xmlns:a16="http://schemas.microsoft.com/office/drawing/2014/main" id="{364A81BC-E0D7-3A3B-F8F6-BD5CB8B5F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477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الأطفال فرحون لأنهم فازوا في المسابقة. رددوا.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0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09038-18F2-ADF7-9533-005DC9B72D1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E2E1450A-2F0E-499C-B24E-F0DE4D1D71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;p130">
            <a:extLst>
              <a:ext uri="{FF2B5EF4-FFF2-40B4-BE49-F238E27FC236}">
                <a16:creationId xmlns:a16="http://schemas.microsoft.com/office/drawing/2014/main" id="{D78DD327-6257-444C-AF77-B5BC3F53CA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693C84D5-195A-4B3E-83E4-D49DA3380B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8EA7FE51-167F-4032-A8FE-FCB05AE15B1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6151B8E-3B13-466D-9B57-C0831FCDE9F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30">
            <a:extLst>
              <a:ext uri="{FF2B5EF4-FFF2-40B4-BE49-F238E27FC236}">
                <a16:creationId xmlns:a16="http://schemas.microsoft.com/office/drawing/2014/main" id="{20E1E44D-820A-475D-889A-6D3F113723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2;p130">
            <a:extLst>
              <a:ext uri="{FF2B5EF4-FFF2-40B4-BE49-F238E27FC236}">
                <a16:creationId xmlns:a16="http://schemas.microsoft.com/office/drawing/2014/main" id="{EF62D0FE-9B64-4255-9D76-16309D75C9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3;p130">
            <a:extLst>
              <a:ext uri="{FF2B5EF4-FFF2-40B4-BE49-F238E27FC236}">
                <a16:creationId xmlns:a16="http://schemas.microsoft.com/office/drawing/2014/main" id="{C39FD68F-BC46-4BD3-AF33-24FA236C2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4;p130">
            <a:extLst>
              <a:ext uri="{FF2B5EF4-FFF2-40B4-BE49-F238E27FC236}">
                <a16:creationId xmlns:a16="http://schemas.microsoft.com/office/drawing/2014/main" id="{D3409AB6-1ED3-4554-B136-692E6D0ACA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5;p130">
            <a:extLst>
              <a:ext uri="{FF2B5EF4-FFF2-40B4-BE49-F238E27FC236}">
                <a16:creationId xmlns:a16="http://schemas.microsoft.com/office/drawing/2014/main" id="{D0D1A0AB-FDDF-4274-8A4A-E0560F376B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51102E-8A4E-6DDD-624B-8B03791988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3523" y="2602663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BCB9A6-D511-D9E9-AC7C-FD0E37606D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7332" y="2590510"/>
            <a:ext cx="1923145" cy="1871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974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91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 سوف نراجع الكلمات التي تعرفنا عليها. أنا أشير وأنت تقول.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1809A5-170A-97CB-4DB5-762CA3D308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072" y="1992561"/>
            <a:ext cx="1923145" cy="184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D52E77-BF33-3046-29EC-6F0CC46D4C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4981" y="1979187"/>
            <a:ext cx="1923145" cy="1836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7163EC-F3F3-8D02-C1EC-2A4C056262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81" y="195604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DB3C6E-99E8-9D97-4D00-CBF4C8F8A9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4427" y="4242331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459DBB4-43D7-D665-C1C2-8FAA6A0DFC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4980" y="424233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5864D2C-2436-DE8D-153E-379B04F990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081" y="4242330"/>
            <a:ext cx="1923145" cy="1871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خذوا الكراسة ص 104.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18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8E8A750-A3BD-AC50-4058-E1A1F42B7CC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9600" y="756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095B39-7326-5A1F-F734-CCCA549A7B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7273" y="1704227"/>
            <a:ext cx="3210403" cy="4506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ستنجزون تمرين: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أشير وأنت تقول» في ثنائيات.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5730E-40C0-5A35-3420-EA02BE6276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959"/>
          <a:stretch>
            <a:fillRect/>
          </a:stretch>
        </p:blipFill>
        <p:spPr>
          <a:xfrm flipH="1">
            <a:off x="3243444" y="2705546"/>
            <a:ext cx="3211367" cy="246273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178A4D-46B1-1B68-0529-77BEE75E1983}"/>
              </a:ext>
            </a:extLst>
          </p:cNvPr>
          <p:cNvSpPr/>
          <p:nvPr/>
        </p:nvSpPr>
        <p:spPr>
          <a:xfrm>
            <a:off x="850179" y="347180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D38CE3-F186-6227-FF1C-34568DA579C1}"/>
              </a:ext>
            </a:extLst>
          </p:cNvPr>
          <p:cNvSpPr txBox="1"/>
          <p:nvPr/>
        </p:nvSpPr>
        <p:spPr>
          <a:xfrm>
            <a:off x="1504606" y="3444623"/>
            <a:ext cx="1223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 تقول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C97EA21-49D6-09E6-70F1-9F81A5C10D5C}"/>
              </a:ext>
            </a:extLst>
          </p:cNvPr>
          <p:cNvSpPr/>
          <p:nvPr/>
        </p:nvSpPr>
        <p:spPr>
          <a:xfrm>
            <a:off x="2681760" y="354193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A449214-A2FE-C96B-C9A0-394FC328EC66}"/>
              </a:ext>
            </a:extLst>
          </p:cNvPr>
          <p:cNvSpPr/>
          <p:nvPr/>
        </p:nvSpPr>
        <p:spPr>
          <a:xfrm>
            <a:off x="6251262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DB0B5-66D0-0DCE-E053-761095BBBDDB}"/>
              </a:ext>
            </a:extLst>
          </p:cNvPr>
          <p:cNvSpPr txBox="1"/>
          <p:nvPr/>
        </p:nvSpPr>
        <p:spPr>
          <a:xfrm>
            <a:off x="6625345" y="3469103"/>
            <a:ext cx="923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أنا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أشير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F774B74-1963-637E-62E1-E907B8FD6F46}"/>
              </a:ext>
            </a:extLst>
          </p:cNvPr>
          <p:cNvSpPr/>
          <p:nvPr/>
        </p:nvSpPr>
        <p:spPr>
          <a:xfrm>
            <a:off x="7641899" y="352480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C3CC7C-6995-CC9A-A4A1-B67D1B930901}"/>
              </a:ext>
            </a:extLst>
          </p:cNvPr>
          <p:cNvSpPr txBox="1"/>
          <p:nvPr/>
        </p:nvSpPr>
        <p:spPr>
          <a:xfrm>
            <a:off x="7701898" y="3535949"/>
            <a:ext cx="367200" cy="40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1</a:t>
            </a:r>
          </a:p>
        </p:txBody>
      </p:sp>
      <p:pic>
        <p:nvPicPr>
          <p:cNvPr id="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3E46D-673A-A4B4-A63E-2DD7F9728A0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DC7006-96F9-084A-36B7-8B679DC5049E}"/>
              </a:ext>
            </a:extLst>
          </p:cNvPr>
          <p:cNvSpPr txBox="1"/>
          <p:nvPr/>
        </p:nvSpPr>
        <p:spPr>
          <a:xfrm>
            <a:off x="2732689" y="3529240"/>
            <a:ext cx="393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2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009217" y="666000"/>
            <a:ext cx="792000" cy="79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22D39-40D6-CA2E-9465-1E0BFDBFCC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072" y="1992561"/>
            <a:ext cx="1923145" cy="184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FD42A5-6BF6-8709-5C59-D2DCAC65C1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4981" y="1979187"/>
            <a:ext cx="1923145" cy="1836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33954E-4E53-8248-766F-D97B4D8C1D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81" y="195604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D8418D-8CDF-E447-392B-1C4E63397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4427" y="4242331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1ADEE46-8BCD-E679-1B25-3E60A49A1A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4980" y="4242330"/>
            <a:ext cx="1923145" cy="185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13498E-CB51-5E57-C68E-C92BA3BC53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081" y="4242330"/>
            <a:ext cx="1923145" cy="1871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lvl="0" indent="0" algn="r" rtl="1">
              <a:buClr>
                <a:srgbClr val="424D7B"/>
              </a:buClr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الجملة الفعلية: أفضل – أحب – لا أحب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9267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618059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سنتعلم الآن كيف نركب جملا نعبر بها عما نحبه وما لا نحبه. سأبدأ أنا أولا. انتبهوا.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DE6C60-1E32-5EAF-2B96-C4DAA5B9E56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4" descr="Une image contenant habits, garçon, personne, dessin&#10;&#10;Le contenu généré par l’IA peut être incorrect.">
            <a:extLst>
              <a:ext uri="{FF2B5EF4-FFF2-40B4-BE49-F238E27FC236}">
                <a16:creationId xmlns:a16="http://schemas.microsoft.com/office/drawing/2014/main" id="{D05DA1D2-8255-399B-BE98-CAB9D5CEFFA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600" t="7105" r="5065" b="16227"/>
          <a:stretch>
            <a:fillRect/>
          </a:stretch>
        </p:blipFill>
        <p:spPr>
          <a:xfrm>
            <a:off x="2380128" y="1801905"/>
            <a:ext cx="4329953" cy="4064854"/>
          </a:xfrm>
          <a:effectLst/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05BB012-2B85-3940-5852-BE6D3EBD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BE664C3-EFA1-422C-8B47-37F54130B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يفضل جوجو لعبة الغميضة.  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8FD3F4-D8B9-9707-4DAB-9BDAB38460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0AAA93F7-4C68-49F9-8011-A1ACC23C50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8C761B42-26FA-4AB8-FF27-41AB3B26B5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6EA5ADB-50E7-7FD9-17D2-AB8843DA29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97F7AA72-1B74-6BF1-4114-778CEDEC14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1ADC6248-9263-BDF3-C9E0-FF01C0E0E4E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86C39FF-1C1B-9671-032B-4E0E26CC66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10079B80-4AFD-12F9-B441-50CAB7ADD6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7B0B2B8-7122-6138-A906-F783E4BA74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3B72B60B-E9EA-D6BA-CD75-54CFC49917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34DEA1A6-6354-EA2D-EAFD-9C982FEE25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55F096-5306-3A5B-70B5-CAF3FDA16F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1272" y="2238898"/>
            <a:ext cx="4401455" cy="3121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24484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3C5D13E-5967-2D88-FDB0-1B942438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AF5C018F-53D3-163C-8658-2A2E9D6DDD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تحب ليلي لعبة القفز. 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189C3-C377-3C12-E366-30DFB85990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01E7D22-0239-9037-9327-F5F53A2A85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2A19796E-3ABE-AB10-416C-8FB8A41347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37C79783-649D-2CD5-C828-BFD65011FB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B79AC6EF-F324-EE37-6838-A6B9C1ED2D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96E48B5-EB23-109A-F45C-B4EC698C40B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07E69BD4-E3F6-0E06-89EF-B2B9ABE793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4F79A42-F590-F4A3-4770-546427D3F02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EF9967C-D843-11C0-631B-D9099C7DA21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B779B5-2C51-1779-99D6-B75CAE54AE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C668755-4D27-442B-1ADE-C222A8A1FA2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CF7371-BA79-3820-CC5C-239052BF6C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3852" y="2160792"/>
            <a:ext cx="5111651" cy="3158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692592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CD8EC7C-851E-67A2-616E-3728BFCC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D3E020E-1FB0-454F-9A12-159C247B68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يحب كوكي لعبة التسلق.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 رددوا. ردد أنت.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641AF-82DE-1866-07FE-01CE2303D1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9CD69EDD-5BAF-6426-2DDE-1201E87744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E1CC4A39-7563-2A95-EBE3-03EC4C132D1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DD99CB46-A8E0-DECF-2252-8FD4F79F6C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7A1A589E-4C1E-D60F-6E2F-2415C1ADC4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53DE257-818E-070B-1EE8-40AFD9DD8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573D9BC6-7715-8745-86F8-838F0CA27D8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7EB58A73-4AC2-A37B-CFF6-1D7668575B6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B980B593-9724-EF6A-5C48-611309D5D2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C592693-DF90-51D5-238F-9302D95E61B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E24238A-4516-8270-463B-6EC6B8AE1B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D21886-C012-A220-E32D-18951C721F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4826" y="2161640"/>
            <a:ext cx="4521944" cy="3172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043736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E528B1C2-00DD-645D-25B4-89D10A04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10B700E-1DC2-E35E-FCA6-546653414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أفضل اللعب بالدمية.  وأنتم ماذا تفضلون؟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2E02471-EF42-6B08-5424-0C41C3FFA2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52F2AAE1-E6FE-A0E4-B34A-F0E5B5BBED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F6D9434A-069B-7CC0-2FC1-8D06D6B072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C9B2A21C-CBD7-7507-878B-E4FB81216C1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B7C40C6-1541-2849-918C-664120DA2A6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9D91A29-304E-517B-D91F-CBDD3EFECB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F7D7AC8B-39D6-1777-1963-33BEF03574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4415746B-1A37-92A8-E4AD-BB4B51F572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8A9674-3A28-EA87-CA9F-A9417D2D7D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9B596D53-74E7-FB07-9593-7A91E68DCE4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3D40E1-2D0D-C808-685B-75F0E455C7A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54E261-0D49-B200-9B59-DDB6E3F063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7" y="2307412"/>
            <a:ext cx="1857505" cy="137117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4EAF3E-78EB-45F8-F263-4788C4BA1B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00" y="2264691"/>
            <a:ext cx="1592605" cy="14566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D92C48-D8E6-F9F2-26B9-BAB6E15A3A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14" y="2464474"/>
            <a:ext cx="1220921" cy="12141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D59AD2-D833-F2B4-2964-A0367C4489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14" y="4404713"/>
            <a:ext cx="1605116" cy="14243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B4195F-BEE3-536F-245F-D8EE5CDDC1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4333407"/>
            <a:ext cx="1857160" cy="145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D38127-482C-B759-856D-4E586A41F5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24" y="4333407"/>
            <a:ext cx="1821274" cy="137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926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493057A3-B03C-A9FA-3734-57EB805BF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D14E186-3B96-0653-66D5-7EAA3C6BF8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أحب لعبة الأرجوحة لأنها لعبة ممتعة. وأنتم ماذا تحبون؟ لماذا؟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F87512AC-ED2C-ED72-CCCD-7282064809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2E3D230-B307-F9B0-C81C-EAE5A599DED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8BC2AEBC-AABD-CEC2-8ADD-4841929E81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695CFD14-5BFF-1260-8548-431A9EA29F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DDC286D8-7A59-F101-576C-032CAA75C75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C99C2CF-2966-1E7C-C90F-8E27CFA911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F051ECD9-AFFC-0659-57BB-EBD9AEBC2C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396BC4E8-449A-1395-8170-3966821831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E6D39853-4E47-07F6-675A-E4B39850277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5C51E307-24B2-E377-19FE-A0B9685BC58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48AC11-B0AE-BC1F-759F-464D772B9F2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C62349-B120-1F54-DF6C-013D204D70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59" y="2010795"/>
            <a:ext cx="1473425" cy="177192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111880-5FD7-E793-DE98-F859B7CF8C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81" y="4202860"/>
            <a:ext cx="1583585" cy="16705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95A38D-0E19-D80A-C7FD-ED74A82C53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4"/>
          <a:stretch/>
        </p:blipFill>
        <p:spPr>
          <a:xfrm>
            <a:off x="962505" y="2128645"/>
            <a:ext cx="1866496" cy="16540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63674E-8567-25BB-C843-D4ACD3572E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282" y="2050142"/>
            <a:ext cx="1866496" cy="16078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240447-A9CA-CFED-3CCA-53D50AFF52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04" y="4379169"/>
            <a:ext cx="1988298" cy="13960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A0D83D-53BC-6AFD-C07A-8CE0C30FF28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59" y="4282568"/>
            <a:ext cx="1601893" cy="143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816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1F0CCDD-4D10-5C98-2286-139CAC3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93F3C4FE-806F-9E91-3435-88173DDE75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لا أحب لعبة التسلق لأني أخاف أن أسقط. رددوا. ردد أنت.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F5525636-B4D1-0CD1-EE15-1C0BDC92B5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C0D93EFC-4006-2E23-C8A6-3FF93D26647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A52BD7BC-6C80-3BFE-3A3C-684CFC335F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A842A48-E309-A59D-54A2-E5BF949DF2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11C4373-F62A-F5E6-CA1A-B8C0E1BEEFC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CA914A95-C19A-C838-93EE-FEEEBB8D82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E51B415-D475-96E5-B594-6366CC4F7E9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8909BB49-6DFB-70C5-367C-06E9A6E6C3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F171CB6-F19B-ADAA-5A1E-A5B2A4B584D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D8C1BA05-5543-71AE-D8FB-3077B390073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C936E4-1D68-60EA-3EC0-996E76944D4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B3C932-E4AB-5A77-8E2E-2C13E22834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417" y="2138713"/>
            <a:ext cx="2677644" cy="267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BB621C38-09F1-7F59-5076-51B0DA3BA2A3}"/>
              </a:ext>
            </a:extLst>
          </p:cNvPr>
          <p:cNvSpPr/>
          <p:nvPr/>
        </p:nvSpPr>
        <p:spPr>
          <a:xfrm>
            <a:off x="2746828" y="2866946"/>
            <a:ext cx="816173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394464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694C9148-ECB8-1C6C-E575-61E5D73C0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7911D63-6A97-E51D-D488-35601E9736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وأنتم أي لعبة لا تحبون؟ لماذا؟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D2E657E2-4F7D-38DA-4B51-8D0AEA5AB3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7C4294FB-8FC6-9A54-BE68-1ECE4E578B4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E2A54113-2FBD-A96F-D752-22E47DC819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D3A89D7-8A52-7A8B-80D7-16DF9D9B33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DBF95BB7-D999-32EF-65D7-75497E6BEFA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AF328836-C4F4-664A-F581-EBD816760FE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6102EC2D-95DE-CC44-ED4B-186AC1C964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9FEB12F-812B-AD52-3B28-A51A9E7B14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383C2FC0-AF0A-33EC-BFB2-46072E854E6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E788A44-5951-849E-2C8B-4159DE1CAE5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C85AA1-FD28-CD1B-356E-401D030E626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9D68B2-14D3-FA9C-CE61-72B1F74AEF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60" y="2069720"/>
            <a:ext cx="1473425" cy="1771924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844959F4-71A1-1BD2-3E88-BA0D877E21BB}"/>
              </a:ext>
            </a:extLst>
          </p:cNvPr>
          <p:cNvSpPr/>
          <p:nvPr/>
        </p:nvSpPr>
        <p:spPr>
          <a:xfrm>
            <a:off x="7807330" y="2913731"/>
            <a:ext cx="525018" cy="211732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2486A8-5C7B-F9A8-C625-5B4E4C9F8C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519" y="4195782"/>
            <a:ext cx="1583585" cy="16705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A1D845-2423-222F-C5D2-B0082F518C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4"/>
          <a:stretch/>
        </p:blipFill>
        <p:spPr>
          <a:xfrm>
            <a:off x="962505" y="2128645"/>
            <a:ext cx="1866496" cy="165407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19D51D-2694-4E75-1C37-7733E93033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519" y="2151769"/>
            <a:ext cx="1866496" cy="16078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0FD482-CF29-053F-56EE-22253169DA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04" y="4379169"/>
            <a:ext cx="1988298" cy="13960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93420F-AE42-4005-DB5E-1BF7BC95BC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60" y="4312488"/>
            <a:ext cx="1601893" cy="143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4598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FFE7B625-813A-401A-6F87-EE1B0918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4C47C25-3979-2293-7D75-1EC58313F6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يطلب الأستاذ من المتعلمين تركيب جمل تتضمن أفضل –أحب - لا أحب. يشرك الأستاذ جميع المتعلمين في النشاط.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67F61DD6-2744-71F6-E62C-649FFEC29F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B4089FF-BC4C-2913-FEBC-D3BC06179A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227C57D-C170-A6EE-0767-3D0221F9EC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D9E3D78A-65D6-9FC4-CCB2-0F5219CEAA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5E26590-6154-3B60-523E-2CA0F885F1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44C0880A-9C42-E068-B8AA-04BBBC927F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8C8029D-7F14-F0FC-73C0-EEE3568F03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8BD74F9-2E2F-00A9-A31A-81774711C4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DBA03C2E-DED3-38C0-2782-6CACFD3E40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F48AC928-B2C3-5EC7-867C-012B5C4B0A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6F221C-9867-E0E6-A1FA-2DB58ED8420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sourire, Dessin animé&#10;&#10;Le contenu généré par l’IA peut être incorrect.">
            <a:extLst>
              <a:ext uri="{FF2B5EF4-FFF2-40B4-BE49-F238E27FC236}">
                <a16:creationId xmlns:a16="http://schemas.microsoft.com/office/drawing/2014/main" id="{9567A884-1EB4-6C7F-CC6C-E8CFCC1D0E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063" y="2012721"/>
            <a:ext cx="3823874" cy="38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8288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8BEC99-420E-8C74-013C-05F919F00E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675" y="3004310"/>
            <a:ext cx="7856649" cy="11829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2C2AE0-48A7-4E81-6E28-3E0F0C5637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859" y="2859888"/>
            <a:ext cx="8089757" cy="14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41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340397" y="756000"/>
            <a:ext cx="711046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....... صفقوا له (لها).</a:t>
            </a:r>
            <a:endParaRPr sz="2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240019" y="2902504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ب – ت – ن – ث - ي: مراجعة وتوليف؛</a:t>
            </a:r>
          </a:p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رسم الحروف وإكمال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696303" y="1807373"/>
            <a:ext cx="1451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216" y="2262124"/>
            <a:ext cx="882531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سابقا كيف نقرأ ونكتب كل حروف اللغة العربية. اليوم سنراجع بعض ما تعلمناه.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>
          <a:xfrm>
            <a:off x="7960105" y="719856"/>
            <a:ext cx="719477" cy="719477"/>
          </a:xfrm>
        </p:spPr>
      </p:pic>
      <p:sp>
        <p:nvSpPr>
          <p:cNvPr id="563" name="Google Shape;563;p14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4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5" name="Google Shape;565;p14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6" name="Google Shape;566;p14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7" name="Google Shape;567;p14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8" name="Google Shape;568;p140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40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40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40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D7205D16-FA11-F723-1968-4D4B2EBD9027}"/>
              </a:ext>
            </a:extLst>
          </p:cNvPr>
          <p:cNvSpPr/>
          <p:nvPr/>
        </p:nvSpPr>
        <p:spPr>
          <a:xfrm>
            <a:off x="5456868" y="3148773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B484E85C-25D4-2FEC-BEAC-D0BE47F61228}"/>
              </a:ext>
            </a:extLst>
          </p:cNvPr>
          <p:cNvSpPr/>
          <p:nvPr/>
        </p:nvSpPr>
        <p:spPr>
          <a:xfrm>
            <a:off x="6987428" y="3148773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A4DF31A8-105D-398B-73FC-E7BC78109E2F}"/>
              </a:ext>
            </a:extLst>
          </p:cNvPr>
          <p:cNvSpPr/>
          <p:nvPr/>
        </p:nvSpPr>
        <p:spPr>
          <a:xfrm>
            <a:off x="3941999" y="3148773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B2047FC6-D60F-FA0E-06F4-586951B9582B}"/>
              </a:ext>
            </a:extLst>
          </p:cNvPr>
          <p:cNvSpPr/>
          <p:nvPr/>
        </p:nvSpPr>
        <p:spPr>
          <a:xfrm>
            <a:off x="2427130" y="314877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3;p107">
            <a:extLst>
              <a:ext uri="{FF2B5EF4-FFF2-40B4-BE49-F238E27FC236}">
                <a16:creationId xmlns:a16="http://schemas.microsoft.com/office/drawing/2014/main" id="{870A556F-CFDB-6FFB-741A-35D9DB3BC7AF}"/>
              </a:ext>
            </a:extLst>
          </p:cNvPr>
          <p:cNvSpPr/>
          <p:nvPr/>
        </p:nvSpPr>
        <p:spPr>
          <a:xfrm>
            <a:off x="874217" y="3148775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سنميز الصوت [ت] عندما نسمعه في كلمات. أنصتوا جيدا.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2102;p73">
            <a:extLst>
              <a:ext uri="{FF2B5EF4-FFF2-40B4-BE49-F238E27FC236}">
                <a16:creationId xmlns:a16="http://schemas.microsoft.com/office/drawing/2014/main" id="{B45ADA0E-1F82-9337-E599-975EE9657DD9}"/>
              </a:ext>
            </a:extLst>
          </p:cNvPr>
          <p:cNvSpPr txBox="1"/>
          <p:nvPr/>
        </p:nvSpPr>
        <p:spPr>
          <a:xfrm>
            <a:off x="2958026" y="2075844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06585"/>
              </a:buClr>
              <a:buSzPts val="19900"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FB1B8CD-4DE2-4D23-BB07-AED0F19A60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17A97DF7-3DB4-4B56-89AF-6D0215C266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90B909A-9F02-4C04-AD82-BD3CFCE910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73C2F2-57F4-4944-BB62-C4DCC76E58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C387C72-A5E4-493B-B334-0FE60CF5AF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04AAACB-CE82-466F-88DF-36040DD23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60C1DD6-B5F3-40F3-982C-6894D470B9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11C7A7-4612-44D0-A4A1-43C692F735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219C4D-9195-4203-A78F-333F6A5E05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BB16371C-29D9-424D-AD22-D846220966F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221;p87">
            <a:extLst>
              <a:ext uri="{FF2B5EF4-FFF2-40B4-BE49-F238E27FC236}">
                <a16:creationId xmlns:a16="http://schemas.microsoft.com/office/drawing/2014/main" id="{B5446A1D-639F-015B-9DB2-58818BEA90A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13653" y="2849686"/>
            <a:ext cx="1830084" cy="1849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ثعلب – ثعلب  هل سمعتم  الصوت [ ت ] في كلمة ثعلب؟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26FC686-92BC-CCFF-C0F9-CCA068B08F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1002BC-AFB3-3B92-3C9F-4D6225EE9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838728" y="1243012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F3BC7D0-B868-4A36-BC5E-F91294A5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9223B42-409E-494D-B023-6F3D8153A18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0C7E1E9A-DCD8-4A74-85E9-E0E2CF6298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58AA809-F3B9-4D6F-A457-2F6305FAEA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6EA5946-3678-4224-83F1-E0CAB39AE5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E57589E-B8ED-47AC-BB79-B2BC5699F7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3C6D1A8-F69A-40C0-834B-3D0CC3FD6F1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2AABCF6-A7F8-41E8-AA07-24E398E53F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3E1025E-5DB6-4D31-9B26-83F356FF94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5EC3DDF3-C4E7-447F-B6B8-AF4E1D0EA22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FBCC88-1619-09A6-4644-C0A4EFF2B5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54" y="2716696"/>
            <a:ext cx="2751101" cy="23291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أحسنتم،  لا نسمع  الصوت [ ت ] في كلمة ثعلب.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726BF4-EBC2-715D-1C0E-ABBD8138DE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88C71D4-A7BE-4A3D-83C2-3D2EB0E16C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0B5DE24-39B4-40D5-B398-16071B3E0A8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15328B9-DBAF-4928-994B-5977A43A46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851C1406-04AB-48DD-9EFA-6528551DA0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D950F9B-589C-48E5-B7F1-789C41200B4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9FA88AF-2CD9-4996-9BC3-95DE8F5B17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F13F76C-578C-45C6-BFFA-62F545F661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B0F39C3-B618-49C4-8A02-756F325B2B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F9837DA-B836-408F-A6BD-8A9D12D2796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01CFF43-0B24-48A2-AE3C-DCDA75324B6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040218-5E3B-EAB0-D672-3BC03D5F62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39" y="2608541"/>
            <a:ext cx="2751101" cy="2329175"/>
          </a:xfrm>
          <a:prstGeom prst="rect">
            <a:avLst/>
          </a:prstGeom>
        </p:spPr>
      </p:pic>
      <p:pic>
        <p:nvPicPr>
          <p:cNvPr id="19" name="Google Shape;2143;p78">
            <a:extLst>
              <a:ext uri="{FF2B5EF4-FFF2-40B4-BE49-F238E27FC236}">
                <a16:creationId xmlns:a16="http://schemas.microsoft.com/office/drawing/2014/main" id="{2A53BDB0-1F1C-D4B4-AD41-20A291084F6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20735" y="3238782"/>
            <a:ext cx="1451321" cy="1422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ترسمُ – ترسمُ - هل سمعتم  الصوت [ ت ] في ترسم؟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7AF9E9-19BF-E6B8-C662-945F6C935F9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A8A5A8-9D31-D692-6837-C4171AD98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838728" y="1243012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4B11B11-CD8D-4986-BEBE-2A24D3A93F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76200C0-6C3B-47CC-8BD0-79D5FFC02C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5BBA0F4-581C-48C5-8266-8C15A45244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860731EF-B6CD-4F1C-89BB-5E89D647678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708EF081-5C0A-4F05-8BC2-CCD44BF462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9D29B376-E80A-406E-A889-9FA824E4D2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4A4706DD-41CA-4B88-9C24-12544B156C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049336A-F7F5-4EE5-BC8B-2D6A1AC280F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5A9F0E46-7151-4EDE-8F01-FAA7B5EE916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CF36109C-092B-4732-95AD-D615EE3690C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F804E0-CDCD-0805-35DE-01897CB5FF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007" y="2722271"/>
            <a:ext cx="2256296" cy="24596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Google Shape;2239;p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أحسنتم، نسمع الصوت [ت] في ترسُمُ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3646AC81-A893-379D-25DE-12ADCB7DF2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E1B77409-2912-4C14-8570-CE286B0A35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B6AD7C8-4FC3-4D5C-80E9-5921A162EEB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856BD7CF-0B7C-4198-B70B-711E882448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1C7A910D-A9D8-4798-AFD3-4AA1AE3B52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0CCBAF5-52D4-4856-8A41-7939A404561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8E75EB1-BFF7-4AF6-AC95-98D29A5AAF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65146B1F-2F2E-456C-AD5E-BA859CAB51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AABA22E-47D3-4666-85BE-0E5B82281C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17F7488B-1090-4F41-A4C4-DE9BA393C22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746B486-60C9-4A96-88C1-1C6F69D1DC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626F95-877C-4D9B-4E80-45584542F4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46" y="2496129"/>
            <a:ext cx="2256296" cy="24596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أرجوحة – أرجوحة - هل سمعتم الصوت [ ت ] في كلمة أرجوحة؟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042BF64-3736-8256-0980-4670FA3575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B81F17BF-17B7-47EC-BE7F-6CDC9BBFC49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EDD86BE-AFDE-4B21-B67D-53D3DD76629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7A5157A-D83B-4F4F-99BE-39723DF2E3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82D8994-3322-4B21-9853-17C301F7F2E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8426D31-C8D0-4848-9CAC-8341CC32750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BCAEB656-AD28-4B46-B78B-2437C80022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02A10F-EE45-D852-3967-5497C64FA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996" y="2430418"/>
            <a:ext cx="2381901" cy="2417188"/>
          </a:xfrm>
          <a:prstGeom prst="rect">
            <a:avLst/>
          </a:prstGeom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4719417-598C-47E9-8A48-B9635B8ED7B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A51F5C2-B78D-4D16-8546-B0BFF5570C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0ACD5318-4E4A-4C82-9652-0A2794571F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3D6ED4A4-673C-4AFE-85B6-EF5B6881CE6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642693-F499-9969-728F-8D23B203E4F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7302" t="26438" r="37098" b="43052"/>
          <a:stretch>
            <a:fillRect/>
          </a:stretch>
        </p:blipFill>
        <p:spPr>
          <a:xfrm flipH="1">
            <a:off x="2838728" y="1243012"/>
            <a:ext cx="983258" cy="16629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نعم نسمع الصوت [ت] في أرجوحة.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AD3992CD-CB87-4DE1-7C2E-706945F49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F35E7AA-933F-4CAA-9221-2A3E1932439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C6B77143-D392-46D0-8A1F-719854FD7B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66C98889-1128-4F1D-B0E2-8C8A8C18E2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93194AB4-FD37-4647-9843-6AD83A7400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E8BE7B92-B615-45B6-BD3D-DFBCD4A778F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680BAC02-CA2C-4338-926D-AF7E53565C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BBBA3D0-60E6-4C7A-92E3-294B6131BE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D47A8074-FF37-4CB3-9B1E-4279AA8F8E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F8EF5176-C0DF-43E1-8CB7-FBCB49046FA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0C48D9BB-55C0-44B8-B93F-D6F8F3B12C7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221;p87">
            <a:extLst>
              <a:ext uri="{FF2B5EF4-FFF2-40B4-BE49-F238E27FC236}">
                <a16:creationId xmlns:a16="http://schemas.microsoft.com/office/drawing/2014/main" id="{9428E451-E837-8BBA-A637-6B882AD3162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67729" y="2714261"/>
            <a:ext cx="1830084" cy="184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FFDC24-7D11-4415-272E-068C7506C8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002" y="2430418"/>
            <a:ext cx="2381901" cy="241718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ثعبان – ثعبان   -   هل سمعتم الصوت [ ت ] في كلمة ثعبان؟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D70A80FB-5F9F-A72A-421C-41806B9421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63;p140">
            <a:extLst>
              <a:ext uri="{FF2B5EF4-FFF2-40B4-BE49-F238E27FC236}">
                <a16:creationId xmlns:a16="http://schemas.microsoft.com/office/drawing/2014/main" id="{5B93141F-4458-42CD-99F0-D0DEE31862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4;p140">
            <a:extLst>
              <a:ext uri="{FF2B5EF4-FFF2-40B4-BE49-F238E27FC236}">
                <a16:creationId xmlns:a16="http://schemas.microsoft.com/office/drawing/2014/main" id="{B3065722-DFF3-4AB6-904F-38F95070B7A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5;p140">
            <a:extLst>
              <a:ext uri="{FF2B5EF4-FFF2-40B4-BE49-F238E27FC236}">
                <a16:creationId xmlns:a16="http://schemas.microsoft.com/office/drawing/2014/main" id="{3BADF8DB-828D-4DDE-B9F0-C11B167C1D7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6;p140">
            <a:extLst>
              <a:ext uri="{FF2B5EF4-FFF2-40B4-BE49-F238E27FC236}">
                <a16:creationId xmlns:a16="http://schemas.microsoft.com/office/drawing/2014/main" id="{F4255B5D-1E01-412D-9F7F-D454B8F0B1C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7;p140">
            <a:extLst>
              <a:ext uri="{FF2B5EF4-FFF2-40B4-BE49-F238E27FC236}">
                <a16:creationId xmlns:a16="http://schemas.microsoft.com/office/drawing/2014/main" id="{75EE6665-D017-4EF1-AFE2-B347F9AFF1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568;p140">
            <a:extLst>
              <a:ext uri="{FF2B5EF4-FFF2-40B4-BE49-F238E27FC236}">
                <a16:creationId xmlns:a16="http://schemas.microsoft.com/office/drawing/2014/main" id="{D117AA8E-3330-4CD1-8CD0-FA78BB75736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69;p140">
            <a:extLst>
              <a:ext uri="{FF2B5EF4-FFF2-40B4-BE49-F238E27FC236}">
                <a16:creationId xmlns:a16="http://schemas.microsoft.com/office/drawing/2014/main" id="{711D4B9D-557A-411C-82DD-28D92D092E5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B8C15DBC-7568-4768-960A-BD01BAAF439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74957E2B-74CD-4C45-BEDF-6FAFE43271A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2;p140">
            <a:extLst>
              <a:ext uri="{FF2B5EF4-FFF2-40B4-BE49-F238E27FC236}">
                <a16:creationId xmlns:a16="http://schemas.microsoft.com/office/drawing/2014/main" id="{2959ECC0-8A52-4650-941F-7D0D2C43DB6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0AEA55-E7CF-15F1-CB73-3BE07499E67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2838728" y="1243012"/>
            <a:ext cx="983258" cy="16629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79E974-943A-693C-2EAD-96C6E7ED18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7593" y="2745221"/>
            <a:ext cx="3255292" cy="199253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أحسنتم، لا نسمع الصوت [ت] في ثعبان.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C0A75FF7-EBCA-8954-4E2F-161365DC12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C0DED6B0-C94F-43EB-9A48-93E40F6CFD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8CC5025A-9260-42D5-BCE5-E7DAD6DBF5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C9E944DF-77D0-4272-A19E-CFCACC9889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2D05BDA-390B-4928-AD81-B8215F99AC3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98DC24D7-B9ED-4D50-9B33-4C1F4AE699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21D6A02F-7D2F-4C1E-A5BA-F34AD18F0D2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4B668290-D9B9-45E6-AE6D-5362B61CCF2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3E5C93A1-5708-4BDA-A16E-6D99DAE17BE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876F2F67-EB41-480B-8A42-F3ECF243B8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AF7A260E-D4AD-4F36-95F7-558662AB30E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143;p78">
            <a:extLst>
              <a:ext uri="{FF2B5EF4-FFF2-40B4-BE49-F238E27FC236}">
                <a16:creationId xmlns:a16="http://schemas.microsoft.com/office/drawing/2014/main" id="{133D031C-A41F-9EC1-7A33-B3EA20231E4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20735" y="3238782"/>
            <a:ext cx="1451321" cy="1422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BD7118-A1D6-D535-ABCF-221F9DAABB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7851" y="2607569"/>
            <a:ext cx="3255292" cy="199253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أقرأ رددوا بعدي.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5AE9CA5-1E53-40B2-9021-674F0260F9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C7CAC17-4E3D-4BD0-A33E-8602F82A64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387C4A0-F983-446E-8A7C-1F1482985B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E4726F79-8782-47CA-9922-FFB240602C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DFD81F4B-50CE-424C-9FA2-C32FC3A223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9FBDC77-DEC2-4A88-A8A1-1F9963B552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9CD2E74-6B12-40CD-A79D-A6B48DB073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DC4F8FE-A385-41BC-9108-1DCFB63464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7964397-3D6C-42EF-B717-635C96B57F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3FAA774-D933-40A0-B8D6-26C6D2F208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sp>
        <p:nvSpPr>
          <p:cNvPr id="4" name="Google Shape;2403;p107">
            <a:extLst>
              <a:ext uri="{FF2B5EF4-FFF2-40B4-BE49-F238E27FC236}">
                <a16:creationId xmlns:a16="http://schemas.microsoft.com/office/drawing/2014/main" id="{A03F7B8A-D162-C468-FDF1-D09AE8E1F486}"/>
              </a:ext>
            </a:extLst>
          </p:cNvPr>
          <p:cNvSpPr/>
          <p:nvPr/>
        </p:nvSpPr>
        <p:spPr>
          <a:xfrm>
            <a:off x="3740438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03A9C928-FB8A-DE5C-2AC3-68A59BCEE10D}"/>
              </a:ext>
            </a:extLst>
          </p:cNvPr>
          <p:cNvSpPr/>
          <p:nvPr/>
        </p:nvSpPr>
        <p:spPr>
          <a:xfrm>
            <a:off x="6083089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9E151FF5-2DD8-3C9E-11B8-423E4E1A0F1C}"/>
              </a:ext>
            </a:extLst>
          </p:cNvPr>
          <p:cNvSpPr/>
          <p:nvPr/>
        </p:nvSpPr>
        <p:spPr>
          <a:xfrm>
            <a:off x="1543272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3;p107">
            <a:extLst>
              <a:ext uri="{FF2B5EF4-FFF2-40B4-BE49-F238E27FC236}">
                <a16:creationId xmlns:a16="http://schemas.microsoft.com/office/drawing/2014/main" id="{8755E6C9-E28E-4289-53AB-DFE55A7DAE70}"/>
              </a:ext>
            </a:extLst>
          </p:cNvPr>
          <p:cNvSpPr/>
          <p:nvPr/>
        </p:nvSpPr>
        <p:spPr>
          <a:xfrm>
            <a:off x="258665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3;p107">
            <a:extLst>
              <a:ext uri="{FF2B5EF4-FFF2-40B4-BE49-F238E27FC236}">
                <a16:creationId xmlns:a16="http://schemas.microsoft.com/office/drawing/2014/main" id="{F0FD913C-9BBA-A968-C67C-B3B10FFFEFB5}"/>
              </a:ext>
            </a:extLst>
          </p:cNvPr>
          <p:cNvSpPr/>
          <p:nvPr/>
        </p:nvSpPr>
        <p:spPr>
          <a:xfrm>
            <a:off x="494329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38E1797-9A23-674B-81A4-19C95D02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3263AA41-7728-1160-E714-21E3068C87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يقرأ.     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خاص بالفئة د</a:t>
            </a:r>
            <a:endParaRPr sz="23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EA7B3AA3-5766-55FA-C399-AEBB6390A3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327C822-A290-01B1-9DCE-02325D020B0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B864D01-F76C-1B32-B230-C6DC6EC17E9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9A4A3BA-26D0-90C0-4B96-BFEC4B31E13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AACDC917-7700-4F1C-A040-0C7C5C63765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9C5E0C5-D033-C6D7-99B5-3756600FA4A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825AD016-FB1D-39FB-8A4A-57A381A7203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8CDD5FC-E7E0-D581-93C1-21394F18D4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43D02ADB-8A5F-7330-8A3E-5BD78C3B9D6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F17A25A-33C4-E521-6B59-A2622FB3A64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CEEFAA-982A-0A9B-5C81-ACCD592A8CE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sp>
        <p:nvSpPr>
          <p:cNvPr id="4" name="Google Shape;2403;p107">
            <a:extLst>
              <a:ext uri="{FF2B5EF4-FFF2-40B4-BE49-F238E27FC236}">
                <a16:creationId xmlns:a16="http://schemas.microsoft.com/office/drawing/2014/main" id="{1AD3BC84-7819-7449-6F92-A0189874E981}"/>
              </a:ext>
            </a:extLst>
          </p:cNvPr>
          <p:cNvSpPr/>
          <p:nvPr/>
        </p:nvSpPr>
        <p:spPr>
          <a:xfrm>
            <a:off x="3740438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0F331243-EBDD-3C51-612E-17F390EF9FC4}"/>
              </a:ext>
            </a:extLst>
          </p:cNvPr>
          <p:cNvSpPr/>
          <p:nvPr/>
        </p:nvSpPr>
        <p:spPr>
          <a:xfrm>
            <a:off x="6083089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B69FDB5C-D013-4B60-996C-F9B1709D5D49}"/>
              </a:ext>
            </a:extLst>
          </p:cNvPr>
          <p:cNvSpPr/>
          <p:nvPr/>
        </p:nvSpPr>
        <p:spPr>
          <a:xfrm>
            <a:off x="1543272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3;p107">
            <a:extLst>
              <a:ext uri="{FF2B5EF4-FFF2-40B4-BE49-F238E27FC236}">
                <a16:creationId xmlns:a16="http://schemas.microsoft.com/office/drawing/2014/main" id="{44498A1C-5668-9DE6-4106-3023516FFC9F}"/>
              </a:ext>
            </a:extLst>
          </p:cNvPr>
          <p:cNvSpPr/>
          <p:nvPr/>
        </p:nvSpPr>
        <p:spPr>
          <a:xfrm>
            <a:off x="258665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3;p107">
            <a:extLst>
              <a:ext uri="{FF2B5EF4-FFF2-40B4-BE49-F238E27FC236}">
                <a16:creationId xmlns:a16="http://schemas.microsoft.com/office/drawing/2014/main" id="{B977A84B-CB7F-50CF-DB71-16ED8BF01599}"/>
              </a:ext>
            </a:extLst>
          </p:cNvPr>
          <p:cNvSpPr/>
          <p:nvPr/>
        </p:nvSpPr>
        <p:spPr>
          <a:xfrm>
            <a:off x="494329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690346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CAD376F-7C49-2D10-6DFF-517FD54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D87D1CB2-0D83-E8F1-318B-AC4CE7157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الباء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B95D4D1-DB5F-C770-AF19-0BC96BF20A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01F3E77-5779-520A-150A-CB9655E672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27029AE-003F-10B5-DEA5-BEE6E24F0C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FCE1383-7641-0ADD-2B69-3B4FB671C6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4525C36-A6BB-5BE4-53AC-19A926875D1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51E7240-5203-09D3-8487-BB2D6375203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C77CC18-4C96-8874-65D6-25CBD40E951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336B4ABE-4493-BD17-36E7-C13457CBD0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7BEBA96-5162-442F-86C7-B6E6F6DE96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A18CF2-82A7-B5CB-63C1-F5A30691085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EF9D2AA-4DB9-E7F1-DA79-C193B1CB7C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571D4-10C9-C41C-324E-A597D3CADDA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C52D6-FE13-0056-E9C7-FA42DB2196F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</a:p>
        </p:txBody>
      </p:sp>
    </p:spTree>
    <p:extLst>
      <p:ext uri="{BB962C8B-B14F-4D97-AF65-F5344CB8AC3E}">
        <p14:creationId xmlns:p14="http://schemas.microsoft.com/office/powerpoint/2010/main" val="823019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8" name="Google Shape;2468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Google Shape;2469;p115"/>
          <p:cNvSpPr txBox="1"/>
          <p:nvPr/>
        </p:nvSpPr>
        <p:spPr>
          <a:xfrm>
            <a:off x="3216654" y="2821794"/>
            <a:ext cx="2304661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endParaRPr kumimoji="0" lang="ar-MA" sz="199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84750" y="7626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اكتبوا على الألواح حرف الباء. ارفعوا ألواحكم 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7FB537AF-6AE1-4C2E-8508-EDB202F95F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990934EC-8DE0-4AF2-99FE-E300BA08050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9DF06299-B304-4C6F-B43A-B85BB60ED8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5A7D1DE-C094-437D-8C9B-1871CF0DA96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7DE4026-4ACD-4540-BC75-FA804D98E0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2ADE992-F7F2-4F29-86E0-FF31FBD18F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EF9F5E0-312A-4181-9AED-AFDEEBB0C2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78076783-D775-4331-B36B-8004F112EE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2D6BD1B1-5E70-41D5-8272-867FDB5CC5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98E629E-E5D6-492B-89FB-1D229BF1430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FC5335-B231-B4B5-980E-85C15EF357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11355037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780F5FC-2BB9-3662-9424-4500E4868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CD0118E-EBEE-9AE8-DB40-1E03072CB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التاء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0DCEB0F-1B0E-69AD-5B57-C05C10A1EC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BAB965C-D097-8145-DE39-659D45E0AE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A1B8E71-702E-390D-8B68-3769577E8B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B4A54BC6-115D-6E3C-9F9F-2CB5F3AA16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F3425C0-B51C-F2A0-01DF-68EC5F454EE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DEA3947-8698-C812-9C03-1F54E33D66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4EBBC1A9-7205-D210-A76A-2F64613CC3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04646E75-E4FF-6BCA-E820-F394059F27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D9FEBB0-4558-5D04-3E3F-71DAC2A1743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EFEFB50-D9F0-28CA-CF19-8D76AB696F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8BE495D-0B34-F06B-F13D-6ABCA8714E0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6DD53-A601-3E17-2769-81D0A449903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FF6938-E5A7-614A-03FE-5F87B09A46F4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ــتـــ</a:t>
            </a:r>
          </a:p>
        </p:txBody>
      </p:sp>
    </p:spTree>
    <p:extLst>
      <p:ext uri="{BB962C8B-B14F-4D97-AF65-F5344CB8AC3E}">
        <p14:creationId xmlns:p14="http://schemas.microsoft.com/office/powerpoint/2010/main" val="9326328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3" name="Google Shape;249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8477" y="2093259"/>
            <a:ext cx="4095750" cy="3034311"/>
          </a:xfrm>
          <a:prstGeom prst="rect">
            <a:avLst/>
          </a:prstGeom>
          <a:noFill/>
          <a:ln>
            <a:noFill/>
          </a:ln>
        </p:spPr>
      </p:pic>
      <p:sp>
        <p:nvSpPr>
          <p:cNvPr id="2494" name="Google Shape;2494;p118"/>
          <p:cNvSpPr txBox="1"/>
          <p:nvPr/>
        </p:nvSpPr>
        <p:spPr>
          <a:xfrm>
            <a:off x="2908984" y="2689293"/>
            <a:ext cx="2945177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defTabSz="914400" rtl="1" eaLnBrk="1" fontAlgn="auto" latinLnBrk="0" hangingPunct="1">
              <a:buSzTx/>
              <a:buFont typeface="Arial"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Traditional Arabic"/>
              </a:rPr>
              <a:t>ـــتــ</a:t>
            </a:r>
            <a:endParaRPr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Traditional Arabic"/>
            </a:endParaRPr>
          </a:p>
        </p:txBody>
      </p:sp>
      <p:sp>
        <p:nvSpPr>
          <p:cNvPr id="2495" name="Google Shape;2495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التاء في وسط الكلمة.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900FB9E-34CD-45AE-B106-0A2582A01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F8DD2280-F57C-4F41-89D1-7FDBDCFCECE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D8455B0D-BB73-4C1F-B41E-160691F194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1586E3-9972-481C-A654-A5414F480F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77B372D-CA1C-42E5-A9B9-F91E4C8998A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450E98E4-24C5-49C0-AB7E-26D8F5C277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D86AA1D-25C4-4DE4-A25C-C90F81360D5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7FC0AC7-A405-4A0F-8DDA-01E003AAA50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D5251722-03FF-40BF-9D27-CBDBD798DF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E0073019-A236-4246-8010-BCEACFF171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7EEA46-847D-A415-C4CB-4EEC22BFABA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911599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A8B956-326C-77BE-609F-7ADF91E2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89C723A6-7D4B-638E-9A2D-E08736E0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النون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6208831-FD26-69A1-ECEA-D7B3F1AFE68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697444D-25D8-3821-02A2-AC66EB2201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4EAA0BC-3758-2091-967A-C7FA1DC452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5034C8F-69E5-E205-1410-B02CD41490C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21B1FA07-62DF-65DE-C723-D823DD9C10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EABC438-CE24-D473-8E4F-1A73D0721D4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473B522-A99E-6145-9A10-E1A2AE0070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1A915F48-D48C-C718-018F-8F49935130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FE35D61C-93D5-3D9D-9260-C20B258A372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2D459E27-1B10-C5B9-47E8-745A38D400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7F360CA-3479-C259-6BDF-5B4CD030A1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61020-D0DB-06FD-6844-5076027099E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5E31F5-EA8C-B5F2-5226-B56AC5F1DD20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ن</a:t>
            </a:r>
          </a:p>
        </p:txBody>
      </p:sp>
    </p:spTree>
    <p:extLst>
      <p:ext uri="{BB962C8B-B14F-4D97-AF65-F5344CB8AC3E}">
        <p14:creationId xmlns:p14="http://schemas.microsoft.com/office/powerpoint/2010/main" val="365142233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9EBFC2A6-8A89-B95E-AF69-256A60D9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1BB147F1-193D-2E38-AE7D-5F903CB2C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النون.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7112E10-EE8E-58A0-BAFA-C61E3FB393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EA4AB694-6209-C7D2-672B-7DC3F166EE3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2DC91215-EAB3-7FF2-A081-4E993FCF81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405D04F5-B565-1F52-F967-54F5C5D81A8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5EF243F5-A8B5-63D2-C989-54987A2544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01D94369-5720-357D-4A11-3EACE4D028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D67214D1-35A2-B501-F492-4806AB4F22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216475-9C19-F05D-5C2A-B12E969F6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3CE68880-6000-AD99-9E6F-EB5663BDE1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7A9200C1-156F-537D-B60F-DD288C8EF0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62B30-70E0-BB10-35BB-A29EBD893A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ABD895A7-1E7D-D381-BAC9-7BFC2D4305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91055A-45E9-A36C-4A25-2EE78B0ADB9C}"/>
              </a:ext>
            </a:extLst>
          </p:cNvPr>
          <p:cNvSpPr txBox="1"/>
          <p:nvPr/>
        </p:nvSpPr>
        <p:spPr>
          <a:xfrm>
            <a:off x="3226912" y="3175189"/>
            <a:ext cx="2925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696473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1A90344-61F5-2352-7036-D26A64A4D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4BE6F907-500B-F6C9-AFED-3B73C67472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الثاء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DA64C829-087C-EBE2-4F82-E6D6081421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AC6BEB89-BF84-3578-B65B-ED7E2AA6653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5FEC79F7-9F91-67C5-25A8-6E2FC1F8D8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A86EA8E-4DF6-DF60-53CD-3FD8B70D88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0A3DC7B-26A3-85F1-B4A0-2F298952A9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9D92C2B4-4DD2-7CE9-23C9-2DDC43585BD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26A8ED1F-6E8E-7590-F837-EE0AAAB2FB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0B9FA2C7-CD7E-DD04-F02F-503D76B518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E68E340A-3E30-A226-87A1-A0BDF3BC5F2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2D585CF0-384D-664D-0F7D-9004EB42C8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47EC08E-ABD2-EB67-F11A-0023A14235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200DB2-4173-F796-1425-0C965CA753C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225FBC-60AA-8D8C-553A-674F72D4AD2D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ثــ</a:t>
            </a:r>
          </a:p>
        </p:txBody>
      </p:sp>
    </p:spTree>
    <p:extLst>
      <p:ext uri="{BB962C8B-B14F-4D97-AF65-F5344CB8AC3E}">
        <p14:creationId xmlns:p14="http://schemas.microsoft.com/office/powerpoint/2010/main" val="260404703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1C644DC8-4BFA-1C9F-D4A8-FD3AEF301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EA56D911-935A-8B70-2036-4AC7A87B78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الثاء.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741CDD1-6B07-C3DF-20F7-69CAE76D0A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7702E78-ED5E-92E6-F4BE-F1B3DC7E1CC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81A59A83-4C76-A746-2AB7-FD70059633E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A894BEEC-39B6-3A99-61FF-540E84310B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65593847-236F-5513-1A90-2C1A7CA534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397107C-179E-506D-4BCC-26B9F52CAF1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55A301C3-CEBB-082C-FDB7-52DC44EF22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01EC816D-65FA-F6E9-A91B-AA181BB8E6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ED479B2-BEFF-2305-4EE1-65FD3B83CDD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F9FB0455-E26C-F6E0-5457-7FC6B72B31C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456730-0BF0-A807-E45E-F2F26954A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C08F8779-5AC8-C8E4-D3E4-24AC213F83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217A10-5900-632D-5A0E-1D969AEE92D4}"/>
              </a:ext>
            </a:extLst>
          </p:cNvPr>
          <p:cNvSpPr txBox="1"/>
          <p:nvPr/>
        </p:nvSpPr>
        <p:spPr>
          <a:xfrm>
            <a:off x="3226912" y="3175189"/>
            <a:ext cx="2925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ثــ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10541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5ACCD851-13B2-928B-DA60-54EFF34D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B328EE45-CDA6-040B-F69C-0185502E8C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الياء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39280D4B-1F15-A8BD-6EBE-EE930A8F6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AE4231B8-D7F3-32F3-DBB3-38E10031087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9EC8638-F5B0-CF10-75FA-C84BCFA5CBC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3CFA15B-F0AE-B8CE-9FA1-CDC44F57B2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3A6EAB5A-B3F4-7D2E-D386-103A355138D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50CE8E35-8F63-8097-5586-1C23EC60FDC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3536E38D-65FF-4D00-835D-CC838E10D04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DEC5A02F-80B8-ED59-D4C8-74D684F4812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06EE362-A322-42E1-4EF5-9F6024D3823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8253A77-F08E-4104-2034-B802B8F4D5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9F73408-53A9-6D09-617E-3E81F4025EF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6928E1-C6C2-0124-F482-8E929CF3E27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1AC804-382E-E202-7402-680B106E5304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</a:t>
            </a:r>
          </a:p>
        </p:txBody>
      </p:sp>
    </p:spTree>
    <p:extLst>
      <p:ext uri="{BB962C8B-B14F-4D97-AF65-F5344CB8AC3E}">
        <p14:creationId xmlns:p14="http://schemas.microsoft.com/office/powerpoint/2010/main" val="131010191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06E16459-2102-52A7-5922-6723C8D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8B63EE4C-4C31-81B8-212F-44DB808B98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الياء.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9A5B20B-10F2-8506-A0B5-D2A8D147D7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A447921E-5737-3D1B-38F6-F9705C3B813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EBBA700C-62CC-DF48-6026-17E4AF38D5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52B3A140-D14D-C290-37C0-2D37A4BD3B5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DE9E9EA-7C5B-B45E-2E7E-CFF22942135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4431C19-0B0C-0B42-5883-6005A2B40CA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125A52A0-86BD-6065-E6A8-3C72CEE139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6DD07639-EFBA-0BDB-46EF-494CEA3197B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7329158D-0881-A96E-9008-E11B3C5ADEA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86479046-8017-376B-A11F-6977F66ED3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8613B81-4F5C-03F4-7D21-8E3982CF08F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447333D4-0C1B-AEFC-F101-5E0E114338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46EA93-BA6E-6825-08C5-5DF09863B345}"/>
              </a:ext>
            </a:extLst>
          </p:cNvPr>
          <p:cNvSpPr txBox="1"/>
          <p:nvPr/>
        </p:nvSpPr>
        <p:spPr>
          <a:xfrm>
            <a:off x="3226912" y="3175189"/>
            <a:ext cx="2925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86746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39" y="746552"/>
            <a:ext cx="6840000" cy="680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مقاطع وكلمات تتضمن الحروف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انتبهوا.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980947" y="2852024"/>
            <a:ext cx="108128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AB4192-7FD7-5309-36A4-BE8FD116431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B363F4FE-F2BD-67CA-B6B5-1A5F2B0F58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6D941BB-5F50-020B-64ED-605B956AB4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2675345-ABFC-2EF1-E482-E0BBE014351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4F9BF114-CC14-9B49-4517-5300357D5D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E7002F1-40A1-AA97-53D7-A2272F8FD6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8E2E553B-CE26-5F69-394B-BA5DDD3765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AF301A1C-EDEB-D998-468B-04A543DF7A7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A6522534-ED93-E0CC-FA65-B315232D5C6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CD7F5F76-CA72-2C78-5163-51862B8BDFE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A3786D1E-AB81-3299-C479-777F76436A04}"/>
              </a:ext>
            </a:extLst>
          </p:cNvPr>
          <p:cNvSpPr/>
          <p:nvPr/>
        </p:nvSpPr>
        <p:spPr>
          <a:xfrm>
            <a:off x="3740438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4EEF8504-86D7-F368-AD7A-D1E32168E68D}"/>
              </a:ext>
            </a:extLst>
          </p:cNvPr>
          <p:cNvSpPr/>
          <p:nvPr/>
        </p:nvSpPr>
        <p:spPr>
          <a:xfrm>
            <a:off x="6083089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ED76E82A-B3B4-8728-B73A-82501E430E37}"/>
              </a:ext>
            </a:extLst>
          </p:cNvPr>
          <p:cNvSpPr/>
          <p:nvPr/>
        </p:nvSpPr>
        <p:spPr>
          <a:xfrm>
            <a:off x="1543272" y="2368663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3;p107">
            <a:extLst>
              <a:ext uri="{FF2B5EF4-FFF2-40B4-BE49-F238E27FC236}">
                <a16:creationId xmlns:a16="http://schemas.microsoft.com/office/drawing/2014/main" id="{73A4037F-E9AF-3110-6F7E-13AF6FE63932}"/>
              </a:ext>
            </a:extLst>
          </p:cNvPr>
          <p:cNvSpPr/>
          <p:nvPr/>
        </p:nvSpPr>
        <p:spPr>
          <a:xfrm>
            <a:off x="258665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19CB8299-A4F1-AD81-F035-528C1D4D50E8}"/>
              </a:ext>
            </a:extLst>
          </p:cNvPr>
          <p:cNvSpPr/>
          <p:nvPr/>
        </p:nvSpPr>
        <p:spPr>
          <a:xfrm>
            <a:off x="4943294" y="3991822"/>
            <a:ext cx="1517639" cy="12674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7515787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978A-AB5C-3ACA-552C-60A3EC7E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BEC259D-A5FC-7A31-3C16-528E4C9C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25433C-10CC-C600-8B54-324746B49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F6DEC9-158F-A3CF-8B91-32D6705BE4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E8026067-83DA-5714-A27D-C3944D9073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60E9F6F-E515-1550-7EF2-79C43FCE62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DCBCBCF0-2D2E-09A3-59A6-E53BB2B2DF4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F08D62DB-934F-FCC8-DCFE-52C095D060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713236EA-7699-06F2-4CBD-5A582AEB7C8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AAE53843-D761-D20E-7DBF-A84A556087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E7452994-7ED9-6229-79A9-2FD866417B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036A07DC-D9FA-B155-AF36-CF5702BD59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096BD604-BA1E-2C6F-5ACE-6C998D87D6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B5FB5E-FFF7-5C04-8E2B-0E304A0F13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644" y="2824089"/>
            <a:ext cx="7440711" cy="15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2663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DF26A-1C5F-C8C0-3C1C-6C06FDA64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40B395-AFA6-CC1A-9334-D7AE8AFE65E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6243DC-5E89-AB23-FFAE-B406E9A387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3F0CFD8-6AAE-688F-E180-31E93DC14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يقوم للقراءة؟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0DB78F-9496-7ED6-48F0-40ABD7A00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AA8CBE4F-3B83-0471-7AFD-2FA4DF0B80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1A6C71C-1D3E-E11D-3C07-CA8E5A1F538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14479DA-E752-AD2C-4A7F-197668DF0D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1FD94528-D370-A8F9-1EFE-2C00ACF8CD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17E7D7F0-2B4C-F2E5-33F4-175787BC987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777681B1-869A-1997-3864-E7B866D6E1A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48166B0-023A-27FB-0580-EC05CB9929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A0660E-2615-7DB7-B31B-815A7D9FEC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E55F14B3-337B-D780-5CD9-03ADA2EAE5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EE258534-5615-7771-0160-D6E0789BE0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299631-520D-0866-658C-F69C9AA9EC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889" y="4171108"/>
            <a:ext cx="7440711" cy="15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98518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يَـكْ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ــتُــ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ــبُ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با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ت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تِـبْــ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ــنـا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ثَــ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ــما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نِـ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ـيَـ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ـةٍ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يُـعْ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ــجِـ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ـبُــ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ـني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يَكْتُبُ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نَبات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تِبْناً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ثَمانِيَةٍ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يُعْجِبُني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1F099E6-84C8-16FE-4148-4CD9B839C837}"/>
              </a:ext>
            </a:extLst>
          </p:cNvPr>
          <p:cNvGrpSpPr/>
          <p:nvPr/>
        </p:nvGrpSpPr>
        <p:grpSpPr>
          <a:xfrm>
            <a:off x="2498084" y="301967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F8EB0296-B5AE-C3E8-161D-9E726EFDFB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79BC0E09-9657-785D-C639-BC75BCAD9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57D818-928D-E554-84DA-902500AF4965}"/>
              </a:ext>
            </a:extLst>
          </p:cNvPr>
          <p:cNvGrpSpPr/>
          <p:nvPr/>
        </p:nvGrpSpPr>
        <p:grpSpPr>
          <a:xfrm>
            <a:off x="5520392" y="301967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55BE5E21-22FA-05FC-4193-64FB273ED8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BD6BFCD9-9FD2-ADB5-B55E-CCAB38EB77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1" name="Google Shape;563;p140">
            <a:extLst>
              <a:ext uri="{FF2B5EF4-FFF2-40B4-BE49-F238E27FC236}">
                <a16:creationId xmlns:a16="http://schemas.microsoft.com/office/drawing/2014/main" id="{F359ED58-6CB7-1EA7-B48B-57CC4FA7D5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564;p140">
            <a:extLst>
              <a:ext uri="{FF2B5EF4-FFF2-40B4-BE49-F238E27FC236}">
                <a16:creationId xmlns:a16="http://schemas.microsoft.com/office/drawing/2014/main" id="{C657FF7F-1ADD-E4F0-A85E-497656811E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04DB79A2-CDA3-CDAE-DD85-B74CF5B277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9DE7880E-2B5B-92E6-24E6-2C545E125DF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Google Shape;567;p140">
            <a:extLst>
              <a:ext uri="{FF2B5EF4-FFF2-40B4-BE49-F238E27FC236}">
                <a16:creationId xmlns:a16="http://schemas.microsoft.com/office/drawing/2014/main" id="{25CAFDB1-F60E-8295-1623-B5971BEF348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568;p140">
            <a:extLst>
              <a:ext uri="{FF2B5EF4-FFF2-40B4-BE49-F238E27FC236}">
                <a16:creationId xmlns:a16="http://schemas.microsoft.com/office/drawing/2014/main" id="{11BABB0F-E87D-A29A-1A1D-3BA65C15EFF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569;p140">
            <a:extLst>
              <a:ext uri="{FF2B5EF4-FFF2-40B4-BE49-F238E27FC236}">
                <a16:creationId xmlns:a16="http://schemas.microsoft.com/office/drawing/2014/main" id="{EF38074E-C8A5-A5BC-7231-A6C498C057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70;p140">
            <a:extLst>
              <a:ext uri="{FF2B5EF4-FFF2-40B4-BE49-F238E27FC236}">
                <a16:creationId xmlns:a16="http://schemas.microsoft.com/office/drawing/2014/main" id="{6462CD81-6020-5907-4100-5B68D284CC7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1;p140">
            <a:extLst>
              <a:ext uri="{FF2B5EF4-FFF2-40B4-BE49-F238E27FC236}">
                <a16:creationId xmlns:a16="http://schemas.microsoft.com/office/drawing/2014/main" id="{322FA913-BD36-E53D-73CE-A13C02ACC62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2;p140">
            <a:extLst>
              <a:ext uri="{FF2B5EF4-FFF2-40B4-BE49-F238E27FC236}">
                <a16:creationId xmlns:a16="http://schemas.microsoft.com/office/drawing/2014/main" id="{A4DB26F1-1519-C198-3B3A-1E964F9948D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83643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E0681-3097-CD1E-01D2-8B24405C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51A8946-3686-E04B-1C9C-3FC41A174AA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1F8A89-16E6-81B7-01FF-4B56F161E2D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FDF3804-FD7F-888D-ED37-2F0B4B538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يحتاجون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757DA0F-F8BC-D1F8-6302-8836B5DCE15D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يَـكْ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ــتُــ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ــبُ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5FC4D43-CD07-365F-53F1-7F2007B753CC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با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ت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FFB42D2-DDC0-A82E-754E-26769D67F4FD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تِـبْــ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ــنـا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0E01148-3E8B-8788-0E2D-54071FFBCC4E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ثَــ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ــما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نِـ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ـيَـ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 ـةٍ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AC977DD-4F42-3D48-9C42-487A4DAD537C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يُـعْ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ــجِـ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ـبُــ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ـني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CF9EEB-E8E4-41A1-96C2-7C2881B58454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يَكْتُبُ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C1E6C37-5AFA-B1F7-1FFC-AA5B34D3A1C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نَبات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B15E224-1B77-9F06-8546-A111BCF67364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تِبْناً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8640643-3AE4-5B7B-8A2B-1981EBCE63A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ثَمانِيَةٍ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8D08632-A142-F88F-B62B-17E2BA83E944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يُعْجِبُني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9A40DEC2-6AF1-ECD8-2F47-1C78AF6EDCE2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FBF3CDE5-274F-E939-F409-6B3F91D7A111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43E505AA-5508-00FB-98BA-B803828CA037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1A2945A-A21E-BEF5-A949-DF64E34D125F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B7206B10-82FB-713B-C11C-CF8AEBB9881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6D2811-0F30-0C55-2DDD-E9C85C5C9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D6228D82-3C9A-CB20-A674-90742C00E28A}"/>
              </a:ext>
            </a:extLst>
          </p:cNvPr>
          <p:cNvGrpSpPr/>
          <p:nvPr/>
        </p:nvGrpSpPr>
        <p:grpSpPr>
          <a:xfrm>
            <a:off x="2498084" y="301967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DEC8EF1D-CB71-CDB8-7EC2-58A6C19EE9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AA5CA944-63EF-B059-2C51-5313FDE834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4CA4F52-90D9-94D5-6190-CD8E6F98A38E}"/>
              </a:ext>
            </a:extLst>
          </p:cNvPr>
          <p:cNvGrpSpPr/>
          <p:nvPr/>
        </p:nvGrpSpPr>
        <p:grpSpPr>
          <a:xfrm>
            <a:off x="5520392" y="301967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D113AFE0-4F71-6280-502E-9E7A2D63A8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B85E67F-9327-EFC3-A287-5D57CDDEF9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1" name="Google Shape;563;p140">
            <a:extLst>
              <a:ext uri="{FF2B5EF4-FFF2-40B4-BE49-F238E27FC236}">
                <a16:creationId xmlns:a16="http://schemas.microsoft.com/office/drawing/2014/main" id="{B0724ABE-FF1B-9253-FCF8-FC0D7E3170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564;p140">
            <a:extLst>
              <a:ext uri="{FF2B5EF4-FFF2-40B4-BE49-F238E27FC236}">
                <a16:creationId xmlns:a16="http://schemas.microsoft.com/office/drawing/2014/main" id="{A2B4CC7F-B2C5-C04F-04BF-831A2BA517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6459D08-D532-28B4-381F-32FB5F03820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DB65ED59-68AA-EC2E-FE5C-AA9D0CF3EA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Google Shape;567;p140">
            <a:extLst>
              <a:ext uri="{FF2B5EF4-FFF2-40B4-BE49-F238E27FC236}">
                <a16:creationId xmlns:a16="http://schemas.microsoft.com/office/drawing/2014/main" id="{07488CF0-1BA1-5937-A5BC-5D5CE8165E0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568;p140">
            <a:extLst>
              <a:ext uri="{FF2B5EF4-FFF2-40B4-BE49-F238E27FC236}">
                <a16:creationId xmlns:a16="http://schemas.microsoft.com/office/drawing/2014/main" id="{55C806F1-C74A-95BA-9736-5189000462A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569;p140">
            <a:extLst>
              <a:ext uri="{FF2B5EF4-FFF2-40B4-BE49-F238E27FC236}">
                <a16:creationId xmlns:a16="http://schemas.microsoft.com/office/drawing/2014/main" id="{96DDB7E5-D054-E1C9-5005-10E4E17D76A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70;p140">
            <a:extLst>
              <a:ext uri="{FF2B5EF4-FFF2-40B4-BE49-F238E27FC236}">
                <a16:creationId xmlns:a16="http://schemas.microsoft.com/office/drawing/2014/main" id="{79CCFCE2-02A6-71E6-04F5-5A6060BEF2C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1;p140">
            <a:extLst>
              <a:ext uri="{FF2B5EF4-FFF2-40B4-BE49-F238E27FC236}">
                <a16:creationId xmlns:a16="http://schemas.microsoft.com/office/drawing/2014/main" id="{5C3DF188-DBB3-A40B-3966-0D87452F47F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2;p140">
            <a:extLst>
              <a:ext uri="{FF2B5EF4-FFF2-40B4-BE49-F238E27FC236}">
                <a16:creationId xmlns:a16="http://schemas.microsoft.com/office/drawing/2014/main" id="{E5F65724-59A1-6812-1A43-83EE4B6F8B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958934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86CA-DDFE-488E-4267-830B977DC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CF7E9C-6386-259A-E738-049906F3F8C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1E03F5-0B43-63BB-9832-D7F9D75F770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96013D55-B78C-9C79-DB6C-5EDE4C23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F95F66-C3D8-D1AB-9495-7A1F2AB51B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7C3420E-8F76-5082-4A2A-A61D313CAB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0AF06816-F606-798A-0AB4-A2A81DC38F7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EE7130C-F22F-FCE6-29B8-ECB12816996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64D5D7E-C754-425C-7678-E0D1C6DB29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440371A3-0CEB-1CBD-BF9E-DC51DD93EE4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36BAB31E-8FEE-1655-3CA3-2F4508439A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84C19761-38A5-0F99-B868-7F40F810D5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6CB1D620-CE14-913E-4A82-279E49645A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D5A9B6E5-DC18-3D23-F5E6-E32B6A5D2E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30478FCF-FD9A-9B88-26C6-AA7088A4E58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6A2068-BBEF-761E-4F30-83EA1CAEF1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910" y="2831691"/>
            <a:ext cx="7537690" cy="161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6550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65BE6AC-DE76-193F-7272-0DD596C772B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35D734-F2FE-D8A5-17B5-505D8DC82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2674"/>
            <a:ext cx="6866424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3B81-D020-F1CF-3721-A2126E7A3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12B296CC-3D3C-3B7C-0477-16C64FDBE26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6CF3B166-14FB-8FBD-F043-8C1C97D0B1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DBACB44B-BEA2-6158-2683-0404F8D030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2CE4108F-D65A-B91B-04E2-E4DE3D271C0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6F1C2D86-92FA-C9F4-AE6C-40DA9BD775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5B9F04CD-F825-3C14-14BF-9D7C268AFC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1CABD02-F122-BED8-703B-5B0A37AA44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6977CD54-2EB2-92C2-1FBD-2E6929ABBB5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2081E2C-12B0-0E41-B166-BD43B054DF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512A4DE-044F-2DF4-DC5C-05F75F7ECA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1B47B0-7BB5-B735-CFFE-C6217AACF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910" y="4080388"/>
            <a:ext cx="7537690" cy="161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5023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27" y="753517"/>
            <a:ext cx="7152622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الكراسة الصفحة 106.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F2675589-5E3E-4CFE-BEE3-2CA71A9424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01B0E923-539E-9A82-67E3-9885E25AA1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C3D83F0A-84F8-E0E8-3119-3DF35AD83C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EF9E7DDF-03C7-AB99-99F9-5F9C608999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4DC9E6E-F7ED-0491-2386-FE9A82E453B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4B68DC0-A098-94B4-C815-668469149A4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C87215A9-8E44-EC53-3DB3-A5F4434AE2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A22A5BD-FE39-706C-C0F3-B8A8BED7E9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F1BD8615-0545-7315-56A1-A603B41F71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A7EFF4-D753-8DE3-9E47-B699CA20A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5480" y="1699261"/>
            <a:ext cx="3312701" cy="464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6B3931FA-90C6-E5AD-9091-E9773C65BE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581;p126">
            <a:extLst>
              <a:ext uri="{FF2B5EF4-FFF2-40B4-BE49-F238E27FC236}">
                <a16:creationId xmlns:a16="http://schemas.microsoft.com/office/drawing/2014/main" id="{08CFE7F7-A7B9-1727-D868-EA0CDA52BA40}"/>
              </a:ext>
            </a:extLst>
          </p:cNvPr>
          <p:cNvSpPr/>
          <p:nvPr/>
        </p:nvSpPr>
        <p:spPr>
          <a:xfrm>
            <a:off x="2527661" y="3864077"/>
            <a:ext cx="3620278" cy="96356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72C8895-4CAB-69D7-F5C1-A8C32F8DF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0972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85C69-014C-F10A-DFAF-1677FD324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9DF8C65-953F-5E82-57AF-C97E1BEA2C4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4B79EC-C50F-9643-9678-76EF46A3F82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085FC04-48F8-5AE8-09FC-0E8586C9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27" y="753517"/>
            <a:ext cx="7152622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اقرؤوا الكلمات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بين الصفوف لمساعدتكم.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CA2C6CDF-216D-A610-BF3B-2994C04CE7E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0CBCC2B6-6BCC-5CF1-7B1E-04D9C34CB6B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8AEC5230-5509-001B-AD98-F3BB68C395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49808FE0-9E6C-941B-7C2E-E36E15F4C22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0120082-2B59-A8B5-AD0E-325D59B0F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3CC176B1-BB20-C6F8-807A-4AC14221DD9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43018590-4D5A-34A2-FEFA-08530F3FDA2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3D558CE-324C-CEA8-D596-D92D532A2C9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B7645770-55E9-1380-AE42-2DC8D65D2D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E50C4CA2-7D1E-36E0-8477-94E2C6FC520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D76743A-57BA-BC13-66F4-4F1ED3C6F3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201" y="4455272"/>
            <a:ext cx="2453081" cy="2177109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FAE0661-36B3-06B7-CE66-0FCFFC40D8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827CD8-0224-0ED9-76C3-46785CA37B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541" y="1699261"/>
            <a:ext cx="3312701" cy="464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85592688-3EF4-3306-5E6B-9F036A005F39}"/>
              </a:ext>
            </a:extLst>
          </p:cNvPr>
          <p:cNvSpPr/>
          <p:nvPr/>
        </p:nvSpPr>
        <p:spPr>
          <a:xfrm>
            <a:off x="1135722" y="3864077"/>
            <a:ext cx="3620278" cy="96356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715654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القراءة بهدوء : ....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FDF3300-B1A0-46B4-83EC-9F7DF424A4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A4982C0-BF54-46B4-A6EA-72F187B537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F570B6A-C180-4B4D-B32A-09053A5B4ED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BB1D911-F38E-48C0-ACE3-90CE3E2322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0EA831A-0B90-4218-BA55-BB4EFB21E6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69EB74D-460A-442B-83EA-DCFE06B9F7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18C8158-A98A-4DFC-A274-411DFE43B9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FDFC831-10DE-4CA6-8F92-308CE1AA6C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0E34BB0-B3C9-447E-BFFC-E7F4D5163D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E20AD9-B8D0-44A2-A4AC-7A65F23C317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/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A939DE7-AA6A-1B67-195A-8CDEF07507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2AEF576E-6AF8-38F8-2F63-7F6D7099C6C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سنكمل كلمة بالمقطع الناقص من مقاطع الحروف التي راجعناها.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3BA508C-3127-2A94-2BF1-108F2A5812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8327" y="1993172"/>
            <a:ext cx="5538718" cy="338302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1807361" y="3249826"/>
            <a:ext cx="5278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ـيْـ  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ب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 با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 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تُـ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437807-D783-F266-EE44-B20AE91C14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8557" y="3711283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5A172F9-7943-45A6-210F-8628A6C8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E467296-67FE-482D-E03B-E465170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 واقرؤوا المقطع المكتوب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CBBA8AA-D82C-BE4C-C76F-A28D45057B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2D6E87B-E4F8-C921-28FC-A87A5B6384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B4D592C-1B5C-0639-5FE3-14F3618621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4405851-A597-9CB2-A6CF-6826C9C9EC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AF13374-2B80-02B7-2C0F-565F4D42B8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C6C340F-DA36-37C4-ACF7-89753E2969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211BDBD-49B1-0C90-D243-75182F5BC4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98C16C3-45E5-6519-79C5-2ED18B6D3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5C2877-527D-27EB-7C7F-2713E4E7C5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F84A7F5-4A43-B403-5AFD-E7E24779C9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38C7B47-FFBA-382E-40B4-B6D77CE036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F92FFF-7457-3A06-13D6-A4AC12110B5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6B112D0-D4F3-9BC0-9029-D0508B6A5C07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4B62B1-12A0-E60D-782A-B411AD2F37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330" y="2605358"/>
            <a:ext cx="2156647" cy="278154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030C93-E916-6065-8440-9CFFE8104C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5004" y="3897424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0023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575E85E-7AF9-1D22-ACC3-AAD3D6612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677EC70-A1D7-5AC1-4210-72FE140E72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التي سنكملها؟ اكتبوا الكلمة كاملة على ألواحكم. 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4B3F13A-0278-22CB-7F80-A2E9527E73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D653649-0740-D920-F65C-DD50B3C8318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E6365E0-F5CB-20B4-8E5D-62B21156DB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1E53102-8D13-A589-C073-ADBDDF4679C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CC29D3BB-0C01-C884-C3EA-9A09323D1D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1E49836-D24B-B9FA-69FA-41CF7C66A8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D2FCD44-6D68-678B-C580-63834BFF93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97CC19B-8C99-BE19-4EF5-0A09A0A57A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756E0565-6468-F06B-2BD2-DCCF66B9B28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2DF18C3-1707-C0B7-16C6-9FECBDA8B7F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AF775B5-83BC-A62C-D899-3B9D56579AF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5F8A17-1500-AC39-7C8C-EDAAAD9D3FF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8BA4BB4-D4FE-7FE2-248D-274A516FE71C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E5F639-3DF3-8701-57AB-DA973433AE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330" y="2605358"/>
            <a:ext cx="2156647" cy="27815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1BC184-6A42-8AB3-6E83-A54B3185AD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5004" y="3897424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10221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</a:t>
            </a: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</a:t>
            </a:r>
            <a:endParaRPr kumimoji="0" lang="fr-MA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4248EA-3407-DBFE-30FA-D82AA94514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6332" y="3744683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106.  أكملوا بالمقطع المناسب 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يتم التصحيح على السبورة وفي الكراسات).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54FE9A-313A-438F-9BEB-7E5664079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6428" y="1600939"/>
            <a:ext cx="3312701" cy="464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571207" y="4634235"/>
            <a:ext cx="3723145" cy="146776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47" y="782696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يعد الأستاذ النماذج لمتعلميه حسب الحاجة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4783" y="2289510"/>
            <a:ext cx="6840000" cy="307890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953729" y="3312768"/>
            <a:ext cx="7055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ــتُــ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بِ     ثي    ن     ياً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2DA12B0-3967-41DE-2786-5DFF36136E7A}"/>
              </a:ext>
            </a:extLst>
          </p:cNvPr>
          <p:cNvGrpSpPr/>
          <p:nvPr/>
        </p:nvGrpSpPr>
        <p:grpSpPr>
          <a:xfrm>
            <a:off x="2752027" y="3783109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236D8570-37C5-265E-AF25-30A67FCC5D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E2A083FD-45A3-97ED-76CB-D77126AFD4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442562" y="877737"/>
            <a:ext cx="7218167" cy="33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الكتابة بهدوء هو (هي)  .... صفقوا له (لها).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اليوم كلمات جديدة، سنستعملها للحديث عن اللعب والمرح. من يذكرني بهذه الكلمات؟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327" b="1237"/>
          <a:stretch>
            <a:fillRect/>
          </a:stretch>
        </p:blipFill>
        <p:spPr>
          <a:xfrm>
            <a:off x="539764" y="1906203"/>
            <a:ext cx="2524125" cy="4377447"/>
          </a:xfr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6"/>
          <a:srcRect/>
          <a:stretch/>
        </p:blipFill>
        <p:spPr/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3EFC5C-A20A-2DEA-E4F5-3C85B4596E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87577" y="2399275"/>
            <a:ext cx="1386301" cy="1330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449AB-5490-B1BD-3863-73D0339C91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08963" y="2406320"/>
            <a:ext cx="1386301" cy="1323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38557-F360-0ACF-CF09-495ACEFE8D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5699" y="2389635"/>
            <a:ext cx="1386301" cy="1340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E831CA-5CD5-0DC8-506E-4F09A6BD9CD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87577" y="4171521"/>
            <a:ext cx="1386301" cy="1340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752AEF-7FB8-ABED-7BB3-9BF1F09B685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8628" y="4171521"/>
            <a:ext cx="1386301" cy="1340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7C0072-4D56-D8B5-F7A9-2B4F9CB4ED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26912" y="4167140"/>
            <a:ext cx="1386301" cy="1349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7520" y="2273333"/>
            <a:ext cx="1944585" cy="351435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32373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راجعنا الحروف: ب ت ن ث ي. لنقرأ مقاطع الحروف. رددوا معي. 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(الفئة د)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D76639-579B-6EA1-D6E4-A55BF2572F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101" y="2273333"/>
            <a:ext cx="4878065" cy="3442067"/>
          </a:xfrm>
          <a:prstGeom prst="rect">
            <a:avLst/>
          </a:prstGeo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C67228CD-03E4-59C2-A817-6E4A29B15A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3CD99810-803B-F4FA-CD9E-25AC3E6E98C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7DD43725-308C-0205-06F9-B7FFBBA2B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514D14E0-B2AE-B02D-67B3-CFCFC1360E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A081AB94-1227-926E-90B7-B3D8F3EC5C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BA6AB11A-04D7-4F34-31A7-757117DEF8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01593EEC-F7FB-5082-CB5C-F34C942C6FC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2A1E031D-1888-602A-BBEB-D2471A7FDC1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35254291-86E8-5F2F-C18B-7848BDDBEB3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233E54BF-7765-49C8-AEB9-0C393DFC403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5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398069" y="790260"/>
            <a:ext cx="71164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 أنجزوا تمرين  حرف النون ص 106، وأعيدوا قراءة المقاطع والكلمات.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A8A5D3D7-99E6-5AF4-2518-F20D518EB62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F96A204D-C591-1660-970D-7458089715A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46D50AF7-38C7-1EB3-010D-9C02EBC2CE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AB90B81C-D9F4-336F-293C-C83726A3D2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23B5A361-ED72-B5FC-4FE3-0A11798546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56BFFE40-41EA-B1DD-6DD6-292B050980B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C3BCAA38-EC8F-0260-E4BA-47B66FB0DBD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C1AAD3E8-EBC5-C84B-BFA7-E97407ACB5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BEB909C2-A6D3-F172-9009-728856258DC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D29091DF-2D23-8022-87AF-5C03886D59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Espace réservé pour une image 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8762189D-61D9-0496-3D94-BDA4538D117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050B6C-C54E-FBE7-6F84-C47837F184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428" y="1600939"/>
            <a:ext cx="3312701" cy="464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01A6E9E-9964-58A1-C125-2205B154651F}"/>
              </a:ext>
            </a:extLst>
          </p:cNvPr>
          <p:cNvSpPr/>
          <p:nvPr/>
        </p:nvSpPr>
        <p:spPr>
          <a:xfrm>
            <a:off x="2586654" y="2166339"/>
            <a:ext cx="3723145" cy="2523648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7F356CC-3AAF-D916-9D56-5B6AF967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F3F2D959-B230-0D76-E22E-85D687C4AB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8069" y="790260"/>
            <a:ext cx="71164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 انقلوا أيضا الكلمات ص 106 في دفاتركم، سأملي عليكم بعضا منها غدا.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44C1BF17-BF25-4191-6DD9-48D197B723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3175B5AE-8868-7873-FCC0-81C7A56F4F6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64614BA9-2F16-9D10-0D08-896CA3C1F7A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06D19FA7-6986-3EF6-106F-8D114AC438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FCFD39ED-4F94-ABAE-3F98-790A1DEA19F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BF27CB96-DBD1-FF4C-4319-DD171781FF2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4694358C-0A2A-3F1F-6CBB-887A71BF2B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5C682FD4-436D-6589-F0E4-AAF7E432AE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33E6BCA3-9AE8-888B-C95B-24434AD4506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EC42B1E4-5923-E506-5AA1-542F0B73B42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Espace réservé pour une image 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ACD213E-6443-C36D-A067-390315DB5CE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48A631-199D-873F-81EA-57A7CF8942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428" y="1600939"/>
            <a:ext cx="3312701" cy="464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A03DA3-712D-D790-1E58-7996F648DA34}"/>
              </a:ext>
            </a:extLst>
          </p:cNvPr>
          <p:cNvSpPr/>
          <p:nvPr/>
        </p:nvSpPr>
        <p:spPr>
          <a:xfrm>
            <a:off x="2586654" y="4077987"/>
            <a:ext cx="3723145" cy="61200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2551294"/>
      </p:ext>
    </p:ext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44D65169-974E-E8B3-125C-EB3CE286D67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775;p144">
            <a:extLst>
              <a:ext uri="{FF2B5EF4-FFF2-40B4-BE49-F238E27FC236}">
                <a16:creationId xmlns:a16="http://schemas.microsoft.com/office/drawing/2014/main" id="{03C45C1D-EF9E-ED7B-5915-462FB70095D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6;p144">
            <a:extLst>
              <a:ext uri="{FF2B5EF4-FFF2-40B4-BE49-F238E27FC236}">
                <a16:creationId xmlns:a16="http://schemas.microsoft.com/office/drawing/2014/main" id="{8FABE639-B727-1EDA-B698-E2F145B738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7;p144">
            <a:extLst>
              <a:ext uri="{FF2B5EF4-FFF2-40B4-BE49-F238E27FC236}">
                <a16:creationId xmlns:a16="http://schemas.microsoft.com/office/drawing/2014/main" id="{5B83A267-7499-D055-9287-8982D02D158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778;p144">
            <a:extLst>
              <a:ext uri="{FF2B5EF4-FFF2-40B4-BE49-F238E27FC236}">
                <a16:creationId xmlns:a16="http://schemas.microsoft.com/office/drawing/2014/main" id="{C5D7F87A-3AF5-A96B-BF50-2E392EB24E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779;p144">
            <a:extLst>
              <a:ext uri="{FF2B5EF4-FFF2-40B4-BE49-F238E27FC236}">
                <a16:creationId xmlns:a16="http://schemas.microsoft.com/office/drawing/2014/main" id="{2D6CC7A6-1D6D-0B30-1E2F-71DFEC1866F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0;p144">
            <a:extLst>
              <a:ext uri="{FF2B5EF4-FFF2-40B4-BE49-F238E27FC236}">
                <a16:creationId xmlns:a16="http://schemas.microsoft.com/office/drawing/2014/main" id="{D965F333-A579-D7DB-5031-E7F330834E7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1;p144">
            <a:extLst>
              <a:ext uri="{FF2B5EF4-FFF2-40B4-BE49-F238E27FC236}">
                <a16:creationId xmlns:a16="http://schemas.microsoft.com/office/drawing/2014/main" id="{3B291255-3437-1005-2DB6-6A3B613EB2E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2;p144">
            <a:extLst>
              <a:ext uri="{FF2B5EF4-FFF2-40B4-BE49-F238E27FC236}">
                <a16:creationId xmlns:a16="http://schemas.microsoft.com/office/drawing/2014/main" id="{A065241B-E5F4-1E9D-E062-7BF3FA95EFA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83;p144">
            <a:extLst>
              <a:ext uri="{FF2B5EF4-FFF2-40B4-BE49-F238E27FC236}">
                <a16:creationId xmlns:a16="http://schemas.microsoft.com/office/drawing/2014/main" id="{5C4DFF7C-9A5E-EE2E-06FB-E26003B0B163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8988</TotalTime>
  <Words>2516</Words>
  <Application>Microsoft Office PowerPoint</Application>
  <PresentationFormat>Affichage à l'écran (4:3)</PresentationFormat>
  <Paragraphs>657</Paragraphs>
  <Slides>94</Slides>
  <Notes>69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94</vt:i4>
      </vt:variant>
    </vt:vector>
  </HeadingPairs>
  <TitlesOfParts>
    <vt:vector size="127" baseType="lpstr">
      <vt:lpstr>Dosis ExtraBold</vt:lpstr>
      <vt:lpstr>Calibri</vt:lpstr>
      <vt:lpstr>Dosis Medium</vt:lpstr>
      <vt:lpstr>Dosis SemiBold</vt:lpstr>
      <vt:lpstr>Calibri Light</vt:lpstr>
      <vt:lpstr>Helvetica</vt:lpstr>
      <vt:lpstr>Microsoft Uighur</vt:lpstr>
      <vt:lpstr>Noto Sans Symbols</vt:lpstr>
      <vt:lpstr>Modern Love</vt:lpstr>
      <vt:lpstr>Dosis</vt:lpstr>
      <vt:lpstr>Arial</vt:lpstr>
      <vt:lpstr>Wingdings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1_Thème Office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3_01- نشاط اعتيادي</vt:lpstr>
      <vt:lpstr>7_04- قراءة/ كتابة</vt:lpstr>
      <vt:lpstr>Présentation PowerPoint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التميز. </vt:lpstr>
      <vt:lpstr>ضعوا اللوحة والكراسة في القمطر. 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بِدايَةً؛  ستتعلمون قراءة مجموعة من الكلمات. </vt:lpstr>
      <vt:lpstr>نَقرأ معا. رددوا معي. </vt:lpstr>
      <vt:lpstr>سنقرأ معا نص القراءة المشتركة. سأقرأ النص جملة جملة وأنتم ترددون بعدي جماعة. </vt:lpstr>
      <vt:lpstr>معجم</vt:lpstr>
      <vt:lpstr>انتبهوا الآن. سوف نتعلم كلمات جديدة، سنستعمل هذه الكلمات للتحدث عن اللعب والمرح. </vt:lpstr>
      <vt:lpstr>  ماذا يحدث للولد؟ يمكن للمتعلمين استعمال اللغة الأم للتعبير عن الكلمة.  </vt:lpstr>
      <vt:lpstr>الولدُ يسْقُطُ-  يَسْقُطُ ــــ رَدِّدوا: يسقطُ. </vt:lpstr>
      <vt:lpstr>ما هذا؟ يمكن للمتعلمين استعمال اللغة الأم للتعبير عن الكلمة. </vt:lpstr>
      <vt:lpstr>هذا جُرْحٌ. جُرْحٌ. ردِّدوا : جُرْحٌ</vt:lpstr>
      <vt:lpstr>  ما الذي أصاب الولد؟ يمكن للمتعلمين استعمال اللغة الأم للتعبير عن الكلمة.  </vt:lpstr>
      <vt:lpstr>أصابه كسرٌ. كسرٌ. رَدِّدوا : كَسْرٌ.  </vt:lpstr>
      <vt:lpstr>أثناء اللعب، احذر السقوط والجرح والكسر.  رَدِّدوا.</vt:lpstr>
      <vt:lpstr>لم حزِنَ الولدُ؟ يمكن للمتعلمين استعمال اللغة الأم للتعبير عن الكلمة. </vt:lpstr>
      <vt:lpstr>لِأَنَّهُ خَسِرَ ـــــ خَسِرَ. رَدِّدوا : خَسِرَ. </vt:lpstr>
      <vt:lpstr>لما فرحَ الولدُ؟ يمكن للمتعلمين استعمال اللغة الأم للتعبير عن الكلمة. </vt:lpstr>
      <vt:lpstr>لأنه فازَ . فازَ ــــ رَدِّدوا: فازَ. </vt:lpstr>
      <vt:lpstr>كيف هم الأطفال؟ يمكن للمتعلمين استعمال اللغة الأم للتعبير عن الكلمة. </vt:lpstr>
      <vt:lpstr> الأطفالُ فَرحونَ. فرِحونَ. رَدِّدوا : فرحون. </vt:lpstr>
      <vt:lpstr>الأطفال فرحون لأنهم فازوا في المسابقة. رددوا. </vt:lpstr>
      <vt:lpstr>الآن سوف نراجع الكلمات التي تعرفنا عليها. أنا أشير وأنت تقول.</vt:lpstr>
      <vt:lpstr> خذوا الكراسة ص 104.</vt:lpstr>
      <vt:lpstr> ستنجزون تمرين: «أنا أشير وأنت تقول» في ثنائيات. </vt:lpstr>
      <vt:lpstr>كل واحد يشير إلى الصورة وصديقه يقول الكلمة المناسبة لها. </vt:lpstr>
      <vt:lpstr>استماع وتحدث</vt:lpstr>
      <vt:lpstr>سنتعلم الآن كيف نركب جملا نعبر بها عما نحبه وما لا نحبه. سأبدأ أنا أولا. انتبهوا.</vt:lpstr>
      <vt:lpstr>يفضل جوجو لعبة الغميضة.  رددوا. ردد أنت. </vt:lpstr>
      <vt:lpstr>تحب ليلي لعبة القفز. رددوا. ردد أنت. </vt:lpstr>
      <vt:lpstr>يحب كوكي لعبة التسلق.  رددوا. ردد أنت.</vt:lpstr>
      <vt:lpstr>أنا أفضل اللعب بالدمية.  وأنتم ماذا تفضلون؟ </vt:lpstr>
      <vt:lpstr>أنا أحب لعبة الأرجوحة لأنها لعبة ممتعة. وأنتم ماذا تحبون؟ لماذا؟ </vt:lpstr>
      <vt:lpstr>أنا لا أحب لعبة التسلق لأني أخاف أن أسقط. رددوا. ردد أنت.</vt:lpstr>
      <vt:lpstr>وأنتم أي لعبة لا تحبون؟ لماذا؟</vt:lpstr>
      <vt:lpstr>يطلب الأستاذ من المتعلمين تركيب جمل تتضمن أفضل –أحب - لا أحب. يشرك الأستاذ جميع المتعلمين في النشاط. 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وقت النجمة الآن. الفائز بنجمة الاستماع هو (هي) ....... صفقوا له (لها).</vt:lpstr>
      <vt:lpstr>قراءة كتابة</vt:lpstr>
      <vt:lpstr>تعلمنا سابقا كيف نقرأ ونكتب كل حروف اللغة العربية. اليوم سنراجع بعض ما تعلمناه.</vt:lpstr>
      <vt:lpstr> سنميز الصوت [ت] عندما نسمعه في كلمات. أنصتوا جيدا.</vt:lpstr>
      <vt:lpstr>ثعلب – ثعلب  هل سمعتم  الصوت [ ت ] في كلمة ثعلب؟</vt:lpstr>
      <vt:lpstr>أحسنتم،  لا نسمع  الصوت [ ت ] في كلمة ثعلب. </vt:lpstr>
      <vt:lpstr>ترسمُ – ترسمُ - هل سمعتم  الصوت [ ت ] في ترسم؟</vt:lpstr>
      <vt:lpstr>أحسنتم، نسمع الصوت [ت] في ترسُمُ</vt:lpstr>
      <vt:lpstr>أرجوحة – أرجوحة - هل سمعتم الصوت [ ت ] في كلمة أرجوحة؟ </vt:lpstr>
      <vt:lpstr>نعم نسمع الصوت [ت] في أرجوحة.</vt:lpstr>
      <vt:lpstr>ثعبان – ثعبان   -   هل سمعتم الصوت [ ت ] في كلمة ثعبان؟</vt:lpstr>
      <vt:lpstr>أحسنتم، لا نسمع الصوت [ت] في ثعبان.</vt:lpstr>
      <vt:lpstr>أقرأ رددوا بعدي.</vt:lpstr>
      <vt:lpstr>من يقرأ.      خاص بالفئة د</vt:lpstr>
      <vt:lpstr>الآن؛ سأكتب على سبورة الكتابة حرف الباء مع الوصف. تابعوا جيدا.</vt:lpstr>
      <vt:lpstr>الآن اكتبوا على الألواح حرف الباء. ارفعوا ألواحكم .</vt:lpstr>
      <vt:lpstr>الآن؛ سأكتب على سبورة الكتابة حرف التاء مع الوصف. تابعوا جيدا.</vt:lpstr>
      <vt:lpstr>اكتبوا على الألواح حرف التاء في وسط الكلمة. ارفعوا ألواحكم</vt:lpstr>
      <vt:lpstr>الآن؛ سأكتب على سبورة الكتابة حرف النون مع الوصف. تابعوا جيدا.</vt:lpstr>
      <vt:lpstr>اكتبوا على الألواح حرف النون. ارفعوا ألواحكم</vt:lpstr>
      <vt:lpstr>الآن؛ سأكتب على سبورة الكتابة حرف الثاء مع الوصف. تابعوا جيدا.</vt:lpstr>
      <vt:lpstr>اكتبوا على الألواح حرف الثاء. ارفعوا ألواحكم</vt:lpstr>
      <vt:lpstr>الآن؛ سأكتب على سبورة الكتابة حرف الياء مع الوصف. تابعوا جيدا.</vt:lpstr>
      <vt:lpstr>اكتبوا على الألواح حرف الياء. ارفعوا ألواحكم</vt:lpstr>
      <vt:lpstr>الآن سنقرأ مقاطع وكلمات تتضمن الحروف. انتبهوا.</vt:lpstr>
      <vt:lpstr>أقرأ. رددوا بعدي.</vt:lpstr>
      <vt:lpstr>من يقوم للقراءة؟ (خاص بالفئة د)</vt:lpstr>
      <vt:lpstr>أنا أقرأ وأنتم ترددون بعدي.</vt:lpstr>
      <vt:lpstr>أنا من يقرأ؟ (خاص بمن يحتاجون التدرب على الدمج)</vt:lpstr>
      <vt:lpstr> أقرأ. رددوا بعدي</vt:lpstr>
      <vt:lpstr> من يقرأ؟ سأعين 6 منكم لقيادة القراءة.</vt:lpstr>
      <vt:lpstr>خذوا الكراسة الصفحة 106. </vt:lpstr>
      <vt:lpstr> اقرؤوا الكلمات في ثنائيات، سأمر بين الصفوف لمساعدتكم. </vt:lpstr>
      <vt:lpstr>وقت النجمة الآن. الفائز بنجمة القراءة بهدوء : ....</vt:lpstr>
      <vt:lpstr>قفوا، سننشد أنشودة جسمي نشيط ومثابر مع القيام بحركات.</vt:lpstr>
      <vt:lpstr>الآن سنكمل كلمة بالمقطع الناقص من مقاطع الحروف التي راجعناها.  تابعوا معي.</vt:lpstr>
      <vt:lpstr>لاحظوا الصورة واقرؤوا المقطع المكتوب في الكلمة.</vt:lpstr>
      <vt:lpstr>من يقول الكلمة التي سنكملها؟ اكتبوا الكلمة كاملة على ألواحكم. </vt:lpstr>
      <vt:lpstr>ارفعوا ألواحكم. صححوا.</vt:lpstr>
      <vt:lpstr>خذوا الكراسة الصفحة 106.  أكملوا بالمقطع المناسب . (يشرح الأستاذ المطلوب. يتم التصحيح على السبورة وفي الكراسات). </vt:lpstr>
      <vt:lpstr>خذوا دفاتر الكتابة. اكتبوا المقاطع. (يعد الأستاذ النماذج لمتعلميه حسب الحاجة)  سأمر لمساعدتكم. </vt:lpstr>
      <vt:lpstr>وقت النجمة الآن. الفائز بنجمة الكتابة بهدوء هو (هي)  .... صفقوا له (لها).</vt:lpstr>
      <vt:lpstr>اختــتام الحــصة</vt:lpstr>
      <vt:lpstr>تعلمنا اليوم كلمات جديدة، سنستعملها للحديث عن اللعب والمرح. من يذكرني بهذه الكلمات؟ </vt:lpstr>
      <vt:lpstr>راجعنا الحروف: ب ت ن ث ي. لنقرأ مقاطع الحروف. رددوا معي. من يقرأ؟ (الفئة د)</vt:lpstr>
      <vt:lpstr>في البيت أنجزوا تمرين  حرف النون ص 106، وأعيدوا قراءة المقاطع والكلمات. </vt:lpstr>
      <vt:lpstr>في البيت انقلوا أيضا الكلمات ص 106 في دفاتركم، سأملي عليكم بعضا منها غدا.</vt:lpstr>
      <vt:lpstr>إلى الحصة القادمة.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123</cp:revision>
  <dcterms:created xsi:type="dcterms:W3CDTF">2023-09-20T21:35:22Z</dcterms:created>
  <dcterms:modified xsi:type="dcterms:W3CDTF">2026-04-12T08:01:16Z</dcterms:modified>
</cp:coreProperties>
</file>