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7.xml" ContentType="application/vnd.openxmlformats-officedocument.theme+xml"/>
  <Override PartName="/ppt/slideLayouts/slideLayout119.xml" ContentType="application/vnd.openxmlformats-officedocument.presentationml.slideLayout+xml"/>
  <Override PartName="/ppt/theme/theme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9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0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1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2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3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4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5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6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17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8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19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20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theme/theme21.xml" ContentType="application/vnd.openxmlformats-officedocument.theme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0" r:id="rId1"/>
    <p:sldMasterId id="2147483703" r:id="rId2"/>
    <p:sldMasterId id="2147483707" r:id="rId3"/>
    <p:sldMasterId id="2147483730" r:id="rId4"/>
    <p:sldMasterId id="2147483749" r:id="rId5"/>
    <p:sldMasterId id="2147483767" r:id="rId6"/>
    <p:sldMasterId id="2147483790" r:id="rId7"/>
    <p:sldMasterId id="2147483814" r:id="rId8"/>
    <p:sldMasterId id="2147483816" r:id="rId9"/>
    <p:sldMasterId id="2147483857" r:id="rId10"/>
    <p:sldMasterId id="2147483881" r:id="rId11"/>
    <p:sldMasterId id="2147483899" r:id="rId12"/>
    <p:sldMasterId id="2147483925" r:id="rId13"/>
    <p:sldMasterId id="2147483965" r:id="rId14"/>
    <p:sldMasterId id="2147483978" r:id="rId15"/>
    <p:sldMasterId id="2147484001" r:id="rId16"/>
    <p:sldMasterId id="2147484042" r:id="rId17"/>
    <p:sldMasterId id="2147484056" r:id="rId18"/>
    <p:sldMasterId id="2147484059" r:id="rId19"/>
    <p:sldMasterId id="2147484074" r:id="rId20"/>
    <p:sldMasterId id="2147484154" r:id="rId21"/>
    <p:sldMasterId id="2147484179" r:id="rId22"/>
  </p:sldMasterIdLst>
  <p:notesMasterIdLst>
    <p:notesMasterId r:id="rId105"/>
  </p:notesMasterIdLst>
  <p:sldIdLst>
    <p:sldId id="2147482801" r:id="rId23"/>
    <p:sldId id="2147482496" r:id="rId24"/>
    <p:sldId id="2147482471" r:id="rId25"/>
    <p:sldId id="2147482602" r:id="rId26"/>
    <p:sldId id="2147482616" r:id="rId27"/>
    <p:sldId id="2147482603" r:id="rId28"/>
    <p:sldId id="261" r:id="rId29"/>
    <p:sldId id="2147482617" r:id="rId30"/>
    <p:sldId id="264" r:id="rId31"/>
    <p:sldId id="2147482795" r:id="rId32"/>
    <p:sldId id="2147482784" r:id="rId33"/>
    <p:sldId id="2134806339" r:id="rId34"/>
    <p:sldId id="2147482451" r:id="rId35"/>
    <p:sldId id="2147482408" r:id="rId36"/>
    <p:sldId id="2147482486" r:id="rId37"/>
    <p:sldId id="2147482409" r:id="rId38"/>
    <p:sldId id="2147482452" r:id="rId39"/>
    <p:sldId id="2147482453" r:id="rId40"/>
    <p:sldId id="2147482454" r:id="rId41"/>
    <p:sldId id="2147482802" r:id="rId42"/>
    <p:sldId id="2147482803" r:id="rId43"/>
    <p:sldId id="2147482790" r:id="rId44"/>
    <p:sldId id="2147482605" r:id="rId45"/>
    <p:sldId id="2147482719" r:id="rId46"/>
    <p:sldId id="2134806253" r:id="rId47"/>
    <p:sldId id="2134806490" r:id="rId48"/>
    <p:sldId id="2147482720" r:id="rId49"/>
    <p:sldId id="2147482721" r:id="rId50"/>
    <p:sldId id="2147482722" r:id="rId51"/>
    <p:sldId id="2147482723" r:id="rId52"/>
    <p:sldId id="2147482724" r:id="rId53"/>
    <p:sldId id="2134806499" r:id="rId54"/>
    <p:sldId id="2147482725" r:id="rId55"/>
    <p:sldId id="2134806501" r:id="rId56"/>
    <p:sldId id="2147482726" r:id="rId57"/>
    <p:sldId id="2147482727" r:id="rId58"/>
    <p:sldId id="2147482728" r:id="rId59"/>
    <p:sldId id="2147482729" r:id="rId60"/>
    <p:sldId id="2134806506" r:id="rId61"/>
    <p:sldId id="326" r:id="rId62"/>
    <p:sldId id="325" r:id="rId63"/>
    <p:sldId id="2147482606" r:id="rId64"/>
    <p:sldId id="2134806261" r:id="rId65"/>
    <p:sldId id="2147482730" r:id="rId66"/>
    <p:sldId id="2134806473" r:id="rId67"/>
    <p:sldId id="2147482850" r:id="rId68"/>
    <p:sldId id="2147482872" r:id="rId69"/>
    <p:sldId id="2147482626" r:id="rId70"/>
    <p:sldId id="2147482627" r:id="rId71"/>
    <p:sldId id="2147482797" r:id="rId72"/>
    <p:sldId id="2147482799" r:id="rId73"/>
    <p:sldId id="2147482630" r:id="rId74"/>
    <p:sldId id="2134806378" r:id="rId75"/>
    <p:sldId id="2147482438" r:id="rId76"/>
    <p:sldId id="2134806418" r:id="rId77"/>
    <p:sldId id="2147482831" r:id="rId78"/>
    <p:sldId id="2147482835" r:id="rId79"/>
    <p:sldId id="2147482860" r:id="rId80"/>
    <p:sldId id="2147482837" r:id="rId81"/>
    <p:sldId id="2147482852" r:id="rId82"/>
    <p:sldId id="2134806541" r:id="rId83"/>
    <p:sldId id="2147482733" r:id="rId84"/>
    <p:sldId id="2147482734" r:id="rId85"/>
    <p:sldId id="2147482735" r:id="rId86"/>
    <p:sldId id="2147482736" r:id="rId87"/>
    <p:sldId id="2147482737" r:id="rId88"/>
    <p:sldId id="2147482738" r:id="rId89"/>
    <p:sldId id="2147482739" r:id="rId90"/>
    <p:sldId id="2147482740" r:id="rId91"/>
    <p:sldId id="2147482741" r:id="rId92"/>
    <p:sldId id="2147482742" r:id="rId93"/>
    <p:sldId id="2147482743" r:id="rId94"/>
    <p:sldId id="2147482744" r:id="rId95"/>
    <p:sldId id="2147482745" r:id="rId96"/>
    <p:sldId id="2147482439" r:id="rId97"/>
    <p:sldId id="2147482607" r:id="rId98"/>
    <p:sldId id="2134806317" r:id="rId99"/>
    <p:sldId id="2147482458" r:id="rId100"/>
    <p:sldId id="2134806325" r:id="rId101"/>
    <p:sldId id="2147482785" r:id="rId102"/>
    <p:sldId id="2147482464" r:id="rId103"/>
    <p:sldId id="2147482648" r:id="rId104"/>
  </p:sldIdLst>
  <p:sldSz cx="9144000" cy="6858000" type="screen4x3"/>
  <p:notesSz cx="6858000" cy="9144000"/>
  <p:embeddedFontLst>
    <p:embeddedFont>
      <p:font typeface="Dosis" pitchFamily="2" charset="0"/>
      <p:regular r:id="rId106"/>
      <p:bold r:id="rId107"/>
    </p:embeddedFont>
    <p:embeddedFont>
      <p:font typeface="Dosis ExtraBold" pitchFamily="2" charset="0"/>
      <p:bold r:id="rId108"/>
    </p:embeddedFont>
    <p:embeddedFont>
      <p:font typeface="Dosis Medium" pitchFamily="2" charset="0"/>
      <p:regular r:id="rId109"/>
    </p:embeddedFont>
    <p:embeddedFont>
      <p:font typeface="Dosis SemiBold" pitchFamily="2" charset="0"/>
      <p:bold r:id="rId110"/>
    </p:embeddedFont>
    <p:embeddedFont>
      <p:font typeface="Microsoft Himalaya" panose="01010100010101010101" pitchFamily="2" charset="0"/>
      <p:regular r:id="rId111"/>
    </p:embeddedFont>
    <p:embeddedFont>
      <p:font typeface="Microsoft Uighur" panose="02000000000000000000" pitchFamily="2" charset="-78"/>
      <p:regular r:id="rId112"/>
      <p:bold r:id="rId113"/>
    </p:embeddedFont>
    <p:embeddedFont>
      <p:font typeface="Modern Love" panose="04090805081005020601" pitchFamily="82" charset="0"/>
      <p:regular r:id="rId114"/>
    </p:embeddedFont>
    <p:embeddedFont>
      <p:font typeface="Noto Sans Symbols" panose="020B0604020202020204" charset="0"/>
      <p:regular r:id="rId115"/>
      <p:bold r:id="rId1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F48"/>
    <a:srgbClr val="106585"/>
    <a:srgbClr val="FFFFFF"/>
    <a:srgbClr val="0097B2"/>
    <a:srgbClr val="7FB9BE"/>
    <a:srgbClr val="4C5155"/>
    <a:srgbClr val="D6E9EA"/>
    <a:srgbClr val="F6F6F6"/>
    <a:srgbClr val="70B1B6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3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0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4.xml"/><Relationship Id="rId117" Type="http://schemas.openxmlformats.org/officeDocument/2006/relationships/presProps" Target="presProps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63" Type="http://schemas.openxmlformats.org/officeDocument/2006/relationships/slide" Target="slides/slide41.xml"/><Relationship Id="rId68" Type="http://schemas.openxmlformats.org/officeDocument/2006/relationships/slide" Target="slides/slide46.xml"/><Relationship Id="rId84" Type="http://schemas.openxmlformats.org/officeDocument/2006/relationships/slide" Target="slides/slide62.xml"/><Relationship Id="rId89" Type="http://schemas.openxmlformats.org/officeDocument/2006/relationships/slide" Target="slides/slide67.xml"/><Relationship Id="rId112" Type="http://schemas.openxmlformats.org/officeDocument/2006/relationships/font" Target="fonts/font7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2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74" Type="http://schemas.openxmlformats.org/officeDocument/2006/relationships/slide" Target="slides/slide52.xml"/><Relationship Id="rId79" Type="http://schemas.openxmlformats.org/officeDocument/2006/relationships/slide" Target="slides/slide57.xml"/><Relationship Id="rId102" Type="http://schemas.openxmlformats.org/officeDocument/2006/relationships/slide" Target="slides/slide80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8.xml"/><Relationship Id="rId95" Type="http://schemas.openxmlformats.org/officeDocument/2006/relationships/slide" Target="slides/slide73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113" Type="http://schemas.openxmlformats.org/officeDocument/2006/relationships/font" Target="fonts/font8.fntdata"/><Relationship Id="rId118" Type="http://schemas.openxmlformats.org/officeDocument/2006/relationships/viewProps" Target="viewProps.xml"/><Relationship Id="rId80" Type="http://schemas.openxmlformats.org/officeDocument/2006/relationships/slide" Target="slides/slide58.xml"/><Relationship Id="rId85" Type="http://schemas.openxmlformats.org/officeDocument/2006/relationships/slide" Target="slides/slide6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59" Type="http://schemas.openxmlformats.org/officeDocument/2006/relationships/slide" Target="slides/slide37.xml"/><Relationship Id="rId103" Type="http://schemas.openxmlformats.org/officeDocument/2006/relationships/slide" Target="slides/slide81.xml"/><Relationship Id="rId108" Type="http://schemas.openxmlformats.org/officeDocument/2006/relationships/font" Target="fonts/font3.fntdata"/><Relationship Id="rId54" Type="http://schemas.openxmlformats.org/officeDocument/2006/relationships/slide" Target="slides/slide32.xml"/><Relationship Id="rId70" Type="http://schemas.openxmlformats.org/officeDocument/2006/relationships/slide" Target="slides/slide48.xml"/><Relationship Id="rId75" Type="http://schemas.openxmlformats.org/officeDocument/2006/relationships/slide" Target="slides/slide53.xml"/><Relationship Id="rId91" Type="http://schemas.openxmlformats.org/officeDocument/2006/relationships/slide" Target="slides/slide69.xml"/><Relationship Id="rId96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49" Type="http://schemas.openxmlformats.org/officeDocument/2006/relationships/slide" Target="slides/slide27.xml"/><Relationship Id="rId114" Type="http://schemas.openxmlformats.org/officeDocument/2006/relationships/font" Target="fonts/font9.fntdata"/><Relationship Id="rId11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slide" Target="slides/slide30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73" Type="http://schemas.openxmlformats.org/officeDocument/2006/relationships/slide" Target="slides/slide51.xml"/><Relationship Id="rId78" Type="http://schemas.openxmlformats.org/officeDocument/2006/relationships/slide" Target="slides/slide56.xml"/><Relationship Id="rId81" Type="http://schemas.openxmlformats.org/officeDocument/2006/relationships/slide" Target="slides/slide59.xml"/><Relationship Id="rId86" Type="http://schemas.openxmlformats.org/officeDocument/2006/relationships/slide" Target="slides/slide64.xml"/><Relationship Id="rId94" Type="http://schemas.openxmlformats.org/officeDocument/2006/relationships/slide" Target="slides/slide72.xml"/><Relationship Id="rId99" Type="http://schemas.openxmlformats.org/officeDocument/2006/relationships/slide" Target="slides/slide77.xml"/><Relationship Id="rId101" Type="http://schemas.openxmlformats.org/officeDocument/2006/relationships/slide" Target="slides/slide7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7.xml"/><Relationship Id="rId109" Type="http://schemas.openxmlformats.org/officeDocument/2006/relationships/font" Target="fonts/font4.fntdata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slide" Target="slides/slide54.xml"/><Relationship Id="rId97" Type="http://schemas.openxmlformats.org/officeDocument/2006/relationships/slide" Target="slides/slide75.xml"/><Relationship Id="rId104" Type="http://schemas.openxmlformats.org/officeDocument/2006/relationships/slide" Target="slides/slide82.xml"/><Relationship Id="rId12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9.xml"/><Relationship Id="rId92" Type="http://schemas.openxmlformats.org/officeDocument/2006/relationships/slide" Target="slides/slide7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7.xml"/><Relationship Id="rId24" Type="http://schemas.openxmlformats.org/officeDocument/2006/relationships/slide" Target="slides/slide2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66" Type="http://schemas.openxmlformats.org/officeDocument/2006/relationships/slide" Target="slides/slide44.xml"/><Relationship Id="rId87" Type="http://schemas.openxmlformats.org/officeDocument/2006/relationships/slide" Target="slides/slide65.xml"/><Relationship Id="rId110" Type="http://schemas.openxmlformats.org/officeDocument/2006/relationships/font" Target="fonts/font5.fntdata"/><Relationship Id="rId115" Type="http://schemas.openxmlformats.org/officeDocument/2006/relationships/font" Target="fonts/font10.fntdata"/><Relationship Id="rId61" Type="http://schemas.openxmlformats.org/officeDocument/2006/relationships/slide" Target="slides/slide39.xml"/><Relationship Id="rId82" Type="http://schemas.openxmlformats.org/officeDocument/2006/relationships/slide" Target="slides/slide6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56" Type="http://schemas.openxmlformats.org/officeDocument/2006/relationships/slide" Target="slides/slide34.xml"/><Relationship Id="rId77" Type="http://schemas.openxmlformats.org/officeDocument/2006/relationships/slide" Target="slides/slide55.xml"/><Relationship Id="rId100" Type="http://schemas.openxmlformats.org/officeDocument/2006/relationships/slide" Target="slides/slide78.xml"/><Relationship Id="rId10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93" Type="http://schemas.openxmlformats.org/officeDocument/2006/relationships/slide" Target="slides/slide71.xml"/><Relationship Id="rId98" Type="http://schemas.openxmlformats.org/officeDocument/2006/relationships/slide" Target="slides/slide76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3.xml"/><Relationship Id="rId46" Type="http://schemas.openxmlformats.org/officeDocument/2006/relationships/slide" Target="slides/slide24.xml"/><Relationship Id="rId67" Type="http://schemas.openxmlformats.org/officeDocument/2006/relationships/slide" Target="slides/slide45.xml"/><Relationship Id="rId116" Type="http://schemas.openxmlformats.org/officeDocument/2006/relationships/font" Target="fonts/font11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9.xml"/><Relationship Id="rId62" Type="http://schemas.openxmlformats.org/officeDocument/2006/relationships/slide" Target="slides/slide40.xml"/><Relationship Id="rId83" Type="http://schemas.openxmlformats.org/officeDocument/2006/relationships/slide" Target="slides/slide61.xml"/><Relationship Id="rId88" Type="http://schemas.openxmlformats.org/officeDocument/2006/relationships/slide" Target="slides/slide66.xml"/><Relationship Id="rId111" Type="http://schemas.openxmlformats.org/officeDocument/2006/relationships/font" Target="fonts/font6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4.xml"/><Relationship Id="rId57" Type="http://schemas.openxmlformats.org/officeDocument/2006/relationships/slide" Target="slides/slide35.xml"/><Relationship Id="rId106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4331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BF7C3331-7E36-9C61-EADC-BFB356BA4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28D03193-1BEE-CB3E-8824-F02CAE157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170FCC1-32C2-F8C6-FB09-B514D4FB27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1942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A151C7D-22E8-A5D7-AD1D-C93A9B3CF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45C805F-4AEC-07B5-F91B-816A29ABB4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2EE4ACBC-784D-FEC9-ACCB-FAA1DCFB09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366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8F21A323-B764-5179-2295-960C133FB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097F9DFE-9EC8-A623-CD89-55AD99F4F9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D43CCDAD-B9E8-C4FF-1372-A0F8DF548A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4648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C17E1B6E-16DF-14DB-8A87-0D946584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10AA9A6D-B153-29E8-EED3-AAF0C709E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476E44C-5012-0A61-BA7E-242E17165B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671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png"/></Relationships>
</file>

<file path=ppt/slideLayouts/_rels/slideLayout1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7.png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7.png"/></Relationships>
</file>

<file path=ppt/slideLayouts/_rels/slideLayout2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3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7.png"/></Relationships>
</file>

<file path=ppt/slideLayouts/_rels/slideLayout3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7.png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7.png"/></Relationships>
</file>

<file path=ppt/slideLayouts/_rels/slideLayout3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2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03CC5F6B-B034-CB22-1385-6E3A0F7CBE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07072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32F8213-8FCA-99D0-9CA1-ABFBDC671F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6507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7EE63C-97AE-D731-370B-88E6F75BAB49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9149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370A385-6AB7-52BD-CD7E-CFD52CE20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37838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A0B6E3-2850-552F-F76B-B6450E9FFB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3873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93817BD-62B2-579A-D9AE-0969E72170B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187971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27A5F244-A141-F8F2-1137-5A70C05CE5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81392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706574E-0FB7-EF5D-8ED1-8B643A60068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5328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72A87-A086-1A34-3E5B-29F876A016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80806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82883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2196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83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 preserve="1">
  <p:cSld name="Vid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906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43562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62847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6058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91933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08846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673279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863131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218013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629519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23680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68112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89873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02843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492265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978697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6882737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455196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021118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23601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309075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09970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90317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C62CCB4-283E-660F-4DDD-6BC379DF452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66214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3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D11DBDF-0D17-3E89-4B08-EB4845AB560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913798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3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CF7463-BF85-39CE-083A-F2229BDD613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82640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6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76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4380F1-6DC5-3661-6FC3-8140FE4E68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239689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17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3EE6899-434C-6F61-918B-92649868E46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309497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17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0" name="Google Shape;320;p17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8935FE6-EB89-5166-0AE3-4D5E364E3A8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06288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179"/>
          <p:cNvSpPr>
            <a:spLocks noGrp="1" noChangeAspect="1"/>
          </p:cNvSpPr>
          <p:nvPr>
            <p:ph type="pic" idx="2"/>
          </p:nvPr>
        </p:nvSpPr>
        <p:spPr>
          <a:xfrm>
            <a:off x="1352945" y="2041052"/>
            <a:ext cx="3060000" cy="306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25" name="Google Shape;325;p179"/>
          <p:cNvSpPr txBox="1">
            <a:spLocks noGrp="1"/>
          </p:cNvSpPr>
          <p:nvPr>
            <p:ph type="body" idx="1"/>
          </p:nvPr>
        </p:nvSpPr>
        <p:spPr>
          <a:xfrm>
            <a:off x="4807259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9B1B06C-6898-2B7F-83E7-E8996F12783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689512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18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p18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4A284F4-1820-0307-497F-6653E75DB0C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20247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8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18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5" name="Google Shape;335;p18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6C764DC-80D4-F632-0682-B2D12FD64B9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28074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preserve="1" userDrawn="1">
  <p:cSld name="5_Disposition personnalisée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182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182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1" name="Google Shape;341;p182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182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3" name="Google Shape;343;p182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4" name="Google Shape;344;p182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5" name="Google Shape;345;p182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6" name="Google Shape;346;p182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7" name="Google Shape;347;p182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8" name="Google Shape;348;p182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4170B-F49C-C2C4-68CE-8E01AAF20E9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841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3" name="Google Shape;353;p18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948371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18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0" name="Google Shape;360;p18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1" name="Google Shape;361;p18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2" name="Google Shape;362;p18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3" name="Google Shape;363;p18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4" name="Google Shape;364;p18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5" name="Google Shape;365;p18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6" name="Google Shape;366;p18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EA4584B-1524-D485-11BA-AA83269C948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892511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18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1" name="Google Shape;371;p18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2" name="Google Shape;372;p18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3" name="Google Shape;373;p18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4" name="Google Shape;374;p18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2DCB9A-E388-C74E-8625-D0147FA1FF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8943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8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8" name="Google Shape;378;p18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9" name="Google Shape;379;p18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0" name="Google Shape;380;p18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18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2" name="Google Shape;382;p18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3" name="Google Shape;383;p18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4" name="Google Shape;384;p18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5" name="Google Shape;385;p18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6" name="Google Shape;386;p18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79959DF-E0AF-D86D-682E-2A3156C2633C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647318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87"/>
          <p:cNvSpPr>
            <a:spLocks noGrp="1" noChangeAspect="1"/>
          </p:cNvSpPr>
          <p:nvPr>
            <p:ph type="pic" idx="3"/>
          </p:nvPr>
        </p:nvSpPr>
        <p:spPr>
          <a:xfrm>
            <a:off x="589917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3" name="Google Shape;393;p187"/>
          <p:cNvSpPr>
            <a:spLocks noGrp="1" noChangeAspect="1"/>
          </p:cNvSpPr>
          <p:nvPr>
            <p:ph type="pic" idx="5"/>
          </p:nvPr>
        </p:nvSpPr>
        <p:spPr>
          <a:xfrm>
            <a:off x="144309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4" name="Google Shape;394;p187"/>
          <p:cNvSpPr>
            <a:spLocks noGrp="1" noChangeAspect="1"/>
          </p:cNvSpPr>
          <p:nvPr>
            <p:ph type="pic" idx="6"/>
          </p:nvPr>
        </p:nvSpPr>
        <p:spPr>
          <a:xfrm>
            <a:off x="367113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09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113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89917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7EF8085-15C8-DF0B-28C6-F1BB2FF2668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846232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4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3F65C68-9557-373D-92BF-4F8E9EB705C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87253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4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332333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8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18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18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5" name="Google Shape;405;p18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6" name="Google Shape;406;p18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7" name="Google Shape;407;p18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8" name="Google Shape;408;p18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9" name="Google Shape;409;p18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0" name="Google Shape;410;p18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1" name="Google Shape;411;p18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2" name="Google Shape;412;p18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3" name="Google Shape;413;p18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4" name="Google Shape;414;p18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5" name="Google Shape;415;p18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18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8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8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9" name="Google Shape;419;p18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BF0310-CF35-A1D0-76AD-99387EAFEB65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505981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718643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C5695D6-64ED-ADCF-FDA0-7FC6F054523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47399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9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189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46CC36-D085-C8BB-FF39-4497F337C0D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10659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90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EEB306-ACA4-D05F-77DD-0C1CCF770CF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930347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191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91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0FBE208-45D0-C7A0-ED46-611EED2EAC5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530305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192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56" name="Google Shape;456;p192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E532AEA-91B2-942C-E6CB-C58CD9F71E9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94823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1" name="Google Shape;461;p193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9518795-12AD-D22A-BBCB-EAA0A5F6CD1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884120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194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194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E19B016-0E0E-DAC2-9D85-E9CCC21215C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07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preserve="1" userDrawn="1">
  <p:cSld name="5_Disposition personnalisée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95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195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195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3" name="Google Shape;473;p195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4" name="Google Shape;474;p195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5" name="Google Shape;475;p195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6" name="Google Shape;476;p195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7" name="Google Shape;477;p195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8" name="Google Shape;478;p195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9" name="Google Shape;479;p195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7D94F-DE60-84B7-4FE8-78C0CAE61F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776881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5" name="Google Shape;485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6" name="Google Shape;486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49066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3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769895" y="2438399"/>
            <a:ext cx="3395382" cy="3394800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4978723" y="2438399"/>
            <a:ext cx="3395382" cy="3394800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8845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197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1" name="Google Shape;491;p197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2" name="Google Shape;492;p197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3" name="Google Shape;493;p197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4" name="Google Shape;494;p197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5" name="Google Shape;495;p197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6" name="Google Shape;496;p197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7" name="Google Shape;497;p197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55DBCA6-5353-4F60-090C-E371D465D62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493252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198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2" name="Google Shape;502;p198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3" name="Google Shape;503;p198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4" name="Google Shape;504;p198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5" name="Google Shape;505;p198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4D84534-5B8A-E220-8F46-5DB0EE2C5F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95494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199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0" name="Google Shape;510;p199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1" name="Google Shape;511;p199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2" name="Google Shape;512;p199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9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9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99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99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99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8" name="Google Shape;518;p199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93DAEB2-33D4-193E-D01C-14D78EA5494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404743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3" name="Google Shape;523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4" name="Google Shape;524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5" name="Google Shape;525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20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20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20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0" name="Google Shape;530;p20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1AC4FE3-A8F9-8975-9238-B5D1E54D0D8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94528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20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20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20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7" name="Google Shape;537;p20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8" name="Google Shape;538;p20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9" name="Google Shape;539;p20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0" name="Google Shape;540;p20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1" name="Google Shape;541;p20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2" name="Google Shape;542;p20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3" name="Google Shape;543;p20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4" name="Google Shape;544;p20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20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20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20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20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9" name="Google Shape;549;p20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0" name="Google Shape;550;p20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1" name="Google Shape;551;p20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01531F3-3298-4BFF-D094-2D925B1C15B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570783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20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C3C1E9-7EC6-DC88-088F-DD1235542AF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4419757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 preserve="1" userDrawn="1">
  <p:cSld name="3_Voc_Act_01_Img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372600ED-0C33-D586-E692-1AD1C8CDC4E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374738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9392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660988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4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29B4DE9-01E1-A2D9-B12D-541BB9CE3D1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51428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8577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120996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5199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0" name="Google Shape;600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CCBA2B8-18EA-F94A-A5E6-DF872523919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18178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028833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20520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340673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73437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822428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89081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669535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419153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5261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158208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295405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36718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12571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07775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3464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12633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78935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79260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6185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65716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59137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903131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914376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339873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21844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583493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976093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251603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371958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09812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831708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5076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98571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525923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449045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031208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74812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953498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467546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943791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84342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483143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664742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699959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21198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012354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9535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293004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1684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827004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298248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95603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00483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35655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76587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82704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822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36814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89073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2266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040403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74953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87397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8467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336190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45251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05275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75226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08282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8548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2098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267408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53364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89052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5076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5423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580265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228588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917646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4317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5871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9025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98342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56106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7268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01415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220026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598662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1219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518057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835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661661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65485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9857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58222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32357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3637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95555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38547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9670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68861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13998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69427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9108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315323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59597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3438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91543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327458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34894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3139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87649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16980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777864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171990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213630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5642954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40918268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9387183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408355982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56644221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43004925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4284660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094216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788091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822785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880065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88846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429445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422744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04129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6230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97271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68710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31252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198749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631166" y="1762900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133959" y="3030664"/>
            <a:ext cx="129234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defRPr>
            </a:lvl1pPr>
          </a:lstStyle>
          <a:p>
            <a:pPr lvl="0"/>
            <a:r>
              <a:rPr lang="f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- 02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</a:t>
            </a:r>
            <a:r>
              <a:rPr lang="fr-FR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noProof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62199" y="4305816"/>
            <a:ext cx="116410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noProof="0" dirty="0"/>
              <a:t> </a:t>
            </a:r>
            <a:r>
              <a:rPr lang="fr-MA" noProof="0" dirty="0"/>
              <a:t> - 03</a:t>
            </a:r>
            <a:r>
              <a:rPr lang="ar-MA" noProof="0" dirty="0"/>
              <a:t> قراءة ح</a:t>
            </a:r>
            <a:r>
              <a:rPr lang="fr-FR" noProof="0" dirty="0"/>
              <a:t>2</a:t>
            </a:r>
            <a:endParaRPr lang="ar-MA" noProof="0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6374D34-D13A-3241-4391-B4C15F256E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21121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B49ADD-60B8-321F-9352-AF6B20DC17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396757"/>
            <a:ext cx="53634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044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13321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90287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30172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23231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80445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68057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58557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19859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68632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71242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22695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69481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0961381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67224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09299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57259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940558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23220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39942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5950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9435831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153515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1645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92614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04306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86109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7586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64675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0383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273048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185700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06686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10676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91383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17519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84682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6676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877011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1569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11182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975147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428159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09338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59083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8277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840885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8404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543561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3039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3404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119019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109902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6992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429165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01213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56359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99753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770841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172211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9820065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18931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019114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7227853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2226044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394416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16476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80058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759464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702800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51478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54843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6297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045038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981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48812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479805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3481165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85640831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39189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14694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64560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070677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9071866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80862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776207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1240038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35272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637458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11517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28524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5888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24697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143016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541080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593125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053522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75975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110821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356019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07867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843513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32408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694570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673986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989851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641887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03326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9808654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9418701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3006952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37659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324267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859166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426273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559122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6185512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065641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243230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587340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01811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9525965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0140051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230647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166437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2107009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2032078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6280332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481434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414019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275582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301587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0882103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305956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5558129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762940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872619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2784031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661732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58537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337475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1435303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036525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829874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428042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743118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2261749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0396288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284172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30910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097694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4093068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584256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4570055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3397439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9507488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618856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339271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722734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175789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8.xml"/><Relationship Id="rId21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20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23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05.xml"/><Relationship Id="rId19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Relationship Id="rId22" Type="http://schemas.openxmlformats.org/officeDocument/2006/relationships/slideLayout" Target="../slideLayouts/slideLayout11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1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image" Target="../media/image13.jpg"/><Relationship Id="rId5" Type="http://schemas.openxmlformats.org/officeDocument/2006/relationships/slideLayout" Target="../slideLayouts/slideLayout124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19" Type="http://schemas.openxmlformats.org/officeDocument/2006/relationships/image" Target="../media/image16.bin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5" Type="http://schemas.openxmlformats.org/officeDocument/2006/relationships/image" Target="../media/image16.bin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slideLayout" Target="../slideLayouts/slideLayout1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slideLayout" Target="../slideLayouts/slideLayout203.xml"/><Relationship Id="rId18" Type="http://schemas.openxmlformats.org/officeDocument/2006/relationships/slideLayout" Target="../slideLayouts/slideLayout208.xml"/><Relationship Id="rId26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193.xml"/><Relationship Id="rId21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5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0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24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23" Type="http://schemas.openxmlformats.org/officeDocument/2006/relationships/slideLayout" Target="../slideLayouts/slideLayout213.xml"/><Relationship Id="rId28" Type="http://schemas.openxmlformats.org/officeDocument/2006/relationships/image" Target="../media/image19.jpg"/><Relationship Id="rId10" Type="http://schemas.openxmlformats.org/officeDocument/2006/relationships/slideLayout" Target="../slideLayouts/slideLayout200.xml"/><Relationship Id="rId19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Relationship Id="rId22" Type="http://schemas.openxmlformats.org/officeDocument/2006/relationships/slideLayout" Target="../slideLayouts/slideLayout212.xml"/><Relationship Id="rId27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18" Type="http://schemas.openxmlformats.org/officeDocument/2006/relationships/slideLayout" Target="../slideLayouts/slideLayout246.xml"/><Relationship Id="rId3" Type="http://schemas.openxmlformats.org/officeDocument/2006/relationships/slideLayout" Target="../slideLayouts/slideLayout231.xml"/><Relationship Id="rId21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17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30.xml"/><Relationship Id="rId16" Type="http://schemas.openxmlformats.org/officeDocument/2006/relationships/slideLayout" Target="../slideLayouts/slideLayout244.xml"/><Relationship Id="rId20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233.xml"/><Relationship Id="rId15" Type="http://schemas.openxmlformats.org/officeDocument/2006/relationships/slideLayout" Target="../slideLayouts/slideLayout243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238.xml"/><Relationship Id="rId19" Type="http://schemas.openxmlformats.org/officeDocument/2006/relationships/slideLayout" Target="../slideLayouts/slideLayout247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Relationship Id="rId22" Type="http://schemas.openxmlformats.org/officeDocument/2006/relationships/slideLayout" Target="../slideLayouts/slideLayout25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13" Type="http://schemas.openxmlformats.org/officeDocument/2006/relationships/slideLayout" Target="../slideLayouts/slideLayout263.xml"/><Relationship Id="rId18" Type="http://schemas.openxmlformats.org/officeDocument/2006/relationships/slideLayout" Target="../slideLayouts/slideLayout268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253.xml"/><Relationship Id="rId21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57.xml"/><Relationship Id="rId12" Type="http://schemas.openxmlformats.org/officeDocument/2006/relationships/slideLayout" Target="../slideLayouts/slideLayout262.xml"/><Relationship Id="rId17" Type="http://schemas.openxmlformats.org/officeDocument/2006/relationships/slideLayout" Target="../slideLayouts/slideLayout267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252.xml"/><Relationship Id="rId16" Type="http://schemas.openxmlformats.org/officeDocument/2006/relationships/slideLayout" Target="../slideLayouts/slideLayout266.xml"/><Relationship Id="rId20" Type="http://schemas.openxmlformats.org/officeDocument/2006/relationships/slideLayout" Target="../slideLayouts/slideLayout270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24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55.xml"/><Relationship Id="rId15" Type="http://schemas.openxmlformats.org/officeDocument/2006/relationships/slideLayout" Target="../slideLayouts/slideLayout265.xml"/><Relationship Id="rId23" Type="http://schemas.openxmlformats.org/officeDocument/2006/relationships/slideLayout" Target="../slideLayouts/slideLayout273.xml"/><Relationship Id="rId10" Type="http://schemas.openxmlformats.org/officeDocument/2006/relationships/slideLayout" Target="../slideLayouts/slideLayout260.xml"/><Relationship Id="rId19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Relationship Id="rId14" Type="http://schemas.openxmlformats.org/officeDocument/2006/relationships/slideLayout" Target="../slideLayouts/slideLayout264.xml"/><Relationship Id="rId22" Type="http://schemas.openxmlformats.org/officeDocument/2006/relationships/slideLayout" Target="../slideLayouts/slideLayout27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8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7.xml"/><Relationship Id="rId13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292.xml"/><Relationship Id="rId7" Type="http://schemas.openxmlformats.org/officeDocument/2006/relationships/slideLayout" Target="../slideLayouts/slideLayout296.xml"/><Relationship Id="rId12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5.xml"/><Relationship Id="rId11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294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slideLayout" Target="../slideLayouts/slideLayout320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305.xml"/><Relationship Id="rId21" Type="http://schemas.openxmlformats.org/officeDocument/2006/relationships/slideLayout" Target="../slideLayouts/slideLayout323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slideLayout" Target="../slideLayouts/slideLayout319.xml"/><Relationship Id="rId25" Type="http://schemas.openxmlformats.org/officeDocument/2006/relationships/theme" Target="../theme/theme20.xml"/><Relationship Id="rId2" Type="http://schemas.openxmlformats.org/officeDocument/2006/relationships/slideLayout" Target="../slideLayouts/slideLayout304.xml"/><Relationship Id="rId16" Type="http://schemas.openxmlformats.org/officeDocument/2006/relationships/slideLayout" Target="../slideLayouts/slideLayout318.xml"/><Relationship Id="rId20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24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23" Type="http://schemas.openxmlformats.org/officeDocument/2006/relationships/slideLayout" Target="../slideLayouts/slideLayout325.xml"/><Relationship Id="rId10" Type="http://schemas.openxmlformats.org/officeDocument/2006/relationships/slideLayout" Target="../slideLayouts/slideLayout312.xml"/><Relationship Id="rId19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Relationship Id="rId22" Type="http://schemas.openxmlformats.org/officeDocument/2006/relationships/slideLayout" Target="../slideLayouts/slideLayout32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4.xml"/><Relationship Id="rId13" Type="http://schemas.openxmlformats.org/officeDocument/2006/relationships/slideLayout" Target="../slideLayouts/slideLayout339.xml"/><Relationship Id="rId18" Type="http://schemas.openxmlformats.org/officeDocument/2006/relationships/slideLayout" Target="../slideLayouts/slideLayout344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329.xml"/><Relationship Id="rId21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8.xml"/><Relationship Id="rId17" Type="http://schemas.openxmlformats.org/officeDocument/2006/relationships/slideLayout" Target="../slideLayouts/slideLayout343.xml"/><Relationship Id="rId25" Type="http://schemas.openxmlformats.org/officeDocument/2006/relationships/theme" Target="../theme/theme21.xml"/><Relationship Id="rId2" Type="http://schemas.openxmlformats.org/officeDocument/2006/relationships/slideLayout" Target="../slideLayouts/slideLayout328.xml"/><Relationship Id="rId16" Type="http://schemas.openxmlformats.org/officeDocument/2006/relationships/slideLayout" Target="../slideLayouts/slideLayout342.xml"/><Relationship Id="rId20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32.xml"/><Relationship Id="rId11" Type="http://schemas.openxmlformats.org/officeDocument/2006/relationships/slideLayout" Target="../slideLayouts/slideLayout337.xml"/><Relationship Id="rId24" Type="http://schemas.openxmlformats.org/officeDocument/2006/relationships/slideLayout" Target="../slideLayouts/slideLayout350.xml"/><Relationship Id="rId5" Type="http://schemas.openxmlformats.org/officeDocument/2006/relationships/slideLayout" Target="../slideLayouts/slideLayout331.xml"/><Relationship Id="rId15" Type="http://schemas.openxmlformats.org/officeDocument/2006/relationships/slideLayout" Target="../slideLayouts/slideLayout341.xml"/><Relationship Id="rId23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36.xml"/><Relationship Id="rId19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5.xml"/><Relationship Id="rId14" Type="http://schemas.openxmlformats.org/officeDocument/2006/relationships/slideLayout" Target="../slideLayouts/slideLayout340.xml"/><Relationship Id="rId22" Type="http://schemas.openxmlformats.org/officeDocument/2006/relationships/slideLayout" Target="../slideLayouts/slideLayout34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8.xml"/><Relationship Id="rId13" Type="http://schemas.openxmlformats.org/officeDocument/2006/relationships/slideLayout" Target="../slideLayouts/slideLayout363.xml"/><Relationship Id="rId18" Type="http://schemas.openxmlformats.org/officeDocument/2006/relationships/slideLayout" Target="../slideLayouts/slideLayout36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53.xml"/><Relationship Id="rId21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57.xml"/><Relationship Id="rId12" Type="http://schemas.openxmlformats.org/officeDocument/2006/relationships/slideLayout" Target="../slideLayouts/slideLayout362.xml"/><Relationship Id="rId17" Type="http://schemas.openxmlformats.org/officeDocument/2006/relationships/slideLayout" Target="../slideLayouts/slideLayout367.xml"/><Relationship Id="rId25" Type="http://schemas.openxmlformats.org/officeDocument/2006/relationships/theme" Target="../theme/theme22.xml"/><Relationship Id="rId2" Type="http://schemas.openxmlformats.org/officeDocument/2006/relationships/slideLayout" Target="../slideLayouts/slideLayout352.xml"/><Relationship Id="rId16" Type="http://schemas.openxmlformats.org/officeDocument/2006/relationships/slideLayout" Target="../slideLayouts/slideLayout366.xml"/><Relationship Id="rId20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51.xml"/><Relationship Id="rId6" Type="http://schemas.openxmlformats.org/officeDocument/2006/relationships/slideLayout" Target="../slideLayouts/slideLayout356.xml"/><Relationship Id="rId11" Type="http://schemas.openxmlformats.org/officeDocument/2006/relationships/slideLayout" Target="../slideLayouts/slideLayout361.xml"/><Relationship Id="rId24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55.xml"/><Relationship Id="rId15" Type="http://schemas.openxmlformats.org/officeDocument/2006/relationships/slideLayout" Target="../slideLayouts/slideLayout365.xml"/><Relationship Id="rId23" Type="http://schemas.openxmlformats.org/officeDocument/2006/relationships/slideLayout" Target="../slideLayouts/slideLayout373.xml"/><Relationship Id="rId10" Type="http://schemas.openxmlformats.org/officeDocument/2006/relationships/slideLayout" Target="../slideLayouts/slideLayout360.xml"/><Relationship Id="rId19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54.xml"/><Relationship Id="rId9" Type="http://schemas.openxmlformats.org/officeDocument/2006/relationships/slideLayout" Target="../slideLayouts/slideLayout359.xml"/><Relationship Id="rId14" Type="http://schemas.openxmlformats.org/officeDocument/2006/relationships/slideLayout" Target="../slideLayouts/slideLayout364.xml"/><Relationship Id="rId22" Type="http://schemas.openxmlformats.org/officeDocument/2006/relationships/slideLayout" Target="../slideLayouts/slideLayout3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743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702" r:id="rId9"/>
    <p:sldLayoutId id="2147483699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26817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94520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0093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41594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813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F2DF7908-93A9-CBEF-7413-0CB0107E9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62120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  <p:sldLayoutId id="2147484073" r:id="rId23"/>
    <p:sldLayoutId id="2147484204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2431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924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95116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5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30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29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  <p:sldLayoutId id="2147483876" r:id="rId19"/>
    <p:sldLayoutId id="2147483877" r:id="rId20"/>
    <p:sldLayoutId id="2147483878" r:id="rId21"/>
    <p:sldLayoutId id="214748387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0036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896" r:id="rId15"/>
    <p:sldLayoutId id="2147483897" r:id="rId16"/>
    <p:sldLayoutId id="214748389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41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  <p:sldLayoutId id="2147483917" r:id="rId18"/>
    <p:sldLayoutId id="2147483918" r:id="rId19"/>
    <p:sldLayoutId id="2147483919" r:id="rId20"/>
    <p:sldLayoutId id="2147483920" r:id="rId21"/>
    <p:sldLayoutId id="2147483921" r:id="rId22"/>
    <p:sldLayoutId id="214748412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24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  <p:sldLayoutId id="2147483948" r:id="rId23"/>
    <p:sldLayoutId id="2147483949" r:id="rId24"/>
    <p:sldLayoutId id="2147483950" r:id="rId25"/>
    <p:sldLayoutId id="2147483951" r:id="rId2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50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54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4" r:id="rId16"/>
    <p:sldLayoutId id="2147483995" r:id="rId17"/>
    <p:sldLayoutId id="2147483996" r:id="rId18"/>
    <p:sldLayoutId id="2147483997" r:id="rId19"/>
    <p:sldLayoutId id="2147483998" r:id="rId20"/>
    <p:sldLayoutId id="2147483999" r:id="rId21"/>
    <p:sldLayoutId id="21474840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85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  <p:sldLayoutId id="2147484016" r:id="rId15"/>
    <p:sldLayoutId id="2147484017" r:id="rId16"/>
    <p:sldLayoutId id="2147484018" r:id="rId17"/>
    <p:sldLayoutId id="2147484019" r:id="rId18"/>
    <p:sldLayoutId id="2147484020" r:id="rId19"/>
    <p:sldLayoutId id="2147484021" r:id="rId20"/>
    <p:sldLayoutId id="2147484022" r:id="rId21"/>
    <p:sldLayoutId id="2147484023" r:id="rId22"/>
    <p:sldLayoutId id="2147484024" r:id="rId23"/>
    <p:sldLayoutId id="214748402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009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0816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7" r:id="rId1"/>
    <p:sldLayoutId id="2147484058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21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  <p:sldLayoutId id="214748407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70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  <p:sldLayoutId id="2147484086" r:id="rId12"/>
    <p:sldLayoutId id="2147484087" r:id="rId13"/>
    <p:sldLayoutId id="2147484088" r:id="rId14"/>
    <p:sldLayoutId id="2147484089" r:id="rId15"/>
    <p:sldLayoutId id="2147484090" r:id="rId16"/>
    <p:sldLayoutId id="2147484091" r:id="rId17"/>
    <p:sldLayoutId id="2147484092" r:id="rId18"/>
    <p:sldLayoutId id="2147484093" r:id="rId19"/>
    <p:sldLayoutId id="2147484094" r:id="rId20"/>
    <p:sldLayoutId id="2147484095" r:id="rId21"/>
    <p:sldLayoutId id="2147484096" r:id="rId22"/>
    <p:sldLayoutId id="2147484097" r:id="rId23"/>
    <p:sldLayoutId id="214748409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62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  <p:sldLayoutId id="2147484166" r:id="rId12"/>
    <p:sldLayoutId id="2147484167" r:id="rId13"/>
    <p:sldLayoutId id="2147484168" r:id="rId14"/>
    <p:sldLayoutId id="2147484169" r:id="rId15"/>
    <p:sldLayoutId id="2147484170" r:id="rId16"/>
    <p:sldLayoutId id="2147484171" r:id="rId17"/>
    <p:sldLayoutId id="2147484172" r:id="rId18"/>
    <p:sldLayoutId id="2147484173" r:id="rId19"/>
    <p:sldLayoutId id="2147484174" r:id="rId20"/>
    <p:sldLayoutId id="2147484175" r:id="rId21"/>
    <p:sldLayoutId id="2147484176" r:id="rId22"/>
    <p:sldLayoutId id="2147484177" r:id="rId23"/>
    <p:sldLayoutId id="214748417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09565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  <p:sldLayoutId id="2147484191" r:id="rId12"/>
    <p:sldLayoutId id="2147484192" r:id="rId13"/>
    <p:sldLayoutId id="2147484193" r:id="rId14"/>
    <p:sldLayoutId id="2147484194" r:id="rId15"/>
    <p:sldLayoutId id="2147484195" r:id="rId16"/>
    <p:sldLayoutId id="2147484196" r:id="rId17"/>
    <p:sldLayoutId id="2147484197" r:id="rId18"/>
    <p:sldLayoutId id="2147484198" r:id="rId19"/>
    <p:sldLayoutId id="2147484199" r:id="rId20"/>
    <p:sldLayoutId id="2147484200" r:id="rId21"/>
    <p:sldLayoutId id="2147484201" r:id="rId22"/>
    <p:sldLayoutId id="2147484202" r:id="rId23"/>
    <p:sldLayoutId id="2147484203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2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89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29.gif"/><Relationship Id="rId12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187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42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jp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5.png"/><Relationship Id="rId4" Type="http://schemas.openxmlformats.org/officeDocument/2006/relationships/image" Target="../media/image25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87.xml"/><Relationship Id="rId7" Type="http://schemas.openxmlformats.org/officeDocument/2006/relationships/image" Target="../media/image4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gif"/><Relationship Id="rId11" Type="http://schemas.openxmlformats.org/officeDocument/2006/relationships/image" Target="../media/image45.png"/><Relationship Id="rId5" Type="http://schemas.openxmlformats.org/officeDocument/2006/relationships/image" Target="../media/image48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4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89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12" Type="http://schemas.openxmlformats.org/officeDocument/2006/relationships/image" Target="../media/image6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45.png"/><Relationship Id="rId10" Type="http://schemas.openxmlformats.org/officeDocument/2006/relationships/image" Target="../media/image66.png"/><Relationship Id="rId4" Type="http://schemas.openxmlformats.org/officeDocument/2006/relationships/image" Target="../media/image44.png"/><Relationship Id="rId9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hdphoto" Target="../media/hdphoto5.wdp"/><Relationship Id="rId7" Type="http://schemas.openxmlformats.org/officeDocument/2006/relationships/image" Target="../media/image4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11" Type="http://schemas.openxmlformats.org/officeDocument/2006/relationships/image" Target="../media/image25.png"/><Relationship Id="rId5" Type="http://schemas.microsoft.com/office/2007/relationships/hdphoto" Target="../media/hdphoto6.wdp"/><Relationship Id="rId10" Type="http://schemas.openxmlformats.org/officeDocument/2006/relationships/image" Target="../media/image62.png"/><Relationship Id="rId4" Type="http://schemas.openxmlformats.org/officeDocument/2006/relationships/image" Target="../media/image70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1.png"/><Relationship Id="rId7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67.png"/><Relationship Id="rId4" Type="http://schemas.openxmlformats.org/officeDocument/2006/relationships/image" Target="../media/image43.png"/><Relationship Id="rId9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67.png"/><Relationship Id="rId4" Type="http://schemas.openxmlformats.org/officeDocument/2006/relationships/image" Target="../media/image43.png"/><Relationship Id="rId9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67.png"/><Relationship Id="rId4" Type="http://schemas.openxmlformats.org/officeDocument/2006/relationships/image" Target="../media/image43.png"/><Relationship Id="rId9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1.png"/><Relationship Id="rId7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13" Type="http://schemas.openxmlformats.org/officeDocument/2006/relationships/image" Target="../media/image76.png"/><Relationship Id="rId3" Type="http://schemas.openxmlformats.org/officeDocument/2006/relationships/image" Target="../media/image39.png"/><Relationship Id="rId7" Type="http://schemas.openxmlformats.org/officeDocument/2006/relationships/image" Target="../media/image28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45.png"/><Relationship Id="rId11" Type="http://schemas.openxmlformats.org/officeDocument/2006/relationships/image" Target="../media/image74.png"/><Relationship Id="rId5" Type="http://schemas.openxmlformats.org/officeDocument/2006/relationships/image" Target="../media/image44.png"/><Relationship Id="rId10" Type="http://schemas.openxmlformats.org/officeDocument/2006/relationships/image" Target="../media/image73.png"/><Relationship Id="rId4" Type="http://schemas.openxmlformats.org/officeDocument/2006/relationships/image" Target="../media/image43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87.xml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9.gif"/><Relationship Id="rId11" Type="http://schemas.openxmlformats.org/officeDocument/2006/relationships/image" Target="../media/image45.png"/><Relationship Id="rId5" Type="http://schemas.openxmlformats.org/officeDocument/2006/relationships/image" Target="../media/image78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89.xml"/><Relationship Id="rId5" Type="http://schemas.openxmlformats.org/officeDocument/2006/relationships/image" Target="../media/image80.png"/><Relationship Id="rId4" Type="http://schemas.microsoft.com/office/2007/relationships/hdphoto" Target="../media/hdphoto4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2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2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39.png"/><Relationship Id="rId7" Type="http://schemas.openxmlformats.org/officeDocument/2006/relationships/image" Target="../media/image8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8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3.png"/><Relationship Id="rId7" Type="http://schemas.openxmlformats.org/officeDocument/2006/relationships/image" Target="../media/image8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8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3.png"/><Relationship Id="rId7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88.jpe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3.xml"/><Relationship Id="rId7" Type="http://schemas.openxmlformats.org/officeDocument/2006/relationships/image" Target="../media/image4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78.png"/><Relationship Id="rId4" Type="http://schemas.openxmlformats.org/officeDocument/2006/relationships/image" Target="../media/image25.png"/><Relationship Id="rId9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4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89.png"/><Relationship Id="rId4" Type="http://schemas.openxmlformats.org/officeDocument/2006/relationships/image" Target="../media/image28.png"/><Relationship Id="rId9" Type="http://schemas.openxmlformats.org/officeDocument/2006/relationships/image" Target="../media/image29.gi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97.sv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98.png"/><Relationship Id="rId4" Type="http://schemas.openxmlformats.org/officeDocument/2006/relationships/image" Target="../media/image91.png"/><Relationship Id="rId9" Type="http://schemas.openxmlformats.org/officeDocument/2006/relationships/image" Target="../media/image2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98.png"/><Relationship Id="rId4" Type="http://schemas.openxmlformats.org/officeDocument/2006/relationships/image" Target="../media/image91.png"/><Relationship Id="rId9" Type="http://schemas.openxmlformats.org/officeDocument/2006/relationships/image" Target="../media/image2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97.svg"/><Relationship Id="rId4" Type="http://schemas.openxmlformats.org/officeDocument/2006/relationships/image" Target="../media/image91.png"/><Relationship Id="rId9" Type="http://schemas.openxmlformats.org/officeDocument/2006/relationships/image" Target="../media/image9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4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7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4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4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4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svg"/><Relationship Id="rId3" Type="http://schemas.openxmlformats.org/officeDocument/2006/relationships/image" Target="../media/image96.png"/><Relationship Id="rId7" Type="http://schemas.openxmlformats.org/officeDocument/2006/relationships/image" Target="../media/image4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4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svg"/><Relationship Id="rId3" Type="http://schemas.openxmlformats.org/officeDocument/2006/relationships/image" Target="../media/image99.png"/><Relationship Id="rId7" Type="http://schemas.openxmlformats.org/officeDocument/2006/relationships/image" Target="../media/image4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5.pn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0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svg"/><Relationship Id="rId3" Type="http://schemas.openxmlformats.org/officeDocument/2006/relationships/image" Target="../media/image43.png"/><Relationship Id="rId7" Type="http://schemas.openxmlformats.org/officeDocument/2006/relationships/image" Target="../media/image9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0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svg"/><Relationship Id="rId3" Type="http://schemas.openxmlformats.org/officeDocument/2006/relationships/image" Target="../media/image43.png"/><Relationship Id="rId7" Type="http://schemas.openxmlformats.org/officeDocument/2006/relationships/image" Target="../media/image108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3.xml"/><Relationship Id="rId7" Type="http://schemas.openxmlformats.org/officeDocument/2006/relationships/image" Target="../media/image4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78.png"/><Relationship Id="rId4" Type="http://schemas.openxmlformats.org/officeDocument/2006/relationships/image" Target="../media/image25.png"/><Relationship Id="rId9" Type="http://schemas.openxmlformats.org/officeDocument/2006/relationships/image" Target="../media/image4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302.xml"/><Relationship Id="rId4" Type="http://schemas.openxmlformats.org/officeDocument/2006/relationships/image" Target="../media/image109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15.xml"/><Relationship Id="rId7" Type="http://schemas.openxmlformats.org/officeDocument/2006/relationships/image" Target="../media/image4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64.png"/><Relationship Id="rId4" Type="http://schemas.openxmlformats.org/officeDocument/2006/relationships/image" Target="../media/image110.png"/><Relationship Id="rId9" Type="http://schemas.openxmlformats.org/officeDocument/2006/relationships/image" Target="../media/image111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15.xml"/><Relationship Id="rId7" Type="http://schemas.openxmlformats.org/officeDocument/2006/relationships/image" Target="../media/image43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9.png"/><Relationship Id="rId5" Type="http://schemas.openxmlformats.org/officeDocument/2006/relationships/image" Target="../media/image112.png"/><Relationship Id="rId10" Type="http://schemas.openxmlformats.org/officeDocument/2006/relationships/image" Target="../media/image86.png"/><Relationship Id="rId4" Type="http://schemas.openxmlformats.org/officeDocument/2006/relationships/image" Target="../media/image24.png"/><Relationship Id="rId9" Type="http://schemas.openxmlformats.org/officeDocument/2006/relationships/image" Target="../media/image45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39.png"/><Relationship Id="rId7" Type="http://schemas.openxmlformats.org/officeDocument/2006/relationships/image" Target="../media/image2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39.png"/><Relationship Id="rId7" Type="http://schemas.openxmlformats.org/officeDocument/2006/relationships/image" Target="../media/image2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8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A0AC45-8405-864F-8B76-010E625F7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10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tzm-Arab-MA" dirty="0">
                <a:sym typeface="Arial"/>
              </a:rPr>
              <a:t>قراءة </a:t>
            </a:r>
            <a:r>
              <a:rPr lang="ar-MA" dirty="0">
                <a:sym typeface="Arial"/>
              </a:rPr>
              <a:t>الهمزة على السطر مع جميع الحركات</a:t>
            </a:r>
            <a:endParaRPr lang="tzm-Arab-MA" dirty="0">
              <a:sym typeface="Arial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tzm-Arab-MA" dirty="0">
                <a:sym typeface="Arial"/>
              </a:rPr>
              <a:t>خط : رسم الحرف </a:t>
            </a:r>
            <a:r>
              <a:rPr lang="ar-MA" dirty="0">
                <a:sym typeface="Arial"/>
              </a:rPr>
              <a:t>وإكمال كلمات بالهمزة على السطر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نقل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الهمزة على الألف مع جميع الحركات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خط : رسم الحرف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وإكمال كلمات بالهمزة على الألف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ar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tzm-Arab-MA" dirty="0">
                <a:sym typeface="Arial"/>
              </a:rPr>
              <a:t>قراءة </a:t>
            </a:r>
            <a:r>
              <a:rPr lang="ar-MA" dirty="0">
                <a:sym typeface="Arial"/>
              </a:rPr>
              <a:t>الهمزة على الواو مع جميع الحركات</a:t>
            </a:r>
            <a:endParaRPr lang="tzm-Arab-MA" dirty="0"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tzm-Arab-MA" dirty="0">
                <a:sym typeface="Arial"/>
              </a:rPr>
              <a:t>خط : رسم الحرف </a:t>
            </a:r>
            <a:r>
              <a:rPr lang="ar-MA" dirty="0">
                <a:sym typeface="Arial"/>
              </a:rPr>
              <a:t>وإكمال كلمات بالهمزة على الواو</a:t>
            </a:r>
            <a:endParaRPr lang="tzm-Arab-MA" dirty="0">
              <a:sym typeface="Arial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:أراجع ما تعلمته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إنتاج كتابي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tzm-Arab-MA" dirty="0">
                <a:sym typeface="Arial"/>
              </a:rPr>
              <a:t>قراءة </a:t>
            </a:r>
            <a:r>
              <a:rPr lang="ar-MA" dirty="0">
                <a:sym typeface="Arial"/>
              </a:rPr>
              <a:t>الهمزة على الياء مع جميع الحركات</a:t>
            </a:r>
            <a:endParaRPr lang="tzm-Arab-MA" dirty="0"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tzm-Arab-MA" dirty="0">
                <a:sym typeface="Arial"/>
              </a:rPr>
              <a:t>خط : رسم الحرف </a:t>
            </a:r>
            <a:r>
              <a:rPr lang="ar-MA" dirty="0">
                <a:sym typeface="Arial"/>
              </a:rPr>
              <a:t>وإكمال كلمات بالهمزة على الياء</a:t>
            </a:r>
            <a:endParaRPr lang="tzm-Arab-MA" dirty="0">
              <a:sym typeface="Arial"/>
            </a:endParaRP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قراءة/ كتابة : دمج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  <a:sym typeface="Arial"/>
              </a:rPr>
              <a:t>اليوم</a:t>
            </a: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5 -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374562"/>
            <a:ext cx="5488778" cy="3007242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009236"/>
            <a:ext cx="5525521" cy="15078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2787" y="4561591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 لعبتي المفضلة:  سرد مقاطع من الحكاية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604787" y="2379006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كلمات بصرية: </a:t>
            </a:r>
            <a:r>
              <a:rPr lang="ar-MA" sz="2200" dirty="0">
                <a:cs typeface="Microsoft Uighur" panose="02000000000000000000" pitchFamily="2" charset="-78"/>
                <a:sym typeface="Arial"/>
              </a:rPr>
              <a:t>في – حيثُ – بين – أنا أحبُّ – أنتما – هما </a:t>
            </a:r>
            <a:endParaRPr kumimoji="0" lang="ar-MA" sz="22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معجم: اللعب والمرح (تذكير)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200" b="1" dirty="0">
                <a:cs typeface="Microsoft Uighur" panose="02000000000000000000" pitchFamily="2" charset="-78"/>
                <a:sym typeface="Arial"/>
              </a:rPr>
              <a:t>قراءة مشتركة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21884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02-استماع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26351" y="1805299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دمج: قراءة كلمات وجمل تتضمن الحروف المقدمة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6016" y="425544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4554" y="1805299"/>
            <a:ext cx="544953" cy="540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6617" y="4163992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4787" y="5393191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DA3B8EB-7B24-F773-4CEB-62B4466373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0693" y="1532830"/>
            <a:ext cx="416188" cy="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088136" y="2948767"/>
            <a:ext cx="6785143" cy="890781"/>
            <a:chOff x="1242402" y="2851205"/>
            <a:chExt cx="6785143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242402" y="3174280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سرد مقاطع من الحكاية؛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كلمات وجمل تتضمن الحروف المقدمة؛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كلمات مملاة تتضمن الحروف المقدمة.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82993" y="4219373"/>
            <a:ext cx="544548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ئــ – ءٌ - 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سُئِلَ - فِداءٌ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شتنبر – أكتوبر – إن – كأن – أنتما – هما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معجم: اللعب والمرح (تذكير):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يتسلق – يقفز – يختبئ – كرة القدم – فريق – قميص</a:t>
            </a:r>
          </a:p>
          <a:p>
            <a:pPr algn="r" rtl="1">
              <a:buClr>
                <a:srgbClr val="424D7B"/>
              </a:buClr>
              <a:buSzPct val="50000"/>
              <a:defRPr/>
            </a:pPr>
            <a:r>
              <a:rPr lang="ar-MA" sz="2400" b="1" dirty="0">
                <a:cs typeface="Microsoft Uighur" panose="02000000000000000000" pitchFamily="2" charset="-78"/>
                <a:sym typeface="Arial"/>
              </a:rPr>
              <a:t>قراءة مشتركة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endParaRPr lang="ar-MA" sz="2400" dirty="0">
              <a:cs typeface="Microsoft Uighur" panose="02000000000000000000" pitchFamily="2" charset="-78"/>
              <a:sym typeface="Arial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endParaRPr lang="ar-MA" sz="2400" dirty="0"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20350" y="176825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515775-CBEA-4309-42A3-A7257CE44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092" y="1750090"/>
            <a:ext cx="561901" cy="64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6241000"/>
            <a:ext cx="540000" cy="540000"/>
          </a:xfrm>
          <a:prstGeom prst="rect">
            <a:avLst/>
          </a:prstGeom>
        </p:spPr>
      </p:pic>
      <p:pic>
        <p:nvPicPr>
          <p:cNvPr id="17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69655" y="1830521"/>
            <a:ext cx="2402345" cy="4271479"/>
          </a:xfrm>
          <a:prstGeom prst="rect">
            <a:avLst/>
          </a:prstGeom>
        </p:spPr>
      </p:pic>
      <p:pic>
        <p:nvPicPr>
          <p:cNvPr id="19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41371" y="1898300"/>
            <a:ext cx="2632075" cy="4203700"/>
          </a:xfrm>
          <a:prstGeom prst="rect">
            <a:avLst/>
          </a:prstGeom>
        </p:spPr>
      </p:pic>
      <p:pic>
        <p:nvPicPr>
          <p:cNvPr id="21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/>
          <a:srcRect/>
          <a:stretch/>
        </p:blipFill>
        <p:spPr>
          <a:xfrm>
            <a:off x="7924249" y="684000"/>
            <a:ext cx="819701" cy="819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33AAE-8D80-B6EE-9BB9-BAEEFCE7E1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E2AEFB-6F70-D604-170B-5F881DBBF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C0789A-AB2D-8694-D97F-BB585CF8A21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BB342-4161-AB2A-2BD6-56A16664A593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C81C15-A8E1-B233-4EA1-2C62A4B3B5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7EAFA-C6A6-2C92-5D7C-4E55BFF7F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5DC053-7563-C806-6460-93CA2FAF85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562FF-2194-36D9-AA23-29E231E819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58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الحصة نتذكر شروط الحصول على نجمة التميز.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153D8501-9F34-268E-61C2-74EA829D67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35140" y="653815"/>
            <a:ext cx="843862" cy="84386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333;p8">
            <a:extLst>
              <a:ext uri="{FF2B5EF4-FFF2-40B4-BE49-F238E27FC236}">
                <a16:creationId xmlns:a16="http://schemas.microsoft.com/office/drawing/2014/main" id="{21D82276-92FB-13D6-432A-354C80B38BAB}"/>
              </a:ext>
            </a:extLst>
          </p:cNvPr>
          <p:cNvSpPr txBox="1"/>
          <p:nvPr/>
        </p:nvSpPr>
        <p:spPr>
          <a:xfrm>
            <a:off x="138232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E8A9A977-BDCD-7407-5149-8FE6314BD1BB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4EDAB25-813B-0097-5B0B-0BBF2BD8B198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B66E01B-F7AC-4627-19FA-D8E569741E99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7BE6C5-CB9C-5AD1-44C0-E2B90B607E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074BBC6-4C48-92CC-AE9E-1E9FE204F83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D5B2BF-F8FF-566F-91E7-DA47294EDBB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659C6F-D382-B304-6F25-A69130E7FD1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0EDF79-0E9C-B0FD-B221-5F7F532BDA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7F3942-4574-43DF-CACC-CFD426E773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CDD755-7EF8-3A24-2D45-B89D14FE264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3C6936-9703-7A9D-EDAF-A1F1EA3027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6745301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025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6241000"/>
            <a:ext cx="540000" cy="540000"/>
          </a:xfrm>
          <a:prstGeom prst="rect">
            <a:avLst/>
          </a:prstGeom>
        </p:spPr>
      </p:pic>
      <p:pic>
        <p:nvPicPr>
          <p:cNvPr id="16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DE5D25-2BFB-DBFB-6A69-54F6775814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492417-180A-6F6C-1480-4009F7265A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E7653C-7278-B3F2-3390-5804059D406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0BA019-5E60-047E-A72B-BF8569012F1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4BB565-F461-8576-14A8-A14BFC8947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0083E6-B538-96D0-CA11-A041C14AD8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1BCCA2-CB79-5835-95D5-6F73DDF717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F9E235-6CA5-1830-4AFE-8775F134A0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11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E7282E-670A-CBCD-C6DA-5A4F7DE1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8C0FA-DEBF-64E3-2CEB-7B5987EA3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F8F7A-BDE5-0018-A7DB-6BDFC9FBFE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D900A2-D556-C98F-A29F-D7658A48DC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9FED1-9787-F9B9-7952-05C590D9B5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DEDF3-49F1-45D5-05B8-1F825B370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766AE-B1DF-0107-5A26-66CFD04190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B3CCE-9688-B9D6-ABA8-C86825E0C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5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5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5">
            <a:extLst>
              <a:ext uri="{FF2B5EF4-FFF2-40B4-BE49-F238E27FC236}">
                <a16:creationId xmlns:a16="http://schemas.microsoft.com/office/drawing/2014/main" id="{28CC4464-1436-E616-1149-CC26A8CE53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16090" y="653815"/>
            <a:ext cx="843862" cy="843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29FD6D-ED48-D7EE-3BB7-8AB36815D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FECE94-36E4-B985-4BD6-0EA3F592B9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BC8E56-27B6-4F6F-C667-CFEB09AC77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0110C5-06AF-4276-5CB2-382D963B66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B43352-FA96-7828-9D46-1E1807C438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D72DC6-B3DE-15B8-A8F2-7BEDAF980D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01D1A0-47D0-2D10-9CAE-CC77B148F2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11E7B9-A619-6EE2-879A-5B6CE8B8FC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C7472A-8FA9-2015-B2A5-14AC822EB2C7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حَيْثُ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4754448-3538-9976-D4DD-958A8660FB3C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في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49DB060-C1C7-CFBA-89EE-515C3B3E1E92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بَيْنَ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A2C8C84-53AF-C826-2C6B-96F220EA5CEF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مَتى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B9A10B-15B2-0BE1-C006-E424629F221A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أَيْنَ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B2EE646-9897-FDA1-ACD3-04BAD3762CE8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أَنا أُحِبُّ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6039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2415A-2F71-4AEB-E1CD-3B9864256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B0E626B-2877-50E7-62FB-0D101CD79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33" y="719856"/>
            <a:ext cx="7132615" cy="612000"/>
          </a:xfrm>
        </p:spPr>
        <p:txBody>
          <a:bodyPr>
            <a:noAutofit/>
          </a:bodyPr>
          <a:lstStyle/>
          <a:p>
            <a:r>
              <a:rPr lang="tzm-Arab-MA" sz="1800" dirty="0"/>
              <a:t> </a:t>
            </a:r>
            <a:r>
              <a:rPr lang="tzm-Arab-MA" sz="2000" b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لآن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سنتعلم كيف نركب جمل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 تتضمن كلمات من المعجم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و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تعبر عما يوجد في الصورة.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BD0B22-874B-FA2A-0AE4-87093D6052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20E18E-7461-05B8-3853-356548E6C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44E2F6-EE59-F700-15BE-F91FD9FAA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207B99-44D9-035B-C0BC-7BB17CF685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D59B4E4-005E-68FC-0000-8603FC0EE7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2573EE-C739-125C-7932-99661BABC5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47F136-26D4-22F9-325B-B96DE61D2E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BF7D23-FA87-2DE0-7665-17F8A31233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0182AB-CE7F-22A8-C7E6-86078A0BC0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1B38275-9814-76AC-D0CB-E992E7E3F6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777" y="2118050"/>
            <a:ext cx="5674446" cy="3097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890813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68FE9-89C5-4544-0310-F4AA173AF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EBCB379-EB97-C825-9B05-825731DA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4820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يفعل الأطفال؟ أجيبوا بجملة تامة.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789309-9415-5C48-F8D7-09143911FEA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0A9725-8F9F-1188-1ED9-5358443BF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D8C01E-BCF2-8EC6-6550-59BD88D1C8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61D6BE-F2C9-F826-A5F2-A5297E7DA5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D62D88-88F8-27CC-F78C-0470C09B90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76E0347-AA3D-71F3-75B2-6F1FFEA5D5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750FEE-9D0A-4CD7-D57F-4A7398FAAF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EA116B-C453-55E6-A7F9-F0D7295988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53AFFE-3938-8D94-79C3-E15B13D93A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42EEF8-BE13-ADD7-CEBD-BC2A6FF905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777" y="2118050"/>
            <a:ext cx="5674446" cy="3097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97960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45B4D-393B-D4C4-EE54-9D9699753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4FC53E1-8988-D635-DDD9-D1CF027EB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4820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أحسنتم،  يلعب الأطفال كرة القدم.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رددوا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ردد أنت.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219B385-3D2F-C645-DC52-4343620E2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264221-02B6-70BE-407B-9AC75DED5B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31E3FB-081C-13C6-4A24-7391ECAAC5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8BF8BE8-8F8E-3A94-AAD3-22BFE39B5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6F003F-70E4-CEC6-F61E-09446C3A79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2147B9-37FC-6098-AB3E-95DA7B542A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F0E6DF-8192-FF4B-E907-C0543943C1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493D2-583A-CE56-507A-6BF61835A7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AB5F44C-B16D-8D1A-5B16-3B82ADDAC1A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531F0E-1E50-2F27-8409-D59BE152B1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777" y="2118050"/>
            <a:ext cx="5674446" cy="3097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367170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6FE1D-5AE7-2D8E-7B07-AD1FFD34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774018C-0E9C-D44B-4BB6-79359E214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أين يلعب الأطفال كرة القدم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 أجيبوا بجملة تامة.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B2C9EC-78AC-CB1A-28A5-AB6C4E2D8F4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B2D3D8-A7E7-CC24-B409-DA34F1AD7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AA04C8-FCF0-1ACE-1B2E-7E1F7A87F4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84DC8E-AACB-6885-36CD-87BA22B760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C2831C5-DCEA-6089-4CF0-1C12232221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7C20C65-FFE1-E1A9-9D54-91E6081811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07D7EE-E404-73B8-BA8A-96F96E5339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15C347-F9FE-0F9E-D3FD-E1118A7748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9DD0D7-E392-4DBB-68A9-5F5CB8BC38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D79114-5C4E-450F-2638-54D7E51783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777" y="2118050"/>
            <a:ext cx="5674446" cy="3097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243490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0F855-FB9A-2242-E2E0-021740AB1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EFF1F0F-2064-D162-1423-33B1B41BD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7545"/>
            <a:ext cx="6840000" cy="612000"/>
          </a:xfrm>
        </p:spPr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 يلعب الأطفال في الملعب. رددوا. ردد أنت.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570918D-582E-E96A-789E-85449D533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6AC6D7-5FD2-CAFF-7EE3-EBA84511B7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6D0124-EAC8-1472-F361-2BB823D020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71E000-73C3-B73D-8140-1B82280536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CBD29D-5223-31C5-D665-1FBA3D624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C9F499-C6AD-2709-0194-55B41C0BB6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E59180-234D-9A76-A78B-84B2E29E39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30FC9B-34D8-DD29-7152-B3D00F88A7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A0C37B-83CC-773B-92A9-5F638A85B9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41994E-C0B8-E45D-47F8-9E4FFAE268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777" y="2118050"/>
            <a:ext cx="5674446" cy="3097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3427203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0A194-ABB2-A7DC-90CD-B15B4DD2E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F26F182-1416-5B28-67E1-987DB540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أين يوجد الرجل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 أجيبوا بجملة تامة.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31B6C7-72F9-2610-3DBC-BD57F4F2FF8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B7B3BEE-9834-066B-283C-14F39FAB3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E1E288-1458-591D-605D-0D42A80384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B199F0-4490-5A18-A849-869F3EEFE6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B725DA-E860-8A69-FE54-3456049981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1BD9C58-BD50-4264-A717-B2FEC17E69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D2B9FD-01B0-4C39-437B-A28560416E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7FB79F-8CE0-7E65-DE05-F53F736462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1A7B7A-C71C-BE2C-C62E-543B868E8C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E25D7C-FA37-C656-CD57-B6427F36DB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1653" y="2101764"/>
            <a:ext cx="5755555" cy="3141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724758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FC8A4-017A-9903-59D8-7DED77834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4F9F3B8-8BE3-7BBF-34C7-6C6A19D2D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7" y="756000"/>
            <a:ext cx="7454643" cy="612000"/>
          </a:xfrm>
        </p:spPr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، يوجد الرجل في الغابة. رددوا. ردد أنت.</a:t>
            </a:r>
            <a:endParaRPr lang="fr-FR" sz="2400" b="1" i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8349B0-45FD-41CD-C95E-22AE55AE5AA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B95A04-5600-AE85-3DFA-78A02BC23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2C62F2-C646-48E3-FF56-A4AB7472BB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0F9C8F-683F-99A2-0528-5A7DB761A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7172FF7-4AAA-CF7D-3D85-65CA12E4C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32AA2E7-58E8-C23E-ED2D-316898F200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ACD449-CE9F-69CA-E56A-F9C6BFB9333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F44905-24BD-964F-C7AC-C3E610BAF8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E9F678E-8414-6F98-7D7F-36B4586FA3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73F89B0-9A5E-7542-57A1-0009DBBB08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1653" y="2101764"/>
            <a:ext cx="5755555" cy="3141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5628606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705C1-67F8-081B-BD0C-34610E968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9855BB9-47CB-BA2C-FA1F-610DC87C6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يفعل الرجل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 أجيبوا بجملة تامة.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0CA66D-6FCC-8E08-D215-BD539563018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1A5B982-8B45-6DDC-701D-2DBEB62B7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A549C1-90F8-F0EE-11F9-6530FC0398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1DB301-8D74-5A9F-4835-32D6B2E944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80ECB4E-68C5-651B-03AE-3FCF37D231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D227E06-B7AA-3F01-BAF8-BB1D117EF2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59D691-A961-2CD9-DB4B-B38D80ABA7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D73C93-354D-3CB1-4DC0-0971AF07186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F9AAFF-1645-9F1B-1464-FA6A6E38BBE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84E9EFE-636A-548F-444B-79C4AB770F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1653" y="2101764"/>
            <a:ext cx="5755555" cy="3141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841102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FDCDE-B8F4-976E-6FE1-F669D64A9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9627DC2-DE59-5127-5CAE-632ED4AB3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7" y="756000"/>
            <a:ext cx="7454643" cy="612000"/>
          </a:xfrm>
        </p:spPr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، يتسلق الرجل الشجرة. رددوا. ردد أنت.</a:t>
            </a:r>
            <a:endParaRPr lang="fr-FR" sz="2400" b="1" i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7DB0F9-5AF1-BA87-36F7-2BBE149406B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F7B357A-551D-B6C8-A159-098EDC5F3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1D8D5F-83A0-FCC9-9F94-4FACC19CCD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9D2009-2F7B-5B83-B251-644A79544C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358B36-5401-677D-7A18-7D914644EE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2DFE434-FB49-877B-88D0-9CB029145E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B7EC5D-7155-D5D5-7D1E-36E4E5B304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BD18DE-A6C8-0003-68BF-3A8CE608D9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9242BD-07DE-6025-64EA-7163241C7F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3B908B-5567-FB03-7061-04F4D69D53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1653" y="2101764"/>
            <a:ext cx="5755555" cy="3141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867435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ستقرؤون جماعة، بعدها ستقرؤون في مجموعات.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60EFA8D-43D1-B8F1-DBE8-6E09BE941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2285B6-7557-5CE9-A081-F9B59B9EC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26747EA-495E-B9C4-0D3E-583DDC2D3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841F83-714E-ACD0-8A0E-C71FAA548C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7081D9A-3B95-6D2F-2820-F350040AF8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7B5538-56ED-11F3-EE17-3D1F08A118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03F889-F9B9-5DBA-7846-942C0A9240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06E093-EC77-B8DD-1B29-8254CC4C44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9DD4A2B-AB89-D7A3-5B70-87F7E2A6953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89379C-D88F-1C5F-8E0F-99B727CC95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674" y="2131140"/>
            <a:ext cx="7106652" cy="3731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437416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78090" y="3087000"/>
            <a:ext cx="502570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حكاية لعبتي المفضلة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 سرد مقاطع من الحكاية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2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BA21C181-47C9-9F48-B0FD-494878AC07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سنمر إلى الحكاية. هل أنتم مستعدون؟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oogle Shape;1204;p58">
            <a:extLst>
              <a:ext uri="{FF2B5EF4-FFF2-40B4-BE49-F238E27FC236}">
                <a16:creationId xmlns:a16="http://schemas.microsoft.com/office/drawing/2014/main" id="{3EC5D4D2-0F67-95D9-AF27-0459BF621D95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406" y="1774431"/>
            <a:ext cx="6727299" cy="453727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43BF4E-DE47-914E-687C-9F62692EA2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9577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EF42741-7795-604B-8756-EB272A5D2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dirty="0"/>
              <a:t>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في الحصة السابقة تعلمنا أن الحكاية لها بداية ووسط ونهاية.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64A0FA-6C43-0075-7C90-F489E9917C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088326-93AF-ABE4-13A4-AA1E9448F4B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D9335F-CBC9-8007-C2DF-6E0390BDFF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0B44DE-345E-A8E5-7AA9-4BADE58F7B2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CE2E13-D482-95B4-4009-AE533B0D897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A2CADAB-DA68-F996-C714-9CB12F31D0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A7EF11-1A41-5B80-246A-8C844C63D5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997DBD5-1370-5D29-EDB1-659B6AF93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E24C753-0DB1-BA99-1416-0891A57CB4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099D014-51CD-F19D-47C9-7325AD32A8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986DAD-0CE1-A49D-FED1-ACA019D0FC9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26BAF9-F970-7EF9-9A61-DD348A3E08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7036" y="2060579"/>
            <a:ext cx="5801205" cy="36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8999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13F78-EE9E-BBE9-F2F8-E3B2131F9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BD34C7-F150-E3E1-FCB5-BB3D6AE1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بما وقع في بداية الحكاية؟ في الوسط؟ في النهاية؟</a:t>
            </a:r>
            <a:r>
              <a:rPr lang="fr-FR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712D8A-5144-F5A2-45C2-152E838EE5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6A68DF-2511-794B-EF2E-B6E9C2A2AC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089411-EC42-CA2D-50F4-ECD7DE0408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4A2919-021D-8C7B-675D-461BCACDCBD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1C482-A916-7243-A205-0289C59B0D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07A1316-E369-B150-75F9-408C685880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E4D63AF-BEBF-1970-6B61-2CEDBBDAE3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4776639-DDB0-061A-0C22-538A08599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31A88E-CF96-40A3-5969-E77A4D2DC7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A14417-789E-B5CF-1DCA-DA1CE02BD4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Espace réservé pour une image  3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B2B743-D571-6920-4E3F-0AA1D7A239A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5022A0-5C2D-5F02-89F2-C35DCB4816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1962223"/>
            <a:ext cx="2598141" cy="1765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E7D7B2-C732-CBD1-BE51-592E593CB0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8171" y="1992361"/>
            <a:ext cx="2598141" cy="1765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03D994-2B8E-A994-428A-79CAAA710D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9714" y="4040908"/>
            <a:ext cx="2205419" cy="1765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F4F837-8CB1-EC92-B591-2610FE0170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09439" y="4121604"/>
            <a:ext cx="2315900" cy="1736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CDC67C1-8F29-9142-C9A5-4AE4714881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9645" y="4121604"/>
            <a:ext cx="2205420" cy="1802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0976354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660D3-ECD7-C666-6390-E42BE6126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6806F11-59B6-9987-98B3-2A01C6BB5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سنتعلم كيف نحكي مقاطع من الحكاية.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B1DF0A-8C8A-F7EE-6140-6F0446E4A2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9A0ABC-3218-C5A0-53A0-DE93ADBE05E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394275-F19B-0302-ABE7-96C4B657894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BBA853-BC08-4CB7-F818-0F73C4399FA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9E298F-82A7-FAEE-83F7-DE65949948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581C4AA-14ED-F1E3-564D-D094156EF8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1F507FF-2C6B-7FCA-BE54-FE6012F20D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B169E8B-DDEC-4D56-2252-BA924B1A2F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BEED023-7453-4B5B-A250-1440F2D908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FE92977-75F7-1728-442F-7983B6A094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7F715E-B5A9-F62C-0044-C4312D41BDD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F4A79B-A2D7-4C63-0C0E-15D159E265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7036" y="2060579"/>
            <a:ext cx="5801205" cy="36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1902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654AAA-759C-8FB3-9FB3-9C223CD6E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198" y="792550"/>
            <a:ext cx="6840000" cy="612000"/>
          </a:xfrm>
        </p:spPr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البداية.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Espace réservé pour une image  1">
            <a:extLst>
              <a:ext uri="{FF2B5EF4-FFF2-40B4-BE49-F238E27FC236}">
                <a16:creationId xmlns:a16="http://schemas.microsoft.com/office/drawing/2014/main" id="{AE5203C8-211B-3291-529A-A4468E5BCE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88456" y="2226733"/>
            <a:ext cx="2806764" cy="3208663"/>
          </a:xfrm>
          <a:prstGeom prst="roundRect">
            <a:avLst/>
          </a:prstGeom>
        </p:spPr>
      </p:pic>
      <p:pic>
        <p:nvPicPr>
          <p:cNvPr id="3" name="Espace réservé pour une image  1">
            <a:extLst>
              <a:ext uri="{FF2B5EF4-FFF2-40B4-BE49-F238E27FC236}">
                <a16:creationId xmlns:a16="http://schemas.microsoft.com/office/drawing/2014/main" id="{C983A2B0-0B5F-F3EB-FB2D-9D302ACC1A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8515"/>
            <a:ext cx="3509433" cy="3596881"/>
          </a:xfrm>
          <a:prstGeom prst="round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A6E003-7719-C4EA-7C68-E8748ECB74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FA1719-8F74-B60A-6DC2-A72191C70F1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C95EA0-2B37-5F66-42A6-DCC878AE7C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1E88D7-3E71-6F9F-0BCE-4C88984D2D1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D07E18-71E5-9E55-91B7-9F7184F3B60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7E14CC-24A9-62FB-780D-098BC0AF81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BE608F5-DDA8-F547-98B5-45F642A1EC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751279B-9B19-6772-3247-B2237C4F1A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64FC76B-47FA-4FE0-2D3B-7BB4F43156A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AE1AB6-CF69-A316-E103-AE5337A81E6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FAE079-1C03-4A29-0EBB-6FF7DD0DC4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53450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5B78D-0BB9-46EA-03FD-9E947FF96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29B4BEB-9764-E4F4-6DFB-DD32BAB886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860FE7-10B9-C91F-9231-DC8793E5301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181404-DCE1-E9C1-47C9-193172CC78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46C9C5-03D6-7C2B-9265-D5982FEAD66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288DBD-3C64-0D10-4D6A-5DB14FF5E0F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B0A9496-41CD-78F0-43D9-C78FF80D1D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962F69-A30E-CEE9-766C-142AF253F9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741D657-2C86-B339-D82C-A33C47680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ED2C58C-F995-EE7B-10C9-8A30ECD64B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F80579-2069-762C-2D6A-34A426DC03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34;p61">
            <a:extLst>
              <a:ext uri="{FF2B5EF4-FFF2-40B4-BE49-F238E27FC236}">
                <a16:creationId xmlns:a16="http://schemas.microsoft.com/office/drawing/2014/main" id="{138BFE52-10BD-EE31-F10A-43649B4CC150}"/>
              </a:ext>
            </a:extLst>
          </p:cNvPr>
          <p:cNvSpPr txBox="1"/>
          <p:nvPr/>
        </p:nvSpPr>
        <p:spPr>
          <a:xfrm>
            <a:off x="398069" y="788567"/>
            <a:ext cx="716639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A5A5A5"/>
              </a:buClr>
              <a:buSzPts val="18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اجتمع الأصدقاء للعب في الغابة، فاختار كل واحد منهم لعبته المفضلة.</a:t>
            </a:r>
          </a:p>
        </p:txBody>
      </p:sp>
      <p:pic>
        <p:nvPicPr>
          <p:cNvPr id="12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36C59F-B2C9-18B0-F5D2-76A7143A10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6E0113-EA9D-7E67-9501-76010DA3C7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6654" y="2085576"/>
            <a:ext cx="4948273" cy="355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0803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E99C-6D6F-855C-412F-7B0685B13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3A7791-D763-C4A1-241C-618EF5D9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4CBA00-ED86-F53D-1E2C-D85DB12CEB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B56B97F-33BC-FFC9-5613-6991C9C8B4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05F938-CA1A-8191-C3A0-4A3B36ABCB0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027D8F-ED3B-4FC6-99B0-412099540C0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B8A7FE-5CD9-ECAE-AD02-F4F8DEF9D7E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61E84C-5E93-E8E8-9577-3F3E69EE180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8A7A116-2420-9794-C54C-FDC3B9536B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40EB1E-7AAA-612C-DE1A-EF640F740D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DD99614-A0B3-1423-8852-55FC5D3011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A13966A-100C-BAAE-A393-33CCC3CC9B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6FA677-CE6B-AFB3-E7CC-17CBF60492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452AB2-C69A-BE97-62F2-5A93A26FE6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6654" y="2085576"/>
            <a:ext cx="4948273" cy="355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3792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94CC3-2091-DD2C-E952-938C0B263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C3BD3A5-4623-941F-A443-7F7B97735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90BEE7-98F8-D127-821F-A368345F33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7BBE8B-35C8-DCA5-66EB-28A65956654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92CEF5-A0FC-87F1-60B0-682AC6551F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CC218F-ACF1-BD35-7625-B41C9235419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3D42C9-1A3E-980F-BD61-5BB4266F21B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505B80C-0C1E-79B2-F9A2-15A8A8C54F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700B47-4235-FCFF-8E5E-AE7B23A8DA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1A0419D-4E7C-0D42-0843-4CB620754A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ACA3668-C8E1-0FB1-9DF9-D6DBB669B1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DC46D8D-7F90-7002-12F0-9F8EF4C7C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7EA05622-D220-6B26-042C-E131DCAF758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340358" y="2160000"/>
            <a:ext cx="3931641" cy="2775894"/>
          </a:xfrm>
        </p:spPr>
        <p:txBody>
          <a:bodyPr/>
          <a:lstStyle/>
          <a:p>
            <a:endParaRPr lang="fr-MA"/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E1A707-302B-F006-4D82-2BE5F857F9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3183B1-04E6-7116-6C4F-9EF5A48366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6654" y="2085576"/>
            <a:ext cx="4948273" cy="355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338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87E1-FADE-37D4-756B-995C6233E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6F5E751-F413-34A8-B085-3715CE336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الوسط.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Espace réservé pour une image  1">
            <a:extLst>
              <a:ext uri="{FF2B5EF4-FFF2-40B4-BE49-F238E27FC236}">
                <a16:creationId xmlns:a16="http://schemas.microsoft.com/office/drawing/2014/main" id="{4DF5D369-177A-832E-3355-49BD295CD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43858" y="2172923"/>
            <a:ext cx="2853834" cy="3262473"/>
          </a:xfrm>
          <a:prstGeom prst="roundRect">
            <a:avLst/>
          </a:prstGeom>
        </p:spPr>
      </p:pic>
      <p:pic>
        <p:nvPicPr>
          <p:cNvPr id="13" name="Espace réservé pour une image  1">
            <a:extLst>
              <a:ext uri="{FF2B5EF4-FFF2-40B4-BE49-F238E27FC236}">
                <a16:creationId xmlns:a16="http://schemas.microsoft.com/office/drawing/2014/main" id="{E5A04F5E-3B9F-A75C-9E09-86FEFA6A16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5397"/>
            <a:ext cx="3512476" cy="3600000"/>
          </a:xfrm>
          <a:prstGeom prst="round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0AD9478-D3BB-0BD7-9BBC-9DBD3EAB26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DB0F28-C17E-E212-CA3A-35FA5A3E258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30D2C5-DF58-7C0C-E329-BED4CD10A5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0D510A-E5A3-8F4D-9946-23F5195834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D9745E-D3C2-7DA7-E9F5-A796C7C5EEC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78098DD-47E3-33B3-0437-295AACABCA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EBB00AD-5255-B94B-ADA4-7E38F7A425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A3A4FC4-B977-B043-7C5F-5BFB1A92C8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0CA041-7457-44E6-C876-F42A74B9BD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3806B6F-D157-C14A-6889-515A4B62FA1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092835-0968-8377-0686-20728D905D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027252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8EBE9-367B-F3AA-3D9E-DFB3C0BDA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8BD20A5-C305-CCB6-094A-D04F328E4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772286"/>
            <a:ext cx="6919014" cy="612000"/>
          </a:xfrm>
        </p:spPr>
        <p:txBody>
          <a:bodyPr>
            <a:no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خسر كل واحد من الأصدقاء في لعبته المفضلة، لكنه فاز في لعبة أخرى:  ربحت ليلي في لعبة الغميضة، وربح جوجو في لعبة التسلق، أما كوكي فقد فاز في لعبة القفز.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4CBF1A-ED21-12AC-A3D8-6382E7E1FB0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F0439C-2298-3F65-2A2A-8F564E9E03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40893A-7BAD-51FD-87E0-DE146A8D935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82AD06B-2167-D66C-D6F5-EA62C719D1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62972D-C3B3-FA6A-AC0B-A4BB6BB67B8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6031BD-1FC7-240F-E00C-B81A1049601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A52F21B-1B3F-073A-6292-10225DC814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CA9B270-5E48-FC39-D283-AC0F0A21C3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59A8BDF-A24E-A425-33DD-54A1E1658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B8EBC4C-FBA6-5FEE-BCA6-50D2610BF0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8EFC3F5-4DE2-56F6-7D49-CEDCDD18E6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1A1E50-012F-5186-9E17-6FD89F1378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2007" y="1856113"/>
            <a:ext cx="3339985" cy="18840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5E218D-AADB-B60C-47CA-F2286A5969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6770" y="4071861"/>
            <a:ext cx="3072447" cy="182531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AF16638-37FC-C3DF-A8B0-A9927EAA8D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6887" y="4071861"/>
            <a:ext cx="3062704" cy="184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80835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FAF40-4CEA-9130-6882-6AA0C3DD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E70C6B6-5E11-F1B0-0253-2E20FC1D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95AC45-F332-A58C-4052-420EC6BBF7B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5D22E91-579B-1BF0-CE07-F747B45F8E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4C333B-E31E-0BB6-716E-B837831E77B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5FE3E-CF47-519B-8A7E-FA8DC6AA78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15EEB4-3BAC-73C6-B8E5-7F4B9C69D02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830EF-8399-91E9-AA89-D9903D1F03A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5C94082-753B-8A31-AC25-FE3CEEFB9A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74B000-F424-3037-6EB9-B9D706A335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32F30E1-AB24-C6F7-75D5-5906CFB421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6238A19-63C1-C30B-9BA7-A9A60EB6DD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ED572E4-75B8-63D7-6F1D-9B983276A0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6493A8-DDDB-5DF0-5EB2-0D05121CA9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2007" y="1856113"/>
            <a:ext cx="3339985" cy="188409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5F54E6-C4BA-50DB-D65D-CFF70A79A5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6770" y="4071861"/>
            <a:ext cx="3072447" cy="18253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95AFDF-30D7-501E-FD95-C09632CC7A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6887" y="4071861"/>
            <a:ext cx="3062704" cy="184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8792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004F-0D0B-D753-EBD4-D62DA1620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7742CAA-B628-EAF4-1258-1BB3133FC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</a:t>
            </a:r>
            <a:r>
              <a:rPr lang="ar-MA" sz="2400" b="1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8849065-CA1B-C47E-1820-C82A6A3EE86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1514764-3A4E-4678-F310-4C57104575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82ACFD-6540-35BB-E000-4798BF39476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AE0F40-081C-D386-F5A5-A7C5B67CB5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92D14A-2870-902C-E79C-983F0464EF3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AE00D6-4E15-C1AA-3A20-8E209DDDE50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26AB59-F0BF-FD5D-4972-F3302D518B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76973D-8C17-7865-3BE5-4A58FFF3DF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B892520-03F9-4963-5797-11C1EF32D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D9B2C03-268F-BAE2-1508-6CF5F9CCD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9CCED3-C1A5-98FC-600E-209532CC1C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914C87-7805-662E-77FF-9AE9CA1D69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2007" y="1856113"/>
            <a:ext cx="3339985" cy="18840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751E9F-DAB1-A2A1-39AF-744572C685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6770" y="4071861"/>
            <a:ext cx="3072447" cy="18253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AF7A9F-067B-0292-80B8-30F5D33B14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6887" y="4071861"/>
            <a:ext cx="3062704" cy="184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637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C62BD-0C29-F675-42E2-5BA1BF844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568A349-6C6E-4948-4A1D-6BF75D51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النهاية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  1">
            <a:extLst>
              <a:ext uri="{FF2B5EF4-FFF2-40B4-BE49-F238E27FC236}">
                <a16:creationId xmlns:a16="http://schemas.microsoft.com/office/drawing/2014/main" id="{1DB0C148-6E4F-A0E6-FC4C-DF1B4DB4AC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43858" y="2172923"/>
            <a:ext cx="2853834" cy="3262473"/>
          </a:xfrm>
          <a:prstGeom prst="roundRect">
            <a:avLst/>
          </a:prstGeom>
        </p:spPr>
      </p:pic>
      <p:pic>
        <p:nvPicPr>
          <p:cNvPr id="14" name="Espace réservé pour une image  1">
            <a:extLst>
              <a:ext uri="{FF2B5EF4-FFF2-40B4-BE49-F238E27FC236}">
                <a16:creationId xmlns:a16="http://schemas.microsoft.com/office/drawing/2014/main" id="{8D6BEB9C-CB81-A75B-4435-8D820DF83A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5397"/>
            <a:ext cx="3512476" cy="3600000"/>
          </a:xfrm>
          <a:prstGeom prst="round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D31B9A1-8F3A-F709-E9A4-FC17C0937A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B237F6-DD90-BCFA-06C5-8A2F4CA19AA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D0677-8E98-840F-7DF3-2A44EEBEE7A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E20DAF6-1111-BA10-5107-31737D44058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70E01F6-0151-1EDB-21BD-0E4D7BE538F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D37328B-A417-E2C2-66EB-BC45C2C89A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8CBDB6D-C487-2A67-B36F-681B68FA5C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46EAE9-4012-6896-B14B-333E4939C0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699F351-8F07-59BD-C221-1E39A20E93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CE3BA33-91B6-93AE-F535-F41135DFD96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E4EC1D-C0F6-9065-863E-1408D8F599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500271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1C17F-D5B4-D148-3600-8DFBF9707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E30B7FC-C57E-755B-E82F-E19B36B35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384" y="637334"/>
            <a:ext cx="7052790" cy="94217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buClr>
                <a:srgbClr val="A5A5A5"/>
              </a:buClr>
              <a:buSzPts val="1800"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الأصدقاء أن كل الألعاب ممتعة عندما يلعبوها معا، وقرروا أن يجربوا في كل مرة لعبة جديدة.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5B4B4B-572F-094F-0B29-401A7C7098F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77C5D0A-E1FA-C853-2A7B-0BF1F75FB0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EC7D2F-69A1-5D78-9381-99B6385122A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EE9908-F5D3-FA75-7ECE-17CA32B716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43407B2-55D8-E6D8-640E-22EC89CB1C1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309B88-9DE4-8081-1086-B9B843D856D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13F3629-76C7-7BCF-FC14-05819006EE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925016-B9E0-7570-674E-56AF6C72CC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67A113-06C3-167D-2F9A-D80D3B00A2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F623FEE-FBB4-EB64-1F7A-223FF9FD34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84132FA-9165-15C7-DBA1-86532F6F03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4D55FB-CA7B-DAA8-6B34-4532C8207F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2188" y="2149079"/>
            <a:ext cx="5691674" cy="34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157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DAF7-2625-0265-744D-25D8B0E86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C39EC65-ACB6-2202-D65C-8A9077C38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CFE1BC-30F7-4C1D-36DA-7874587598D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02EC04-61CC-C742-9FDC-D12352B871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3D9736-F4DC-9BC9-17FA-4691AAFECCB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A4D663-A05C-A3EA-D668-4348145604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B26195-1A35-3F7D-851B-E6764B0402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0B1724-C4F5-315F-DEA0-9049C6C6EEC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0F87FC4-785A-711C-0FAB-AD41A5EA39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17FB93-F97F-B215-9365-8836C752D4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06C9DA-E95F-B8A4-4031-A00D11AA7D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EE70FE-F2D0-3989-D3E6-BE9100FE27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0480D9A-A22C-0EEE-C02B-98FD42B114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B0C9E8-F216-BFCE-6447-6A54966938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2188" y="2149079"/>
            <a:ext cx="5691674" cy="34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2600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0112-3C40-ADCE-7A77-10A9B137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6DD8D6D-8529-9A42-2AFF-18C1594A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116" y="756000"/>
            <a:ext cx="7025743" cy="612000"/>
          </a:xfrm>
        </p:spPr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</a:t>
            </a:r>
            <a:r>
              <a:rPr lang="ar-MA" sz="2400" b="1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AA8F9D-F4AD-9120-A3CF-F32D81CCC7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75D15B-0B17-65A8-862A-8AE2CBB33AC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68FB2D-2B5A-512B-E184-10520729C9B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6D0EB8-9A63-C4DF-9E45-9E34649920E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529519-B3EC-C846-DDA3-9F515E1CDFF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B513D99-343D-D311-6026-ED7D4F763B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4C8762-40E4-A8FD-74DE-5FD0341791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843BD1C-5D27-E0FF-90E4-A2F385C0DA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EF382E-94EF-B154-68AC-F6A6101E43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14D1621-E66E-C817-FA6A-5064CD8C8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3CEA16B4-548E-2B4D-FCA7-375CDC2DFB0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411245" y="2830335"/>
            <a:ext cx="3026571" cy="1953110"/>
          </a:xfrm>
        </p:spPr>
        <p:txBody>
          <a:bodyPr/>
          <a:lstStyle/>
          <a:p>
            <a:endParaRPr lang="fr-MA"/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45066A-5879-6542-29C4-E66B33CE6AF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3DCA29-9F21-724D-3241-BC257029E7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2188" y="2149079"/>
            <a:ext cx="5691674" cy="34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5736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CBC2647-EC13-2155-AFE4-2967B627D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B90EAD-66D1-F2B7-DB4D-13640EE12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BD3FE0-5C8A-78F6-C4ED-B203E872F8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9F6C97-7E26-0B74-0B60-70A8E96C69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220682-E50C-C4BE-ED18-5FCA63F0EF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2967B1-74DD-7C46-0527-DC7DD4AE29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4660FF-A0F4-7968-E6C6-DE9650A5BE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4B03FC-6261-C961-A928-395C5D5FD9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sp>
        <p:nvSpPr>
          <p:cNvPr id="10" name="Titre 6">
            <a:extLst>
              <a:ext uri="{FF2B5EF4-FFF2-40B4-BE49-F238E27FC236}">
                <a16:creationId xmlns:a16="http://schemas.microsoft.com/office/drawing/2014/main" id="{8990B488-C198-8445-F392-87545692C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608" y="738000"/>
            <a:ext cx="7091266" cy="612000"/>
          </a:xfrm>
        </p:spPr>
        <p:txBody>
          <a:bodyPr>
            <a:noAutofit/>
          </a:bodyPr>
          <a:lstStyle/>
          <a:p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الآن سنلعب لعبة القفز مع المقاطع. سأختار 3 من فريق البنات و3 من فريق الأولاد.  ستجزئون كل كلمة أقولها إلى مقاطع مع القفز. الفريق الفائز هو من يجزئ الكلمات بشكل صحيح.</a:t>
            </a:r>
            <a:endParaRPr lang="fr-FR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7CE45857-743E-6589-B02D-D1DCC4E752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5267" y="738000"/>
            <a:ext cx="828000" cy="82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D1186C-1B1A-0487-C312-1EDD84CDFF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19DA09-9BB5-FB18-E10A-8B355DEFA1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4356" y="2808000"/>
            <a:ext cx="1975288" cy="163592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ADD139C-53B2-CCA1-71C0-03712C672A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02572" y="2887534"/>
            <a:ext cx="2938856" cy="181593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51BED32-5B71-F64C-74AF-DB057C6E81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02572" y="2808000"/>
            <a:ext cx="2938856" cy="231373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60F3D3C-D59C-12CE-4000-DC6713DD04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02572" y="2808000"/>
            <a:ext cx="3036059" cy="260022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8B6E349-F36F-B52A-0707-5B4CFA1FABD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02571" y="2145389"/>
            <a:ext cx="3036059" cy="337480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7B4EA80-5849-E128-9661-79260401E3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80393" y="2145389"/>
            <a:ext cx="4604039" cy="337480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rPr>
              <a:t>وقت النجمة الآن. الفائز بنجمة الاستماع هو (هي) .............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38751" cy="8387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9D1B80-01C9-898D-213F-905464163E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5B40FB-0F6B-F082-9E00-43929AB999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8F712A-3205-5DDB-4043-05E97967DF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7B33BF-0918-DB49-C907-D6C43EBDE7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8ADD30F-BC3C-3320-15F9-18AB2BA547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22961D-9C19-50E5-CB2D-B54C2E734A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0BAE23-5861-234C-F892-713C93AC13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5CA17B-14B9-312D-1321-978080FFFB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الدمج: قراءة كلمات وجمل تتضمن الحروف المقدمة.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3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BDDD42D8-F4CD-B8D6-17DC-D56BE97C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314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34">
            <a:extLst>
              <a:ext uri="{FF2B5EF4-FFF2-40B4-BE49-F238E27FC236}">
                <a16:creationId xmlns:a16="http://schemas.microsoft.com/office/drawing/2014/main" id="{08B48362-F078-0500-276E-78582B1A1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اليوم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سنتعلم كيف نقرأ كلمات وجملا تتضمن الهمزة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1" name="Espace réservé pour une image  40">
            <a:extLst>
              <a:ext uri="{FF2B5EF4-FFF2-40B4-BE49-F238E27FC236}">
                <a16:creationId xmlns:a16="http://schemas.microsoft.com/office/drawing/2014/main" id="{D4898590-210F-EC8D-41B6-A2ED8E5739C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13D3275C-EA7C-C6A9-A0B0-0D38EC930A37}"/>
              </a:ext>
            </a:extLst>
          </p:cNvPr>
          <p:cNvSpPr txBox="1"/>
          <p:nvPr/>
        </p:nvSpPr>
        <p:spPr>
          <a:xfrm>
            <a:off x="3948130" y="2394692"/>
            <a:ext cx="2658634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15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م - ر</a:t>
            </a:r>
            <a:endParaRPr sz="54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A0CF9A-5807-5E6B-1805-EA364C765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BBF373-5B78-7FAC-9B29-E7BB9655A4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302EF6-E101-3289-2BE0-A4F7B5557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1A4DAE-5ED0-79A0-D896-6DFA2AE787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54B037-877D-1060-4273-065607D5F5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645B44-14D6-822C-ECBC-2BC23B26E0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061DDD-F1CA-9C24-32E8-C9E2C503C8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CE521D-7F8D-73EB-888D-D85601996E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12" name="Google Shape;2404;p107">
            <a:extLst>
              <a:ext uri="{FF2B5EF4-FFF2-40B4-BE49-F238E27FC236}">
                <a16:creationId xmlns:a16="http://schemas.microsoft.com/office/drawing/2014/main" id="{B204DDD5-65D1-7254-61F8-0CBF5FAD7FE6}"/>
              </a:ext>
            </a:extLst>
          </p:cNvPr>
          <p:cNvSpPr/>
          <p:nvPr/>
        </p:nvSpPr>
        <p:spPr>
          <a:xfrm>
            <a:off x="6723408" y="3111747"/>
            <a:ext cx="1497930" cy="1169436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11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</a:t>
            </a:r>
            <a:endParaRPr sz="115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08F13A23-91C3-3BB3-234F-B9A9AA50CE77}"/>
              </a:ext>
            </a:extLst>
          </p:cNvPr>
          <p:cNvSpPr/>
          <p:nvPr/>
        </p:nvSpPr>
        <p:spPr>
          <a:xfrm>
            <a:off x="4824992" y="3111747"/>
            <a:ext cx="1497930" cy="1169436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11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ؤ</a:t>
            </a:r>
            <a:endParaRPr sz="11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2404;p107">
            <a:extLst>
              <a:ext uri="{FF2B5EF4-FFF2-40B4-BE49-F238E27FC236}">
                <a16:creationId xmlns:a16="http://schemas.microsoft.com/office/drawing/2014/main" id="{62726E37-E779-52FF-8DDD-181E19C8AC8F}"/>
              </a:ext>
            </a:extLst>
          </p:cNvPr>
          <p:cNvSpPr/>
          <p:nvPr/>
        </p:nvSpPr>
        <p:spPr>
          <a:xfrm>
            <a:off x="3011659" y="3098535"/>
            <a:ext cx="1497930" cy="1169436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11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ئ</a:t>
            </a:r>
            <a:endParaRPr sz="11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Google Shape;2404;p107">
            <a:extLst>
              <a:ext uri="{FF2B5EF4-FFF2-40B4-BE49-F238E27FC236}">
                <a16:creationId xmlns:a16="http://schemas.microsoft.com/office/drawing/2014/main" id="{FDF3B397-5CD1-58BF-DEBA-527BDD400C15}"/>
              </a:ext>
            </a:extLst>
          </p:cNvPr>
          <p:cNvSpPr/>
          <p:nvPr/>
        </p:nvSpPr>
        <p:spPr>
          <a:xfrm>
            <a:off x="1026367" y="3087264"/>
            <a:ext cx="1497930" cy="1169436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11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ء</a:t>
            </a:r>
            <a:endParaRPr sz="11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959703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7C615-53AD-BF18-D5AB-DCDEDA2A9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AE0EFE9-0248-AA41-E103-91B8754FA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 رددوا بعدي</a:t>
            </a:r>
            <a:endParaRPr lang="fr-FR" sz="20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016653-8D88-B066-B96B-55792A7AE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1CFC53-D316-6BBE-8811-AF31E1C22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467146-65DF-A2A0-256B-0A29E78C50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6197D5A-67CF-C44E-A9D5-7D235AB7A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EC116D6-EAC1-76DA-4786-8FD12031ED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4ED6F8-3563-FFA4-98DA-8C1B010AFE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2D110A-1107-8DFA-10F6-5316C9DA48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C69074-482E-CE96-2ACB-0ED7689DF9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80A68-23DF-0510-EAEB-A3E2D39D574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7EEC6E-57B7-53F2-CD33-4002F6AF04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920482"/>
            <a:ext cx="7400241" cy="177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8857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989B018-9D80-0B40-AC35-C9FDFD0B5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 ؟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(</a:t>
            </a:r>
            <a:r>
              <a:rPr lang="ar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خاص بالفئة د)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2D961D-1F03-CB05-12D5-2BDCF996BB5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A4726C-4B9B-9BB3-768F-C017C2E80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E7ACF6-7FE9-75A6-F683-47CA4AF8A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E71279-22C6-02FF-E4D9-29FFDB9814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9BBF7CD-E859-6CD8-C91E-218E09A8C0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220192C-C12D-FB83-44DF-05EB33ABB9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0E3D0D-FD1C-092D-363A-D2CCA48B9C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13CFF9-5354-5E99-1212-401BAE777C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9C6560-2CBC-AAA2-2959-9764FBFC52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CB3C91-6FD4-7CFA-C011-F8663C119B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4152122"/>
            <a:ext cx="7400241" cy="177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3243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427A8-83D7-65B3-36BC-FC984FCEC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439B10C-117F-3C5A-67DC-D47AEDAAC83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06AA202-E3CA-3C42-D6CD-73941AF5300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5A35D73-8DCA-D56E-06F9-983AC18B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C1BB963-39BB-086C-5A3B-2D43BBB7273F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أَرْ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جَــ</a:t>
            </a:r>
            <a:r>
              <a:rPr lang="ar-MA" sz="4400" b="1" kern="0" dirty="0">
                <a:solidFill>
                  <a:srgbClr val="C00000"/>
                </a:solidFill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ـأَ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79ADDD3-7045-B19D-30F1-07F2EF4F55D4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يُـطْ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ـفِـ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ـئُ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60E688-B4CB-B2F7-7F6B-534B9C83E75E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يَـجْ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ؤُ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2D3C63E-28CC-88CF-9D2F-36C1A592B2C3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كَـ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ــفا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ءَ </a:t>
            </a:r>
            <a:r>
              <a:rPr lang="ar-MA" sz="4400" b="1" kern="0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ة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1D5F4EA-621D-8F62-7F8B-E21AFCFD4C33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جُـزْ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ءاً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96D2D21-FFEA-E208-8EF7-7312E1EE2035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أَرْجَأَ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79EC3F2-AC45-3B9C-D6D4-14CB7C2C0EE4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يُطْفِئُ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A0AC1C-E62B-BC3D-DD93-698AC9E80DAD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يَجْرُؤُ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6D237FC-3E13-EE81-CC23-FB4805014AC6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كَفاءَة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BB5B324-3065-35A7-625C-92425BD61A7E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جُزْءاً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051E0A65-8E89-D3DB-A5C7-2B6AE681D957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0AD45841-3B40-A948-F89F-E6C38238D466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E18B90C5-4652-A946-18D7-DD8C86CA1BB2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C66B8B6A-35CD-D973-408B-67F863B7DDCB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00F4CA20-E7BD-FE37-E8F0-4ED13CB0C881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F271E1-9A30-0A4A-16EF-5697E942B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08ABB4-26A2-8F5A-7760-AB4EF90F3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BB282F-AEA5-8940-131D-A85E9EFBB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E1FEC9-AAD4-22FD-6319-6D10E9DAF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064B71-5543-3A76-9959-B6586FD492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C27F4E-FB99-4AB3-7EB6-16FA4FB909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2BB276-0564-5C5B-0A9C-2D09AE5790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D9850D-EC56-77B3-82B2-6BDE8E4AD5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FAEC16-9271-4E2C-5C23-6569408AC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91F099E6-84C8-16FE-4148-4CD9B839C837}"/>
              </a:ext>
            </a:extLst>
          </p:cNvPr>
          <p:cNvGrpSpPr/>
          <p:nvPr/>
        </p:nvGrpSpPr>
        <p:grpSpPr>
          <a:xfrm>
            <a:off x="2297058" y="4588667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9" name="Graphique 38">
              <a:extLst>
                <a:ext uri="{FF2B5EF4-FFF2-40B4-BE49-F238E27FC236}">
                  <a16:creationId xmlns:a16="http://schemas.microsoft.com/office/drawing/2014/main" id="{F8EB0296-B5AE-C3E8-161D-9E726EFDFB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79BC0E09-9657-785D-C639-BC75BCAD99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57D818-928D-E554-84DA-902500AF4965}"/>
              </a:ext>
            </a:extLst>
          </p:cNvPr>
          <p:cNvGrpSpPr/>
          <p:nvPr/>
        </p:nvGrpSpPr>
        <p:grpSpPr>
          <a:xfrm>
            <a:off x="5258416" y="458866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55BE5E21-22FA-05FC-4193-64FB273ED8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BD6BFCD9-9FD2-ADB5-B55E-CCAB38EB77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0483643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C185B-1631-FF45-AC14-8CF27C071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AD0178F-F5CF-0D32-24F7-86AEA84507B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0974890-B20D-F5F2-F63B-0F8E16443743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4A01406-F68A-5B62-DD44-93A2BA9B9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(خاص بمن هم في حاجة للتدرب على الدمج).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4894816-3940-86AD-40B1-D3B7E3B42C70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أَرْ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جَــ</a:t>
            </a:r>
            <a:r>
              <a:rPr lang="ar-MA" sz="4400" b="1" kern="0" dirty="0">
                <a:solidFill>
                  <a:srgbClr val="C00000"/>
                </a:solidFill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ـأَ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350472D-48B6-7FC9-640A-20D21F9A1300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يُـطْ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ـفِـ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ـئُ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B8ACCC3-E872-42A7-554A-22E1BCD30165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يَـجْ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ؤُ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B429297-CEEA-384D-F602-CDA1679961BA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كَـ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ــفا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ءَ </a:t>
            </a:r>
            <a:r>
              <a:rPr lang="ar-MA" sz="4400" b="1" kern="0" dirty="0">
                <a:solidFill>
                  <a:srgbClr val="C00000"/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ة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32A7CEA-BC47-C213-4647-7729ED531FA5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جُـزْ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ءاً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A78F73A-DA24-F3E9-6341-84C02FCE2DA7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أَرْجَأَ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3EA99FE-196F-FE1E-E1ED-45A64088584F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يُطْفِئُ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D42D505-27C6-3FDD-2155-8001DB305A37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يَجْرُؤُ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EF2DBDC-5C8C-4B2A-F4BA-CAA8564FE116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كَفاءَة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62F72D2-E096-74D8-3B5B-57A985BFEB6A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جُزْءاً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C14D274-CE5A-7E35-3787-33A3B442D324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32FBE84E-FC06-56F8-CD8F-F0253D02A3B3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7392134F-3B15-611C-20A3-6CADB84D2116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D341DB4C-0F0F-F109-1907-3333037D9DB6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3A529346-3CDF-FA06-CE36-7E69FE818FA1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4E2011-7F01-05EE-AB9F-47130B4C1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400013-484E-FF26-BE0B-D6FE65C73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076234-EB3A-471E-AFDA-01137299D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061CD2-77B8-8813-51DD-CE13F2FB5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86C05E-A5DE-95AB-0FDB-5B5ADDB8CD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AB0DAC-B8CD-F00B-B70E-57394C490F3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809B10-64F9-CD03-518C-A5BAE964E9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883A9F-D6DA-D7E1-B652-013D1E0770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59BF02-7269-9E8F-D1A6-34054F1F2A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3ACEC38D-549E-2D3E-F26C-5B970D986B8F}"/>
              </a:ext>
            </a:extLst>
          </p:cNvPr>
          <p:cNvGrpSpPr/>
          <p:nvPr/>
        </p:nvGrpSpPr>
        <p:grpSpPr>
          <a:xfrm>
            <a:off x="2297058" y="4588667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9" name="Graphique 38">
              <a:extLst>
                <a:ext uri="{FF2B5EF4-FFF2-40B4-BE49-F238E27FC236}">
                  <a16:creationId xmlns:a16="http://schemas.microsoft.com/office/drawing/2014/main" id="{98206487-FA76-6273-2410-9BEAB44162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D9DE4799-D393-CF71-FF54-5B792D1489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8FCFEC2-B667-19B6-118D-506CE92E7E67}"/>
              </a:ext>
            </a:extLst>
          </p:cNvPr>
          <p:cNvGrpSpPr/>
          <p:nvPr/>
        </p:nvGrpSpPr>
        <p:grpSpPr>
          <a:xfrm>
            <a:off x="5258416" y="458866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EFD1FFAE-AB9A-59D7-7B51-E66E944B07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E26F85E6-9AFF-5069-29D7-4A75FCB83E1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4167278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7999-BA55-941A-AB77-ECA98A6DE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B753192-F943-488F-3F13-C57C502E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  ترددوا بعدي.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DD3ED6-21C8-36ED-A154-82A8CEC31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ED20AC-4909-3F33-CD2E-4D0F27DBD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C533C4-FF8B-5131-18F5-C029A65F43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A3BF96C-3C2B-77CC-2818-DCE5CCCF2A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25E946E-1DC6-1F5C-577B-67EAE6DB55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6EEA9F-05B4-6B81-A1E6-D01B435197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A1F960-883C-51DC-1FD1-A9DF4DE4321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12C482-E52F-2A16-2A49-CD55C74F9E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6" name="Espace réservé pour une image  2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D77F2A-A09E-E757-A9A1-D5A57BDDD56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690A95-CFCC-17D4-5A04-A2A4CB2105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939144"/>
            <a:ext cx="7548156" cy="152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6904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0667C-1E42-2903-6A13-4465AA1A8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C4F7470-E7D3-DC06-C2A8-FBA9E7445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4 منكم للقراءة.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EFA850-56E8-9C53-1816-199062D9E2C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BC8BC3-7D32-FE93-8D13-7C246308C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62D539-D3B5-502B-C628-82691630F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B0E377-79A2-FAF9-1AF8-F96C553AD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623B78-8769-05E2-4284-1826E6FBA9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3AE6C52-601E-DA81-AC03-F20A4FDEE9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CA3C50-A4C9-1E33-CA75-D5C13D371E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ADB0C5-BF94-75F4-124F-5550F687A5D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BAF060-13DD-4E7B-F0CB-414D8BF79C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EF2E51-FB59-24DF-6267-1F2D88DF6F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4376059"/>
            <a:ext cx="7548156" cy="152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0615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B8EF6-45B0-F41B-3202-6DBB26CB9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7A7D77-62D4-8670-E836-76292D768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الآن؛ سنواصل التدرب على قراءة الجمل. أنا أقرأ. رددوا بعدي.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27FEFB-1101-4C4A-10E5-F8B72A524AF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A24213-627B-5475-27C5-F3D087A3F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4A171D-1BBF-A324-5F31-3D2226A1D4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07018C-4BDD-06BA-DBA8-38AFD506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89B034F-CA23-13A9-703C-5B4274467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0A0B4CC-E971-ECAF-F2A7-9CC62FD337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98E923-B522-7CE1-96AF-7845FEAA9F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A3FA11A-3E10-EA85-AA6D-A261C926F3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E2B92A4-FD77-3067-F483-605E5D7A7CF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714CFA-F67F-363F-C5B5-72606073D8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4331" y="2506900"/>
            <a:ext cx="4930567" cy="9221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9425EC-D062-FF8B-F1F5-A07E304382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2906" y="3623583"/>
            <a:ext cx="4938188" cy="8611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6EC11F-CB47-7059-3031-AEBB2AB825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4331" y="4816293"/>
            <a:ext cx="4930567" cy="89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1778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E18EE-7D4F-A953-8B8E-E6AC4443A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09ED40-15A4-E94C-3DE5-C4E0C524A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6 منكم للقراءة.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018555-D4DC-E7F1-DB5D-A880CF111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F553C7-0062-51B0-4D1C-EB1303970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952992-15D7-FE45-3C26-EDA79E15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4EEB16-8FF3-7602-586A-C6149E0393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1FFEAF-DF63-4663-B8DD-BB6AAA43E8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E2F83D-F435-2FE0-5F6A-ED20076DA9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F98682-C058-AB28-04D0-5A021CC900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DCCEF-6E9D-AB0D-8FC1-A16A5ACDA9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0818B9-579A-09B5-4798-28B608CB708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F22B27-848C-B442-5C4F-7886EC2B89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4331" y="2506900"/>
            <a:ext cx="4930567" cy="9221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2F9DA8-5C61-537A-B02E-FD6A0233DD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2906" y="3623583"/>
            <a:ext cx="4938188" cy="8611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AA8DF6-8035-A629-1013-728190A6DE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4331" y="4816293"/>
            <a:ext cx="4930567" cy="89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2800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C7176-0E1D-93AD-43C2-C64B135D1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4EC07BB-8378-CEA0-1D55-DBAEE888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خذوا الكراسة الصفحة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101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Espace réservé pour une image  3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B60665-3909-6B58-670F-9675B9C720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F755AD-81C9-A56B-92A5-D26E678E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F66B75-1755-3877-C64A-77633D5EE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6A067D-5842-36BD-09E3-36BF4A80A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7CAECCB-AEEB-CBEB-19DA-3BD56A4A9B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ABF7E0-7723-AFB0-9ACC-AACFC98B85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993FD9-57FE-A894-FD24-6B5FFCBAD3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045637-19CE-504E-8F79-EDADD8FE3C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BBB3E9-D6EB-B068-A668-D435AA09EE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823893-622A-B036-2A1E-C8106F0740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9081" y="1865069"/>
            <a:ext cx="3277007" cy="4520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6634C9B-3286-1135-3358-E4AE75C5F601}"/>
              </a:ext>
            </a:extLst>
          </p:cNvPr>
          <p:cNvSpPr/>
          <p:nvPr/>
        </p:nvSpPr>
        <p:spPr>
          <a:xfrm>
            <a:off x="2536796" y="2230016"/>
            <a:ext cx="3741576" cy="24912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2354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0">
            <a:extLst>
              <a:ext uri="{FF2B5EF4-FFF2-40B4-BE49-F238E27FC236}">
                <a16:creationId xmlns:a16="http://schemas.microsoft.com/office/drawing/2014/main" id="{7B66949F-3D67-8706-3459-8D5BB7254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37" y="711638"/>
            <a:ext cx="655411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كل واحد منكم يقرأ الكلمات والجمل لزميله. سأمر لأستمع لقراءاتكم.</a:t>
            </a:r>
            <a:endParaRPr lang="fr-FR" sz="24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908910-78C0-B31F-4DBE-235D13472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A1D938-C871-17C9-0634-9C359A206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835050-C64F-9C33-466C-59FA8BC7C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1C2D2A-81CB-9A4C-204C-E455D1C6C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021B0D2-F561-5460-0607-8DDE8E926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D0802D-A774-7627-7647-FF381FAB21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D57F8B-31D0-6A38-2AE4-7814CC6F08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B7346D-D99B-A623-8EF2-2D10723621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5" name="Image 4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3285E35C-AB5D-8587-D397-CC8BBE1262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8238" y="4593292"/>
            <a:ext cx="2307063" cy="2047518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F0A7735-AF90-5C99-1774-D8A9081AACD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9AD0A3-1A7B-6056-9A64-449EA854AD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2271" y="1837077"/>
            <a:ext cx="3277007" cy="4520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B76B1EB-13C6-CCA0-FFFF-1E01BA89808B}"/>
              </a:ext>
            </a:extLst>
          </p:cNvPr>
          <p:cNvSpPr/>
          <p:nvPr/>
        </p:nvSpPr>
        <p:spPr>
          <a:xfrm>
            <a:off x="999986" y="3060440"/>
            <a:ext cx="3741576" cy="16328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38241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7ABBDBF-DEB1-6D91-1C5B-2C09595E9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756000"/>
            <a:ext cx="696852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وقت النجمة الآن. الفائز بنجمة القراءة هو (هي)......... صفقوا له (لها).</a:t>
            </a:r>
            <a:endParaRPr lang="fr-FR" sz="18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D3D41D-0509-8014-1C10-13C5B810F5C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994F207-7FB0-0DEC-0AEA-DA702D86C3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4107CB-D863-924C-7723-CEEFA2F94A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456540-2DE6-55A7-6E2E-6B6A50A334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F9382D-328B-FEE7-4833-75CD06A852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5379C1-048C-F390-F5DD-BDECD9374D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4C620A-2B0F-0B46-8B70-6852C2F2C0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E77AF-7EBA-4AD7-3229-C5D2CDABB9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C28641-67E0-F431-B1FD-B5E33580E0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2C523F-BF2B-BB15-C33E-D9FE2AB2F1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66118E5-78A1-0768-89CE-2811CB3E6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سنردد نشيد "جسمي نشيط ومثابر" مع الحركات.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18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66342B8-3337-43E2-44A1-DEC702F4EA2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8C5AF6-7A59-25A0-FC0E-4CC143F5A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7C02A3-A18E-4499-90F8-0A480A1F42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3840714-2E7F-3125-E818-46CE837B10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F12B42-6548-E848-DC49-DE84FFB054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26346A5-0BF8-097E-5305-40FBA26886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DBCF25-BB87-7EC8-2C22-345E481730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6CFEC4-86A6-B9E0-D603-C11F93F1A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D1E694-9EC0-ADC6-913B-39AEEDF57E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EC0C8-A025-4825-FAEF-713334762F7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0018" y="5960852"/>
            <a:ext cx="762921" cy="540000"/>
          </a:xfrm>
          <a:prstGeom prst="rect">
            <a:avLst/>
          </a:prstGeom>
        </p:spPr>
      </p:pic>
      <p:pic>
        <p:nvPicPr>
          <p:cNvPr id="2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4347715D-155B-40D1-4B29-107282CF21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2020" y="1991396"/>
            <a:ext cx="7081208" cy="398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938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EBA44D5B-7A6C-36DC-E501-AAC25BF9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DFD7946-26EC-0D2C-4060-DE6992FE89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سنتعلم كيف نكمل كلمة بالمقطع الناقص المناسب. 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0817AC8F-6EEE-B881-00B2-AF96C8FBE1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35343FA0-A67D-05D7-BE4E-664D2C86225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C783E911-0B64-18F5-54C7-C99A3BE47E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6ADF38D-4670-0C94-3399-62FB76F711A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B24DE719-1EB0-A4BC-C084-94D3D7649B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02EFDB2D-550B-654C-92D0-61BE053C451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4702CE8-7FEE-8110-C4D2-809227403B2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1C9C981-D443-8E9A-D04F-60FD6BE7A9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6C22D34-BA21-2FBD-17C3-457FC45F996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A8A4FB39-7C7E-79C0-7795-770D232AC2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73BA508C-3127-2A94-2BF1-108F2A5812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FAD275-9F47-721B-656A-83188374E15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80118" y="2279679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3E8CC1B-A7B2-5F2B-320D-E83D28CCDDF2}"/>
              </a:ext>
            </a:extLst>
          </p:cNvPr>
          <p:cNvSpPr txBox="1"/>
          <p:nvPr/>
        </p:nvSpPr>
        <p:spPr>
          <a:xfrm>
            <a:off x="2180118" y="3307250"/>
            <a:ext cx="4592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ء  </a:t>
            </a:r>
            <a:r>
              <a:rPr kumimoji="0" lang="ar-MA" sz="8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 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ئْـ   </a:t>
            </a:r>
            <a:r>
              <a:rPr kumimoji="0" lang="ar-MA" sz="8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  ؤو  ــ  ئِــ</a:t>
            </a:r>
            <a:endParaRPr kumimoji="0" lang="ar-MA" sz="880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B6A783A-295C-7F43-4DF7-499ED5DB21F8}"/>
              </a:ext>
            </a:extLst>
          </p:cNvPr>
          <p:cNvGrpSpPr/>
          <p:nvPr/>
        </p:nvGrpSpPr>
        <p:grpSpPr>
          <a:xfrm>
            <a:off x="6082443" y="3754197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A344DFCC-C936-4045-F4E9-C10F102035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58D501DB-5DCD-6E17-52E3-5C3AED693C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137236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B5A172F9-7943-45A6-210F-8628A6C8D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5E467296-67FE-482D-E03B-E46517095B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الصورة. ماذا ترون؟  اقرؤوا المقاطع المكتوبة في الكلمة.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CBBA8AA-D82C-BE4C-C76F-A28D45057BD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F2D6E87B-E4F8-C921-28FC-A87A5B63840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7B4D592C-1B5C-0639-5FE3-14F36186217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04405851-A597-9CB2-A6CF-6826C9C9EC8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EAF13374-2B80-02B7-2C0F-565F4D42B8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DC6C340F-DA36-37C4-ACF7-89753E2969C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211BDBD-49B1-0C90-D243-75182F5BC43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998C16C3-45E5-6519-79C5-2ED18B6D31A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5C2877-527D-27EB-7C7F-2713E4E7C52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8F84A7F5-4A43-B403-5AFD-E7E24779C98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F92FFF-7457-3A06-13D6-A4AC12110B5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6B112D0-D4F3-9BC0-9029-D0508B6A5C07}"/>
              </a:ext>
            </a:extLst>
          </p:cNvPr>
          <p:cNvSpPr txBox="1"/>
          <p:nvPr/>
        </p:nvSpPr>
        <p:spPr>
          <a:xfrm>
            <a:off x="3661816" y="3505464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أَصْدِقا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...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B1E5336-73AF-E1FE-A972-C564B26B127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840E96-789C-588C-66C1-33AE7FFF4E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562" y="2612571"/>
            <a:ext cx="2376092" cy="262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6002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360044D4-4C15-5791-3B64-D3852C74F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EE709758-6C51-E18B-8E99-3C9BA83AC2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1559" y="735945"/>
            <a:ext cx="592888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المقطع الذي سنكمل به الكلمة؟ اكتبوا الكلمة كاملة على ألواحكم.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756E179C-5812-6FFA-1808-35C67BE4AE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259E877F-1891-7A7F-6374-22010ACEAB6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8B83AB51-C994-00DF-8DD9-097688BDA2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6CB5DD10-A3C8-DE2A-345A-B7FA79A5667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190A8D03-B4C5-9614-052D-7E3176CC9C8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A1D39FF8-9218-AED5-97FB-9DE59A8996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74B0C03D-D979-2D89-5802-11F25106BAF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6A8C74CA-CB7A-77F8-B210-FD38526F2F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AACDC210-2D88-FC15-0C4E-B9874CE96AD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89C09209-C08E-9C33-9537-C1E783A58AF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7A2C64-271D-786C-5ADF-248413025C9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C998EBF-5F20-E9B9-3EA4-A94E4B1D06B6}"/>
              </a:ext>
            </a:extLst>
          </p:cNvPr>
          <p:cNvSpPr txBox="1"/>
          <p:nvPr/>
        </p:nvSpPr>
        <p:spPr>
          <a:xfrm>
            <a:off x="3661816" y="3505464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أَصْدِقا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</a:t>
            </a:r>
            <a:endParaRPr lang="ar-MA" sz="8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A108E6AB-570C-E77C-43B4-A55B07A22E2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EDFD11-9EF9-F82D-3503-39D2B26AF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562" y="2612571"/>
            <a:ext cx="2376092" cy="262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15759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4D5525A-E3F0-F5E9-E427-9BB388841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6287BD63-1F5C-3A54-0AE0-801B4F4A48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</a:t>
            </a: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6956667-6D04-50AE-E5DD-8B5F74F8B41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10B68DF9-EA2B-C233-FA02-DA77A141E4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9D95BF7D-3165-3370-C764-2DF54CCF24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3EB6D5F-FEEA-B009-1982-91681A961E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7EB53F5A-263E-7217-4EF3-F911C017E47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8A4F2D8E-0A62-0019-5F5D-F1CE58F4DC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66AE04A-907A-799B-FA4F-D04F09ABD0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ACD7903-D2C7-9C3A-BD79-A10D937344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9481B8E6-2B6B-67F3-4EC9-50391876489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79FC465-81DC-83AD-2441-42A1731E988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172B9477-DA33-50A6-607A-5218A2955EB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18" name="Image 11">
            <a:extLst>
              <a:ext uri="{FF2B5EF4-FFF2-40B4-BE49-F238E27FC236}">
                <a16:creationId xmlns:a16="http://schemas.microsoft.com/office/drawing/2014/main" id="{15BF8349-B927-06A9-0D77-D1D85D9A4F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9A0E19F-1CB9-4090-4692-472B8015CABD}"/>
              </a:ext>
            </a:extLst>
          </p:cNvPr>
          <p:cNvSpPr txBox="1"/>
          <p:nvPr/>
        </p:nvSpPr>
        <p:spPr>
          <a:xfrm>
            <a:off x="3216654" y="3253346"/>
            <a:ext cx="29627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96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أَصْدِقا</a:t>
            </a: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ء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3617E9F-BF90-C43D-9B91-CC552D9DD3E7}"/>
              </a:ext>
            </a:extLst>
          </p:cNvPr>
          <p:cNvGrpSpPr/>
          <p:nvPr/>
        </p:nvGrpSpPr>
        <p:grpSpPr>
          <a:xfrm>
            <a:off x="3608636" y="3680927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E73676C1-B52A-2C81-9A8D-1B8D6551C11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65D91B43-7E05-0F16-85C6-C5B4D66116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389047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B790F-7AAF-B8BC-0513-BB148D362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EE23659-F9DF-C550-5C5B-1D0822DC968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2A1BB8-7FA0-C094-84FD-081103703BF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F2CB4B2-17D8-C734-7A78-2B77DAE73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746942"/>
            <a:ext cx="701855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101.  أكملوا الكلمات بالمقطع المناسب. (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الأستاذ المطلوب. </a:t>
            </a:r>
            <a:b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التصحيح على السبورة وفي الكراسات). </a:t>
            </a:r>
            <a:endParaRPr lang="fr-F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BA70910-0255-93EC-BC34-C9067218F6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8037581" y="756000"/>
            <a:ext cx="710267" cy="710266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A777BC3-4671-AD90-85A4-67A816F3B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9BB4B8E6-DB28-BCE6-A81A-E40C749227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FD52F2B1-3F40-F29A-AB26-C54F20E1FCC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9D7DBB0E-0C66-DB50-DE8A-6A929DABF9A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C2C95C77-EC8C-2E6B-E30D-8156303A208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88047E84-AAF6-55D4-DEBC-C94E708E7F6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E73F5E3-511B-9132-D913-B2F8C931AD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85C5898D-D518-04D0-337F-69C163239C7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30FFE279-FA97-9DCB-3564-2F33238314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A01280C8-9483-A796-271C-F29DA5EE94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A0B4DE-E672-159A-40C0-E46062D0C2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4275" y="1798078"/>
            <a:ext cx="3277007" cy="4520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57C803-3D41-4284-DAB0-84A736E4BAB3}"/>
              </a:ext>
            </a:extLst>
          </p:cNvPr>
          <p:cNvSpPr/>
          <p:nvPr/>
        </p:nvSpPr>
        <p:spPr>
          <a:xfrm>
            <a:off x="2571207" y="4634235"/>
            <a:ext cx="3723145" cy="1467765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463248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Google Shape;1379;p12">
            <a:extLst>
              <a:ext uri="{FF2B5EF4-FFF2-40B4-BE49-F238E27FC236}">
                <a16:creationId xmlns:a16="http://schemas.microsoft.com/office/drawing/2014/main" id="{71575449-1BF5-C7F3-0E49-DBA0D4FABAE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2775BA-15DC-06A0-7BD8-30101FCB20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2B3C92-4F41-A9A1-E41F-527FC0105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EB738C-29F6-0E2F-EBD3-184072BAC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25379-880C-CDCD-69EB-7F1D82B14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6790F0-F6C7-F296-C66C-6AA9F1BBDF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93A2343-DF1F-D1CD-93AE-3400A5470D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44612-1367-9299-A19A-EAC1C46CACD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A66418-5D7C-C290-9970-8CF969F0DC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F93ABF-7023-0B44-F8A9-AEFEC5D7C4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792E76-8B6D-D64A-625E-76F56D2CBB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6CF56EDC-F48D-5BB0-281B-E86FF84F172C}"/>
              </a:ext>
            </a:extLst>
          </p:cNvPr>
          <p:cNvSpPr/>
          <p:nvPr/>
        </p:nvSpPr>
        <p:spPr>
          <a:xfrm>
            <a:off x="1660849" y="2892490"/>
            <a:ext cx="2412161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 rtl="1"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حِـذا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ء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19A16141-E584-4A64-6043-0272D7717D2A}"/>
              </a:ext>
            </a:extLst>
          </p:cNvPr>
          <p:cNvSpPr/>
          <p:nvPr/>
        </p:nvSpPr>
        <p:spPr>
          <a:xfrm>
            <a:off x="5022295" y="2830808"/>
            <a:ext cx="22835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كَـلَتْ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C49514-A23A-D1BA-6D66-AA101563C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AC9438-ACC4-6237-1E5C-C24A1F869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31FB25-D6A0-8C5E-0837-61D0BE59D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F5CB32-D211-431D-C673-DD6778FAEC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98CB477-AEB8-97E6-CAE2-E92253931A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E27B82-C8C5-0FAA-EDA2-08DFC532E83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5E700C-E50B-F1A6-1651-DA382F2D22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E9235B-1B5B-B275-D78A-D3E9DC69FC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BE0DAA9-3F56-04AD-8BF2-2403B444FF13}"/>
              </a:ext>
            </a:extLst>
          </p:cNvPr>
          <p:cNvGrpSpPr/>
          <p:nvPr/>
        </p:nvGrpSpPr>
        <p:grpSpPr>
          <a:xfrm>
            <a:off x="2124331" y="3260597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69C89C85-5576-4B03-83D6-6EC185C476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3A1BBCA1-1CDD-FEFF-6F7F-7E00976F68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166183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3650B5-FF74-205E-7BFF-65E000FC73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BAF330-78D6-1229-9E92-6717D5F017E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9201E7-EB62-E255-26CD-3C7FFC7D07B1}"/>
              </a:ext>
            </a:extLst>
          </p:cNvPr>
          <p:cNvSpPr txBox="1"/>
          <p:nvPr/>
        </p:nvSpPr>
        <p:spPr>
          <a:xfrm>
            <a:off x="2734138" y="315150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كَلَتْ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908D35-7370-1985-9B36-055D0A4EB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F757DC-0E25-5CB6-D26B-12C37D9BC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00E990-3B14-AB84-F234-E4ECBAD46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65CA4D-0A1A-3940-481D-4A461A33A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06150E-7961-36BB-DE96-DECB61D63D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E2F564-E99D-CC2A-0562-6D1775F2D4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B1F829-CDF5-D640-954D-40F99621B5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EE432-4D16-5C28-A22B-52EB249858D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1759053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fr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D8E6E0-AE00-3E19-C8A0-FAF1BB087A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02975BD5-9687-758B-17F8-2A1F42FF8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655849-E699-7493-AFC7-ED9EB87CA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5AB72D-EEE8-DC31-D06D-CF6953A3D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103C36-51D3-8F92-A52A-55B09E4431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A83B6B-1883-75A2-52AD-AB782AC09A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348CE1-F33C-D241-12EC-08A4190356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66BEB3-EA21-A167-4AE8-F8FEDB14984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9782BC-8E58-C9C9-1700-E9955BD0E7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AA3292-ECA3-B84F-FA1C-E1064A38DA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859729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- صححوا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862E8B-7684-0600-0125-CDC2C7A35B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DEB27ADC-9ED1-76D6-74B6-75D67ECAB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7BFE86-DA3F-8437-5247-E4CC7304B6A8}"/>
              </a:ext>
            </a:extLst>
          </p:cNvPr>
          <p:cNvSpPr txBox="1"/>
          <p:nvPr/>
        </p:nvSpPr>
        <p:spPr>
          <a:xfrm>
            <a:off x="3419669" y="3307702"/>
            <a:ext cx="2304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أَكَـلَـتْ</a:t>
            </a:r>
            <a:endParaRPr kumimoji="0" lang="fr-MA" sz="8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BA6526-6BDE-3733-B21D-89DDAC4B1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9371DF-DA40-B3B9-1A3C-81194DAEE9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9C81CA-F191-3A84-5439-545781C427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F989EE-6FD3-462D-0C89-3AC4DA43D7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640883C-EDF4-ECD5-0039-4D637CD521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08BC4F-7F34-139C-8D8D-88DD77E181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18B2B6-97A6-8B8E-88C1-2A6874627F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444C58-F8DF-ADA1-D656-67CEC67FD8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6703892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5442CB-4087-ACF6-2923-29A1E0A831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1ED06B-58DF-053C-9C3E-C6837130F12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2B7721-93B8-F252-12B8-9323E367F085}"/>
              </a:ext>
            </a:extLst>
          </p:cNvPr>
          <p:cNvSpPr txBox="1"/>
          <p:nvPr/>
        </p:nvSpPr>
        <p:spPr>
          <a:xfrm>
            <a:off x="2616330" y="317016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حِذا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C13B82-3744-D285-186B-395B0373E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1EAF2A-42A9-4FC9-2413-E9969B0963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6E6C7D-2841-B6E5-6D7C-CAEA4F1330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CF0792-6701-86FF-84F4-6D7C483C7E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670F67-34DF-0F9B-088C-ADFDDB1DE2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5417D1-8A7D-0B02-D885-15FD51C8791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85E729-2D2E-4CA7-7FF1-1EF400D577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19EDA2-0AD8-81A9-D176-91BB05833C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DE3323B-B156-A8EB-E231-66C3F95EB099}"/>
              </a:ext>
            </a:extLst>
          </p:cNvPr>
          <p:cNvGrpSpPr/>
          <p:nvPr/>
        </p:nvGrpSpPr>
        <p:grpSpPr>
          <a:xfrm>
            <a:off x="3873690" y="3690539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C08494E4-BB62-B926-FFA5-F22F7A6462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CF1C8FFD-03DF-614B-486A-E24F1730A1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2163708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fr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71B074-CCD1-8578-2BD6-A003A5682B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852DA77A-0F81-4D9D-8CF2-2600E3FC8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70AF56-F7BF-2DFF-2C26-A3AB9415A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CC34CB-5C45-2A34-7515-34D66DC541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784D65-3917-C361-06E7-F7D0A4F2D1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B518B1-836F-6314-ADC7-C95E73B69B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D1A2D5-44F9-DF02-625A-366F8861C0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8B9C1A-4716-977A-3F16-5CD4AE90BA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234644-225A-0BBE-4E29-FA6E3614E8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AB5BFF-019F-0A32-2ED9-C334843B93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87188210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79;p17">
            <a:extLst>
              <a:ext uri="{FF2B5EF4-FFF2-40B4-BE49-F238E27FC236}">
                <a16:creationId xmlns:a16="http://schemas.microsoft.com/office/drawing/2014/main" id="{4EE64F20-A47B-79A2-69A8-3E92300D1E0C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A5A5A5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- صححوا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C9E095-417C-96CB-091A-E4A9AB435B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E1C39BB9-27A1-D64E-48CA-0D9A8EB9D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F02C5D-CF7D-C1CE-062F-82DC6C9481C0}"/>
              </a:ext>
            </a:extLst>
          </p:cNvPr>
          <p:cNvSpPr txBox="1"/>
          <p:nvPr/>
        </p:nvSpPr>
        <p:spPr>
          <a:xfrm>
            <a:off x="3419669" y="3308913"/>
            <a:ext cx="2304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حِـذاء</a:t>
            </a:r>
            <a:endParaRPr kumimoji="0" lang="fr-MA" sz="8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CAB5771-7B59-5D43-89ED-577A86E47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41FA1E-9650-586C-4EB3-9A7808A772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9EFADE-1E61-77DA-AB47-803D0C012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5015EC-3059-4B0D-5528-D74356419C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527B1B6-6E0F-F769-D3B8-8FF2D1C138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73D26F-A15A-7DB3-1C1D-10D674E3CB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71676E-A32D-5305-5FFD-2D05BA22C5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C6B0B7-C564-286F-9ACB-A0D430183F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EC57C52-1DCF-14F6-3669-9273F541BF04}"/>
              </a:ext>
            </a:extLst>
          </p:cNvPr>
          <p:cNvGrpSpPr/>
          <p:nvPr/>
        </p:nvGrpSpPr>
        <p:grpSpPr>
          <a:xfrm>
            <a:off x="3906764" y="3778898"/>
            <a:ext cx="222953" cy="140344"/>
            <a:chOff x="7831964" y="3929121"/>
            <a:chExt cx="594306" cy="428930"/>
          </a:xfrm>
          <a:solidFill>
            <a:srgbClr val="1E3F48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F41A99E9-DB7D-7102-8925-7C4790F66B0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40623450-07ED-F5DB-92CA-28C3ADD9BDC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629048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ستكتبون ما أملي عليكم.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/>
          </a:p>
        </p:txBody>
      </p:sp>
      <p:pic>
        <p:nvPicPr>
          <p:cNvPr id="12" name="Espace réservé pour une image  33">
            <a:extLst>
              <a:ext uri="{FF2B5EF4-FFF2-40B4-BE49-F238E27FC236}">
                <a16:creationId xmlns:a16="http://schemas.microsoft.com/office/drawing/2014/main" id="{64445A4B-4667-5C4C-CD9A-876D43F4B9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3" r="-5053"/>
          <a:stretch>
            <a:fillRect/>
          </a:stretch>
        </p:blipFill>
        <p:spPr>
          <a:xfrm>
            <a:off x="2746051" y="2301019"/>
            <a:ext cx="3651898" cy="3623918"/>
          </a:xfrm>
          <a:prstGeom prst="rect">
            <a:avLst/>
          </a:prstGeom>
          <a:ln w="76200"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E41023-FE89-B795-050B-7776768B58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25235D0-0D97-538D-83F1-E03551736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4F59A6-B756-0CD9-5B3B-6684B7AD85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F16C2-F55F-2667-178A-6BB51F31D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2101ED-2D36-74DA-AB73-5C5767AEC7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C1AE4F-FDAA-C035-60E5-E350BBA753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82D8C8-D329-62A5-C125-F52DC17DC1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1B8781-950D-52CA-687E-6B933548AA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16CE8A-B2BF-1FBF-CE25-F3FB882A1A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9942385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43C04-FD64-C480-EE87-971BA1C1A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A9EEEF0-20B4-D49B-AA0A-3A50491C4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أقرأ. انظروا إلى الكلمة جيدا.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A21625-35F4-C217-CE81-A4D909EE5B7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27D14D-F18C-5727-C30B-D3F52559E9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960ABD70-01B6-3D8E-AAF6-6FABD8E98926}"/>
              </a:ext>
            </a:extLst>
          </p:cNvPr>
          <p:cNvSpPr txBox="1"/>
          <p:nvPr/>
        </p:nvSpPr>
        <p:spPr>
          <a:xfrm>
            <a:off x="2808628" y="316083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خَـذَتْ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CA1D982-C0B6-50C0-F27E-1DA7A1DB4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6B5769-5D95-FC0B-D2FB-67639EAFC6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849897-C061-3DF8-E691-85AC9B5D49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979A6BB-20FF-8BDF-A87A-9540E2409A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1058012-B2A4-9177-12DD-26BD173A7C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9BD9EE-ED39-1F7A-1240-46D49F9E49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3A1EE5-CC4D-24FD-3ED4-D317C05E11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AA6225-2458-EE8D-128A-7BEA144931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006057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19C1D-CBE5-3AAB-02D5-BDA1F065D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60876FF-68E4-7FEC-78DF-3F1C9EDFA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CE1910F-7143-C9FB-6A27-D929E122D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54CFD7-6518-62EC-019B-31BC5224D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94EF4F-F4F0-126E-14B2-815C78BC6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FBFE9A6-A0A3-E326-29D2-AA7275C0A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B589A39-8FB8-8F96-08D1-CB32F6D471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30192D-E3C9-72D6-5958-11A7B8E66D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4449D9-6ACD-A04E-7FD8-A90D42B059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707450-6EB8-618B-6850-8F10D3D673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4F9E30-EDB1-2227-BEAF-D8C2E3DB7C6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1DE2A8-7318-ECA5-233E-69B8B3FD78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629" y="2584579"/>
            <a:ext cx="3320609" cy="23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85959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4E8A-89C1-C9A5-D556-83813B162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E792E17-0055-D8BE-7AAD-26921A5BF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أقرأ. انظروا إلى الكلمة جيدا.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052E6B8-2B41-4523-DBB8-3687B0F35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C0400A-D800-6105-CBE4-90CDE05BA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87CAAB-DB5A-0CAE-18F2-CB4F779E5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9E59634-BD8A-F8FA-49F4-B7B194B80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04552E9-D85E-D0B3-B3F7-4787A413FC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B35866-2A0F-CBDE-55B6-E28B87283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541E6C-E367-26AD-206C-8FF5B87CB8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64A2C1-2547-D7E3-C6F4-593BED1873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967790-048B-5D3F-0F1B-1CF7A66050B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ADD22B-255C-EAE0-DFBD-4B2DEFEB00B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68CF5E-B1ED-DECF-5D18-CD5ECABC58B2}"/>
              </a:ext>
            </a:extLst>
          </p:cNvPr>
          <p:cNvSpPr txBox="1"/>
          <p:nvPr/>
        </p:nvSpPr>
        <p:spPr>
          <a:xfrm>
            <a:off x="2687330" y="3170165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سَـمـ</a:t>
            </a:r>
            <a:r>
              <a:rPr lang="ar-MA" sz="9600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</a:t>
            </a:r>
            <a:r>
              <a:rPr lang="ar-MA" sz="96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ء</a:t>
            </a:r>
            <a:endParaRPr lang="a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C6CC14A-2822-2D63-4F90-305855F9947A}"/>
              </a:ext>
            </a:extLst>
          </p:cNvPr>
          <p:cNvGrpSpPr/>
          <p:nvPr/>
        </p:nvGrpSpPr>
        <p:grpSpPr>
          <a:xfrm>
            <a:off x="3832326" y="3695204"/>
            <a:ext cx="222953" cy="122031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F11F4388-7571-D1B4-A174-2B190AADA8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ABD72073-7A64-F21B-8209-02E51AFF30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938577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A7B6C-7A36-F73B-0D29-52BE2AF51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A423ACF-5BB0-D56E-38CF-41A7A426C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4AF043-400C-9896-8CAA-C5364A441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5B78AB-ABF6-DC25-1F90-1F3FE277E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C4FFF2-2E3B-64AE-1B73-AD33C63E6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4994CE-FC9C-BD8C-F4B8-42AC7058A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D82295E-E028-2CFC-E8A4-8598F2DFBD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D691B3-8277-CB12-46F2-99DD392126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7427D6-9D72-7FC7-923E-563439A4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82780C-437F-8C56-A6F0-C68E50D702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B770B1-42C2-C04F-9BEB-693DEC70FD6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B73DDE-BB22-3B0B-C194-8732A209D8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629" y="2584579"/>
            <a:ext cx="3320609" cy="23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2767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B337E-8F3C-FB7F-8F81-07CA9C14B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A2BD539-23E0-8389-BE5C-47CD7CBFB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4DABB15-DCD4-814C-B13D-A5A544903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A7CC21-3AF6-41FE-2B94-46664BDEA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B54FECE-9899-B4A4-4064-591C7C4842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6AB3DCF-B420-67EB-8B78-802B43BF6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12C7ABC-922A-9A6D-1CD6-63F2AFEB72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0B99E7-C15D-0788-6806-7840842FE1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666C17-AFB5-A1FC-564F-8866265DBF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FF71BD-A699-0A4D-3D50-7FAEBC7FC9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31A805-F186-8059-5186-8CE5A68535A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0CF9157C-7A5B-9823-301C-94D7D41F8C27}"/>
              </a:ext>
            </a:extLst>
          </p:cNvPr>
          <p:cNvSpPr/>
          <p:nvPr/>
        </p:nvSpPr>
        <p:spPr>
          <a:xfrm>
            <a:off x="1875646" y="2827176"/>
            <a:ext cx="242066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سَـمـاء</a:t>
            </a: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7237611B-998E-2AC4-AF7E-84AB853A5621}"/>
              </a:ext>
            </a:extLst>
          </p:cNvPr>
          <p:cNvSpPr/>
          <p:nvPr/>
        </p:nvSpPr>
        <p:spPr>
          <a:xfrm>
            <a:off x="5051709" y="2827176"/>
            <a:ext cx="242066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أَخَـذَتْ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C9837C4-B459-468D-BBBE-3CC532692B6D}"/>
              </a:ext>
            </a:extLst>
          </p:cNvPr>
          <p:cNvGrpSpPr/>
          <p:nvPr/>
        </p:nvGrpSpPr>
        <p:grpSpPr>
          <a:xfrm>
            <a:off x="2274151" y="3288656"/>
            <a:ext cx="222953" cy="140344"/>
            <a:chOff x="7831964" y="3929121"/>
            <a:chExt cx="594306" cy="428930"/>
          </a:xfrm>
          <a:solidFill>
            <a:srgbClr val="1E3F48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8D5E78DB-F55D-58D8-5A2C-99524E7F1C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8BFCE0E1-26A8-E52A-32C4-FB3F046615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7164852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1AED0-676E-237C-4DEC-9C075B193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C0C26E3-B4F4-1A77-540A-F3D5C3A2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وقت النجمة الآن. الفائز بنجمة الكتابة هو (هي) .......... صفقوا له (لها).</a:t>
            </a:r>
            <a:endParaRPr lang="fr-FR" sz="20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6FC955-F461-1C95-ECDE-0BBE1A44119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0F1A97B3-170E-BFFD-FCAF-D467809C97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48F012-D1D0-1AD1-083B-977D33AADB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871C64-167C-DE18-2F95-EBB39E72C9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07A23B-5C2D-6EF1-BF5F-035428890B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4CB1BC-54C0-30C8-1342-EF85DDDDD2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59DC89-40FE-78F0-4B6C-ADDB5B889F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6452FF-300B-A886-B1E3-C2CD994FB7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F1B1ED-B12B-D633-62F7-1CE3B0F56C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C9A40F-F96E-1F35-B470-729FA778D2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88808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01411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4" name="Image 3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9171FD2-9C80-68F2-F8AE-3F4A033C6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0" y="1624032"/>
            <a:ext cx="563407" cy="64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7287D5E-5D0C-D4C1-FA11-A46B0B31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تعلمنا اليوم كيف نحكي مقاطع من الحكاية. من يعيد حكي مقطع البداية؟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Nada-Standing">
            <a:hlinkClick r:id="" action="ppaction://media"/>
            <a:extLst>
              <a:ext uri="{FF2B5EF4-FFF2-40B4-BE49-F238E27FC236}">
                <a16:creationId xmlns:a16="http://schemas.microsoft.com/office/drawing/2014/main" id="{A028FB2C-8C6D-3B5C-A1A4-1F8578A744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49264" y="2114325"/>
            <a:ext cx="1921837" cy="30692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89A420-2E4E-606B-4650-5C1FC7735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AB53A2-27A7-E848-F604-E3F7AC7B07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BB577B-DCA5-1DCC-CBD9-FC1A0B5374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486A20-D357-D07C-5FC1-788B5E08BC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FAD78B-C866-2973-6055-D27908915F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370A32-3DE4-AC67-1F99-B76D02722B2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871EAF-B554-F1F4-4E07-F651A27B0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B8EFD7-8482-0EC1-42B1-E39BC4587CF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490759C7-AA5B-6567-13AC-F139ABF1826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5188FD8-AE8A-42BD-63DE-653FCF59CB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1424" y="2575138"/>
            <a:ext cx="3384132" cy="243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08845-82A8-F4B0-9396-EB2CC2D86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76E4528-AD8B-6078-1D4E-3373A83AC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تعلمنا كيف نقرأ كلمات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وجملا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ونكتب ما يملى علينا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الجملة التالية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</a:t>
            </a: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15A33F-C69D-3352-5B6C-E6547DB6825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8382A1-A7E0-F66F-528F-EF49CA970671}"/>
              </a:ext>
            </a:extLst>
          </p:cNvPr>
          <p:cNvGrpSpPr/>
          <p:nvPr/>
        </p:nvGrpSpPr>
        <p:grpSpPr>
          <a:xfrm>
            <a:off x="1807361" y="2166751"/>
            <a:ext cx="4341859" cy="2826632"/>
            <a:chOff x="3833379" y="1403840"/>
            <a:chExt cx="2473843" cy="1734395"/>
          </a:xfrm>
          <a:solidFill>
            <a:srgbClr val="005968"/>
          </a:solidFill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0A378437-C317-91B9-EB65-5AF72C385C29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0CBE360A-BCB1-0BB1-B0C9-ECE405EFFBC8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8" name="standing">
            <a:hlinkClick r:id="" action="ppaction://media"/>
            <a:extLst>
              <a:ext uri="{FF2B5EF4-FFF2-40B4-BE49-F238E27FC236}">
                <a16:creationId xmlns:a16="http://schemas.microsoft.com/office/drawing/2014/main" id="{93F3AE2C-8FCF-3A21-7FC4-5916590BE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60" b="2355"/>
          <a:stretch>
            <a:fillRect/>
          </a:stretch>
        </p:blipFill>
        <p:spPr>
          <a:xfrm>
            <a:off x="6561204" y="2736607"/>
            <a:ext cx="1743270" cy="2937300"/>
          </a:xfrm>
          <a:prstGeom prst="round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D942BC-5047-AD8D-4263-BC0F750DCA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C27066-73C2-B17E-9D20-DCDCF054D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C926A7E-6506-E9AF-02BE-2C60878AFE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4B0B77D-514E-62D5-4910-9AFE3234E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82B175-EBE8-45F7-2BCE-6D4992A201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EB4EBA-3A56-02A5-23AA-26687D4952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583229-C604-E21B-7C70-0C8F304534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474A9B-F456-AA93-7267-F5A01B36E8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5F6C30-4E86-DA3E-0460-4010F069F0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3408" y="3181891"/>
            <a:ext cx="3837930" cy="6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931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E9DA416-6B93-F020-5EBB-CC15F0A6A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المنزل، اقرؤوا المقاطع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والكلمات والجمل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الكراسة ص 100. </a:t>
            </a:r>
            <a:endParaRPr lang="fr-FR" sz="18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697D81C6-C3A1-E670-19A7-86882A29A4C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8113" y="4922918"/>
            <a:ext cx="1287623" cy="1287623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77CDF7-8C37-6F6E-F0AF-4DBE9462D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6F2D64-E1AF-BCF6-C6B3-A3CD66254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9C252B-6FEF-AE99-9C6A-9C9AA47537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1013891-6D6E-DACE-0A25-5E2C15F92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113068-9A89-4CA1-6FF4-31B8C373CC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1DA8E9-D34F-07A6-A6F5-285ABB38A9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29FAA7-1269-5B39-1579-3D3895F473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5CA0F8-87EC-70BC-2F86-69DDE7CB38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2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BD7A5-1520-2214-4F7E-05518EDD26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94CF0E-EBAF-68AD-12B2-71098875F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5045" y="1620611"/>
            <a:ext cx="3320511" cy="4780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A62C8E6-D86A-660F-B2B4-6CDB01926966}"/>
              </a:ext>
            </a:extLst>
          </p:cNvPr>
          <p:cNvSpPr/>
          <p:nvPr/>
        </p:nvSpPr>
        <p:spPr>
          <a:xfrm>
            <a:off x="2589670" y="2105785"/>
            <a:ext cx="3601616" cy="27088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D604D-4358-355A-8C6B-BFC38530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DFFA9E3-103D-41B8-3B9A-F027AD42F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المنزل، انقلوا الجمل والكلمات في دفتر الواجبات المنزلية. سأملي عليكم بعضا منها غدا. </a:t>
            </a:r>
            <a:endParaRPr lang="fr-FR" sz="18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513104CD-1450-7DE7-AD7C-67569E46DDC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8113" y="4922918"/>
            <a:ext cx="1287623" cy="1287623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8D661C-811B-E03B-402C-860A2C83D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59AD6C-0CCF-F11C-EC37-FB480D943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077112-FAA8-C86E-BFD4-5E7EFA804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EB0048C-6649-EE87-3B2F-8224968F3E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32C7B70-D6FE-F162-2662-F49F7CC785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2F9BBB-B35A-F4A4-5B79-AA113A83E2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A832A6-E362-92A1-F70E-D05FF24D9C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522E8-BD47-B727-DB76-AEE7CEA336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2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1DC342-DC47-2283-9A51-BAA0714E5D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6728CE-7BD9-0E04-2D30-F0298D7A12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5045" y="1620611"/>
            <a:ext cx="3320511" cy="4780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CE9687-4A32-997F-545E-E985534EAAD8}"/>
              </a:ext>
            </a:extLst>
          </p:cNvPr>
          <p:cNvSpPr/>
          <p:nvPr/>
        </p:nvSpPr>
        <p:spPr>
          <a:xfrm>
            <a:off x="2587587" y="3031264"/>
            <a:ext cx="3601616" cy="8969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05A8CE0-50F3-C6AA-E4E6-7BDAA6254205}"/>
              </a:ext>
            </a:extLst>
          </p:cNvPr>
          <p:cNvSpPr/>
          <p:nvPr/>
        </p:nvSpPr>
        <p:spPr>
          <a:xfrm>
            <a:off x="2578914" y="4730620"/>
            <a:ext cx="3601616" cy="14036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787989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B01FC33-6737-D800-6257-4D845518F769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7F900B0D-0437-23C8-E9AB-A786923E5A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689" y="1917992"/>
            <a:ext cx="7038622" cy="3959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   f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31655</TotalTime>
  <Words>2006</Words>
  <Application>Microsoft Office PowerPoint</Application>
  <PresentationFormat>Affichage à l'écran (4:3)</PresentationFormat>
  <Paragraphs>506</Paragraphs>
  <Slides>82</Slides>
  <Notes>9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22</vt:i4>
      </vt:variant>
      <vt:variant>
        <vt:lpstr>Titres des diapositives</vt:lpstr>
      </vt:variant>
      <vt:variant>
        <vt:i4>82</vt:i4>
      </vt:variant>
    </vt:vector>
  </HeadingPairs>
  <TitlesOfParts>
    <vt:vector size="116" baseType="lpstr">
      <vt:lpstr>Dosis Medium</vt:lpstr>
      <vt:lpstr>Calibri Light</vt:lpstr>
      <vt:lpstr>Microsoft Uighur</vt:lpstr>
      <vt:lpstr>Arial</vt:lpstr>
      <vt:lpstr>Noto Sans Symbols</vt:lpstr>
      <vt:lpstr>Dosis ExtraBold</vt:lpstr>
      <vt:lpstr>Wingdings</vt:lpstr>
      <vt:lpstr>Microsoft Himalaya</vt:lpstr>
      <vt:lpstr>Dosis SemiBold</vt:lpstr>
      <vt:lpstr>Calibri</vt:lpstr>
      <vt:lpstr>Modern Love</vt:lpstr>
      <vt:lpstr>Dosis</vt:lpstr>
      <vt:lpstr>   f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1_04- قراءة/ كتابة</vt:lpstr>
      <vt:lpstr>2_04- قراءة/ كتابة</vt:lpstr>
      <vt:lpstr>1_Env-Enseignant</vt:lpstr>
      <vt:lpstr>2_01- نشاط اعتيادي</vt:lpstr>
      <vt:lpstr>1_03- استماع وتحدث</vt:lpstr>
      <vt:lpstr>3_04- قراءة/ كتابة</vt:lpstr>
      <vt:lpstr>00_Env-Enseignant</vt:lpstr>
      <vt:lpstr>2_Thème Office</vt:lpstr>
      <vt:lpstr>3_01- نشاط اعتيادي</vt:lpstr>
      <vt:lpstr>4_04- قراءة/ كتابة</vt:lpstr>
      <vt:lpstr>4_Env-Enseignant</vt:lpstr>
      <vt:lpstr>5_04- قراءة/ كتابة</vt:lpstr>
      <vt:lpstr>2_Env-Enseignant</vt:lpstr>
      <vt:lpstr>6_04- قراءة/ كتابة</vt:lpstr>
      <vt:lpstr>1_01- نشاط اعتيادي</vt:lpstr>
      <vt:lpstr>7_04-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الحصة نتذكر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من يقرأ؟</vt:lpstr>
      <vt:lpstr> الآن سنتعلم كيف نركب جملا تتضمن كلمات من المعجم وتعبر عما يوجد في الصورة.  </vt:lpstr>
      <vt:lpstr>ماذا يفعل الأطفال؟ أجيبوا بجملة تامة.</vt:lpstr>
      <vt:lpstr>أحسنتم،  يلعب الأطفال كرة القدم. رددوا. ردد أنت. </vt:lpstr>
      <vt:lpstr>أين يلعب الأطفال كرة القدم؟ أجيبوا بجملة تامة. </vt:lpstr>
      <vt:lpstr>أحسنتم.  يلعب الأطفال في الملعب. رددوا. ردد أنت. </vt:lpstr>
      <vt:lpstr>أين يوجد الرجل؟ أجيبوا بجملة تامة. </vt:lpstr>
      <vt:lpstr>أحسنتم، يوجد الرجل في الغابة. رددوا. ردد أنت.</vt:lpstr>
      <vt:lpstr>ماذا يفعل الرجل؟ أجيبوا بجملة تامة. </vt:lpstr>
      <vt:lpstr>أحسنتم، يتسلق الرجل الشجرة. رددوا. ردد أنت.</vt:lpstr>
      <vt:lpstr>ستقرؤون جماعة، بعدها ستقرؤون في مجموعات.  </vt:lpstr>
      <vt:lpstr>استماع وتحدث</vt:lpstr>
      <vt:lpstr>الآن سنمر إلى الحكاية. هل أنتم مستعدون؟ </vt:lpstr>
      <vt:lpstr> في الحصة السابقة تعلمنا أن الحكاية لها بداية ووسط ونهاية.</vt:lpstr>
      <vt:lpstr>من يذكرنا بما وقع في بداية الحكاية؟ في الوسط؟ في النهاية؟ </vt:lpstr>
      <vt:lpstr> الآن سنتعلم كيف نحكي مقاطع من الحكاية.</vt:lpstr>
      <vt:lpstr>أنصتوا، سأحكي مقطع البداية. وأنتم ستعيدون بعدي. </vt:lpstr>
      <vt:lpstr>Présentation PowerPoint</vt:lpstr>
      <vt:lpstr>لنعد حكي المقطع معا. </vt:lpstr>
      <vt:lpstr>من يعيد الحكي؟  يمكن أن يبدأ تلميذ  السرد ويكمل تلميذ آخر. </vt:lpstr>
      <vt:lpstr>أنصتوا، سأحكي مقطع الوسط. وأنتم ستعيدون بعدي. </vt:lpstr>
      <vt:lpstr>خسر كل واحد من الأصدقاء في لعبته المفضلة، لكنه فاز في لعبة أخرى:  ربحت ليلي في لعبة الغميضة، وربح جوجو في لعبة التسلق، أما كوكي فقد فاز في لعبة القفز. </vt:lpstr>
      <vt:lpstr>لنعد حكي المقطع معا. </vt:lpstr>
      <vt:lpstr>من يعيد الحكي؟  يمكن أن يبدأ تلميذ  السرد ويكمل تلميذ آخر. </vt:lpstr>
      <vt:lpstr>أنصتوا، سأحكي مقطع النهاية وأنتم ستعيدون بعدي. </vt:lpstr>
      <vt:lpstr>فهم الأصدقاء أن كل الألعاب ممتعة عندما يلعبوها معا، وقرروا أن يجربوا في كل مرة لعبة جديدة.</vt:lpstr>
      <vt:lpstr>لنعد حكي المقطع معا. </vt:lpstr>
      <vt:lpstr>من يعيد الحكي؟  يمكن أن يبدأ تلميذ  السرد ويكمل تلميذ آخر. </vt:lpstr>
      <vt:lpstr>الآن سنلعب لعبة القفز مع المقاطع. سأختار 3 من فريق البنات و3 من فريق الأولاد.  ستجزئون كل كلمة أقولها إلى مقاطع مع القفز. الفريق الفائز هو من يجزئ الكلمات بشكل صحيح.</vt:lpstr>
      <vt:lpstr>وقت النجمة الآن. الفائز بنجمة الاستماع هو (هي) ............. صفقوا له (لها).</vt:lpstr>
      <vt:lpstr>قراءة/ كتابة</vt:lpstr>
      <vt:lpstr>اليوم سنتعلم كيف نقرأ كلمات وجملا تتضمن الهمزة.</vt:lpstr>
      <vt:lpstr>أنا أقرأ. رددوا بعدي</vt:lpstr>
      <vt:lpstr>من يقرأ ؟ (خاص بالفئة د)</vt:lpstr>
      <vt:lpstr>أنا أقرأ وأنتم ترددون بعدي.</vt:lpstr>
      <vt:lpstr>من يقرأ؟ (خاص بمن هم في حاجة للتدرب على الدمج).</vt:lpstr>
      <vt:lpstr>أنا أقرأ.  ترددوا بعدي.</vt:lpstr>
      <vt:lpstr>من يقرأ؟ سأعين 4 منكم للقراءة.</vt:lpstr>
      <vt:lpstr>الآن؛ سنواصل التدرب على قراءة الجمل. أنا أقرأ. رددوا بعدي.</vt:lpstr>
      <vt:lpstr>من يقرأ؟ سأعين 6 منكم للقراءة.</vt:lpstr>
      <vt:lpstr>خذوا الكراسة الصفحة 101</vt:lpstr>
      <vt:lpstr>في ثنائيات ـــــ كل واحد منكم يقرأ الكلمات والجمل لزميله. سأمر لأستمع لقراءاتكم.</vt:lpstr>
      <vt:lpstr>وقت النجمة الآن. الفائز بنجمة القراءة هو (هي)......... صفقوا له (لها).</vt:lpstr>
      <vt:lpstr>. قفوا، سنردد نشيد "جسمي نشيط ومثابر" مع الحركات.</vt:lpstr>
      <vt:lpstr>سنتعلم كيف نكمل كلمة بالمقطع الناقص المناسب.  تابعوا معي.</vt:lpstr>
      <vt:lpstr>لاحظوا الصورة. ماذا ترون؟  اقرؤوا المقاطع المكتوبة في الكلمة.</vt:lpstr>
      <vt:lpstr>ما هو المقطع الذي سنكمل به الكلمة؟ اكتبوا الكلمة كاملة على ألواحكم.</vt:lpstr>
      <vt:lpstr>ارفعوا ألواحكم. صححوا.</vt:lpstr>
      <vt:lpstr>خذوا الكراسة الصفحة 101.  أكملوا الكلمات بالمقطع المناسب. (يشرح الأستاذ المطلوب.  يتم التصحيح على السبورة وفي الكراسات). </vt:lpstr>
      <vt:lpstr>خذوا ألواحكم سأملي عليكم كلمات</vt:lpstr>
      <vt:lpstr>سأقرأ الكلمات. من يقرأ ؟</vt:lpstr>
      <vt:lpstr>انظروا إلى الكلمة جيدا. </vt:lpstr>
      <vt:lpstr>اكتبوا.  ينطق الأستاذ الكلمة</vt:lpstr>
      <vt:lpstr>ارفعوا الألواح - صححوا</vt:lpstr>
      <vt:lpstr>انظروا إلى الكلمة جيدا. </vt:lpstr>
      <vt:lpstr>اكتبوا. ينطق الأستاذ الكلمة</vt:lpstr>
      <vt:lpstr>Présentation PowerPoint</vt:lpstr>
      <vt:lpstr>خذوا دفاتر الكتابة. ستكتبون ما أملي عليكم. </vt:lpstr>
      <vt:lpstr>أقرأ. انظروا إلى الكلمة جيدا. </vt:lpstr>
      <vt:lpstr>اكتبوا. ينطق الأستاذ الكلمة</vt:lpstr>
      <vt:lpstr>أقرأ. انظروا إلى الكلمة جيدا. </vt:lpstr>
      <vt:lpstr>اكتبوا. ينطق الأستاذ الكلمة</vt:lpstr>
      <vt:lpstr>صححوا.</vt:lpstr>
      <vt:lpstr>وقت النجمة الآن. الفائز بنجمة الكتابة هو (هي) .......... صفقوا له (لها).</vt:lpstr>
      <vt:lpstr>اختــتام الحــصة</vt:lpstr>
      <vt:lpstr>تعلمنا اليوم كيف نحكي مقاطع من الحكاية. من يعيد حكي مقطع البداية؟</vt:lpstr>
      <vt:lpstr>تعلمنا كيف نقرأ كلمات وجملا ونكتب ما يملى علينا.  من يقرأ الجملة التالية؟</vt:lpstr>
      <vt:lpstr>في المنزل، اقرؤوا المقاطع والكلمات والجمل في الكراسة ص 100. </vt:lpstr>
      <vt:lpstr>في المنزل، انقلوا الجمل والكلمات في دفتر الواجبات المنزلية. سأملي عليكم بعضا منها غدا. </vt:lpstr>
      <vt:lpstr>إلى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182</cp:revision>
  <dcterms:created xsi:type="dcterms:W3CDTF">2023-09-20T21:35:22Z</dcterms:created>
  <dcterms:modified xsi:type="dcterms:W3CDTF">2026-04-05T21:00:10Z</dcterms:modified>
</cp:coreProperties>
</file>