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7.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8.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9.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0.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1.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2.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13.xml" ContentType="application/vnd.openxmlformats-officedocument.theme+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14.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15.xml" ContentType="application/vnd.openxmlformats-officedocument.theme+xml"/>
  <Override PartName="/ppt/slideLayouts/slideLayout269.xml" ContentType="application/vnd.openxmlformats-officedocument.presentationml.slideLayout+xml"/>
  <Override PartName="/ppt/theme/theme16.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95" r:id="rId2"/>
    <p:sldMasterId id="2147483707" r:id="rId3"/>
    <p:sldMasterId id="2147483724" r:id="rId4"/>
    <p:sldMasterId id="2147483742" r:id="rId5"/>
    <p:sldMasterId id="2147483765" r:id="rId6"/>
    <p:sldMasterId id="2147483793" r:id="rId7"/>
    <p:sldMasterId id="2147483809" r:id="rId8"/>
    <p:sldMasterId id="2147483824" r:id="rId9"/>
    <p:sldMasterId id="2147483838" r:id="rId10"/>
    <p:sldMasterId id="2147483841" r:id="rId11"/>
    <p:sldMasterId id="2147483864" r:id="rId12"/>
    <p:sldMasterId id="2147483882" r:id="rId13"/>
    <p:sldMasterId id="2147483906" r:id="rId14"/>
    <p:sldMasterId id="2147483929" r:id="rId15"/>
    <p:sldMasterId id="2147483985" r:id="rId16"/>
    <p:sldMasterId id="2147483989" r:id="rId17"/>
  </p:sldMasterIdLst>
  <p:notesMasterIdLst>
    <p:notesMasterId r:id="rId111"/>
  </p:notesMasterIdLst>
  <p:sldIdLst>
    <p:sldId id="2147482801" r:id="rId18"/>
    <p:sldId id="2147482588" r:id="rId19"/>
    <p:sldId id="2147482470" r:id="rId20"/>
    <p:sldId id="2147482602" r:id="rId21"/>
    <p:sldId id="2147482616" r:id="rId22"/>
    <p:sldId id="2147482691" r:id="rId23"/>
    <p:sldId id="2147482480" r:id="rId24"/>
    <p:sldId id="2147482620" r:id="rId25"/>
    <p:sldId id="2147482481" r:id="rId26"/>
    <p:sldId id="2147482795" r:id="rId27"/>
    <p:sldId id="2147482784" r:id="rId28"/>
    <p:sldId id="2147482631" r:id="rId29"/>
    <p:sldId id="2147482790" r:id="rId30"/>
    <p:sldId id="2147482621" r:id="rId31"/>
    <p:sldId id="2134806445" r:id="rId32"/>
    <p:sldId id="2134806253" r:id="rId33"/>
    <p:sldId id="2134806254" r:id="rId34"/>
    <p:sldId id="2134806235" r:id="rId35"/>
    <p:sldId id="2134806245" r:id="rId36"/>
    <p:sldId id="2147482413" r:id="rId37"/>
    <p:sldId id="2134806461" r:id="rId38"/>
    <p:sldId id="2147482414" r:id="rId39"/>
    <p:sldId id="2147482809" r:id="rId40"/>
    <p:sldId id="2147482810" r:id="rId41"/>
    <p:sldId id="2134806463" r:id="rId42"/>
    <p:sldId id="2147482741" r:id="rId43"/>
    <p:sldId id="2147482811" r:id="rId44"/>
    <p:sldId id="2134806468" r:id="rId45"/>
    <p:sldId id="2147482415" r:id="rId46"/>
    <p:sldId id="2147482721" r:id="rId47"/>
    <p:sldId id="2147482416" r:id="rId48"/>
    <p:sldId id="2147482814" r:id="rId49"/>
    <p:sldId id="2134806469" r:id="rId50"/>
    <p:sldId id="2147482812" r:id="rId51"/>
    <p:sldId id="2147482813" r:id="rId52"/>
    <p:sldId id="2147482720" r:id="rId53"/>
    <p:sldId id="2147482815" r:id="rId54"/>
    <p:sldId id="2147482816" r:id="rId55"/>
    <p:sldId id="2147482742" r:id="rId56"/>
    <p:sldId id="2147482722" r:id="rId57"/>
    <p:sldId id="2134806480" r:id="rId58"/>
    <p:sldId id="2134806481" r:id="rId59"/>
    <p:sldId id="2147482418" r:id="rId60"/>
    <p:sldId id="2147482725" r:id="rId61"/>
    <p:sldId id="2147482726" r:id="rId62"/>
    <p:sldId id="2147482808" r:id="rId63"/>
    <p:sldId id="2147482634" r:id="rId64"/>
    <p:sldId id="2147482622" r:id="rId65"/>
    <p:sldId id="329" r:id="rId66"/>
    <p:sldId id="2147482817" r:id="rId67"/>
    <p:sldId id="2147482818" r:id="rId68"/>
    <p:sldId id="2147482819" r:id="rId69"/>
    <p:sldId id="2147482820" r:id="rId70"/>
    <p:sldId id="2147482821" r:id="rId71"/>
    <p:sldId id="2147482822" r:id="rId72"/>
    <p:sldId id="2147482768" r:id="rId73"/>
    <p:sldId id="2147482825" r:id="rId74"/>
    <p:sldId id="2147482754" r:id="rId75"/>
    <p:sldId id="2147482468" r:id="rId76"/>
    <p:sldId id="2147482863" r:id="rId77"/>
    <p:sldId id="2147482518" r:id="rId78"/>
    <p:sldId id="2147482520" r:id="rId79"/>
    <p:sldId id="2147482854" r:id="rId80"/>
    <p:sldId id="2147482848" r:id="rId81"/>
    <p:sldId id="2147482849" r:id="rId82"/>
    <p:sldId id="2147482715" r:id="rId83"/>
    <p:sldId id="2147482856" r:id="rId84"/>
    <p:sldId id="2147482850" r:id="rId85"/>
    <p:sldId id="2147482871" r:id="rId86"/>
    <p:sldId id="2147482865" r:id="rId87"/>
    <p:sldId id="2147482858" r:id="rId88"/>
    <p:sldId id="2147482872" r:id="rId89"/>
    <p:sldId id="2147482873" r:id="rId90"/>
    <p:sldId id="2147482859" r:id="rId91"/>
    <p:sldId id="2147482697" r:id="rId92"/>
    <p:sldId id="2147482866" r:id="rId93"/>
    <p:sldId id="2147482477" r:id="rId94"/>
    <p:sldId id="2147482831" r:id="rId95"/>
    <p:sldId id="2147482835" r:id="rId96"/>
    <p:sldId id="2147482860" r:id="rId97"/>
    <p:sldId id="2147482837" r:id="rId98"/>
    <p:sldId id="2147482852" r:id="rId99"/>
    <p:sldId id="2147482874" r:id="rId100"/>
    <p:sldId id="2147482875" r:id="rId101"/>
    <p:sldId id="2147482876" r:id="rId102"/>
    <p:sldId id="366" r:id="rId103"/>
    <p:sldId id="2147482648" r:id="rId104"/>
    <p:sldId id="2134806317" r:id="rId105"/>
    <p:sldId id="2134806326" r:id="rId106"/>
    <p:sldId id="2134806325" r:id="rId107"/>
    <p:sldId id="2147482792" r:id="rId108"/>
    <p:sldId id="2147482464" r:id="rId109"/>
    <p:sldId id="2147482625" r:id="rId110"/>
  </p:sldIdLst>
  <p:sldSz cx="9144000" cy="6858000" type="screen4x3"/>
  <p:notesSz cx="6858000" cy="9144000"/>
  <p:embeddedFontLst>
    <p:embeddedFont>
      <p:font typeface="Dosis" pitchFamily="2" charset="0"/>
      <p:regular r:id="rId112"/>
      <p:bold r:id="rId113"/>
    </p:embeddedFont>
    <p:embeddedFont>
      <p:font typeface="Dosis ExtraBold" pitchFamily="2" charset="0"/>
      <p:bold r:id="rId114"/>
    </p:embeddedFont>
    <p:embeddedFont>
      <p:font typeface="Dosis Medium" pitchFamily="2" charset="0"/>
      <p:regular r:id="rId115"/>
    </p:embeddedFont>
    <p:embeddedFont>
      <p:font typeface="Dosis SemiBold" pitchFamily="2" charset="0"/>
      <p:bold r:id="rId116"/>
    </p:embeddedFont>
    <p:embeddedFont>
      <p:font typeface="Microsoft Uighur" panose="02000000000000000000" pitchFamily="2" charset="-78"/>
      <p:regular r:id="rId117"/>
      <p:bold r:id="rId118"/>
    </p:embeddedFont>
    <p:embeddedFont>
      <p:font typeface="Modern Love" panose="04090805081005020601" pitchFamily="82" charset="0"/>
      <p:regular r:id="rId119"/>
    </p:embeddedFont>
    <p:embeddedFont>
      <p:font typeface="Noto Sans Symbols" panose="020B0604020202020204" charset="0"/>
      <p:regular r:id="rId120"/>
      <p:bold r:id="rId1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B2"/>
    <a:srgbClr val="106585"/>
    <a:srgbClr val="EC028D"/>
    <a:srgbClr val="FFFFFF"/>
    <a:srgbClr val="1E3F48"/>
    <a:srgbClr val="7FB9BE"/>
    <a:srgbClr val="4C5155"/>
    <a:srgbClr val="D6E9EA"/>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8" autoAdjust="0"/>
    <p:restoredTop sz="94660"/>
  </p:normalViewPr>
  <p:slideViewPr>
    <p:cSldViewPr snapToGrid="0">
      <p:cViewPr varScale="1">
        <p:scale>
          <a:sx n="69" d="100"/>
          <a:sy n="69" d="100"/>
        </p:scale>
        <p:origin x="142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117" Type="http://schemas.openxmlformats.org/officeDocument/2006/relationships/font" Target="fonts/font6.fntdata"/><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12" Type="http://schemas.openxmlformats.org/officeDocument/2006/relationships/font" Target="fonts/font1.fntdata"/><Relationship Id="rId16" Type="http://schemas.openxmlformats.org/officeDocument/2006/relationships/slideMaster" Target="slideMasters/slideMaster16.xml"/><Relationship Id="rId107" Type="http://schemas.openxmlformats.org/officeDocument/2006/relationships/slide" Target="slides/slide90.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slide" Target="slides/slide85.xml"/><Relationship Id="rId123"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slide" Target="slides/slide78.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113" Type="http://schemas.openxmlformats.org/officeDocument/2006/relationships/font" Target="fonts/font2.fntdata"/><Relationship Id="rId118" Type="http://schemas.openxmlformats.org/officeDocument/2006/relationships/font" Target="fonts/font7.fntdata"/><Relationship Id="rId80" Type="http://schemas.openxmlformats.org/officeDocument/2006/relationships/slide" Target="slides/slide63.xml"/><Relationship Id="rId85" Type="http://schemas.openxmlformats.org/officeDocument/2006/relationships/slide" Target="slides/slide68.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slide" Target="slides/slide86.xml"/><Relationship Id="rId108" Type="http://schemas.openxmlformats.org/officeDocument/2006/relationships/slide" Target="slides/slide91.xml"/><Relationship Id="rId124" Type="http://schemas.openxmlformats.org/officeDocument/2006/relationships/theme" Target="theme/theme1.xml"/><Relationship Id="rId54" Type="http://schemas.openxmlformats.org/officeDocument/2006/relationships/slide" Target="slides/slide37.xml"/><Relationship Id="rId70" Type="http://schemas.openxmlformats.org/officeDocument/2006/relationships/slide" Target="slides/slide53.xml"/><Relationship Id="rId75" Type="http://schemas.openxmlformats.org/officeDocument/2006/relationships/slide" Target="slides/slide58.xml"/><Relationship Id="rId91" Type="http://schemas.openxmlformats.org/officeDocument/2006/relationships/slide" Target="slides/slide74.xml"/><Relationship Id="rId96" Type="http://schemas.openxmlformats.org/officeDocument/2006/relationships/slide" Target="slides/slide7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6.xml"/><Relationship Id="rId28" Type="http://schemas.openxmlformats.org/officeDocument/2006/relationships/slide" Target="slides/slide11.xml"/><Relationship Id="rId49" Type="http://schemas.openxmlformats.org/officeDocument/2006/relationships/slide" Target="slides/slide32.xml"/><Relationship Id="rId114" Type="http://schemas.openxmlformats.org/officeDocument/2006/relationships/font" Target="fonts/font3.fntdata"/><Relationship Id="rId119" Type="http://schemas.openxmlformats.org/officeDocument/2006/relationships/font" Target="fonts/font8.fntdata"/><Relationship Id="rId44" Type="http://schemas.openxmlformats.org/officeDocument/2006/relationships/slide" Target="slides/slide27.xml"/><Relationship Id="rId60" Type="http://schemas.openxmlformats.org/officeDocument/2006/relationships/slide" Target="slides/slide43.xml"/><Relationship Id="rId65" Type="http://schemas.openxmlformats.org/officeDocument/2006/relationships/slide" Target="slides/slide48.xml"/><Relationship Id="rId81" Type="http://schemas.openxmlformats.org/officeDocument/2006/relationships/slide" Target="slides/slide64.xml"/><Relationship Id="rId86" Type="http://schemas.openxmlformats.org/officeDocument/2006/relationships/slide" Target="slides/slide6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109" Type="http://schemas.openxmlformats.org/officeDocument/2006/relationships/slide" Target="slides/slide9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slide" Target="slides/slide80.xml"/><Relationship Id="rId104" Type="http://schemas.openxmlformats.org/officeDocument/2006/relationships/slide" Target="slides/slide87.xml"/><Relationship Id="rId120" Type="http://schemas.openxmlformats.org/officeDocument/2006/relationships/font" Target="fonts/font9.fntdata"/><Relationship Id="rId125"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110" Type="http://schemas.openxmlformats.org/officeDocument/2006/relationships/slide" Target="slides/slide93.xml"/><Relationship Id="rId115" Type="http://schemas.openxmlformats.org/officeDocument/2006/relationships/font" Target="fonts/font4.fntdata"/><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slide" Target="slides/slide83.xml"/><Relationship Id="rId105" Type="http://schemas.openxmlformats.org/officeDocument/2006/relationships/slide" Target="slides/slide88.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slide" Target="slides/slide81.xml"/><Relationship Id="rId121" Type="http://schemas.openxmlformats.org/officeDocument/2006/relationships/font" Target="fonts/font10.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 Id="rId116" Type="http://schemas.openxmlformats.org/officeDocument/2006/relationships/font" Target="fonts/font5.fntdata"/><Relationship Id="rId20" Type="http://schemas.openxmlformats.org/officeDocument/2006/relationships/slide" Target="slides/slide3.xml"/><Relationship Id="rId41" Type="http://schemas.openxmlformats.org/officeDocument/2006/relationships/slide" Target="slides/slide24.xml"/><Relationship Id="rId62" Type="http://schemas.openxmlformats.org/officeDocument/2006/relationships/slide" Target="slides/slide45.xml"/><Relationship Id="rId83" Type="http://schemas.openxmlformats.org/officeDocument/2006/relationships/slide" Target="slides/slide66.xml"/><Relationship Id="rId88" Type="http://schemas.openxmlformats.org/officeDocument/2006/relationships/slide" Target="slides/slide71.xml"/><Relationship Id="rId111" Type="http://schemas.openxmlformats.org/officeDocument/2006/relationships/notesMaster" Target="notesMasters/notesMaster1.xml"/><Relationship Id="rId15" Type="http://schemas.openxmlformats.org/officeDocument/2006/relationships/slideMaster" Target="slideMasters/slideMaster15.xml"/><Relationship Id="rId36" Type="http://schemas.openxmlformats.org/officeDocument/2006/relationships/slide" Target="slides/slide19.xml"/><Relationship Id="rId57" Type="http://schemas.openxmlformats.org/officeDocument/2006/relationships/slide" Target="slides/slide40.xml"/><Relationship Id="rId106" Type="http://schemas.openxmlformats.org/officeDocument/2006/relationships/slide" Target="slides/slide89.xml"/><Relationship Id="rId10" Type="http://schemas.openxmlformats.org/officeDocument/2006/relationships/slideMaster" Target="slideMasters/slideMaster10.xml"/><Relationship Id="rId31" Type="http://schemas.openxmlformats.org/officeDocument/2006/relationships/slide" Target="slides/slide14.xml"/><Relationship Id="rId52" Type="http://schemas.openxmlformats.org/officeDocument/2006/relationships/slide" Target="slides/slide35.xml"/><Relationship Id="rId73" Type="http://schemas.openxmlformats.org/officeDocument/2006/relationships/slide" Target="slides/slide56.xml"/><Relationship Id="rId78" Type="http://schemas.openxmlformats.org/officeDocument/2006/relationships/slide" Target="slides/slide61.xml"/><Relationship Id="rId94" Type="http://schemas.openxmlformats.org/officeDocument/2006/relationships/slide" Target="slides/slide77.xml"/><Relationship Id="rId99" Type="http://schemas.openxmlformats.org/officeDocument/2006/relationships/slide" Target="slides/slide82.xml"/><Relationship Id="rId101" Type="http://schemas.openxmlformats.org/officeDocument/2006/relationships/slide" Target="slides/slide84.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05/04/2026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39271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p:cNvGrpSpPr/>
        <p:nvPr/>
      </p:nvGrpSpPr>
      <p:grpSpPr>
        <a:xfrm>
          <a:off x="0" y="0"/>
          <a:ext cx="0" cy="0"/>
          <a:chOff x="0" y="0"/>
          <a:chExt cx="0" cy="0"/>
        </a:xfrm>
      </p:grpSpPr>
      <p:sp>
        <p:nvSpPr>
          <p:cNvPr id="2130" name="Google Shape;2130;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31" name="Google Shape;2131;p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a:extLst>
            <a:ext uri="{FF2B5EF4-FFF2-40B4-BE49-F238E27FC236}">
              <a16:creationId xmlns:a16="http://schemas.microsoft.com/office/drawing/2014/main" id="{3E3297EB-F9A1-2577-02A3-FC8BF447BA55}"/>
            </a:ext>
          </a:extLst>
        </p:cNvPr>
        <p:cNvGrpSpPr/>
        <p:nvPr/>
      </p:nvGrpSpPr>
      <p:grpSpPr>
        <a:xfrm>
          <a:off x="0" y="0"/>
          <a:ext cx="0" cy="0"/>
          <a:chOff x="0" y="0"/>
          <a:chExt cx="0" cy="0"/>
        </a:xfrm>
      </p:grpSpPr>
      <p:sp>
        <p:nvSpPr>
          <p:cNvPr id="2130" name="Google Shape;2130;p77:notes">
            <a:extLst>
              <a:ext uri="{FF2B5EF4-FFF2-40B4-BE49-F238E27FC236}">
                <a16:creationId xmlns:a16="http://schemas.microsoft.com/office/drawing/2014/main" id="{3EF0EAAC-C0BE-30F8-BF1D-41080EBA5B4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31" name="Google Shape;2131;p77:notes">
            <a:extLst>
              <a:ext uri="{FF2B5EF4-FFF2-40B4-BE49-F238E27FC236}">
                <a16:creationId xmlns:a16="http://schemas.microsoft.com/office/drawing/2014/main" id="{4C592578-56C5-AF6D-C93C-991AE035D02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48656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a:extLst>
            <a:ext uri="{FF2B5EF4-FFF2-40B4-BE49-F238E27FC236}">
              <a16:creationId xmlns:a16="http://schemas.microsoft.com/office/drawing/2014/main" id="{BFD120AA-D6FC-C8D9-7EF7-0538E2254CFF}"/>
            </a:ext>
          </a:extLst>
        </p:cNvPr>
        <p:cNvGrpSpPr/>
        <p:nvPr/>
      </p:nvGrpSpPr>
      <p:grpSpPr>
        <a:xfrm>
          <a:off x="0" y="0"/>
          <a:ext cx="0" cy="0"/>
          <a:chOff x="0" y="0"/>
          <a:chExt cx="0" cy="0"/>
        </a:xfrm>
      </p:grpSpPr>
      <p:sp>
        <p:nvSpPr>
          <p:cNvPr id="2130" name="Google Shape;2130;p77:notes">
            <a:extLst>
              <a:ext uri="{FF2B5EF4-FFF2-40B4-BE49-F238E27FC236}">
                <a16:creationId xmlns:a16="http://schemas.microsoft.com/office/drawing/2014/main" id="{2F605C9B-A320-72DF-E8EB-5E92F7945D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31" name="Google Shape;2131;p77:notes">
            <a:extLst>
              <a:ext uri="{FF2B5EF4-FFF2-40B4-BE49-F238E27FC236}">
                <a16:creationId xmlns:a16="http://schemas.microsoft.com/office/drawing/2014/main" id="{FB4574B2-3BFC-016B-5113-9F5142844A4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54542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a:extLst>
            <a:ext uri="{FF2B5EF4-FFF2-40B4-BE49-F238E27FC236}">
              <a16:creationId xmlns:a16="http://schemas.microsoft.com/office/drawing/2014/main" id="{7F78E2DC-A05F-2779-4F63-9BDF4D57FA89}"/>
            </a:ext>
          </a:extLst>
        </p:cNvPr>
        <p:cNvGrpSpPr/>
        <p:nvPr/>
      </p:nvGrpSpPr>
      <p:grpSpPr>
        <a:xfrm>
          <a:off x="0" y="0"/>
          <a:ext cx="0" cy="0"/>
          <a:chOff x="0" y="0"/>
          <a:chExt cx="0" cy="0"/>
        </a:xfrm>
      </p:grpSpPr>
      <p:sp>
        <p:nvSpPr>
          <p:cNvPr id="2130" name="Google Shape;2130;p77:notes">
            <a:extLst>
              <a:ext uri="{FF2B5EF4-FFF2-40B4-BE49-F238E27FC236}">
                <a16:creationId xmlns:a16="http://schemas.microsoft.com/office/drawing/2014/main" id="{53BD81AD-994A-C86D-D8C4-A8EDA99575F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31" name="Google Shape;2131;p77:notes">
            <a:extLst>
              <a:ext uri="{FF2B5EF4-FFF2-40B4-BE49-F238E27FC236}">
                <a16:creationId xmlns:a16="http://schemas.microsoft.com/office/drawing/2014/main" id="{FDB44DE3-D5A9-0E68-1C49-9E52E342281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014818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a:extLst>
            <a:ext uri="{FF2B5EF4-FFF2-40B4-BE49-F238E27FC236}">
              <a16:creationId xmlns:a16="http://schemas.microsoft.com/office/drawing/2014/main" id="{023FCCC3-F959-4A40-9A08-F8353BCA496B}"/>
            </a:ext>
          </a:extLst>
        </p:cNvPr>
        <p:cNvGrpSpPr/>
        <p:nvPr/>
      </p:nvGrpSpPr>
      <p:grpSpPr>
        <a:xfrm>
          <a:off x="0" y="0"/>
          <a:ext cx="0" cy="0"/>
          <a:chOff x="0" y="0"/>
          <a:chExt cx="0" cy="0"/>
        </a:xfrm>
      </p:grpSpPr>
      <p:sp>
        <p:nvSpPr>
          <p:cNvPr id="2130" name="Google Shape;2130;p77:notes">
            <a:extLst>
              <a:ext uri="{FF2B5EF4-FFF2-40B4-BE49-F238E27FC236}">
                <a16:creationId xmlns:a16="http://schemas.microsoft.com/office/drawing/2014/main" id="{8F915D4D-7EB5-0F18-3014-134604E273A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31" name="Google Shape;2131;p77:notes">
            <a:extLst>
              <a:ext uri="{FF2B5EF4-FFF2-40B4-BE49-F238E27FC236}">
                <a16:creationId xmlns:a16="http://schemas.microsoft.com/office/drawing/2014/main" id="{9F61FAA2-EECA-5A94-0545-1EC2E37DF63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096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a:extLst>
            <a:ext uri="{FF2B5EF4-FFF2-40B4-BE49-F238E27FC236}">
              <a16:creationId xmlns:a16="http://schemas.microsoft.com/office/drawing/2014/main" id="{3B46C8DF-835E-66EB-BA67-D7275EB6B3DF}"/>
            </a:ext>
          </a:extLst>
        </p:cNvPr>
        <p:cNvGrpSpPr/>
        <p:nvPr/>
      </p:nvGrpSpPr>
      <p:grpSpPr>
        <a:xfrm>
          <a:off x="0" y="0"/>
          <a:ext cx="0" cy="0"/>
          <a:chOff x="0" y="0"/>
          <a:chExt cx="0" cy="0"/>
        </a:xfrm>
      </p:grpSpPr>
      <p:sp>
        <p:nvSpPr>
          <p:cNvPr id="2130" name="Google Shape;2130;p77:notes">
            <a:extLst>
              <a:ext uri="{FF2B5EF4-FFF2-40B4-BE49-F238E27FC236}">
                <a16:creationId xmlns:a16="http://schemas.microsoft.com/office/drawing/2014/main" id="{7513C2D3-1DFC-BB4B-9EAE-C522379564A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31" name="Google Shape;2131;p77:notes">
            <a:extLst>
              <a:ext uri="{FF2B5EF4-FFF2-40B4-BE49-F238E27FC236}">
                <a16:creationId xmlns:a16="http://schemas.microsoft.com/office/drawing/2014/main" id="{50BCB2DF-A5A8-DEFC-ED88-D06E7BB574B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73369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67C9BB9-0498-B493-C3BE-972880CD0B0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108EE78E-20C0-307D-7C17-13A88C1D2C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EB4E170-BC8C-19C7-DB50-4DCCFEADE9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153953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9">
          <a:extLst>
            <a:ext uri="{FF2B5EF4-FFF2-40B4-BE49-F238E27FC236}">
              <a16:creationId xmlns:a16="http://schemas.microsoft.com/office/drawing/2014/main" id="{EE56C4B4-F128-398A-7581-F1815941DF1C}"/>
            </a:ext>
          </a:extLst>
        </p:cNvPr>
        <p:cNvGrpSpPr/>
        <p:nvPr/>
      </p:nvGrpSpPr>
      <p:grpSpPr>
        <a:xfrm>
          <a:off x="0" y="0"/>
          <a:ext cx="0" cy="0"/>
          <a:chOff x="0" y="0"/>
          <a:chExt cx="0" cy="0"/>
        </a:xfrm>
      </p:grpSpPr>
      <p:sp>
        <p:nvSpPr>
          <p:cNvPr id="2400" name="Google Shape;2400;p107:notes">
            <a:extLst>
              <a:ext uri="{FF2B5EF4-FFF2-40B4-BE49-F238E27FC236}">
                <a16:creationId xmlns:a16="http://schemas.microsoft.com/office/drawing/2014/main" id="{03E0AD6F-9F7C-7D5D-AC56-8BC5CD1493F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01" name="Google Shape;2401;p107:notes">
            <a:extLst>
              <a:ext uri="{FF2B5EF4-FFF2-40B4-BE49-F238E27FC236}">
                <a16:creationId xmlns:a16="http://schemas.microsoft.com/office/drawing/2014/main" id="{7A08858E-683D-9C5A-9F35-83352BA0DBD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90152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5A54A4AF-0FAF-C02B-5333-75DD0F59669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9230C4F-0D6D-0DCD-5F28-E48D2E3AD42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8B9F7C11-84C8-6D77-C7F9-D7C75A50DA9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11146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4"/>
        <p:cNvGrpSpPr/>
        <p:nvPr/>
      </p:nvGrpSpPr>
      <p:grpSpPr>
        <a:xfrm>
          <a:off x="0" y="0"/>
          <a:ext cx="0" cy="0"/>
          <a:chOff x="0" y="0"/>
          <a:chExt cx="0" cy="0"/>
        </a:xfrm>
      </p:grpSpPr>
      <p:sp>
        <p:nvSpPr>
          <p:cNvPr id="2465" name="Google Shape;2465;p1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66" name="Google Shape;2466;p1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18413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8F21A323-B764-5179-2295-960C133FB2C7}"/>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097F9DFE-9EC8-A623-CD89-55AD99F4F9F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43CCDAD-B9E8-C4FF-1372-A0F8DF548AC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174648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C17E1B6E-16DF-14DB-8A87-0D9465843269}"/>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10AA9A6D-B153-29E8-EED3-AAF0C709EC4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476E44C-5012-0A61-BA7E-242E17165B2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46715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11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8.png"/><Relationship Id="rId4" Type="http://schemas.openxmlformats.org/officeDocument/2006/relationships/image" Target="../media/image10.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3.xml"/><Relationship Id="rId4" Type="http://schemas.openxmlformats.org/officeDocument/2006/relationships/image" Target="../media/image4.png"/></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4.xml"/><Relationship Id="rId4" Type="http://schemas.openxmlformats.org/officeDocument/2006/relationships/image" Target="../media/image4.png"/></Relationships>
</file>

<file path=ppt/slideLayouts/_rels/slideLayout24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4" Type="http://schemas.openxmlformats.org/officeDocument/2006/relationships/image" Target="../media/image4.png"/></Relationships>
</file>

<file path=ppt/slideLayouts/_rels/slideLayout26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7.xml"/><Relationship Id="rId4" Type="http://schemas.openxmlformats.org/officeDocument/2006/relationships/image" Target="../media/image4.png"/></Relationships>
</file>

<file path=ppt/slideLayouts/_rels/slideLayout29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11301318"/>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710051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a:t>Cliquez et modifiez le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a:t>Cliquez et modifiez le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a:t>Cliquez et modifiez le titre</a:t>
            </a: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7D3BCD8-9868-4174-A461-8C04FAF3A9DD}" type="datetimeFigureOut">
              <a:rPr lang="fr-FR" smtClean="0"/>
              <a:t>05/04/2026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B7D3BCD8-9868-4174-A461-8C04FAF3A9DD}" type="datetimeFigureOut">
              <a:rPr lang="fr-FR" smtClean="0"/>
              <a:t>05/04/2026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D3BCD8-9868-4174-A461-8C04FAF3A9DD}" type="datetimeFigureOut">
              <a:rPr lang="fr-FR" smtClean="0"/>
              <a:t>05/04/2026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pour une imag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28223612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7852534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85700724"/>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33013079"/>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733043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4545476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59307654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22019592"/>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048203014"/>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308912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1776869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4330165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1804543"/>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4432435"/>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4362152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481554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72134727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4088545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4344325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228382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8132539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05/04/2026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9838745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05/04/2026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176161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05/04/2026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2683460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8338764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9061719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008935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761584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93435321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825215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02308015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47429582"/>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50706270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403954731"/>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769890"/>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9546603"/>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098041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94203974"/>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6408664"/>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2410574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674308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34157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906487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30288927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513349757"/>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343786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8042924"/>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429251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7014953"/>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7448100"/>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4993227"/>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4763531"/>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338313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6223435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9057254"/>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029977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183083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2155727"/>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3532659"/>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90654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920137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110769"/>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80611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4385373"/>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307650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832757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7816659"/>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20950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9045113"/>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414998"/>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55557926"/>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8499901"/>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8016303"/>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1522247"/>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4044943"/>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0223001"/>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66516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7234097"/>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0443782"/>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478590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6647320"/>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4981564"/>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554290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6804760"/>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2450052"/>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2603039"/>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1156145"/>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2315832743"/>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7173404"/>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3119569"/>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6580257"/>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38374137"/>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4031480"/>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541895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369749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291406"/>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9478814"/>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2021987"/>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8322571"/>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651051"/>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1402960"/>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5503654"/>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5782038"/>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2976461"/>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3816462"/>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0702614"/>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5485406"/>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6603784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3840214"/>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687112"/>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589106850"/>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26640503"/>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9420211"/>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5321972"/>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5697768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403541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51232546"/>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9792684"/>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6207251"/>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90113902"/>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5991793"/>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7735488"/>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05199470"/>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3899864"/>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9021268"/>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40330"/>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44395406"/>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454293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3232022"/>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94518954"/>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3968588"/>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37215108"/>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57320865"/>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98000481"/>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3513443"/>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0058711"/>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28433319"/>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5516660"/>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745850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2786808"/>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42575"/>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6580722"/>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118340"/>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97970455"/>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55470353"/>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7901847"/>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2627841"/>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42262021"/>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97043777"/>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8296404"/>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3930486"/>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4783881"/>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08490663"/>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624529"/>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3591741"/>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4641672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83729"/>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928627"/>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9876515"/>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027848"/>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7853637"/>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3683177"/>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6729356"/>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3444219"/>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7728065"/>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1346307"/>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4141662"/>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0468962"/>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2747305"/>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6133936"/>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2738740"/>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9953276"/>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6358667"/>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3578290"/>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205758"/>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08955418"/>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9094805"/>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4061532"/>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986841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image" Target="../media/image1.bin"/><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theme" Target="../theme/theme4.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image" Target="../media/image1.bin"/><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image" Target="../media/image1.bin"/><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theme" Target="../theme/theme5.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3" Type="http://schemas.openxmlformats.org/officeDocument/2006/relationships/slideLayout" Target="../slideLayouts/slideLayout94.xml"/><Relationship Id="rId21" Type="http://schemas.openxmlformats.org/officeDocument/2006/relationships/slideLayout" Target="../slideLayouts/slideLayout112.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5" Type="http://schemas.openxmlformats.org/officeDocument/2006/relationships/image" Target="../media/image1.bin"/><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slideLayout" Target="../slideLayouts/slideLayout111.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24" Type="http://schemas.openxmlformats.org/officeDocument/2006/relationships/theme" Target="../theme/theme6.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23" Type="http://schemas.openxmlformats.org/officeDocument/2006/relationships/slideLayout" Target="../slideLayouts/slideLayout114.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 Id="rId22" Type="http://schemas.openxmlformats.org/officeDocument/2006/relationships/slideLayout" Target="../slideLayouts/slideLayout11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image" Target="../media/image11.jpg"/><Relationship Id="rId2" Type="http://schemas.openxmlformats.org/officeDocument/2006/relationships/slideLayout" Target="../slideLayouts/slideLayout116.xml"/><Relationship Id="rId16" Type="http://schemas.openxmlformats.org/officeDocument/2006/relationships/theme" Target="../theme/theme7.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theme" Target="../theme/theme8.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image" Target="../media/image5.jpg"/><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58.xml"/><Relationship Id="rId1" Type="http://schemas.openxmlformats.org/officeDocument/2006/relationships/slideLayout" Target="../slideLayouts/slideLayout15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slideLayout" Target="../slideLayouts/slideLayout171.xml"/><Relationship Id="rId18" Type="http://schemas.openxmlformats.org/officeDocument/2006/relationships/slideLayout" Target="../slideLayouts/slideLayout176.xml"/><Relationship Id="rId3" Type="http://schemas.openxmlformats.org/officeDocument/2006/relationships/slideLayout" Target="../slideLayouts/slideLayout161.xml"/><Relationship Id="rId21" Type="http://schemas.openxmlformats.org/officeDocument/2006/relationships/slideLayout" Target="../slideLayouts/slideLayout179.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17" Type="http://schemas.openxmlformats.org/officeDocument/2006/relationships/slideLayout" Target="../slideLayouts/slideLayout175.xml"/><Relationship Id="rId25" Type="http://schemas.openxmlformats.org/officeDocument/2006/relationships/image" Target="../media/image1.bin"/><Relationship Id="rId2" Type="http://schemas.openxmlformats.org/officeDocument/2006/relationships/slideLayout" Target="../slideLayouts/slideLayout160.xml"/><Relationship Id="rId16" Type="http://schemas.openxmlformats.org/officeDocument/2006/relationships/slideLayout" Target="../slideLayouts/slideLayout174.xml"/><Relationship Id="rId20" Type="http://schemas.openxmlformats.org/officeDocument/2006/relationships/slideLayout" Target="../slideLayouts/slideLayout178.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24" Type="http://schemas.openxmlformats.org/officeDocument/2006/relationships/theme" Target="../theme/theme11.xml"/><Relationship Id="rId5" Type="http://schemas.openxmlformats.org/officeDocument/2006/relationships/slideLayout" Target="../slideLayouts/slideLayout163.xml"/><Relationship Id="rId15" Type="http://schemas.openxmlformats.org/officeDocument/2006/relationships/slideLayout" Target="../slideLayouts/slideLayout173.xml"/><Relationship Id="rId23" Type="http://schemas.openxmlformats.org/officeDocument/2006/relationships/slideLayout" Target="../slideLayouts/slideLayout181.xml"/><Relationship Id="rId10" Type="http://schemas.openxmlformats.org/officeDocument/2006/relationships/slideLayout" Target="../slideLayouts/slideLayout168.xml"/><Relationship Id="rId19" Type="http://schemas.openxmlformats.org/officeDocument/2006/relationships/slideLayout" Target="../slideLayouts/slideLayout177.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4" Type="http://schemas.openxmlformats.org/officeDocument/2006/relationships/slideLayout" Target="../slideLayouts/slideLayout172.xml"/><Relationship Id="rId22" Type="http://schemas.openxmlformats.org/officeDocument/2006/relationships/slideLayout" Target="../slideLayouts/slideLayout1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18" Type="http://schemas.openxmlformats.org/officeDocument/2006/relationships/theme" Target="../theme/theme12.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10" Type="http://schemas.openxmlformats.org/officeDocument/2006/relationships/slideLayout" Target="../slideLayouts/slideLayout191.xml"/><Relationship Id="rId19" Type="http://schemas.openxmlformats.org/officeDocument/2006/relationships/image" Target="../media/image1.bin"/><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slideLayout" Target="../slideLayouts/slideLayout211.xml"/><Relationship Id="rId18" Type="http://schemas.openxmlformats.org/officeDocument/2006/relationships/slideLayout" Target="../slideLayouts/slideLayout216.xml"/><Relationship Id="rId26" Type="http://schemas.openxmlformats.org/officeDocument/2006/relationships/image" Target="../media/image16.jpg"/><Relationship Id="rId3" Type="http://schemas.openxmlformats.org/officeDocument/2006/relationships/slideLayout" Target="../slideLayouts/slideLayout201.xml"/><Relationship Id="rId21" Type="http://schemas.openxmlformats.org/officeDocument/2006/relationships/slideLayout" Target="../slideLayouts/slideLayout219.xml"/><Relationship Id="rId7" Type="http://schemas.openxmlformats.org/officeDocument/2006/relationships/slideLayout" Target="../slideLayouts/slideLayout205.xml"/><Relationship Id="rId12" Type="http://schemas.openxmlformats.org/officeDocument/2006/relationships/slideLayout" Target="../slideLayouts/slideLayout210.xml"/><Relationship Id="rId17" Type="http://schemas.openxmlformats.org/officeDocument/2006/relationships/slideLayout" Target="../slideLayouts/slideLayout215.xml"/><Relationship Id="rId25" Type="http://schemas.openxmlformats.org/officeDocument/2006/relationships/theme" Target="../theme/theme13.xml"/><Relationship Id="rId2" Type="http://schemas.openxmlformats.org/officeDocument/2006/relationships/slideLayout" Target="../slideLayouts/slideLayout200.xml"/><Relationship Id="rId16" Type="http://schemas.openxmlformats.org/officeDocument/2006/relationships/slideLayout" Target="../slideLayouts/slideLayout214.xml"/><Relationship Id="rId20" Type="http://schemas.openxmlformats.org/officeDocument/2006/relationships/slideLayout" Target="../slideLayouts/slideLayout218.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24" Type="http://schemas.openxmlformats.org/officeDocument/2006/relationships/slideLayout" Target="../slideLayouts/slideLayout222.xml"/><Relationship Id="rId5" Type="http://schemas.openxmlformats.org/officeDocument/2006/relationships/slideLayout" Target="../slideLayouts/slideLayout203.xml"/><Relationship Id="rId15" Type="http://schemas.openxmlformats.org/officeDocument/2006/relationships/slideLayout" Target="../slideLayouts/slideLayout213.xml"/><Relationship Id="rId23" Type="http://schemas.openxmlformats.org/officeDocument/2006/relationships/slideLayout" Target="../slideLayouts/slideLayout221.xml"/><Relationship Id="rId10" Type="http://schemas.openxmlformats.org/officeDocument/2006/relationships/slideLayout" Target="../slideLayouts/slideLayout208.xml"/><Relationship Id="rId19" Type="http://schemas.openxmlformats.org/officeDocument/2006/relationships/slideLayout" Target="../slideLayouts/slideLayout217.xml"/><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slideLayout" Target="../slideLayouts/slideLayout212.xml"/><Relationship Id="rId22" Type="http://schemas.openxmlformats.org/officeDocument/2006/relationships/slideLayout" Target="../slideLayouts/slideLayout22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0.xml"/><Relationship Id="rId13" Type="http://schemas.openxmlformats.org/officeDocument/2006/relationships/slideLayout" Target="../slideLayouts/slideLayout235.xml"/><Relationship Id="rId18" Type="http://schemas.openxmlformats.org/officeDocument/2006/relationships/slideLayout" Target="../slideLayouts/slideLayout240.xml"/><Relationship Id="rId3" Type="http://schemas.openxmlformats.org/officeDocument/2006/relationships/slideLayout" Target="../slideLayouts/slideLayout225.xml"/><Relationship Id="rId21" Type="http://schemas.openxmlformats.org/officeDocument/2006/relationships/slideLayout" Target="../slideLayouts/slideLayout243.xml"/><Relationship Id="rId7" Type="http://schemas.openxmlformats.org/officeDocument/2006/relationships/slideLayout" Target="../slideLayouts/slideLayout229.xml"/><Relationship Id="rId12" Type="http://schemas.openxmlformats.org/officeDocument/2006/relationships/slideLayout" Target="../slideLayouts/slideLayout234.xml"/><Relationship Id="rId17" Type="http://schemas.openxmlformats.org/officeDocument/2006/relationships/slideLayout" Target="../slideLayouts/slideLayout239.xml"/><Relationship Id="rId2" Type="http://schemas.openxmlformats.org/officeDocument/2006/relationships/slideLayout" Target="../slideLayouts/slideLayout224.xml"/><Relationship Id="rId16" Type="http://schemas.openxmlformats.org/officeDocument/2006/relationships/slideLayout" Target="../slideLayouts/slideLayout238.xml"/><Relationship Id="rId20" Type="http://schemas.openxmlformats.org/officeDocument/2006/relationships/slideLayout" Target="../slideLayouts/slideLayout242.xml"/><Relationship Id="rId1" Type="http://schemas.openxmlformats.org/officeDocument/2006/relationships/slideLayout" Target="../slideLayouts/slideLayout223.xml"/><Relationship Id="rId6" Type="http://schemas.openxmlformats.org/officeDocument/2006/relationships/slideLayout" Target="../slideLayouts/slideLayout228.xml"/><Relationship Id="rId11" Type="http://schemas.openxmlformats.org/officeDocument/2006/relationships/slideLayout" Target="../slideLayouts/slideLayout233.xml"/><Relationship Id="rId24" Type="http://schemas.openxmlformats.org/officeDocument/2006/relationships/image" Target="../media/image1.bin"/><Relationship Id="rId5" Type="http://schemas.openxmlformats.org/officeDocument/2006/relationships/slideLayout" Target="../slideLayouts/slideLayout227.xml"/><Relationship Id="rId15" Type="http://schemas.openxmlformats.org/officeDocument/2006/relationships/slideLayout" Target="../slideLayouts/slideLayout237.xml"/><Relationship Id="rId23" Type="http://schemas.openxmlformats.org/officeDocument/2006/relationships/theme" Target="../theme/theme14.xml"/><Relationship Id="rId10" Type="http://schemas.openxmlformats.org/officeDocument/2006/relationships/slideLayout" Target="../slideLayouts/slideLayout232.xml"/><Relationship Id="rId19" Type="http://schemas.openxmlformats.org/officeDocument/2006/relationships/slideLayout" Target="../slideLayouts/slideLayout241.xml"/><Relationship Id="rId4" Type="http://schemas.openxmlformats.org/officeDocument/2006/relationships/slideLayout" Target="../slideLayouts/slideLayout226.xml"/><Relationship Id="rId9" Type="http://schemas.openxmlformats.org/officeDocument/2006/relationships/slideLayout" Target="../slideLayouts/slideLayout231.xml"/><Relationship Id="rId14" Type="http://schemas.openxmlformats.org/officeDocument/2006/relationships/slideLayout" Target="../slideLayouts/slideLayout236.xml"/><Relationship Id="rId22" Type="http://schemas.openxmlformats.org/officeDocument/2006/relationships/slideLayout" Target="../slideLayouts/slideLayout2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2.xml"/><Relationship Id="rId13" Type="http://schemas.openxmlformats.org/officeDocument/2006/relationships/slideLayout" Target="../slideLayouts/slideLayout257.xml"/><Relationship Id="rId18" Type="http://schemas.openxmlformats.org/officeDocument/2006/relationships/slideLayout" Target="../slideLayouts/slideLayout262.xml"/><Relationship Id="rId26" Type="http://schemas.openxmlformats.org/officeDocument/2006/relationships/image" Target="../media/image1.bin"/><Relationship Id="rId3" Type="http://schemas.openxmlformats.org/officeDocument/2006/relationships/slideLayout" Target="../slideLayouts/slideLayout247.xml"/><Relationship Id="rId21" Type="http://schemas.openxmlformats.org/officeDocument/2006/relationships/slideLayout" Target="../slideLayouts/slideLayout265.xml"/><Relationship Id="rId7" Type="http://schemas.openxmlformats.org/officeDocument/2006/relationships/slideLayout" Target="../slideLayouts/slideLayout251.xml"/><Relationship Id="rId12" Type="http://schemas.openxmlformats.org/officeDocument/2006/relationships/slideLayout" Target="../slideLayouts/slideLayout256.xml"/><Relationship Id="rId17" Type="http://schemas.openxmlformats.org/officeDocument/2006/relationships/slideLayout" Target="../slideLayouts/slideLayout261.xml"/><Relationship Id="rId25" Type="http://schemas.openxmlformats.org/officeDocument/2006/relationships/theme" Target="../theme/theme15.xml"/><Relationship Id="rId2" Type="http://schemas.openxmlformats.org/officeDocument/2006/relationships/slideLayout" Target="../slideLayouts/slideLayout246.xml"/><Relationship Id="rId16" Type="http://schemas.openxmlformats.org/officeDocument/2006/relationships/slideLayout" Target="../slideLayouts/slideLayout260.xml"/><Relationship Id="rId20" Type="http://schemas.openxmlformats.org/officeDocument/2006/relationships/slideLayout" Target="../slideLayouts/slideLayout264.xml"/><Relationship Id="rId1" Type="http://schemas.openxmlformats.org/officeDocument/2006/relationships/slideLayout" Target="../slideLayouts/slideLayout245.xml"/><Relationship Id="rId6" Type="http://schemas.openxmlformats.org/officeDocument/2006/relationships/slideLayout" Target="../slideLayouts/slideLayout250.xml"/><Relationship Id="rId11" Type="http://schemas.openxmlformats.org/officeDocument/2006/relationships/slideLayout" Target="../slideLayouts/slideLayout255.xml"/><Relationship Id="rId24" Type="http://schemas.openxmlformats.org/officeDocument/2006/relationships/slideLayout" Target="../slideLayouts/slideLayout268.xml"/><Relationship Id="rId5" Type="http://schemas.openxmlformats.org/officeDocument/2006/relationships/slideLayout" Target="../slideLayouts/slideLayout249.xml"/><Relationship Id="rId15" Type="http://schemas.openxmlformats.org/officeDocument/2006/relationships/slideLayout" Target="../slideLayouts/slideLayout259.xml"/><Relationship Id="rId23" Type="http://schemas.openxmlformats.org/officeDocument/2006/relationships/slideLayout" Target="../slideLayouts/slideLayout267.xml"/><Relationship Id="rId10" Type="http://schemas.openxmlformats.org/officeDocument/2006/relationships/slideLayout" Target="../slideLayouts/slideLayout254.xml"/><Relationship Id="rId19" Type="http://schemas.openxmlformats.org/officeDocument/2006/relationships/slideLayout" Target="../slideLayouts/slideLayout263.xml"/><Relationship Id="rId4" Type="http://schemas.openxmlformats.org/officeDocument/2006/relationships/slideLayout" Target="../slideLayouts/slideLayout248.xml"/><Relationship Id="rId9" Type="http://schemas.openxmlformats.org/officeDocument/2006/relationships/slideLayout" Target="../slideLayouts/slideLayout253.xml"/><Relationship Id="rId14" Type="http://schemas.openxmlformats.org/officeDocument/2006/relationships/slideLayout" Target="../slideLayouts/slideLayout258.xml"/><Relationship Id="rId22" Type="http://schemas.openxmlformats.org/officeDocument/2006/relationships/slideLayout" Target="../slideLayouts/slideLayout266.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6.xml"/><Relationship Id="rId1" Type="http://schemas.openxmlformats.org/officeDocument/2006/relationships/slideLayout" Target="../slideLayouts/slideLayout26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77.xml"/><Relationship Id="rId13" Type="http://schemas.openxmlformats.org/officeDocument/2006/relationships/slideLayout" Target="../slideLayouts/slideLayout282.xml"/><Relationship Id="rId18" Type="http://schemas.openxmlformats.org/officeDocument/2006/relationships/slideLayout" Target="../slideLayouts/slideLayout287.xml"/><Relationship Id="rId3" Type="http://schemas.openxmlformats.org/officeDocument/2006/relationships/slideLayout" Target="../slideLayouts/slideLayout272.xml"/><Relationship Id="rId21" Type="http://schemas.openxmlformats.org/officeDocument/2006/relationships/slideLayout" Target="../slideLayouts/slideLayout290.xml"/><Relationship Id="rId7" Type="http://schemas.openxmlformats.org/officeDocument/2006/relationships/slideLayout" Target="../slideLayouts/slideLayout276.xml"/><Relationship Id="rId12" Type="http://schemas.openxmlformats.org/officeDocument/2006/relationships/slideLayout" Target="../slideLayouts/slideLayout281.xml"/><Relationship Id="rId17" Type="http://schemas.openxmlformats.org/officeDocument/2006/relationships/slideLayout" Target="../slideLayouts/slideLayout286.xml"/><Relationship Id="rId2" Type="http://schemas.openxmlformats.org/officeDocument/2006/relationships/slideLayout" Target="../slideLayouts/slideLayout271.xml"/><Relationship Id="rId16" Type="http://schemas.openxmlformats.org/officeDocument/2006/relationships/slideLayout" Target="../slideLayouts/slideLayout285.xml"/><Relationship Id="rId20" Type="http://schemas.openxmlformats.org/officeDocument/2006/relationships/slideLayout" Target="../slideLayouts/slideLayout289.xml"/><Relationship Id="rId1" Type="http://schemas.openxmlformats.org/officeDocument/2006/relationships/slideLayout" Target="../slideLayouts/slideLayout270.xml"/><Relationship Id="rId6" Type="http://schemas.openxmlformats.org/officeDocument/2006/relationships/slideLayout" Target="../slideLayouts/slideLayout275.xml"/><Relationship Id="rId11" Type="http://schemas.openxmlformats.org/officeDocument/2006/relationships/slideLayout" Target="../slideLayouts/slideLayout280.xml"/><Relationship Id="rId24" Type="http://schemas.openxmlformats.org/officeDocument/2006/relationships/image" Target="../media/image1.bin"/><Relationship Id="rId5" Type="http://schemas.openxmlformats.org/officeDocument/2006/relationships/slideLayout" Target="../slideLayouts/slideLayout274.xml"/><Relationship Id="rId15" Type="http://schemas.openxmlformats.org/officeDocument/2006/relationships/slideLayout" Target="../slideLayouts/slideLayout284.xml"/><Relationship Id="rId23" Type="http://schemas.openxmlformats.org/officeDocument/2006/relationships/theme" Target="../theme/theme17.xml"/><Relationship Id="rId10" Type="http://schemas.openxmlformats.org/officeDocument/2006/relationships/slideLayout" Target="../slideLayouts/slideLayout279.xml"/><Relationship Id="rId19" Type="http://schemas.openxmlformats.org/officeDocument/2006/relationships/slideLayout" Target="../slideLayouts/slideLayout288.xml"/><Relationship Id="rId4" Type="http://schemas.openxmlformats.org/officeDocument/2006/relationships/slideLayout" Target="../slideLayouts/slideLayout273.xml"/><Relationship Id="rId9" Type="http://schemas.openxmlformats.org/officeDocument/2006/relationships/slideLayout" Target="../slideLayouts/slideLayout278.xml"/><Relationship Id="rId14" Type="http://schemas.openxmlformats.org/officeDocument/2006/relationships/slideLayout" Target="../slideLayouts/slideLayout283.xml"/><Relationship Id="rId22" Type="http://schemas.openxmlformats.org/officeDocument/2006/relationships/slideLayout" Target="../slideLayouts/slideLayout29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153245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983" r:id="rId23"/>
    <p:sldLayoutId id="2147483984"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7D3BCD8-9868-4174-A461-8C04FAF3A9DD}" type="datetimeFigureOut">
              <a:rPr lang="fr-FR" smtClean="0"/>
              <a:t>05/04/2026</a:t>
            </a:fld>
            <a:endParaRPr lang="fr-FR"/>
          </a:p>
        </p:txBody>
      </p:sp>
      <p:sp>
        <p:nvSpPr>
          <p:cNvPr id="5" name="Espace réservé du pied de pag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93630961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8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73830385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962209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1036543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96101703"/>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9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740727"/>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05/04/2026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27348620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927807"/>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4071544681"/>
      </p:ext>
    </p:extLst>
  </p:cSld>
  <p:clrMap bg1="lt1" tx1="dk1" bg2="dk2" tx2="lt2" accent1="accent1" accent2="accent2" accent3="accent3" accent4="accent4" accent5="accent5" accent6="accent6" hlink="hlink" folHlink="folHlink"/>
  <p:sldLayoutIdLst>
    <p:sldLayoutId id="2147483839" r:id="rId1"/>
    <p:sldLayoutId id="2147483840"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40050451"/>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98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49923194"/>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73266762"/>
      </p:ext>
    </p:extLst>
  </p:cSld>
  <p:clrMap bg1="lt1" tx1="dk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 id="2147483902" r:id="rId20"/>
    <p:sldLayoutId id="2147483903" r:id="rId21"/>
    <p:sldLayoutId id="2147483904" r:id="rId22"/>
    <p:sldLayoutId id="2147483905" r:id="rId23"/>
    <p:sldLayoutId id="2147483987"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524477"/>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41017082"/>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 id="2147483949" r:id="rId20"/>
    <p:sldLayoutId id="2147483950" r:id="rId21"/>
    <p:sldLayoutId id="2147483951" r:id="rId22"/>
    <p:sldLayoutId id="2147483952" r:id="rId23"/>
    <p:sldLayoutId id="214748395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789316"/>
      </p:ext>
    </p:extLst>
  </p:cSld>
  <p:clrMap bg1="lt1" tx1="dk1" bg2="lt2" tx2="dk2" accent1="accent1" accent2="accent2" accent3="accent3" accent4="accent4" accent5="accent5" accent6="accent6" hlink="hlink" folHlink="folHlink"/>
  <p:sldLayoutIdLst>
    <p:sldLayoutId id="214748398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469908"/>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 id="2147484005" r:id="rId16"/>
    <p:sldLayoutId id="2147484006" r:id="rId17"/>
    <p:sldLayoutId id="2147484007" r:id="rId18"/>
    <p:sldLayoutId id="2147484008" r:id="rId19"/>
    <p:sldLayoutId id="2147484009" r:id="rId20"/>
    <p:sldLayoutId id="2147484010" r:id="rId21"/>
    <p:sldLayoutId id="214748401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12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gif"/><Relationship Id="rId1" Type="http://schemas.openxmlformats.org/officeDocument/2006/relationships/slideLayout" Target="../slideLayouts/slideLayout15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1.xml"/></Relationships>
</file>

<file path=ppt/slides/_rels/slide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png"/><Relationship Id="rId1" Type="http://schemas.openxmlformats.org/officeDocument/2006/relationships/slideLayout" Target="../slideLayouts/slideLayout269.xml"/><Relationship Id="rId5" Type="http://schemas.openxmlformats.org/officeDocument/2006/relationships/image" Target="../media/image38.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20.xml"/><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 Id="rId9"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9.png"/><Relationship Id="rId7"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20.xml"/><Relationship Id="rId7" Type="http://schemas.openxmlformats.org/officeDocument/2006/relationships/image" Target="../media/image4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 Id="rId9"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2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2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79.xml"/><Relationship Id="rId6" Type="http://schemas.openxmlformats.org/officeDocument/2006/relationships/image" Target="../media/image46.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18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gif"/><Relationship Id="rId1" Type="http://schemas.openxmlformats.org/officeDocument/2006/relationships/slideLayout" Target="../slideLayouts/slideLayout158.xml"/><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slideLayout" Target="../slideLayouts/slideLayout68.xml"/><Relationship Id="rId7" Type="http://schemas.openxmlformats.org/officeDocument/2006/relationships/image" Target="../media/image61.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5.png"/><Relationship Id="rId4" Type="http://schemas.openxmlformats.org/officeDocument/2006/relationships/image" Target="../media/image46.png"/><Relationship Id="rId9" Type="http://schemas.openxmlformats.org/officeDocument/2006/relationships/image" Target="../media/image26.gif"/></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8.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8.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6.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9.png"/><Relationship Id="rId7" Type="http://schemas.openxmlformats.org/officeDocument/2006/relationships/image" Target="../media/image66.png"/><Relationship Id="rId2" Type="http://schemas.openxmlformats.org/officeDocument/2006/relationships/image" Target="../media/image46.png"/><Relationship Id="rId1" Type="http://schemas.openxmlformats.org/officeDocument/2006/relationships/slideLayout" Target="../slideLayouts/slideLayout69.xml"/><Relationship Id="rId6" Type="http://schemas.openxmlformats.org/officeDocument/2006/relationships/image" Target="../media/image62.png"/><Relationship Id="rId11" Type="http://schemas.openxmlformats.org/officeDocument/2006/relationships/image" Target="../media/image70.png"/><Relationship Id="rId5" Type="http://schemas.openxmlformats.org/officeDocument/2006/relationships/image" Target="../media/image61.png"/><Relationship Id="rId10" Type="http://schemas.openxmlformats.org/officeDocument/2006/relationships/image" Target="../media/image69.png"/><Relationship Id="rId4" Type="http://schemas.openxmlformats.org/officeDocument/2006/relationships/image" Target="../media/image60.png"/><Relationship Id="rId9" Type="http://schemas.openxmlformats.org/officeDocument/2006/relationships/image" Target="../media/image68.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6.gif"/><Relationship Id="rId3" Type="http://schemas.microsoft.com/office/2007/relationships/media" Target="../media/media5.m4a"/><Relationship Id="rId7" Type="http://schemas.openxmlformats.org/officeDocument/2006/relationships/slideLayout" Target="../slideLayouts/slideLayout66.xml"/><Relationship Id="rId12" Type="http://schemas.openxmlformats.org/officeDocument/2006/relationships/image" Target="../media/image4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audio" Target="../media/media6.m4a"/><Relationship Id="rId11" Type="http://schemas.openxmlformats.org/officeDocument/2006/relationships/image" Target="../media/image62.png"/><Relationship Id="rId5" Type="http://schemas.microsoft.com/office/2007/relationships/media" Target="../media/media6.m4a"/><Relationship Id="rId10" Type="http://schemas.openxmlformats.org/officeDocument/2006/relationships/image" Target="../media/image61.png"/><Relationship Id="rId4" Type="http://schemas.openxmlformats.org/officeDocument/2006/relationships/audio" Target="../media/media5.m4a"/><Relationship Id="rId9" Type="http://schemas.openxmlformats.org/officeDocument/2006/relationships/image" Target="../media/image60.png"/><Relationship Id="rId14" Type="http://schemas.openxmlformats.org/officeDocument/2006/relationships/image" Target="../media/image65.png"/></Relationships>
</file>

<file path=ppt/slides/_rels/slide27.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6.gif"/><Relationship Id="rId3" Type="http://schemas.microsoft.com/office/2007/relationships/media" Target="../media/media8.m4a"/><Relationship Id="rId7" Type="http://schemas.openxmlformats.org/officeDocument/2006/relationships/slideLayout" Target="../slideLayouts/slideLayout66.xml"/><Relationship Id="rId12" Type="http://schemas.openxmlformats.org/officeDocument/2006/relationships/image" Target="../media/image46.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audio" Target="../media/media9.m4a"/><Relationship Id="rId11" Type="http://schemas.openxmlformats.org/officeDocument/2006/relationships/image" Target="../media/image62.png"/><Relationship Id="rId5" Type="http://schemas.microsoft.com/office/2007/relationships/media" Target="../media/media9.m4a"/><Relationship Id="rId10" Type="http://schemas.openxmlformats.org/officeDocument/2006/relationships/image" Target="../media/image61.png"/><Relationship Id="rId4" Type="http://schemas.openxmlformats.org/officeDocument/2006/relationships/audio" Target="../media/media8.m4a"/><Relationship Id="rId9" Type="http://schemas.openxmlformats.org/officeDocument/2006/relationships/image" Target="../media/image60.png"/><Relationship Id="rId1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1.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2.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7.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7.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7.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3.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4.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5.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6.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9.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9.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0.png"/><Relationship Id="rId7" Type="http://schemas.openxmlformats.org/officeDocument/2006/relationships/image" Target="../media/image66.png"/><Relationship Id="rId2" Type="http://schemas.openxmlformats.org/officeDocument/2006/relationships/image" Target="../media/image59.png"/><Relationship Id="rId1" Type="http://schemas.openxmlformats.org/officeDocument/2006/relationships/slideLayout" Target="../slideLayouts/slideLayout69.xml"/><Relationship Id="rId6" Type="http://schemas.openxmlformats.org/officeDocument/2006/relationships/image" Target="../media/image63.png"/><Relationship Id="rId11" Type="http://schemas.openxmlformats.org/officeDocument/2006/relationships/image" Target="../media/image70.png"/><Relationship Id="rId5" Type="http://schemas.openxmlformats.org/officeDocument/2006/relationships/image" Target="../media/image62.png"/><Relationship Id="rId10" Type="http://schemas.openxmlformats.org/officeDocument/2006/relationships/image" Target="../media/image69.png"/><Relationship Id="rId4" Type="http://schemas.openxmlformats.org/officeDocument/2006/relationships/image" Target="../media/image61.png"/><Relationship Id="rId9" Type="http://schemas.openxmlformats.org/officeDocument/2006/relationships/image" Target="../media/image68.png"/></Relationships>
</file>

<file path=ppt/slides/_rels/slide4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66.xml"/><Relationship Id="rId7" Type="http://schemas.openxmlformats.org/officeDocument/2006/relationships/image" Target="../media/image6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26.gif"/></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0.png"/><Relationship Id="rId2" Type="http://schemas.openxmlformats.org/officeDocument/2006/relationships/image" Target="../media/image63.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0.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image" Target="../media/image59.png"/><Relationship Id="rId1" Type="http://schemas.openxmlformats.org/officeDocument/2006/relationships/slideLayout" Target="../slideLayouts/slideLayout69.xml"/><Relationship Id="rId6" Type="http://schemas.openxmlformats.org/officeDocument/2006/relationships/image" Target="../media/image62.png"/><Relationship Id="rId11" Type="http://schemas.openxmlformats.org/officeDocument/2006/relationships/image" Target="../media/image70.png"/><Relationship Id="rId5" Type="http://schemas.openxmlformats.org/officeDocument/2006/relationships/image" Target="../media/image68.png"/><Relationship Id="rId10" Type="http://schemas.openxmlformats.org/officeDocument/2006/relationships/image" Target="../media/image69.png"/><Relationship Id="rId4" Type="http://schemas.openxmlformats.org/officeDocument/2006/relationships/image" Target="../media/image61.png"/><Relationship Id="rId9" Type="http://schemas.openxmlformats.org/officeDocument/2006/relationships/image" Target="../media/image67.png"/></Relationships>
</file>

<file path=ppt/slides/_rels/slide4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0.png"/><Relationship Id="rId7" Type="http://schemas.openxmlformats.org/officeDocument/2006/relationships/image" Target="../media/image66.png"/><Relationship Id="rId2" Type="http://schemas.openxmlformats.org/officeDocument/2006/relationships/image" Target="../media/image59.png"/><Relationship Id="rId1" Type="http://schemas.openxmlformats.org/officeDocument/2006/relationships/slideLayout" Target="../slideLayouts/slideLayout69.xml"/><Relationship Id="rId6" Type="http://schemas.openxmlformats.org/officeDocument/2006/relationships/image" Target="../media/image46.png"/><Relationship Id="rId11" Type="http://schemas.openxmlformats.org/officeDocument/2006/relationships/image" Target="../media/image70.png"/><Relationship Id="rId5" Type="http://schemas.openxmlformats.org/officeDocument/2006/relationships/image" Target="../media/image62.png"/><Relationship Id="rId10" Type="http://schemas.openxmlformats.org/officeDocument/2006/relationships/image" Target="../media/image69.png"/><Relationship Id="rId4" Type="http://schemas.openxmlformats.org/officeDocument/2006/relationships/image" Target="../media/image61.png"/><Relationship Id="rId9" Type="http://schemas.openxmlformats.org/officeDocument/2006/relationships/image" Target="../media/image68.png"/></Relationships>
</file>

<file path=ppt/slides/_rels/slide46.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81.png"/><Relationship Id="rId3" Type="http://schemas.openxmlformats.org/officeDocument/2006/relationships/image" Target="../media/image26.gif"/><Relationship Id="rId7" Type="http://schemas.openxmlformats.org/officeDocument/2006/relationships/image" Target="../media/image40.png"/><Relationship Id="rId12" Type="http://schemas.openxmlformats.org/officeDocument/2006/relationships/image" Target="../media/image80.png"/><Relationship Id="rId2" Type="http://schemas.openxmlformats.org/officeDocument/2006/relationships/notesSlide" Target="../notesSlides/notesSlide2.xml"/><Relationship Id="rId1" Type="http://schemas.openxmlformats.org/officeDocument/2006/relationships/slideLayout" Target="../slideLayouts/slideLayout67.xml"/><Relationship Id="rId6" Type="http://schemas.openxmlformats.org/officeDocument/2006/relationships/image" Target="../media/image39.png"/><Relationship Id="rId11" Type="http://schemas.openxmlformats.org/officeDocument/2006/relationships/image" Target="../media/image79.png"/><Relationship Id="rId5" Type="http://schemas.openxmlformats.org/officeDocument/2006/relationships/image" Target="../media/image36.png"/><Relationship Id="rId10" Type="http://schemas.openxmlformats.org/officeDocument/2006/relationships/image" Target="../media/image78.png"/><Relationship Id="rId4" Type="http://schemas.openxmlformats.org/officeDocument/2006/relationships/image" Target="../media/image22.png"/><Relationship Id="rId9" Type="http://schemas.openxmlformats.org/officeDocument/2006/relationships/image" Target="../media/image77.png"/><Relationship Id="rId14" Type="http://schemas.openxmlformats.org/officeDocument/2006/relationships/image" Target="../media/image82.jpg"/></Relationships>
</file>

<file path=ppt/slides/_rels/slide4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98.xml"/><Relationship Id="rId7" Type="http://schemas.openxmlformats.org/officeDocument/2006/relationships/image" Target="../media/image40.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83.png"/><Relationship Id="rId9"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gif"/><Relationship Id="rId1" Type="http://schemas.openxmlformats.org/officeDocument/2006/relationships/slideLayout" Target="../slideLayouts/slideLayout158.xml"/><Relationship Id="rId4" Type="http://schemas.openxmlformats.org/officeDocument/2006/relationships/image" Target="../media/image84.png"/></Relationships>
</file>

<file path=ppt/slides/_rels/slide4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22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2.pn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9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99.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87.jpeg"/><Relationship Id="rId9" Type="http://schemas.openxmlformats.org/officeDocument/2006/relationships/image" Target="../media/image86.png"/></Relationships>
</file>

<file path=ppt/slides/_rels/slide5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2.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9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199.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87.jpeg"/><Relationship Id="rId9" Type="http://schemas.openxmlformats.org/officeDocument/2006/relationships/image" Target="../media/image88.png"/></Relationships>
</file>

<file path=ppt/slides/_rels/slide5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2.png"/><Relationship Id="rId7"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19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99.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87.jpeg"/><Relationship Id="rId9" Type="http://schemas.openxmlformats.org/officeDocument/2006/relationships/image" Target="../media/image89.png"/></Relationships>
</file>

<file path=ppt/slides/_rels/slide5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5.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89.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22.png"/></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0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90.pn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99.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91.png"/></Relationships>
</file>

<file path=ppt/slides/_rels/slide5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99.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1.png"/><Relationship Id="rId2" Type="http://schemas.openxmlformats.org/officeDocument/2006/relationships/image" Target="../media/image55.png"/><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6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93.png"/><Relationship Id="rId7" Type="http://schemas.openxmlformats.org/officeDocument/2006/relationships/image" Target="../media/image36.png"/><Relationship Id="rId2" Type="http://schemas.openxmlformats.org/officeDocument/2006/relationships/image" Target="../media/image22.png"/><Relationship Id="rId1" Type="http://schemas.openxmlformats.org/officeDocument/2006/relationships/slideLayout" Target="../slideLayouts/slideLayout288.xml"/><Relationship Id="rId6" Type="http://schemas.openxmlformats.org/officeDocument/2006/relationships/image" Target="../media/image96.png"/><Relationship Id="rId5" Type="http://schemas.openxmlformats.org/officeDocument/2006/relationships/image" Target="../media/image95.png"/><Relationship Id="rId10" Type="http://schemas.openxmlformats.org/officeDocument/2006/relationships/image" Target="../media/image41.png"/><Relationship Id="rId4" Type="http://schemas.openxmlformats.org/officeDocument/2006/relationships/image" Target="../media/image94.png"/><Relationship Id="rId9" Type="http://schemas.openxmlformats.org/officeDocument/2006/relationships/image" Target="../media/image40.png"/></Relationships>
</file>

<file path=ppt/slides/_rels/slide62.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36.png"/><Relationship Id="rId7" Type="http://schemas.openxmlformats.org/officeDocument/2006/relationships/image" Target="../media/image93.png"/><Relationship Id="rId2" Type="http://schemas.openxmlformats.org/officeDocument/2006/relationships/image" Target="../media/image21.png"/><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96.png"/><Relationship Id="rId4" Type="http://schemas.openxmlformats.org/officeDocument/2006/relationships/image" Target="../media/image39.png"/><Relationship Id="rId9" Type="http://schemas.openxmlformats.org/officeDocument/2006/relationships/image" Target="../media/image95.png"/></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png"/><Relationship Id="rId1" Type="http://schemas.openxmlformats.org/officeDocument/2006/relationships/slideLayout" Target="../slideLayouts/slideLayout28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95.png"/><Relationship Id="rId7" Type="http://schemas.openxmlformats.org/officeDocument/2006/relationships/image" Target="../media/image39.png"/><Relationship Id="rId2" Type="http://schemas.openxmlformats.org/officeDocument/2006/relationships/image" Target="../media/image22.png"/><Relationship Id="rId1" Type="http://schemas.openxmlformats.org/officeDocument/2006/relationships/slideLayout" Target="../slideLayouts/slideLayout289.xml"/><Relationship Id="rId6" Type="http://schemas.openxmlformats.org/officeDocument/2006/relationships/image" Target="../media/image36.png"/><Relationship Id="rId5" Type="http://schemas.openxmlformats.org/officeDocument/2006/relationships/image" Target="../media/image97.png"/><Relationship Id="rId10" Type="http://schemas.openxmlformats.org/officeDocument/2006/relationships/image" Target="../media/image98.svg"/><Relationship Id="rId4" Type="http://schemas.openxmlformats.org/officeDocument/2006/relationships/image" Target="../media/image96.png"/><Relationship Id="rId9" Type="http://schemas.openxmlformats.org/officeDocument/2006/relationships/image" Target="../media/image41.png"/></Relationships>
</file>

<file path=ppt/slides/_rels/slide6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96.png"/><Relationship Id="rId7" Type="http://schemas.openxmlformats.org/officeDocument/2006/relationships/image" Target="../media/image40.png"/><Relationship Id="rId2" Type="http://schemas.openxmlformats.org/officeDocument/2006/relationships/image" Target="../media/image95.png"/><Relationship Id="rId1" Type="http://schemas.openxmlformats.org/officeDocument/2006/relationships/slideLayout" Target="../slideLayouts/slideLayout289.xml"/><Relationship Id="rId6" Type="http://schemas.openxmlformats.org/officeDocument/2006/relationships/image" Target="../media/image39.png"/><Relationship Id="rId5" Type="http://schemas.openxmlformats.org/officeDocument/2006/relationships/image" Target="../media/image36.png"/><Relationship Id="rId10" Type="http://schemas.openxmlformats.org/officeDocument/2006/relationships/image" Target="../media/image21.png"/><Relationship Id="rId4" Type="http://schemas.openxmlformats.org/officeDocument/2006/relationships/image" Target="../media/image97.png"/><Relationship Id="rId9" Type="http://schemas.openxmlformats.org/officeDocument/2006/relationships/image" Target="../media/image98.svg"/></Relationships>
</file>

<file path=ppt/slides/_rels/slide6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62.png"/><Relationship Id="rId7" Type="http://schemas.openxmlformats.org/officeDocument/2006/relationships/image" Target="../media/image22.png"/><Relationship Id="rId2" Type="http://schemas.openxmlformats.org/officeDocument/2006/relationships/image" Target="../media/image61.png"/><Relationship Id="rId1" Type="http://schemas.openxmlformats.org/officeDocument/2006/relationships/slideLayout" Target="../slideLayouts/slideLayout289.xml"/><Relationship Id="rId6" Type="http://schemas.openxmlformats.org/officeDocument/2006/relationships/image" Target="../media/image99.png"/><Relationship Id="rId5" Type="http://schemas.openxmlformats.org/officeDocument/2006/relationships/image" Target="../media/image60.png"/><Relationship Id="rId4" Type="http://schemas.openxmlformats.org/officeDocument/2006/relationships/image" Target="../media/image59.png"/></Relationships>
</file>

<file path=ppt/slides/_rels/slide67.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61.png"/><Relationship Id="rId7" Type="http://schemas.openxmlformats.org/officeDocument/2006/relationships/image" Target="../media/image99.png"/><Relationship Id="rId2" Type="http://schemas.openxmlformats.org/officeDocument/2006/relationships/image" Target="../media/image21.png"/><Relationship Id="rId1" Type="http://schemas.openxmlformats.org/officeDocument/2006/relationships/slideLayout" Target="../slideLayouts/slideLayout28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62.png"/></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101.svg"/><Relationship Id="rId2" Type="http://schemas.openxmlformats.org/officeDocument/2006/relationships/image" Target="../media/image36.png"/><Relationship Id="rId1" Type="http://schemas.openxmlformats.org/officeDocument/2006/relationships/slideLayout" Target="../slideLayouts/slideLayout289.xml"/><Relationship Id="rId6" Type="http://schemas.openxmlformats.org/officeDocument/2006/relationships/image" Target="../media/image21.png"/><Relationship Id="rId5" Type="http://schemas.openxmlformats.org/officeDocument/2006/relationships/image" Target="../media/image41.png"/><Relationship Id="rId4" Type="http://schemas.openxmlformats.org/officeDocument/2006/relationships/image" Target="../media/image40.png"/></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101.svg"/><Relationship Id="rId2" Type="http://schemas.openxmlformats.org/officeDocument/2006/relationships/image" Target="../media/image36.png"/><Relationship Id="rId1" Type="http://schemas.openxmlformats.org/officeDocument/2006/relationships/slideLayout" Target="../slideLayouts/slideLayout289.xml"/><Relationship Id="rId6" Type="http://schemas.openxmlformats.org/officeDocument/2006/relationships/image" Target="../media/image21.png"/><Relationship Id="rId5" Type="http://schemas.openxmlformats.org/officeDocument/2006/relationships/image" Target="../media/image41.png"/><Relationship Id="rId4" Type="http://schemas.openxmlformats.org/officeDocument/2006/relationships/image" Target="../media/image40.png"/></Relationships>
</file>

<file path=ppt/slides/_rels/slide70.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62.png"/><Relationship Id="rId7" Type="http://schemas.openxmlformats.org/officeDocument/2006/relationships/image" Target="../media/image21.png"/><Relationship Id="rId2" Type="http://schemas.openxmlformats.org/officeDocument/2006/relationships/image" Target="../media/image61.png"/><Relationship Id="rId1" Type="http://schemas.openxmlformats.org/officeDocument/2006/relationships/slideLayout" Target="../slideLayouts/slideLayout289.xml"/><Relationship Id="rId6" Type="http://schemas.openxmlformats.org/officeDocument/2006/relationships/image" Target="../media/image99.png"/><Relationship Id="rId5" Type="http://schemas.openxmlformats.org/officeDocument/2006/relationships/image" Target="../media/image60.png"/><Relationship Id="rId4" Type="http://schemas.openxmlformats.org/officeDocument/2006/relationships/image" Target="../media/image59.png"/></Relationships>
</file>

<file path=ppt/slides/_rels/slide71.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62.png"/><Relationship Id="rId7" Type="http://schemas.openxmlformats.org/officeDocument/2006/relationships/image" Target="../media/image21.png"/><Relationship Id="rId2" Type="http://schemas.openxmlformats.org/officeDocument/2006/relationships/image" Target="../media/image61.png"/><Relationship Id="rId1" Type="http://schemas.openxmlformats.org/officeDocument/2006/relationships/slideLayout" Target="../slideLayouts/slideLayout289.xml"/><Relationship Id="rId6" Type="http://schemas.openxmlformats.org/officeDocument/2006/relationships/image" Target="../media/image99.png"/><Relationship Id="rId5" Type="http://schemas.openxmlformats.org/officeDocument/2006/relationships/image" Target="../media/image60.png"/><Relationship Id="rId4" Type="http://schemas.openxmlformats.org/officeDocument/2006/relationships/image" Target="../media/image59.png"/></Relationships>
</file>

<file path=ppt/slides/_rels/slide72.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62.png"/><Relationship Id="rId7" Type="http://schemas.openxmlformats.org/officeDocument/2006/relationships/image" Target="../media/image21.png"/><Relationship Id="rId2" Type="http://schemas.openxmlformats.org/officeDocument/2006/relationships/image" Target="../media/image61.png"/><Relationship Id="rId1" Type="http://schemas.openxmlformats.org/officeDocument/2006/relationships/slideLayout" Target="../slideLayouts/slideLayout289.xml"/><Relationship Id="rId6" Type="http://schemas.openxmlformats.org/officeDocument/2006/relationships/image" Target="../media/image99.png"/><Relationship Id="rId5" Type="http://schemas.openxmlformats.org/officeDocument/2006/relationships/image" Target="../media/image60.png"/><Relationship Id="rId10" Type="http://schemas.openxmlformats.org/officeDocument/2006/relationships/image" Target="../media/image105.png"/><Relationship Id="rId4" Type="http://schemas.openxmlformats.org/officeDocument/2006/relationships/image" Target="../media/image59.png"/><Relationship Id="rId9" Type="http://schemas.openxmlformats.org/officeDocument/2006/relationships/image" Target="../media/image104.png"/></Relationships>
</file>

<file path=ppt/slides/_rels/slide73.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62.png"/><Relationship Id="rId7" Type="http://schemas.openxmlformats.org/officeDocument/2006/relationships/image" Target="../media/image21.png"/><Relationship Id="rId2" Type="http://schemas.openxmlformats.org/officeDocument/2006/relationships/image" Target="../media/image61.png"/><Relationship Id="rId1" Type="http://schemas.openxmlformats.org/officeDocument/2006/relationships/slideLayout" Target="../slideLayouts/slideLayout289.xml"/><Relationship Id="rId6" Type="http://schemas.openxmlformats.org/officeDocument/2006/relationships/image" Target="../media/image99.png"/><Relationship Id="rId5" Type="http://schemas.openxmlformats.org/officeDocument/2006/relationships/image" Target="../media/image60.png"/><Relationship Id="rId10" Type="http://schemas.openxmlformats.org/officeDocument/2006/relationships/image" Target="../media/image105.png"/><Relationship Id="rId4" Type="http://schemas.openxmlformats.org/officeDocument/2006/relationships/image" Target="../media/image59.png"/><Relationship Id="rId9" Type="http://schemas.openxmlformats.org/officeDocument/2006/relationships/image" Target="../media/image104.png"/></Relationships>
</file>

<file path=ppt/slides/_rels/slide74.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61.png"/><Relationship Id="rId7" Type="http://schemas.openxmlformats.org/officeDocument/2006/relationships/image" Target="../media/image99.png"/><Relationship Id="rId2" Type="http://schemas.openxmlformats.org/officeDocument/2006/relationships/image" Target="../media/image106.png"/><Relationship Id="rId1" Type="http://schemas.openxmlformats.org/officeDocument/2006/relationships/slideLayout" Target="../slideLayouts/slideLayout28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62.png"/></Relationships>
</file>

<file path=ppt/slides/_rels/slide7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62.png"/><Relationship Id="rId7" Type="http://schemas.openxmlformats.org/officeDocument/2006/relationships/image" Target="../media/image108.jpeg"/><Relationship Id="rId2" Type="http://schemas.openxmlformats.org/officeDocument/2006/relationships/image" Target="../media/image61.png"/><Relationship Id="rId1" Type="http://schemas.openxmlformats.org/officeDocument/2006/relationships/slideLayout" Target="../slideLayouts/slideLayout289.xml"/><Relationship Id="rId6" Type="http://schemas.openxmlformats.org/officeDocument/2006/relationships/image" Target="../media/image99.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109.png"/></Relationships>
</file>

<file path=ppt/slides/_rels/slide7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201.xml"/><Relationship Id="rId7" Type="http://schemas.openxmlformats.org/officeDocument/2006/relationships/image" Target="../media/image26.gif"/><Relationship Id="rId12" Type="http://schemas.openxmlformats.org/officeDocument/2006/relationships/image" Target="../media/image99.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83.png"/><Relationship Id="rId11" Type="http://schemas.openxmlformats.org/officeDocument/2006/relationships/image" Target="../media/image60.png"/><Relationship Id="rId5" Type="http://schemas.openxmlformats.org/officeDocument/2006/relationships/image" Target="../media/image22.png"/><Relationship Id="rId10" Type="http://schemas.openxmlformats.org/officeDocument/2006/relationships/image" Target="../media/image59.png"/><Relationship Id="rId4" Type="http://schemas.openxmlformats.org/officeDocument/2006/relationships/notesSlide" Target="../notesSlides/notesSlide14.xml"/><Relationship Id="rId9" Type="http://schemas.openxmlformats.org/officeDocument/2006/relationships/image" Target="../media/image62.png"/></Relationships>
</file>

<file path=ppt/slides/_rels/slide7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slideLayout" Target="../slideLayouts/slideLayout200.xml"/><Relationship Id="rId7" Type="http://schemas.openxmlformats.org/officeDocument/2006/relationships/image" Target="../media/image62.png"/><Relationship Id="rId12" Type="http://schemas.openxmlformats.org/officeDocument/2006/relationships/image" Target="../media/image110.png"/><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image" Target="../media/image61.png"/><Relationship Id="rId11" Type="http://schemas.openxmlformats.org/officeDocument/2006/relationships/image" Target="../media/image26.gif"/><Relationship Id="rId5" Type="http://schemas.openxmlformats.org/officeDocument/2006/relationships/image" Target="../media/image22.png"/><Relationship Id="rId10" Type="http://schemas.openxmlformats.org/officeDocument/2006/relationships/image" Target="../media/image99.png"/><Relationship Id="rId4" Type="http://schemas.openxmlformats.org/officeDocument/2006/relationships/notesSlide" Target="../notesSlides/notesSlide15.xml"/><Relationship Id="rId9" Type="http://schemas.openxmlformats.org/officeDocument/2006/relationships/image" Target="../media/image60.png"/></Relationships>
</file>

<file path=ppt/slides/_rels/slide78.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61.png"/><Relationship Id="rId7" Type="http://schemas.openxmlformats.org/officeDocument/2006/relationships/image" Target="../media/image99.png"/><Relationship Id="rId2" Type="http://schemas.openxmlformats.org/officeDocument/2006/relationships/notesSlide" Target="../notesSlides/notesSlide16.xml"/><Relationship Id="rId1" Type="http://schemas.openxmlformats.org/officeDocument/2006/relationships/slideLayout" Target="../slideLayouts/slideLayout19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62.png"/><Relationship Id="rId9" Type="http://schemas.openxmlformats.org/officeDocument/2006/relationships/image" Target="../media/image91.png"/></Relationships>
</file>

<file path=ppt/slides/_rels/slide7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61.png"/><Relationship Id="rId7" Type="http://schemas.openxmlformats.org/officeDocument/2006/relationships/image" Target="../media/image99.png"/><Relationship Id="rId2" Type="http://schemas.openxmlformats.org/officeDocument/2006/relationships/notesSlide" Target="../notesSlides/notesSlide17.xml"/><Relationship Id="rId1" Type="http://schemas.openxmlformats.org/officeDocument/2006/relationships/slideLayout" Target="../slideLayouts/slideLayout199.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88.png"/><Relationship Id="rId4" Type="http://schemas.openxmlformats.org/officeDocument/2006/relationships/image" Target="../media/image62.png"/><Relationship Id="rId9" Type="http://schemas.openxmlformats.org/officeDocument/2006/relationships/image" Target="../media/image21.png"/></Relationships>
</file>

<file path=ppt/slides/_rels/slide8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61.png"/><Relationship Id="rId7" Type="http://schemas.openxmlformats.org/officeDocument/2006/relationships/image" Target="../media/image99.png"/><Relationship Id="rId2" Type="http://schemas.openxmlformats.org/officeDocument/2006/relationships/notesSlide" Target="../notesSlides/notesSlide18.xml"/><Relationship Id="rId1" Type="http://schemas.openxmlformats.org/officeDocument/2006/relationships/slideLayout" Target="../slideLayouts/slideLayout199.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88.png"/><Relationship Id="rId4" Type="http://schemas.openxmlformats.org/officeDocument/2006/relationships/image" Target="../media/image62.png"/><Relationship Id="rId9" Type="http://schemas.openxmlformats.org/officeDocument/2006/relationships/image" Target="../media/image21.png"/></Relationships>
</file>

<file path=ppt/slides/_rels/slide8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61.png"/><Relationship Id="rId7" Type="http://schemas.openxmlformats.org/officeDocument/2006/relationships/image" Target="../media/image99.png"/><Relationship Id="rId2" Type="http://schemas.openxmlformats.org/officeDocument/2006/relationships/notesSlide" Target="../notesSlides/notesSlide19.xml"/><Relationship Id="rId1" Type="http://schemas.openxmlformats.org/officeDocument/2006/relationships/slideLayout" Target="../slideLayouts/slideLayout199.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112.svg"/><Relationship Id="rId4" Type="http://schemas.openxmlformats.org/officeDocument/2006/relationships/image" Target="../media/image62.png"/><Relationship Id="rId9" Type="http://schemas.openxmlformats.org/officeDocument/2006/relationships/image" Target="../media/image111.png"/></Relationships>
</file>

<file path=ppt/slides/_rels/slide8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61.png"/><Relationship Id="rId7" Type="http://schemas.openxmlformats.org/officeDocument/2006/relationships/image" Target="../media/image99.png"/><Relationship Id="rId2" Type="http://schemas.openxmlformats.org/officeDocument/2006/relationships/image" Target="../media/image106.png"/><Relationship Id="rId1" Type="http://schemas.openxmlformats.org/officeDocument/2006/relationships/slideLayout" Target="../slideLayouts/slideLayout22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62.png"/></Relationships>
</file>

<file path=ppt/slides/_rels/slide8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91.png"/><Relationship Id="rId2" Type="http://schemas.openxmlformats.org/officeDocument/2006/relationships/image" Target="../media/image113.png"/><Relationship Id="rId1" Type="http://schemas.openxmlformats.org/officeDocument/2006/relationships/slideLayout" Target="../slideLayouts/slideLayout22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91.png"/><Relationship Id="rId2" Type="http://schemas.openxmlformats.org/officeDocument/2006/relationships/image" Target="../media/image113.png"/><Relationship Id="rId1" Type="http://schemas.openxmlformats.org/officeDocument/2006/relationships/slideLayout" Target="../slideLayouts/slideLayout22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91.png"/><Relationship Id="rId2" Type="http://schemas.openxmlformats.org/officeDocument/2006/relationships/image" Target="../media/image113.png"/><Relationship Id="rId1" Type="http://schemas.openxmlformats.org/officeDocument/2006/relationships/slideLayout" Target="../slideLayouts/slideLayout22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slideLayout" Target="../slideLayouts/slideLayout201.xml"/><Relationship Id="rId7" Type="http://schemas.openxmlformats.org/officeDocument/2006/relationships/image" Target="../media/image59.png"/><Relationship Id="rId12" Type="http://schemas.openxmlformats.org/officeDocument/2006/relationships/image" Target="../media/image46.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62.png"/><Relationship Id="rId11" Type="http://schemas.openxmlformats.org/officeDocument/2006/relationships/image" Target="../media/image26.gif"/><Relationship Id="rId5" Type="http://schemas.openxmlformats.org/officeDocument/2006/relationships/image" Target="../media/image61.png"/><Relationship Id="rId10" Type="http://schemas.openxmlformats.org/officeDocument/2006/relationships/image" Target="../media/image83.png"/><Relationship Id="rId4" Type="http://schemas.openxmlformats.org/officeDocument/2006/relationships/notesSlide" Target="../notesSlides/notesSlide20.xml"/><Relationship Id="rId9" Type="http://schemas.openxmlformats.org/officeDocument/2006/relationships/image" Target="../media/image99.png"/></Relationships>
</file>

<file path=ppt/slides/_rels/slide87.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58.xml"/></Relationships>
</file>

<file path=ppt/slides/_rels/slide8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11.xml"/><Relationship Id="rId7" Type="http://schemas.openxmlformats.org/officeDocument/2006/relationships/image" Target="../media/image40.png"/><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image" Target="../media/image39.png"/><Relationship Id="rId5" Type="http://schemas.openxmlformats.org/officeDocument/2006/relationships/image" Target="../media/image36.png"/><Relationship Id="rId10" Type="http://schemas.openxmlformats.org/officeDocument/2006/relationships/image" Target="../media/image115.png"/><Relationship Id="rId4" Type="http://schemas.openxmlformats.org/officeDocument/2006/relationships/image" Target="../media/image63.png"/><Relationship Id="rId9" Type="http://schemas.openxmlformats.org/officeDocument/2006/relationships/image" Target="../media/image114.png"/></Relationships>
</file>

<file path=ppt/slides/_rels/slide8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11.xml"/><Relationship Id="rId7" Type="http://schemas.openxmlformats.org/officeDocument/2006/relationships/image" Target="../media/image40.png"/><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image" Target="../media/image39.png"/><Relationship Id="rId5" Type="http://schemas.openxmlformats.org/officeDocument/2006/relationships/image" Target="../media/image36.png"/><Relationship Id="rId10" Type="http://schemas.openxmlformats.org/officeDocument/2006/relationships/image" Target="../media/image117.png"/><Relationship Id="rId4" Type="http://schemas.openxmlformats.org/officeDocument/2006/relationships/image" Target="../media/image63.png"/><Relationship Id="rId9" Type="http://schemas.openxmlformats.org/officeDocument/2006/relationships/image" Target="../media/image116.png"/></Relationships>
</file>

<file path=ppt/slides/_rels/slide90.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image" Target="../media/image118.png"/><Relationship Id="rId1" Type="http://schemas.openxmlformats.org/officeDocument/2006/relationships/slideLayout" Target="../slideLayouts/slideLayout11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91.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image" Target="../media/image118.png"/><Relationship Id="rId1" Type="http://schemas.openxmlformats.org/officeDocument/2006/relationships/slideLayout" Target="../slideLayouts/slideLayout11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14.xml"/><Relationship Id="rId2" Type="http://schemas.openxmlformats.org/officeDocument/2006/relationships/video" Target="../media/media15.mp4"/><Relationship Id="rId1" Type="http://schemas.microsoft.com/office/2007/relationships/media" Target="../media/media15.mp4"/><Relationship Id="rId5" Type="http://schemas.openxmlformats.org/officeDocument/2006/relationships/image" Target="../media/image121.png"/><Relationship Id="rId4" Type="http://schemas.openxmlformats.org/officeDocument/2006/relationships/image" Target="../media/image120.png"/></Relationships>
</file>

<file path=ppt/slides/_rels/slide93.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6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A3359675-D021-74F8-2615-92D77CFFC1CE}"/>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3810873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4" name="Groupe 13">
            <a:extLst>
              <a:ext uri="{FF2B5EF4-FFF2-40B4-BE49-F238E27FC236}">
                <a16:creationId xmlns:a16="http://schemas.microsoft.com/office/drawing/2014/main" id="{46BD0EB1-E607-8561-D6E3-75D9630E9A2E}"/>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34E62C9E-567D-9F9D-AA5B-4B3BC29FEB1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B60D1D3E-E8E2-A7AB-347B-16D3D8CDEF7C}"/>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sp>
        <p:nvSpPr>
          <p:cNvPr id="26" name="Espace réservé du texte 5">
            <a:extLst>
              <a:ext uri="{FF2B5EF4-FFF2-40B4-BE49-F238E27FC236}">
                <a16:creationId xmlns:a16="http://schemas.microsoft.com/office/drawing/2014/main" id="{AE255408-845B-CF4C-F074-9375B2ED8441}"/>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dirty="0"/>
              <a:t>معجم</a:t>
            </a:r>
          </a:p>
          <a:p>
            <a:pPr marL="266700" indent="-266700">
              <a:lnSpc>
                <a:spcPct val="100000"/>
              </a:lnSpc>
              <a:spcBef>
                <a:spcPts val="0"/>
              </a:spcBef>
              <a:buClrTx/>
              <a:buFont typeface="Wingdings" panose="05000000000000000000" pitchFamily="2" charset="2"/>
              <a:buChar char="m"/>
            </a:pPr>
            <a:r>
              <a:rPr lang="tzm-Arab-MA" dirty="0"/>
              <a:t>استماع وتحدث</a:t>
            </a:r>
          </a:p>
          <a:p>
            <a:pPr marL="266700" indent="-266700">
              <a:lnSpc>
                <a:spcPct val="100000"/>
              </a:lnSpc>
              <a:spcBef>
                <a:spcPts val="0"/>
              </a:spcBef>
              <a:buClrTx/>
              <a:buFont typeface="Wingdings" panose="05000000000000000000" pitchFamily="2" charset="2"/>
              <a:buChar char="m"/>
            </a:pPr>
            <a:r>
              <a:rPr lang="tzm-Arab-MA" dirty="0"/>
              <a:t>قراءة : </a:t>
            </a:r>
            <a:r>
              <a:rPr lang="ar-MA" dirty="0"/>
              <a:t> الهمزة على الألف مع جميع الحركات</a:t>
            </a:r>
            <a:endParaRPr lang="tzm-Arab-MA" dirty="0"/>
          </a:p>
          <a:p>
            <a:pPr marL="266700" indent="-266700">
              <a:lnSpc>
                <a:spcPct val="100000"/>
              </a:lnSpc>
              <a:spcBef>
                <a:spcPts val="0"/>
              </a:spcBef>
              <a:buClrTx/>
              <a:buFont typeface="Wingdings" panose="05000000000000000000" pitchFamily="2" charset="2"/>
              <a:buChar char="m"/>
            </a:pPr>
            <a:r>
              <a:rPr lang="tzm-Arab-MA" dirty="0"/>
              <a:t>خط : رسم الحرف </a:t>
            </a:r>
            <a:r>
              <a:rPr lang="ar-MA" dirty="0"/>
              <a:t>وإكمال كلمات بالهمزة على الألف</a:t>
            </a:r>
            <a:endParaRPr lang="tzm-Arab-MA" dirty="0"/>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a:t>
            </a:r>
            <a:r>
              <a:rPr lang="ar-MA" dirty="0"/>
              <a:t> </a:t>
            </a:r>
            <a:r>
              <a:rPr lang="tzm-Arab-MA" dirty="0"/>
              <a:t>دمج</a:t>
            </a:r>
          </a:p>
          <a:p>
            <a:pPr marL="266700" indent="-266700">
              <a:lnSpc>
                <a:spcPct val="100000"/>
              </a:lnSpc>
              <a:spcBef>
                <a:spcPts val="300"/>
              </a:spcBef>
              <a:buClrTx/>
              <a:buFont typeface="Wingdings" panose="05000000000000000000" pitchFamily="2" charset="2"/>
              <a:buChar char="m"/>
            </a:pPr>
            <a:r>
              <a:rPr lang="tzm-Arab-MA" dirty="0"/>
              <a:t>إملاء</a:t>
            </a: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896000" y="390422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a:t>
            </a:r>
            <a:r>
              <a:rPr lang="ar-MA" dirty="0"/>
              <a:t>الهمزة على الواو مع جميع الحركات</a:t>
            </a:r>
            <a:endParaRPr lang="tzm-Arab-MA" dirty="0"/>
          </a:p>
          <a:p>
            <a:pPr marL="266700" indent="-266700">
              <a:lnSpc>
                <a:spcPct val="100000"/>
              </a:lnSpc>
              <a:spcBef>
                <a:spcPts val="300"/>
              </a:spcBef>
              <a:buClrTx/>
              <a:buFont typeface="Wingdings" panose="05000000000000000000" pitchFamily="2" charset="2"/>
              <a:buChar char="m"/>
            </a:pPr>
            <a:r>
              <a:rPr lang="tzm-Arab-MA" dirty="0"/>
              <a:t>خط : رسم الحرف </a:t>
            </a:r>
            <a:r>
              <a:rPr lang="ar-MA" dirty="0"/>
              <a:t>وإكمال كلمات بالهمزة على الواو</a:t>
            </a:r>
            <a:endParaRPr lang="tzm-Arab-MA" dirty="0"/>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a:t>
            </a:r>
            <a:r>
              <a:rPr lang="ar-MA" dirty="0"/>
              <a:t> </a:t>
            </a:r>
            <a:r>
              <a:rPr lang="tzm-Arab-MA" dirty="0"/>
              <a:t>أراجع ما تعلمته</a:t>
            </a:r>
          </a:p>
          <a:p>
            <a:pPr marL="266700" indent="-266700">
              <a:lnSpc>
                <a:spcPct val="100000"/>
              </a:lnSpc>
              <a:spcBef>
                <a:spcPts val="300"/>
              </a:spcBef>
              <a:buClrTx/>
              <a:buFont typeface="Wingdings" panose="05000000000000000000" pitchFamily="2" charset="2"/>
              <a:buChar char="m"/>
            </a:pPr>
            <a:r>
              <a:rPr lang="tzm-Arab-MA" dirty="0"/>
              <a:t>إنتاج كتابي</a:t>
            </a: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a:t>
            </a:r>
            <a:r>
              <a:rPr lang="ar-MA" dirty="0"/>
              <a:t> </a:t>
            </a:r>
            <a:r>
              <a:rPr lang="tzm-Arab-MA" dirty="0"/>
              <a:t> </a:t>
            </a:r>
            <a:r>
              <a:rPr lang="ar-MA" dirty="0"/>
              <a:t>الهمزة على الياء</a:t>
            </a:r>
            <a:endParaRPr lang="tzm-Arab-MA" dirty="0"/>
          </a:p>
          <a:p>
            <a:pPr marL="266700" indent="-266700">
              <a:lnSpc>
                <a:spcPct val="100000"/>
              </a:lnSpc>
              <a:spcBef>
                <a:spcPts val="300"/>
              </a:spcBef>
              <a:buClrTx/>
              <a:buFont typeface="Wingdings" panose="05000000000000000000" pitchFamily="2" charset="2"/>
              <a:buChar char="m"/>
            </a:pPr>
            <a:r>
              <a:rPr lang="tzm-Arab-MA" dirty="0"/>
              <a:t>خط : رسم الحرف </a:t>
            </a:r>
            <a:r>
              <a:rPr lang="ar-MA" dirty="0"/>
              <a:t>وإكمال كلمات بالهمزة على الياء</a:t>
            </a:r>
            <a:endParaRPr lang="tzm-Arab-MA" dirty="0"/>
          </a:p>
        </p:txBody>
      </p:sp>
      <p:pic>
        <p:nvPicPr>
          <p:cNvPr id="2" name="Image 1" descr="Une image contenant Rectangle, conception&#10;&#10;Le contenu généré par l’IA peut être incorrect.">
            <a:extLst>
              <a:ext uri="{FF2B5EF4-FFF2-40B4-BE49-F238E27FC236}">
                <a16:creationId xmlns:a16="http://schemas.microsoft.com/office/drawing/2014/main" id="{1226B827-C206-3053-EF28-49250615B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1910926"/>
            <a:ext cx="3831420" cy="1362012"/>
          </a:xfrm>
          <a:prstGeom prst="rect">
            <a:avLst/>
          </a:prstGeom>
        </p:spPr>
      </p:pic>
      <p:sp>
        <p:nvSpPr>
          <p:cNvPr id="3" name="Espace réservé du texte 5">
            <a:extLst>
              <a:ext uri="{FF2B5EF4-FFF2-40B4-BE49-F238E27FC236}">
                <a16:creationId xmlns:a16="http://schemas.microsoft.com/office/drawing/2014/main" id="{84C50125-6638-DB49-3CE3-D7CE8EA18B85}"/>
              </a:ext>
            </a:extLst>
          </p:cNvPr>
          <p:cNvSpPr txBox="1">
            <a:spLocks/>
          </p:cNvSpPr>
          <p:nvPr/>
        </p:nvSpPr>
        <p:spPr>
          <a:xfrm>
            <a:off x="757652"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dirty="0">
                <a:solidFill>
                  <a:srgbClr val="424D7B"/>
                </a:solidFill>
              </a:rPr>
              <a:t>استماع وتحدث</a:t>
            </a:r>
          </a:p>
          <a:p>
            <a:pPr algn="r" rtl="1">
              <a:spcBef>
                <a:spcPts val="0"/>
              </a:spcBef>
              <a:buClr>
                <a:srgbClr val="424D7B"/>
              </a:buClr>
            </a:pPr>
            <a:r>
              <a:rPr lang="ar-MA" dirty="0">
                <a:solidFill>
                  <a:srgbClr val="424D7B"/>
                </a:solidFill>
              </a:rPr>
              <a:t>قراءة : الهمزة على السطر مع جميع الحركات</a:t>
            </a:r>
          </a:p>
          <a:p>
            <a:pPr algn="r" rtl="1">
              <a:spcBef>
                <a:spcPts val="0"/>
              </a:spcBef>
              <a:buClr>
                <a:srgbClr val="424D7B"/>
              </a:buClr>
            </a:pPr>
            <a:r>
              <a:rPr lang="ar-MA" dirty="0">
                <a:solidFill>
                  <a:srgbClr val="424D7B"/>
                </a:solidFill>
              </a:rPr>
              <a:t>رسم الحرف وإكمال كلمات بالهمزة على الواو– نقل </a:t>
            </a:r>
          </a:p>
        </p:txBody>
      </p:sp>
      <p:sp>
        <p:nvSpPr>
          <p:cNvPr id="4" name="Organigramme : Terminateur 3">
            <a:extLst>
              <a:ext uri="{FF2B5EF4-FFF2-40B4-BE49-F238E27FC236}">
                <a16:creationId xmlns:a16="http://schemas.microsoft.com/office/drawing/2014/main" id="{2A387659-A5B7-51B9-0531-72F61298701A}"/>
              </a:ext>
            </a:extLst>
          </p:cNvPr>
          <p:cNvSpPr/>
          <p:nvPr/>
        </p:nvSpPr>
        <p:spPr>
          <a:xfrm>
            <a:off x="2917910"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rPr>
              <a:t>اليوم</a:t>
            </a:r>
            <a:r>
              <a:rPr lang="fr-MA" sz="1600" b="1" dirty="0">
                <a:solidFill>
                  <a:srgbClr val="474F71"/>
                </a:solidFill>
                <a:latin typeface="Arial" panose="020B0604020202020204" pitchFamily="34" charset="0"/>
                <a:cs typeface="Arial" panose="020B0604020202020204" pitchFamily="34" charset="0"/>
              </a:rPr>
              <a:t> 4 - </a:t>
            </a:r>
            <a:endParaRPr lang="ar-MA" sz="1600" b="1" dirty="0">
              <a:solidFill>
                <a:srgbClr val="474F7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172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222" y="1374810"/>
            <a:ext cx="5488778" cy="2842958"/>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009236"/>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72787" y="4561591"/>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لعبتي المفضلة</a:t>
            </a:r>
          </a:p>
          <a:p>
            <a:pPr marL="0" indent="0" algn="r" rtl="1">
              <a:lnSpc>
                <a:spcPct val="100000"/>
              </a:lnSpc>
              <a:spcBef>
                <a:spcPts val="300"/>
              </a:spcBef>
              <a:buClr>
                <a:srgbClr val="424D7B"/>
              </a:buClr>
              <a:buSzPct val="50000"/>
              <a:buNone/>
            </a:pPr>
            <a:r>
              <a:rPr lang="ar-MA" sz="2200" b="1" dirty="0">
                <a:solidFill>
                  <a:srgbClr val="424D7B"/>
                </a:solidFill>
                <a:latin typeface="Dosis SemiBold" pitchFamily="2" charset="0"/>
                <a:cs typeface="Microsoft Uighur" panose="02000000000000000000" pitchFamily="2" charset="-78"/>
              </a:rPr>
              <a:t>              البنية السردية للحكاية</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10838" y="2347929"/>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 </a:t>
            </a:r>
            <a:r>
              <a:rPr lang="ar-MA" sz="2200" dirty="0">
                <a:cs typeface="Microsoft Uighur" panose="02000000000000000000" pitchFamily="2" charset="-78"/>
                <a:sym typeface="Arial"/>
              </a:rPr>
              <a:t>في – حيثُ – بين – أنا أحبُّ – أنتما – هما </a:t>
            </a:r>
          </a:p>
          <a:p>
            <a:pPr marL="0" lvl="0" indent="0" algn="r" rtl="1">
              <a:buClr>
                <a:srgbClr val="424D7B"/>
              </a:buClr>
              <a:buSzPct val="50000"/>
              <a:buNone/>
              <a:defRPr/>
            </a:pPr>
            <a:r>
              <a:rPr lang="ar-MA" sz="2200" dirty="0">
                <a:cs typeface="Microsoft Uighur" panose="02000000000000000000" pitchFamily="2" charset="-78"/>
                <a:sym typeface="Arial"/>
              </a:rPr>
              <a:t>           </a:t>
            </a:r>
            <a:r>
              <a:rPr lang="ar-MA" sz="2200" b="1" dirty="0">
                <a:cs typeface="Microsoft Uighur" panose="02000000000000000000" pitchFamily="2" charset="-78"/>
                <a:sym typeface="Arial"/>
              </a:rPr>
              <a:t>قراءة مشتركة </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218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934893"/>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11700" y="5894763"/>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الهمزة على السطر مع جميع الحركات.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رسم الحرف وإكمال كلمات بالهمزة على السطر- نقل.</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19507" y="5677786"/>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6016" y="425544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14554" y="1805299"/>
            <a:ext cx="544953" cy="540000"/>
          </a:xfrm>
          <a:prstGeom prst="rect">
            <a:avLst/>
          </a:prstGeom>
        </p:spPr>
      </p:pic>
      <p:pic>
        <p:nvPicPr>
          <p:cNvPr id="4" name="Espace réservé pour une image  20">
            <a:extLst>
              <a:ext uri="{FF2B5EF4-FFF2-40B4-BE49-F238E27FC236}">
                <a16:creationId xmlns:a16="http://schemas.microsoft.com/office/drawing/2014/main" id="{B4D0B0E0-D077-8453-11AB-7EF22167B73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560" r="-7560"/>
          <a:stretch>
            <a:fillRect/>
          </a:stretch>
        </p:blipFill>
        <p:spPr>
          <a:xfrm>
            <a:off x="1561596" y="1505776"/>
            <a:ext cx="468000" cy="468000"/>
          </a:xfrm>
          <a:prstGeom prst="rect">
            <a:avLst/>
          </a:prstGeom>
        </p:spPr>
      </p:pic>
      <p:pic>
        <p:nvPicPr>
          <p:cNvPr id="5" name="Espace réservé pour une image  20">
            <a:extLst>
              <a:ext uri="{FF2B5EF4-FFF2-40B4-BE49-F238E27FC236}">
                <a16:creationId xmlns:a16="http://schemas.microsoft.com/office/drawing/2014/main" id="{7102410C-9DFA-B875-0F3E-8E9274F560E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7560" r="-7560"/>
          <a:stretch>
            <a:fillRect/>
          </a:stretch>
        </p:blipFill>
        <p:spPr>
          <a:xfrm>
            <a:off x="1578198" y="3970453"/>
            <a:ext cx="468000" cy="468000"/>
          </a:xfrm>
          <a:prstGeom prst="rect">
            <a:avLst/>
          </a:prstGeom>
        </p:spPr>
      </p:pic>
      <p:pic>
        <p:nvPicPr>
          <p:cNvPr id="8" name="Espace réservé pour une image  20">
            <a:extLst>
              <a:ext uri="{FF2B5EF4-FFF2-40B4-BE49-F238E27FC236}">
                <a16:creationId xmlns:a16="http://schemas.microsoft.com/office/drawing/2014/main" id="{DA64AA24-24B2-5DF6-26BA-73225B77E135}"/>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rcRect l="-7560" r="-7560"/>
          <a:stretch>
            <a:fillRect/>
          </a:stretch>
        </p:blipFill>
        <p:spPr>
          <a:xfrm>
            <a:off x="1578198" y="5413485"/>
            <a:ext cx="468000" cy="468000"/>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760130"/>
            <a:ext cx="6696000" cy="1166987"/>
            <a:chOff x="1331545" y="2851205"/>
            <a:chExt cx="6696000" cy="1018110"/>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24987" y="3144331"/>
              <a:ext cx="4934784" cy="724984"/>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استخراج البنية السردية للحكاية لفهم المضمون العام  للحكاية؛</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a:t>
              </a:r>
              <a:r>
                <a:rPr lang="ar-MA" sz="2400" b="1" dirty="0">
                  <a:solidFill>
                    <a:srgbClr val="424D7B"/>
                  </a:solidFill>
                  <a:latin typeface="Microsoft Uighur" panose="02000000000000000000" pitchFamily="2" charset="-78"/>
                  <a:cs typeface="Microsoft Uighur" panose="02000000000000000000" pitchFamily="2" charset="-78"/>
                </a:rPr>
                <a:t>ة الهمزة على السطر مع جميع الحركات</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6"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رسم الحرف وإكمال كلمات بالهمزة على السطر- النقل.</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402115" y="3501790"/>
            <a:ext cx="6037918"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إملاء</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sym typeface="Arial"/>
              </a:rPr>
              <a:t>ئِــ</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ئٌ - </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سَئِمَ - مُخْطِئٌ</a:t>
            </a: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في – حيثُ – بين – أنا أحبُّ – أنتما – هما </a:t>
            </a: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مشتركة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F6E-28FE-073A-3B59-C34E87765A5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28008B0-D9EA-C59C-8DEC-B4C485E8EB6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EEF4E778-ECC0-6C4E-ADA1-33B1DB67AC4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9">
            <a:extLst>
              <a:ext uri="{FF2B5EF4-FFF2-40B4-BE49-F238E27FC236}">
                <a16:creationId xmlns:a16="http://schemas.microsoft.com/office/drawing/2014/main" id="{A4B9A099-E14E-97EB-7BB5-ECD6CE6032C2}"/>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FAF33461-1F0C-FDBD-B6E8-FB39F90DF70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4EC6536-30C4-3E63-4973-206B28B2C35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9E3589C-8005-9A3E-4F7C-05E1E79EE5E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50C10CA-836D-7518-61FC-6553E6739AA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0FAEE9B-18BE-B458-DF97-113E4115A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E935797E-81AE-EF63-9B29-49DDB7596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CEDAB6AB-59C4-F535-1877-54D2C21114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54FC92F8-7672-3D82-8C16-E9C746FB1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pic>
        <p:nvPicPr>
          <p:cNvPr id="13" name="Slide-05_Silent walk Greet">
            <a:hlinkClick r:id="" action="ppaction://media"/>
            <a:extLst>
              <a:ext uri="{FF2B5EF4-FFF2-40B4-BE49-F238E27FC236}">
                <a16:creationId xmlns:a16="http://schemas.microsoft.com/office/drawing/2014/main" id="{90B7EA80-F3C6-8E74-7F2F-45546FB5AA4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725575" y="1547856"/>
            <a:ext cx="2632075" cy="4679950"/>
          </a:xfrm>
          <a:prstGeom prst="rect">
            <a:avLst/>
          </a:prstGeom>
        </p:spPr>
      </p:pic>
      <p:pic>
        <p:nvPicPr>
          <p:cNvPr id="15" name="Espace réservé pour une image  14" descr="Une image contenant clipart, dessin humoristique, habits, illustration&#10;&#10;Le contenu généré par l’IA peut être incorrect.">
            <a:extLst>
              <a:ext uri="{FF2B5EF4-FFF2-40B4-BE49-F238E27FC236}">
                <a16:creationId xmlns:a16="http://schemas.microsoft.com/office/drawing/2014/main" id="{49E88644-1F36-51E4-9DC0-B1F795CDD0F9}"/>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8582354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C1C3C7B-CDDE-E35C-866C-94DE70B6411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5D12224-8192-AEAB-D14A-99215061A5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سأخبركم عن شروط الحصول على نجمة التميز. </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39D08B9C-4349-6225-4B17-AD203EE0F84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3B80F3-C2D7-44C6-6832-270F0B574A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73A4A6B-91D8-DFCA-4AEB-7B66876A31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A315A34-45AB-0C93-160E-4F23A12875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6CF67CFF-D175-8622-7D4B-7AC57CF39C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4ED23212-B047-E7C1-11AD-D848E72D70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9" name="Rectangle 8">
            <a:extLst>
              <a:ext uri="{FF2B5EF4-FFF2-40B4-BE49-F238E27FC236}">
                <a16:creationId xmlns:a16="http://schemas.microsoft.com/office/drawing/2014/main" id="{062590FA-162A-C681-B52F-8D291B9A124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6F4A2512-5E43-06BB-20A5-316000BC3D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sp>
        <p:nvSpPr>
          <p:cNvPr id="13" name="Google Shape;1333;p8">
            <a:extLst>
              <a:ext uri="{FF2B5EF4-FFF2-40B4-BE49-F238E27FC236}">
                <a16:creationId xmlns:a16="http://schemas.microsoft.com/office/drawing/2014/main" id="{0C742159-347F-7BB9-A3A6-AAD40E53A7E8}"/>
              </a:ext>
            </a:extLst>
          </p:cNvPr>
          <p:cNvSpPr txBox="1"/>
          <p:nvPr/>
        </p:nvSpPr>
        <p:spPr>
          <a:xfrm>
            <a:off x="632374" y="4838990"/>
            <a:ext cx="4292158" cy="6462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C4A64622-45CE-B262-D6A4-27A0A8177068}"/>
              </a:ext>
            </a:extLst>
          </p:cNvPr>
          <p:cNvSpPr txBox="1">
            <a:spLocks/>
          </p:cNvSpPr>
          <p:nvPr/>
        </p:nvSpPr>
        <p:spPr>
          <a:xfrm>
            <a:off x="838039" y="2568290"/>
            <a:ext cx="5029862"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36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18" name="Ellipse 17">
            <a:extLst>
              <a:ext uri="{FF2B5EF4-FFF2-40B4-BE49-F238E27FC236}">
                <a16:creationId xmlns:a16="http://schemas.microsoft.com/office/drawing/2014/main" id="{F0B46E31-AC9B-6B4E-509D-6F7F4685F745}"/>
              </a:ext>
            </a:extLst>
          </p:cNvPr>
          <p:cNvSpPr/>
          <p:nvPr/>
        </p:nvSpPr>
        <p:spPr>
          <a:xfrm>
            <a:off x="6070183" y="1920227"/>
            <a:ext cx="1800000" cy="1800000"/>
          </a:xfrm>
          <a:prstGeom prst="ellipse">
            <a:avLst/>
          </a:prstGeom>
          <a:blipFill>
            <a:blip r:embed="rId6"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9" name="Ellipse 18">
            <a:extLst>
              <a:ext uri="{FF2B5EF4-FFF2-40B4-BE49-F238E27FC236}">
                <a16:creationId xmlns:a16="http://schemas.microsoft.com/office/drawing/2014/main" id="{180FCB97-703E-D8D4-154B-78A1F1D79556}"/>
              </a:ext>
            </a:extLst>
          </p:cNvPr>
          <p:cNvSpPr/>
          <p:nvPr/>
        </p:nvSpPr>
        <p:spPr>
          <a:xfrm>
            <a:off x="5063566" y="4200580"/>
            <a:ext cx="1800000" cy="1800000"/>
          </a:xfrm>
          <a:prstGeom prst="ellipse">
            <a:avLst/>
          </a:prstGeom>
          <a:blipFill>
            <a:blip r:embed="rId7"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C3D49BD1-F717-16DA-399C-43A1469B84A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9030036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9720-FEEB-E81E-027C-5CA042C1BEE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2396699-1E1D-4CB0-07AB-CC23692A7F4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61B4ED0-DCBB-ADEF-FD37-32D89B441E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9752D01-618A-4DE3-49E6-7A55D36C77A8}"/>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ضعوا اللوحة والكراسة في القمطر.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46414EFF-D73C-83DF-19FF-D39340BD236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9067E7F-38C7-D683-7C8C-44E837E41A7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E4ABF60-ACBA-380E-05A8-E7ADD07D404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196A6ABE-D4CE-73E6-38D4-08C4B08FF8D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C634E003-31E8-FF26-A6FE-504C6DC343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6D988B18-FAFF-E8CB-892D-93074641C8D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300BF3F6-F5CE-BE7B-9A4E-CC2A9AD0EE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304572AA-DAFE-F97B-B996-1557A327D2B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sp>
        <p:nvSpPr>
          <p:cNvPr id="13" name="Espace réservé pour une image  12">
            <a:extLst>
              <a:ext uri="{FF2B5EF4-FFF2-40B4-BE49-F238E27FC236}">
                <a16:creationId xmlns:a16="http://schemas.microsoft.com/office/drawing/2014/main" id="{762AA53E-A7C2-E23F-59B1-BD2CF412D33A}"/>
              </a:ext>
            </a:extLst>
          </p:cNvPr>
          <p:cNvSpPr>
            <a:spLocks noGrp="1"/>
          </p:cNvSpPr>
          <p:nvPr>
            <p:ph type="pic" sz="quarter" idx="14"/>
          </p:nvPr>
        </p:nvSpPr>
        <p:spPr/>
        <p:txBody>
          <a:bodyPr/>
          <a:lstStyle/>
          <a:p>
            <a:endParaRPr lang="fr-MA"/>
          </a:p>
        </p:txBody>
      </p:sp>
      <p:pic>
        <p:nvPicPr>
          <p:cNvPr id="15" name="rangement">
            <a:hlinkClick r:id="" action="ppaction://media"/>
            <a:extLst>
              <a:ext uri="{FF2B5EF4-FFF2-40B4-BE49-F238E27FC236}">
                <a16:creationId xmlns:a16="http://schemas.microsoft.com/office/drawing/2014/main" id="{16310104-981C-6468-42DF-7D2183B144B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2" y="1914579"/>
            <a:ext cx="7038975" cy="3959225"/>
          </a:xfrm>
          <a:prstGeom prst="rect">
            <a:avLst/>
          </a:prstGeom>
          <a:ln>
            <a:noFill/>
          </a:ln>
          <a:effectLst>
            <a:softEdge rad="112500"/>
          </a:effectLst>
        </p:spPr>
      </p:pic>
      <p:pic>
        <p:nvPicPr>
          <p:cNvPr id="20" name="Espace réservé pour une image  19" descr="Une image contenant Bagages et sacs&#10;&#10;Le contenu généré par l’IA peut être incorrect.">
            <a:extLst>
              <a:ext uri="{FF2B5EF4-FFF2-40B4-BE49-F238E27FC236}">
                <a16:creationId xmlns:a16="http://schemas.microsoft.com/office/drawing/2014/main" id="{5935B173-D5BE-D47D-AF7F-A317E76E2940}"/>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00311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727F-D971-9D8B-0736-7457515DF4FB}"/>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934248B6-1EF9-366D-4C5C-6B08649588A5}"/>
              </a:ext>
            </a:extLst>
          </p:cNvPr>
          <p:cNvSpPr txBox="1"/>
          <p:nvPr/>
        </p:nvSpPr>
        <p:spPr>
          <a:xfrm>
            <a:off x="1000060" y="1552577"/>
            <a:ext cx="7435503" cy="46166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يتم تعويض النشاط الاعتيادي الخاص بقراءة لوحة المقاطع بنشاط اعتيادي خاص بالإملاء ؛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ZoneTexte 9">
            <a:extLst>
              <a:ext uri="{FF2B5EF4-FFF2-40B4-BE49-F238E27FC236}">
                <a16:creationId xmlns:a16="http://schemas.microsoft.com/office/drawing/2014/main" id="{6DA9A622-18F5-5A9C-A0DD-02AD606FA871}"/>
              </a:ext>
            </a:extLst>
          </p:cNvPr>
          <p:cNvSpPr txBox="1"/>
          <p:nvPr/>
        </p:nvSpPr>
        <p:spPr>
          <a:xfrm>
            <a:off x="1000060" y="2190750"/>
            <a:ext cx="7121738"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يطلب من المتعلمين، في نهاية كل حصة، قراءة كلمات الصفحة المخصصة للحرف مع نقل هذه الكلمات على دفتر الواجبات المنزلية؛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ZoneTexte 11">
            <a:extLst>
              <a:ext uri="{FF2B5EF4-FFF2-40B4-BE49-F238E27FC236}">
                <a16:creationId xmlns:a16="http://schemas.microsoft.com/office/drawing/2014/main" id="{FCE88AA2-D28B-9E03-59F8-61616354B5DF}"/>
              </a:ext>
            </a:extLst>
          </p:cNvPr>
          <p:cNvSpPr txBox="1"/>
          <p:nvPr/>
        </p:nvSpPr>
        <p:spPr>
          <a:xfrm>
            <a:off x="508617" y="3118324"/>
            <a:ext cx="8037537"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يمر الأستاذ سريعا بين الصفوف في بداية كل حصة لمراقبة إنجاز الواجب المنزلي (نقل الكلمات)؛</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02EDE4B6-8845-BCB8-02D5-7D134C5FB2EA}"/>
              </a:ext>
            </a:extLst>
          </p:cNvPr>
          <p:cNvSpPr txBox="1"/>
          <p:nvPr/>
        </p:nvSpPr>
        <p:spPr>
          <a:xfrm>
            <a:off x="560789" y="3735709"/>
            <a:ext cx="7561009"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يملي الأستاذ على المتعلمين في بداية كل حصة مقطعين وكلمتين من الكلمات التي نقلها المتعلمون كواجب منزلي في الحصة السابقة؛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ZoneTexte 15">
            <a:extLst>
              <a:ext uri="{FF2B5EF4-FFF2-40B4-BE49-F238E27FC236}">
                <a16:creationId xmlns:a16="http://schemas.microsoft.com/office/drawing/2014/main" id="{7E1E31D7-F1FE-C0B3-4BFF-EEE99AF4B9F1}"/>
              </a:ext>
            </a:extLst>
          </p:cNvPr>
          <p:cNvSpPr txBox="1"/>
          <p:nvPr/>
        </p:nvSpPr>
        <p:spPr>
          <a:xfrm>
            <a:off x="686978" y="4698243"/>
            <a:ext cx="7590505"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يتم نشاط الإملاء في بداية كل حصة على الألواح ويتم التصحيح وتقديم التغذية الراجعة في حينه؛</a:t>
            </a:r>
            <a:endParaRPr kumimoji="0" lang="fr-MA"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8" name="ZoneTexte 17">
            <a:extLst>
              <a:ext uri="{FF2B5EF4-FFF2-40B4-BE49-F238E27FC236}">
                <a16:creationId xmlns:a16="http://schemas.microsoft.com/office/drawing/2014/main" id="{6673C35A-685D-403B-0B05-7F8FD1ADFD7E}"/>
              </a:ext>
            </a:extLst>
          </p:cNvPr>
          <p:cNvSpPr txBox="1"/>
          <p:nvPr/>
        </p:nvSpPr>
        <p:spPr>
          <a:xfrm>
            <a:off x="560789" y="5291445"/>
            <a:ext cx="7590505"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 </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9" name="Image 18">
            <a:extLst>
              <a:ext uri="{FF2B5EF4-FFF2-40B4-BE49-F238E27FC236}">
                <a16:creationId xmlns:a16="http://schemas.microsoft.com/office/drawing/2014/main" id="{9FBAB088-5AE2-A7E4-7758-AF9F0E9F667D}"/>
              </a:ext>
            </a:extLst>
          </p:cNvPr>
          <p:cNvPicPr>
            <a:picLocks noChangeAspect="1"/>
          </p:cNvPicPr>
          <p:nvPr/>
        </p:nvPicPr>
        <p:blipFill rotWithShape="1">
          <a:blip r:embed="rId2">
            <a:extLst>
              <a:ext uri="{28A0092B-C50C-407E-A947-70E740481C1C}">
                <a14:useLocalDpi xmlns:a14="http://schemas.microsoft.com/office/drawing/2010/main" val="0"/>
              </a:ext>
            </a:extLst>
          </a:blip>
          <a:srcRect l="1031" t="1967" r="1801" b="2222"/>
          <a:stretch/>
        </p:blipFill>
        <p:spPr>
          <a:xfrm>
            <a:off x="8207535" y="1676460"/>
            <a:ext cx="332151" cy="329769"/>
          </a:xfrm>
          <a:prstGeom prst="rect">
            <a:avLst/>
          </a:prstGeom>
        </p:spPr>
      </p:pic>
      <p:pic>
        <p:nvPicPr>
          <p:cNvPr id="20" name="Image 19">
            <a:extLst>
              <a:ext uri="{FF2B5EF4-FFF2-40B4-BE49-F238E27FC236}">
                <a16:creationId xmlns:a16="http://schemas.microsoft.com/office/drawing/2014/main" id="{7577B17B-819D-09AB-4B3A-3FF816015421}"/>
              </a:ext>
            </a:extLst>
          </p:cNvPr>
          <p:cNvPicPr>
            <a:picLocks noChangeAspect="1"/>
          </p:cNvPicPr>
          <p:nvPr/>
        </p:nvPicPr>
        <p:blipFill rotWithShape="1">
          <a:blip r:embed="rId3">
            <a:extLst>
              <a:ext uri="{28A0092B-C50C-407E-A947-70E740481C1C}">
                <a14:useLocalDpi xmlns:a14="http://schemas.microsoft.com/office/drawing/2010/main" val="0"/>
              </a:ext>
            </a:extLst>
          </a:blip>
          <a:srcRect l="2325" t="2204" r="2325" b="2222"/>
          <a:stretch/>
        </p:blipFill>
        <p:spPr>
          <a:xfrm>
            <a:off x="8215691" y="2481659"/>
            <a:ext cx="331200" cy="331200"/>
          </a:xfrm>
          <a:prstGeom prst="rect">
            <a:avLst/>
          </a:prstGeom>
        </p:spPr>
      </p:pic>
      <p:pic>
        <p:nvPicPr>
          <p:cNvPr id="21" name="Image 20">
            <a:extLst>
              <a:ext uri="{FF2B5EF4-FFF2-40B4-BE49-F238E27FC236}">
                <a16:creationId xmlns:a16="http://schemas.microsoft.com/office/drawing/2014/main" id="{2D98A6A3-83E8-337E-CA24-6D48C3188827}"/>
              </a:ext>
            </a:extLst>
          </p:cNvPr>
          <p:cNvPicPr>
            <a:picLocks noChangeAspect="1"/>
          </p:cNvPicPr>
          <p:nvPr/>
        </p:nvPicPr>
        <p:blipFill rotWithShape="1">
          <a:blip r:embed="rId4">
            <a:extLst>
              <a:ext uri="{28A0092B-C50C-407E-A947-70E740481C1C}">
                <a14:useLocalDpi xmlns:a14="http://schemas.microsoft.com/office/drawing/2010/main" val="0"/>
              </a:ext>
            </a:extLst>
          </a:blip>
          <a:srcRect l="1418" t="1624" r="1650" b="2222"/>
          <a:stretch/>
        </p:blipFill>
        <p:spPr>
          <a:xfrm>
            <a:off x="8212613" y="3184823"/>
            <a:ext cx="331200" cy="331200"/>
          </a:xfrm>
          <a:prstGeom prst="rect">
            <a:avLst/>
          </a:prstGeom>
        </p:spPr>
      </p:pic>
      <p:pic>
        <p:nvPicPr>
          <p:cNvPr id="22" name="Image 21">
            <a:extLst>
              <a:ext uri="{FF2B5EF4-FFF2-40B4-BE49-F238E27FC236}">
                <a16:creationId xmlns:a16="http://schemas.microsoft.com/office/drawing/2014/main" id="{E80B9C99-364A-614D-4990-71DBCA581B35}"/>
              </a:ext>
            </a:extLst>
          </p:cNvPr>
          <p:cNvPicPr>
            <a:picLocks noChangeAspect="1"/>
          </p:cNvPicPr>
          <p:nvPr/>
        </p:nvPicPr>
        <p:blipFill rotWithShape="1">
          <a:blip r:embed="rId5">
            <a:extLst>
              <a:ext uri="{28A0092B-C50C-407E-A947-70E740481C1C}">
                <a14:useLocalDpi xmlns:a14="http://schemas.microsoft.com/office/drawing/2010/main" val="0"/>
              </a:ext>
            </a:extLst>
          </a:blip>
          <a:srcRect l="1818" t="1855" r="1934" b="2222"/>
          <a:stretch/>
        </p:blipFill>
        <p:spPr>
          <a:xfrm>
            <a:off x="8221262" y="3845125"/>
            <a:ext cx="331200" cy="331200"/>
          </a:xfrm>
          <a:prstGeom prst="rect">
            <a:avLst/>
          </a:prstGeom>
        </p:spPr>
      </p:pic>
      <p:pic>
        <p:nvPicPr>
          <p:cNvPr id="25" name="Image 24" descr="Une image contenant Graphique, logo, Police, symbole&#10;&#10;Le contenu généré par l’IA peut être incorrect.">
            <a:extLst>
              <a:ext uri="{FF2B5EF4-FFF2-40B4-BE49-F238E27FC236}">
                <a16:creationId xmlns:a16="http://schemas.microsoft.com/office/drawing/2014/main" id="{033B1538-B5FD-1A02-8906-1D5BA84C1284}"/>
              </a:ext>
            </a:extLst>
          </p:cNvPr>
          <p:cNvPicPr>
            <a:picLocks noChangeAspect="1"/>
          </p:cNvPicPr>
          <p:nvPr/>
        </p:nvPicPr>
        <p:blipFill rotWithShape="1">
          <a:blip r:embed="rId6">
            <a:extLst>
              <a:ext uri="{28A0092B-C50C-407E-A947-70E740481C1C}">
                <a14:useLocalDpi xmlns:a14="http://schemas.microsoft.com/office/drawing/2010/main" val="0"/>
              </a:ext>
            </a:extLst>
          </a:blip>
          <a:srcRect l="1635" t="5149" r="2812"/>
          <a:stretch/>
        </p:blipFill>
        <p:spPr>
          <a:xfrm>
            <a:off x="8214954" y="4771026"/>
            <a:ext cx="331200" cy="331200"/>
          </a:xfrm>
          <a:prstGeom prst="rect">
            <a:avLst/>
          </a:prstGeom>
        </p:spPr>
      </p:pic>
      <p:pic>
        <p:nvPicPr>
          <p:cNvPr id="31" name="Image 30">
            <a:extLst>
              <a:ext uri="{FF2B5EF4-FFF2-40B4-BE49-F238E27FC236}">
                <a16:creationId xmlns:a16="http://schemas.microsoft.com/office/drawing/2014/main" id="{A99BA3DA-3B49-C93A-B28A-22DDE1EBAA8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215691" y="5375744"/>
            <a:ext cx="331200" cy="331200"/>
          </a:xfrm>
          <a:prstGeom prst="rect">
            <a:avLst/>
          </a:prstGeom>
          <a:ln>
            <a:noFill/>
          </a:ln>
        </p:spPr>
      </p:pic>
    </p:spTree>
    <p:extLst>
      <p:ext uri="{BB962C8B-B14F-4D97-AF65-F5344CB8AC3E}">
        <p14:creationId xmlns:p14="http://schemas.microsoft.com/office/powerpoint/2010/main" val="206830956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346998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نقرأ معا. من يقرأ؟</a:t>
            </a:r>
            <a:endParaRPr lang="fr-FR" sz="2400" dirty="0">
              <a:solidFill>
                <a:schemeClr val="bg1">
                  <a:lumMod val="50000"/>
                </a:schemeClr>
              </a:solidFill>
            </a:endParaRPr>
          </a:p>
        </p:txBody>
      </p:sp>
      <p:pic>
        <p:nvPicPr>
          <p:cNvPr id="17" name="Image 16">
            <a:extLst>
              <a:ext uri="{FF2B5EF4-FFF2-40B4-BE49-F238E27FC236}">
                <a16:creationId xmlns:a16="http://schemas.microsoft.com/office/drawing/2014/main" id="{A4B4EF01-0436-9154-420D-917E4CFAEF4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F5D512F3-0C3A-2368-546A-DA903E17C76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847C270E-784E-56D4-864E-83421FC652A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D982C3C2-C669-AD9B-DE45-80C3CCB3F82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2F0B54DE-60A2-4A67-87ED-FE913160C9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E63227DF-B37F-3FF3-B7CB-CB96024A23B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73530EBA-7D02-E982-4890-207FF73766A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86F39BBC-1079-7631-4E07-93206B36924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E9BDD718-30DB-A3C4-499E-A37D04EC909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46226" y="612000"/>
            <a:ext cx="900000" cy="900000"/>
          </a:xfrm>
        </p:spPr>
      </p:pic>
      <p:sp>
        <p:nvSpPr>
          <p:cNvPr id="5" name="Rectangle : coins arrondis 4">
            <a:extLst>
              <a:ext uri="{FF2B5EF4-FFF2-40B4-BE49-F238E27FC236}">
                <a16:creationId xmlns:a16="http://schemas.microsoft.com/office/drawing/2014/main" id="{9FE46F20-D67A-DF7C-B380-3424A9AD80CC}"/>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حَيْثُ</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6" name="Rectangle : coins arrondis 5">
            <a:extLst>
              <a:ext uri="{FF2B5EF4-FFF2-40B4-BE49-F238E27FC236}">
                <a16:creationId xmlns:a16="http://schemas.microsoft.com/office/drawing/2014/main" id="{E6FA8BDA-05D4-87EF-094E-24F718B85A0A}"/>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في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7" name="Rectangle : coins arrondis 6">
            <a:extLst>
              <a:ext uri="{FF2B5EF4-FFF2-40B4-BE49-F238E27FC236}">
                <a16:creationId xmlns:a16="http://schemas.microsoft.com/office/drawing/2014/main" id="{EF837890-487A-FFAB-12A7-6A8E88ADFB60}"/>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بَيْنَ</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8" name="Rectangle : coins arrondis 7">
            <a:extLst>
              <a:ext uri="{FF2B5EF4-FFF2-40B4-BE49-F238E27FC236}">
                <a16:creationId xmlns:a16="http://schemas.microsoft.com/office/drawing/2014/main" id="{FA3CC1AE-F001-2BCE-E2FB-0B3AB1032BEC}"/>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مَتى</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9" name="Rectangle : coins arrondis 8">
            <a:extLst>
              <a:ext uri="{FF2B5EF4-FFF2-40B4-BE49-F238E27FC236}">
                <a16:creationId xmlns:a16="http://schemas.microsoft.com/office/drawing/2014/main" id="{EDE64458-C728-1513-E62F-10E963324B36}"/>
              </a:ext>
            </a:extLst>
          </p:cNvPr>
          <p:cNvSpPr/>
          <p:nvPr/>
        </p:nvSpPr>
        <p:spPr>
          <a:xfrm>
            <a:off x="3226912" y="428736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أَيْنَ</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5" name="Rectangle : coins arrondis 14">
            <a:extLst>
              <a:ext uri="{FF2B5EF4-FFF2-40B4-BE49-F238E27FC236}">
                <a16:creationId xmlns:a16="http://schemas.microsoft.com/office/drawing/2014/main" id="{90C68E53-F3F8-F211-196C-6F132498AF02}"/>
              </a:ext>
            </a:extLst>
          </p:cNvPr>
          <p:cNvSpPr/>
          <p:nvPr/>
        </p:nvSpPr>
        <p:spPr>
          <a:xfrm>
            <a:off x="6050169" y="429685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أَنا أُحِبُّ</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188421286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أنا أقرأ وأنتم ترددون بعدي، بعدها ستقرؤون في مجموعات.  </a:t>
            </a:r>
            <a:endParaRPr sz="2400" dirty="0">
              <a:solidFill>
                <a:schemeClr val="bg1">
                  <a:lumMod val="50000"/>
                </a:schemeClr>
              </a:solidFill>
            </a:endParaRPr>
          </a:p>
        </p:txBody>
      </p:sp>
      <p:pic>
        <p:nvPicPr>
          <p:cNvPr id="23"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EDAC748F-2D64-5E79-2BF1-7E93CE66CBF1}"/>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2A50D00-D6D3-9424-0653-9D1AFA60B5E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D8B0F75-D62F-18B3-1B74-7E87B7FCE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9AF4483-7562-1E19-C664-2DF0ED04358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1097B82-AD32-7F7B-38DD-6177D4D3969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E612CA-B399-F3E5-CA30-2237C2C4CF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4C4011B-3059-690C-D846-1EC816B00E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039FB-7EFD-114B-D75A-89410D3224D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DF58731-4F1A-3231-A616-F4AFC6B34C7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BD9E586F-6169-8EF6-1655-C16F8EEA3804}"/>
              </a:ext>
            </a:extLst>
          </p:cNvPr>
          <p:cNvPicPr>
            <a:picLocks noChangeAspect="1"/>
          </p:cNvPicPr>
          <p:nvPr/>
        </p:nvPicPr>
        <p:blipFill>
          <a:blip r:embed="rId8"/>
          <a:stretch>
            <a:fillRect/>
          </a:stretch>
        </p:blipFill>
        <p:spPr>
          <a:xfrm>
            <a:off x="1018674" y="2131140"/>
            <a:ext cx="7106652" cy="37318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218777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حكاية لعبتي المفضلة:</a:t>
            </a:r>
          </a:p>
          <a:p>
            <a:pPr marL="0" lvl="0" indent="0" algn="r" rtl="1">
              <a:buClr>
                <a:srgbClr val="424D7B"/>
              </a:buClr>
              <a:buSzPct val="50000"/>
              <a:buNone/>
            </a:pPr>
            <a:r>
              <a:rPr lang="ar-MA" sz="2800" b="1" dirty="0">
                <a:cs typeface="Microsoft Uighur" panose="02000000000000000000" pitchFamily="2" charset="-78"/>
                <a:sym typeface="Arial"/>
              </a:rPr>
              <a:t>         </a:t>
            </a:r>
            <a:r>
              <a:rPr lang="ar-MA" sz="2800" dirty="0">
                <a:cs typeface="Microsoft Uighur" panose="02000000000000000000" pitchFamily="2" charset="-78"/>
                <a:sym typeface="Arial"/>
              </a:rPr>
              <a:t>البنية السردية للحكاية</a:t>
            </a: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pic>
        <p:nvPicPr>
          <p:cNvPr id="31" name="Image 30">
            <a:extLst>
              <a:ext uri="{FF2B5EF4-FFF2-40B4-BE49-F238E27FC236}">
                <a16:creationId xmlns:a16="http://schemas.microsoft.com/office/drawing/2014/main" id="{91712499-3D1C-490F-747A-2EB35D05106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2" name="Oval 80">
            <a:extLst>
              <a:ext uri="{FF2B5EF4-FFF2-40B4-BE49-F238E27FC236}">
                <a16:creationId xmlns:a16="http://schemas.microsoft.com/office/drawing/2014/main" id="{377262F9-1790-806A-A0FD-90A649A186B4}"/>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2</a:t>
            </a:r>
          </a:p>
        </p:txBody>
      </p:sp>
      <p:pic>
        <p:nvPicPr>
          <p:cNvPr id="4" name="Espace réservé pour une image  20">
            <a:extLst>
              <a:ext uri="{FF2B5EF4-FFF2-40B4-BE49-F238E27FC236}">
                <a16:creationId xmlns:a16="http://schemas.microsoft.com/office/drawing/2014/main" id="{CD70504F-DEFB-B31A-8A94-0D1452CDE07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63849" y="1726746"/>
            <a:ext cx="684000" cy="684000"/>
          </a:xfrm>
          <a:prstGeom prst="rect">
            <a:avLst/>
          </a:prstGeom>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0" name="Titre 9"/>
          <p:cNvSpPr>
            <a:spLocks noGrp="1"/>
          </p:cNvSpPr>
          <p:nvPr>
            <p:ph type="title"/>
          </p:nvPr>
        </p:nvSpPr>
        <p:spPr/>
        <p:txBody>
          <a:bodyPr>
            <a:normAutofit/>
          </a:bodyPr>
          <a:lstStyle/>
          <a:p>
            <a:pPr lvl="0"/>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سنمر الآن للحكاية. هل أنتم مستعدون؟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3" descr="Une image contenant illustration, Dessin animé, clipart, dessin humoristique&#10;&#10;Le contenu généré par l’IA peut être incorrect.">
            <a:extLst>
              <a:ext uri="{FF2B5EF4-FFF2-40B4-BE49-F238E27FC236}">
                <a16:creationId xmlns:a16="http://schemas.microsoft.com/office/drawing/2014/main" id="{953B8108-A975-73FA-2886-7EEB807C1C4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46149" y="720187"/>
            <a:ext cx="808576" cy="808576"/>
          </a:xfrm>
        </p:spPr>
      </p:pic>
      <p:pic>
        <p:nvPicPr>
          <p:cNvPr id="6" name="Espace réservé pour une image  1"/>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2" b="22"/>
          <a:stretch>
            <a:fillRect/>
          </a:stretch>
        </p:blipFill>
        <p:spPr>
          <a:xfrm>
            <a:off x="1696902" y="2189183"/>
            <a:ext cx="5400000" cy="3600000"/>
          </a:xfrm>
        </p:spPr>
      </p:pic>
      <p:sp>
        <p:nvSpPr>
          <p:cNvPr id="22" name="Rectangle 21">
            <a:extLst>
              <a:ext uri="{FF2B5EF4-FFF2-40B4-BE49-F238E27FC236}">
                <a16:creationId xmlns:a16="http://schemas.microsoft.com/office/drawing/2014/main" id="{57DB4EC7-0BBC-1CEA-3713-C3B3930F2D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الدرس</a:t>
            </a:r>
          </a:p>
        </p:txBody>
      </p:sp>
      <p:sp>
        <p:nvSpPr>
          <p:cNvPr id="23" name="Rectangle 22">
            <a:extLst>
              <a:ext uri="{FF2B5EF4-FFF2-40B4-BE49-F238E27FC236}">
                <a16:creationId xmlns:a16="http://schemas.microsoft.com/office/drawing/2014/main" id="{9AD02063-AB46-C94B-6AE0-DCF3A0451BE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4B077997-3C7F-ADC9-26BE-1B5C9E33C4F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3279A215-9BC0-16D6-E926-6960A9CDA47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7" name="Google Shape;88;p130">
            <a:extLst>
              <a:ext uri="{FF2B5EF4-FFF2-40B4-BE49-F238E27FC236}">
                <a16:creationId xmlns:a16="http://schemas.microsoft.com/office/drawing/2014/main" id="{F6EFE1B1-1B46-8A7A-D488-883A733D4EF5}"/>
              </a:ext>
            </a:extLst>
          </p:cNvPr>
          <p:cNvPicPr preferRelativeResize="0"/>
          <p:nvPr/>
        </p:nvPicPr>
        <p:blipFill rotWithShape="1">
          <a:blip r:embed="rId4">
            <a:alphaModFix amt="20000"/>
          </a:blip>
          <a:srcRect/>
          <a:stretch/>
        </p:blipFill>
        <p:spPr>
          <a:xfrm>
            <a:off x="4018243" y="136738"/>
            <a:ext cx="278069" cy="278069"/>
          </a:xfrm>
          <a:prstGeom prst="rect">
            <a:avLst/>
          </a:prstGeom>
          <a:noFill/>
          <a:ln>
            <a:noFill/>
          </a:ln>
        </p:spPr>
      </p:pic>
      <p:pic>
        <p:nvPicPr>
          <p:cNvPr id="28" name="Google Shape;89;p130">
            <a:extLst>
              <a:ext uri="{FF2B5EF4-FFF2-40B4-BE49-F238E27FC236}">
                <a16:creationId xmlns:a16="http://schemas.microsoft.com/office/drawing/2014/main" id="{3C4169A3-E65F-2452-BCCB-E4ABC547EE23}"/>
              </a:ext>
            </a:extLst>
          </p:cNvPr>
          <p:cNvPicPr preferRelativeResize="0"/>
          <p:nvPr/>
        </p:nvPicPr>
        <p:blipFill rotWithShape="1">
          <a:blip r:embed="rId5">
            <a:alphaModFix amt="20000"/>
          </a:blip>
          <a:srcRect/>
          <a:stretch/>
        </p:blipFill>
        <p:spPr>
          <a:xfrm>
            <a:off x="2112812" y="136738"/>
            <a:ext cx="278069" cy="278069"/>
          </a:xfrm>
          <a:prstGeom prst="rect">
            <a:avLst/>
          </a:prstGeom>
          <a:noFill/>
          <a:ln>
            <a:noFill/>
          </a:ln>
        </p:spPr>
      </p:pic>
      <p:pic>
        <p:nvPicPr>
          <p:cNvPr id="29" name="Google Shape;86;p130">
            <a:extLst>
              <a:ext uri="{FF2B5EF4-FFF2-40B4-BE49-F238E27FC236}">
                <a16:creationId xmlns:a16="http://schemas.microsoft.com/office/drawing/2014/main" id="{B482B307-A4E5-923A-965C-85378F4034D9}"/>
              </a:ext>
            </a:extLst>
          </p:cNvPr>
          <p:cNvPicPr preferRelativeResize="0"/>
          <p:nvPr/>
        </p:nvPicPr>
        <p:blipFill rotWithShape="1">
          <a:blip r:embed="rId6">
            <a:alphaModFix amt="20000"/>
          </a:blip>
          <a:srcRect/>
          <a:stretch/>
        </p:blipFill>
        <p:spPr>
          <a:xfrm>
            <a:off x="7849163" y="136738"/>
            <a:ext cx="278069" cy="278069"/>
          </a:xfrm>
          <a:prstGeom prst="rect">
            <a:avLst/>
          </a:prstGeom>
          <a:noFill/>
          <a:ln>
            <a:noFill/>
          </a:ln>
        </p:spPr>
      </p:pic>
      <p:pic>
        <p:nvPicPr>
          <p:cNvPr id="30" name="Google Shape;87;p130">
            <a:extLst>
              <a:ext uri="{FF2B5EF4-FFF2-40B4-BE49-F238E27FC236}">
                <a16:creationId xmlns:a16="http://schemas.microsoft.com/office/drawing/2014/main" id="{3751ECA1-E88C-D778-3686-BCA678C4043C}"/>
              </a:ext>
            </a:extLst>
          </p:cNvPr>
          <p:cNvPicPr preferRelativeResize="0"/>
          <p:nvPr/>
        </p:nvPicPr>
        <p:blipFill rotWithShape="1">
          <a:blip r:embed="rId7">
            <a:alphaModFix/>
          </a:blip>
          <a:srcRect/>
          <a:stretch/>
        </p:blipFill>
        <p:spPr>
          <a:xfrm>
            <a:off x="6060680" y="136738"/>
            <a:ext cx="278069" cy="278069"/>
          </a:xfrm>
          <a:prstGeom prst="rect">
            <a:avLst/>
          </a:prstGeom>
          <a:noFill/>
          <a:ln>
            <a:noFill/>
          </a:ln>
        </p:spPr>
      </p:pic>
    </p:spTree>
    <p:extLst>
      <p:ext uri="{BB962C8B-B14F-4D97-AF65-F5344CB8AC3E}">
        <p14:creationId xmlns:p14="http://schemas.microsoft.com/office/powerpoint/2010/main" val="255586261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p:cNvSpPr>
            <a:spLocks noGrp="1"/>
          </p:cNvSpPr>
          <p:nvPr>
            <p:ph type="title"/>
          </p:nvPr>
        </p:nvSpPr>
        <p:spPr>
          <a:xfrm>
            <a:off x="631880" y="684000"/>
            <a:ext cx="6840000" cy="718080"/>
          </a:xfrm>
        </p:spPr>
        <p:txBody>
          <a:bodyPr>
            <a:normAutofit/>
          </a:bodyPr>
          <a:lstStyle/>
          <a:p>
            <a:pPr lvl="0">
              <a:lnSpc>
                <a:spcPct val="100000"/>
              </a:lnSpc>
              <a:spcBef>
                <a:spcPts val="0"/>
              </a:spcBef>
            </a:pPr>
            <a:r>
              <a:rPr lang="ar-MA" sz="2400" b="1" dirty="0">
                <a:solidFill>
                  <a:srgbClr val="7F7F7F"/>
                </a:solidFill>
                <a:latin typeface="Microsoft Uighur" panose="02000000000000000000" pitchFamily="2" charset="-78"/>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من يذكرني بعنوان الحكاية؟ ماذا تتذكرون منها؟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habits, illustration, clipart, Dessin animé&#10;&#10;Le contenu généré par l’IA peut être incorrect.">
            <a:extLst>
              <a:ext uri="{FF2B5EF4-FFF2-40B4-BE49-F238E27FC236}">
                <a16:creationId xmlns:a16="http://schemas.microsoft.com/office/drawing/2014/main" id="{D54D8B92-7596-08A8-1562-9A3C601FC8D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39778" y="684000"/>
            <a:ext cx="792742" cy="792742"/>
          </a:xfrm>
        </p:spPr>
      </p:pic>
      <p:sp>
        <p:nvSpPr>
          <p:cNvPr id="3" name="Espace réservé pour une image  2">
            <a:extLst>
              <a:ext uri="{FF2B5EF4-FFF2-40B4-BE49-F238E27FC236}">
                <a16:creationId xmlns:a16="http://schemas.microsoft.com/office/drawing/2014/main" id="{A1926DC8-CEAA-0D73-BCE6-A980DBFFDA1F}"/>
              </a:ext>
            </a:extLst>
          </p:cNvPr>
          <p:cNvSpPr>
            <a:spLocks noGrp="1"/>
          </p:cNvSpPr>
          <p:nvPr>
            <p:ph type="pic" sz="quarter" idx="14"/>
          </p:nvPr>
        </p:nvSpPr>
        <p:spPr>
          <a:xfrm>
            <a:off x="3271591" y="3154239"/>
            <a:ext cx="2326776" cy="1794490"/>
          </a:xfrm>
        </p:spPr>
        <p:txBody>
          <a:bodyPr/>
          <a:lstStyle/>
          <a:p>
            <a:endParaRPr lang="fr-FR"/>
          </a:p>
        </p:txBody>
      </p:sp>
      <p:sp>
        <p:nvSpPr>
          <p:cNvPr id="2" name="Rectangle 1">
            <a:extLst>
              <a:ext uri="{FF2B5EF4-FFF2-40B4-BE49-F238E27FC236}">
                <a16:creationId xmlns:a16="http://schemas.microsoft.com/office/drawing/2014/main" id="{7D7EEC88-73BE-1306-3B18-D5E48F02E4D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04BE869A-BE50-C97E-9DB2-941D58E5641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B316EBC3-F3D5-1A2D-8115-AEDEBD56587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26EA76E4-91E6-E2EF-CACA-94E1B12D376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6E64862D-8646-D821-722F-93543E0F4024}"/>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532AA55-3361-B90F-B030-1D616E333FAA}"/>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7AB79459-5F4B-6F92-9FB4-1F4C0385F8B4}"/>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21" name="Google Shape;87;p130">
            <a:extLst>
              <a:ext uri="{FF2B5EF4-FFF2-40B4-BE49-F238E27FC236}">
                <a16:creationId xmlns:a16="http://schemas.microsoft.com/office/drawing/2014/main" id="{1A59B7E9-A2B1-BB14-7CEE-870B5B0C2702}"/>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2" name="Image 11">
            <a:extLst>
              <a:ext uri="{FF2B5EF4-FFF2-40B4-BE49-F238E27FC236}">
                <a16:creationId xmlns:a16="http://schemas.microsoft.com/office/drawing/2014/main" id="{C134EC1B-DF49-9782-D536-916D643C11BA}"/>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374038999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598241" y="717870"/>
            <a:ext cx="6840000" cy="696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اليوم سنتذكر معا بداية الحكاية ووسطها ونهايتها – هل أنتم مستعدون؟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15DDDBE4-559B-FDBB-7A9B-3F5F097F532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3768" y="717869"/>
            <a:ext cx="809231" cy="809231"/>
          </a:xfrm>
        </p:spPr>
      </p:pic>
      <p:sp>
        <p:nvSpPr>
          <p:cNvPr id="3" name="Rectangle 2">
            <a:extLst>
              <a:ext uri="{FF2B5EF4-FFF2-40B4-BE49-F238E27FC236}">
                <a16:creationId xmlns:a16="http://schemas.microsoft.com/office/drawing/2014/main" id="{C1F327E9-80F7-5FAC-0128-113FD312FFF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72FCF646-1397-E152-0E02-5C84325D54C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CEFB89D4-5C50-0B7F-ABB6-D9C4CC1CC5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3727C1F-1B8C-BCDD-77BF-19535D3D3F4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9FD33416-9049-7F4F-9662-EE95B4081486}"/>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2F03E817-EDBF-24FC-7BDB-0AD829722ED7}"/>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01648AE9-83C3-8EE7-07C1-42206022D89F}"/>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C5CE0E5A-781A-136F-BE62-7593AC4FF11B}"/>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D8060999-5EC6-ECBB-140F-D28615AC5F00}"/>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324384516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أنصتوا، للمقطع الأول من الحكاية، بعدها سأطرح عليكم أسئلة.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6B77167D-F386-07F2-10B5-D39369A603F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p:blipFill>
        <p:spPr/>
      </p:pic>
      <p:sp>
        <p:nvSpPr>
          <p:cNvPr id="2" name="Rectangle 1">
            <a:extLst>
              <a:ext uri="{FF2B5EF4-FFF2-40B4-BE49-F238E27FC236}">
                <a16:creationId xmlns:a16="http://schemas.microsoft.com/office/drawing/2014/main" id="{59E02F20-D5FA-DF64-11F1-63422F7C2B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الدرس</a:t>
            </a:r>
          </a:p>
        </p:txBody>
      </p:sp>
      <p:sp>
        <p:nvSpPr>
          <p:cNvPr id="3" name="Rectangle 2">
            <a:extLst>
              <a:ext uri="{FF2B5EF4-FFF2-40B4-BE49-F238E27FC236}">
                <a16:creationId xmlns:a16="http://schemas.microsoft.com/office/drawing/2014/main" id="{A42233FB-DC37-163E-6B67-D3C1B0FDB1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505576A1-F67F-E137-4DD5-1C9805CE774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8B7A00FA-C549-04B2-37F2-7BA377B0B39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1" name="Google Shape;88;p130">
            <a:extLst>
              <a:ext uri="{FF2B5EF4-FFF2-40B4-BE49-F238E27FC236}">
                <a16:creationId xmlns:a16="http://schemas.microsoft.com/office/drawing/2014/main" id="{D24D8396-EB9A-D381-6BB0-10B2368E505A}"/>
              </a:ext>
            </a:extLst>
          </p:cNvPr>
          <p:cNvPicPr preferRelativeResize="0"/>
          <p:nvPr/>
        </p:nvPicPr>
        <p:blipFill rotWithShape="1">
          <a:blip r:embed="rId5">
            <a:alphaModFix amt="20000"/>
          </a:blip>
          <a:srcRect/>
          <a:stretch/>
        </p:blipFill>
        <p:spPr>
          <a:xfrm>
            <a:off x="4018243" y="136738"/>
            <a:ext cx="278069" cy="278069"/>
          </a:xfrm>
          <a:prstGeom prst="rect">
            <a:avLst/>
          </a:prstGeom>
          <a:noFill/>
          <a:ln>
            <a:noFill/>
          </a:ln>
        </p:spPr>
      </p:pic>
      <p:pic>
        <p:nvPicPr>
          <p:cNvPr id="12" name="Google Shape;89;p130">
            <a:extLst>
              <a:ext uri="{FF2B5EF4-FFF2-40B4-BE49-F238E27FC236}">
                <a16:creationId xmlns:a16="http://schemas.microsoft.com/office/drawing/2014/main" id="{FE37D7BC-21C7-7A7A-D710-B86FC3D29F57}"/>
              </a:ext>
            </a:extLst>
          </p:cNvPr>
          <p:cNvPicPr preferRelativeResize="0"/>
          <p:nvPr/>
        </p:nvPicPr>
        <p:blipFill rotWithShape="1">
          <a:blip r:embed="rId6">
            <a:alphaModFix amt="20000"/>
          </a:blip>
          <a:srcRect/>
          <a:stretch/>
        </p:blipFill>
        <p:spPr>
          <a:xfrm>
            <a:off x="2112812" y="136738"/>
            <a:ext cx="278069" cy="278069"/>
          </a:xfrm>
          <a:prstGeom prst="rect">
            <a:avLst/>
          </a:prstGeom>
          <a:noFill/>
          <a:ln>
            <a:noFill/>
          </a:ln>
        </p:spPr>
      </p:pic>
      <p:pic>
        <p:nvPicPr>
          <p:cNvPr id="13" name="Google Shape;86;p130">
            <a:extLst>
              <a:ext uri="{FF2B5EF4-FFF2-40B4-BE49-F238E27FC236}">
                <a16:creationId xmlns:a16="http://schemas.microsoft.com/office/drawing/2014/main" id="{E76AF29B-5F83-2E89-D024-B28E35622F85}"/>
              </a:ext>
            </a:extLst>
          </p:cNvPr>
          <p:cNvPicPr preferRelativeResize="0"/>
          <p:nvPr/>
        </p:nvPicPr>
        <p:blipFill rotWithShape="1">
          <a:blip r:embed="rId7">
            <a:alphaModFix amt="20000"/>
          </a:blip>
          <a:srcRect/>
          <a:stretch/>
        </p:blipFill>
        <p:spPr>
          <a:xfrm>
            <a:off x="7849163" y="136738"/>
            <a:ext cx="278069" cy="278069"/>
          </a:xfrm>
          <a:prstGeom prst="rect">
            <a:avLst/>
          </a:prstGeom>
          <a:noFill/>
          <a:ln>
            <a:noFill/>
          </a:ln>
        </p:spPr>
      </p:pic>
      <p:pic>
        <p:nvPicPr>
          <p:cNvPr id="14" name="Google Shape;87;p130">
            <a:extLst>
              <a:ext uri="{FF2B5EF4-FFF2-40B4-BE49-F238E27FC236}">
                <a16:creationId xmlns:a16="http://schemas.microsoft.com/office/drawing/2014/main" id="{00CC9181-CCB5-63B5-FC64-AF3698CE54A4}"/>
              </a:ext>
            </a:extLst>
          </p:cNvPr>
          <p:cNvPicPr preferRelativeResize="0"/>
          <p:nvPr/>
        </p:nvPicPr>
        <p:blipFill rotWithShape="1">
          <a:blip r:embed="rId8">
            <a:alphaModFix/>
          </a:blip>
          <a:srcRect/>
          <a:stretch/>
        </p:blipFill>
        <p:spPr>
          <a:xfrm>
            <a:off x="6060680" y="136738"/>
            <a:ext cx="278069" cy="278069"/>
          </a:xfrm>
          <a:prstGeom prst="rect">
            <a:avLst/>
          </a:prstGeom>
          <a:noFill/>
          <a:ln>
            <a:noFill/>
          </a:ln>
        </p:spPr>
      </p:pic>
      <p:pic>
        <p:nvPicPr>
          <p:cNvPr id="16" name="Image 15" descr="Une image contenant noir, obscurité&#10;&#10;Le contenu généré par l’IA peut être incorrect.">
            <a:extLst>
              <a:ext uri="{FF2B5EF4-FFF2-40B4-BE49-F238E27FC236}">
                <a16:creationId xmlns:a16="http://schemas.microsoft.com/office/drawing/2014/main" id="{A41D2D50-928F-D024-B69D-3C9AE4DB17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
        <p:nvSpPr>
          <p:cNvPr id="7" name="ZoneTexte 6">
            <a:extLst>
              <a:ext uri="{FF2B5EF4-FFF2-40B4-BE49-F238E27FC236}">
                <a16:creationId xmlns:a16="http://schemas.microsoft.com/office/drawing/2014/main" id="{00B165A6-8CA3-D1F2-EEB6-1179525EE5E5}"/>
              </a:ext>
            </a:extLst>
          </p:cNvPr>
          <p:cNvSpPr txBox="1"/>
          <p:nvPr/>
        </p:nvSpPr>
        <p:spPr>
          <a:xfrm>
            <a:off x="972046" y="1853193"/>
            <a:ext cx="6952203" cy="3025842"/>
          </a:xfrm>
          <a:prstGeom prst="roundRect">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0" indent="0" algn="r" defTabSz="457200" rtl="1" eaLnBrk="1" fontAlgn="auto" latinLnBrk="0" hangingPunct="1">
              <a:lnSpc>
                <a:spcPct val="90000"/>
              </a:lnSpc>
              <a:buClr>
                <a:srgbClr val="A5A5A5"/>
              </a:buClr>
              <a:buSzPts val="1600"/>
              <a:tabLst/>
              <a:defRPr sz="2800" b="1">
                <a:solidFill>
                  <a:srgbClr val="434E7B"/>
                </a:solidFill>
                <a:latin typeface="Microsoft Uighur" panose="02000000000000000000" pitchFamily="2" charset="-78"/>
                <a:ea typeface="+mn-ea"/>
                <a:cs typeface="Microsoft Uighur" panose="02000000000000000000" pitchFamily="2" charset="-78"/>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just"/>
            <a:endParaRPr lang="fr-MA" dirty="0">
              <a:sym typeface="Calibri"/>
            </a:endParaRPr>
          </a:p>
          <a:p>
            <a:pPr algn="just"/>
            <a:endParaRPr lang="fr-MA" dirty="0">
              <a:sym typeface="Calibri"/>
            </a:endParaRPr>
          </a:p>
          <a:p>
            <a:pPr algn="just"/>
            <a:r>
              <a:rPr lang="ar-MA" dirty="0">
                <a:sym typeface="Calibri"/>
              </a:rPr>
              <a:t>فِي غابَةٍ خَضْراءَ كَبيرَةٍ، اجْتَمَعَ الْأَصْدِقاءُ الصِّغارُ: "جوجو" السِّنْجابُ، </a:t>
            </a:r>
            <a:r>
              <a:rPr lang="ar-MA" dirty="0" err="1">
                <a:sym typeface="Calibri"/>
              </a:rPr>
              <a:t>وَ"ليلي</a:t>
            </a:r>
            <a:r>
              <a:rPr lang="ar-MA" dirty="0">
                <a:sym typeface="Calibri"/>
              </a:rPr>
              <a:t>" الْأَرْنَبُ، </a:t>
            </a:r>
            <a:r>
              <a:rPr lang="ar-MA" dirty="0" err="1">
                <a:sym typeface="Calibri"/>
              </a:rPr>
              <a:t>وَ"كوكي</a:t>
            </a:r>
            <a:r>
              <a:rPr lang="ar-MA" dirty="0">
                <a:sym typeface="Calibri"/>
              </a:rPr>
              <a:t>" الْقِرْدُ. قَرَّرُوا اللَّعِبَ مَعاً. لَكِنْ عِندَما جاءَ وَقْتُ اخْتِيارِ اللُّعْبَةِ، بَدَأَ كُلُّ واحِدٍ مِنهُمْ يَخْتارُ لُعْبَتَهُ الْمُفَضَّلَةَ. قالَ جوجو: "لُعْبَتي الْمُفَضَّلَةُ هِيَ الاخْتِباءُ بَيْنَ الْأَشْجارِ! لِنَلْعَبِ الْغُمَّيْضَةَ!". قاطَعَتْهُ ليلي قائِلَةً: "لَكِنَّني أُحِبُّ الْقَفْزَ! لِنَقْفِزْ بَيْنَ الْأَشْجارِ الطَّويلَةِ وَنَرَ مَن يَقْفِزُ أَبْعَدَ!". أمّا كوكي فَصَرَخَ بِحَماسٍ: "أنا أُحِبُّ لُعْبَةَ التَّسَلُّقِ؟ لِنَلْعَبْها وَسَأَفوزَ عَلَيْكُم بِالتَّأْكيدِ!". </a:t>
            </a:r>
          </a:p>
          <a:p>
            <a:pPr marL="457200" indent="-457200" algn="just">
              <a:buFontTx/>
              <a:buChar char="-"/>
            </a:pPr>
            <a:endParaRPr lang="ar-MA" dirty="0">
              <a:sym typeface="Calibri"/>
            </a:endParaRPr>
          </a:p>
          <a:p>
            <a:pPr algn="just"/>
            <a:endParaRPr lang="ar-MA" dirty="0">
              <a:sym typeface="Calibri"/>
            </a:endParaRPr>
          </a:p>
        </p:txBody>
      </p:sp>
      <p:pic>
        <p:nvPicPr>
          <p:cNvPr id="8" name="التسجيل الصوتي_الأصدقاء الصغار_المشهد_1">
            <a:hlinkClick r:id="" action="ppaction://media"/>
            <a:extLst>
              <a:ext uri="{FF2B5EF4-FFF2-40B4-BE49-F238E27FC236}">
                <a16:creationId xmlns:a16="http://schemas.microsoft.com/office/drawing/2014/main" id="{198AE23F-CB23-E2D6-1E26-B11CF6E5863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018243" y="5364228"/>
            <a:ext cx="406400" cy="406400"/>
          </a:xfrm>
          <a:prstGeom prst="rect">
            <a:avLst/>
          </a:prstGeom>
        </p:spPr>
      </p:pic>
    </p:spTree>
    <p:extLst>
      <p:ext uri="{BB962C8B-B14F-4D97-AF65-F5344CB8AC3E}">
        <p14:creationId xmlns:p14="http://schemas.microsoft.com/office/powerpoint/2010/main" val="7745622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061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ماذا فعل الأصدقاء؟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353BCE18-0789-B66D-29E5-EE2C8E22279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2" name="Rectangle 1">
            <a:extLst>
              <a:ext uri="{FF2B5EF4-FFF2-40B4-BE49-F238E27FC236}">
                <a16:creationId xmlns:a16="http://schemas.microsoft.com/office/drawing/2014/main" id="{ACCF14A9-24EC-BD3B-7D62-D654CAC52A3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F16F2F8C-F715-9697-CD39-D4AEEE6B95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81F8ECA1-5EE1-B2B6-1E79-FC05320B97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D278268-CBC3-B610-B48B-FFA01D9DD1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F2C2BFB6-39C7-FD46-5F67-A33E9E02CB75}"/>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489C0A24-D82F-2D6C-123E-F651692DAA65}"/>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3DDF94F2-9B92-03CE-177E-90CC811C26B4}"/>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83459CBE-DBB3-9136-8618-24285DBC999B}"/>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3" name="Image 2">
            <a:extLst>
              <a:ext uri="{FF2B5EF4-FFF2-40B4-BE49-F238E27FC236}">
                <a16:creationId xmlns:a16="http://schemas.microsoft.com/office/drawing/2014/main" id="{E2D88566-A346-E2BA-E400-14FEDF988214}"/>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1997027533"/>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B8552-381C-DCA3-BC1E-302C1B45D5F5}"/>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اجتمع الأصدقاء للعب  في الغابة. رددوا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AE3334C2-0CBD-F776-2137-2106EEAFE20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F2522151-C318-9036-6A2D-CDD2D0A9EE8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FD48DD9A-F36E-648E-EBC8-82A4857D00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6A7DDA5E-874D-070A-BD50-B9982740D0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14AC636-DF11-EE45-4CFA-55C781AB76E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45450884-B1F5-D02A-346B-692A4300FB34}"/>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158F7869-C9C7-1459-11CA-49A74B80ABB2}"/>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35C9F60B-C0C1-8D0D-34AE-CF878E2A9568}"/>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C81F988C-03F5-720B-C0B1-CE79051D116B}"/>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39FEA487-B876-828B-32C7-D7002878C3DF}"/>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43927553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14343-1294-E177-46C9-B24C2D0D9B63}"/>
            </a:ext>
          </a:extLst>
        </p:cNvPr>
        <p:cNvGrpSpPr/>
        <p:nvPr/>
      </p:nvGrpSpPr>
      <p:grpSpPr>
        <a:xfrm>
          <a:off x="0" y="0"/>
          <a:ext cx="0" cy="0"/>
          <a:chOff x="0" y="0"/>
          <a:chExt cx="0" cy="0"/>
        </a:xfrm>
      </p:grpSpPr>
      <p:sp>
        <p:nvSpPr>
          <p:cNvPr id="4" name="Titre 3"/>
          <p:cNvSpPr>
            <a:spLocks noGrp="1"/>
          </p:cNvSpPr>
          <p:nvPr>
            <p:ph type="title"/>
          </p:nvPr>
        </p:nvSpPr>
        <p:spPr>
          <a:xfrm>
            <a:off x="673921" y="684000"/>
            <a:ext cx="6840000" cy="713479"/>
          </a:xfrm>
        </p:spPr>
        <p:txBody>
          <a:bodyPr>
            <a:normAutofit/>
          </a:bodyPr>
          <a:lstStyle/>
          <a:p>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ماذا قرروا؟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A8999421-2BE9-35AB-E60A-48CE9FDDBFE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46870" y="709878"/>
            <a:ext cx="768498" cy="768498"/>
          </a:xfrm>
        </p:spPr>
      </p:pic>
      <p:sp>
        <p:nvSpPr>
          <p:cNvPr id="5" name="Rectangle 4">
            <a:extLst>
              <a:ext uri="{FF2B5EF4-FFF2-40B4-BE49-F238E27FC236}">
                <a16:creationId xmlns:a16="http://schemas.microsoft.com/office/drawing/2014/main" id="{CD270596-F4EC-31F6-1031-CC05E0C007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382C41AC-0679-3553-857B-4B9EFC8A69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C45C4196-9231-AA18-2A78-EC11635371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2F2FC64-40F8-AE54-AC84-3DE189A8407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85CDC6B2-D0F5-9BCB-B68B-554C2F64DC1A}"/>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BCA3DA5-0494-2292-0CD0-89129118731A}"/>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C427B883-DBD0-FBAA-EB42-65464099B97A}"/>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3" name="Google Shape;87;p130">
            <a:extLst>
              <a:ext uri="{FF2B5EF4-FFF2-40B4-BE49-F238E27FC236}">
                <a16:creationId xmlns:a16="http://schemas.microsoft.com/office/drawing/2014/main" id="{E6FC9CC9-3B5E-39D6-32D1-B2E14CD57436}"/>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3" name="Image 2">
            <a:extLst>
              <a:ext uri="{FF2B5EF4-FFF2-40B4-BE49-F238E27FC236}">
                <a16:creationId xmlns:a16="http://schemas.microsoft.com/office/drawing/2014/main" id="{2EF9D1B6-7DEB-E685-FC7A-7820DFC3866D}"/>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683177816"/>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BE9BA-0FF0-AEAE-B448-7CBD316DCD33}"/>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fr-MA" sz="2400" b="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قرروا اللعب معا. رددوا.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652736AC-955B-14B3-8CE3-E1DA5996F9C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3769" y="717870"/>
            <a:ext cx="780000" cy="780000"/>
          </a:xfrm>
        </p:spPr>
      </p:pic>
      <p:sp>
        <p:nvSpPr>
          <p:cNvPr id="5" name="Rectangle 4">
            <a:extLst>
              <a:ext uri="{FF2B5EF4-FFF2-40B4-BE49-F238E27FC236}">
                <a16:creationId xmlns:a16="http://schemas.microsoft.com/office/drawing/2014/main" id="{CFAC086E-9951-BFCF-5D96-7FB55D16A6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D0000550-B663-E6DA-AF33-1E8A9778C15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73D33050-D78A-0CB4-C53A-6FD0AA16009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A3EF4A91-36EF-D642-F55D-B0340531094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30D058CA-FB8A-F200-7B93-95997AE61F45}"/>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D41EFD6F-950D-450B-F297-4E111D1575E2}"/>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1A04FAD7-FEDD-4D06-D816-DE15E522683B}"/>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8E090BB2-3904-B4D0-92CD-2C242EED481B}"/>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3" name="Image 2">
            <a:extLst>
              <a:ext uri="{FF2B5EF4-FFF2-40B4-BE49-F238E27FC236}">
                <a16:creationId xmlns:a16="http://schemas.microsoft.com/office/drawing/2014/main" id="{9776ABBE-7BA6-D21D-FB16-21F7EB258740}"/>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354177518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9D95E-0DC0-89E4-76D9-A9EA9C482F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8E15C72-7931-7800-A0C1-AFCC485DA2D8}"/>
              </a:ext>
            </a:extLst>
          </p:cNvPr>
          <p:cNvSpPr>
            <a:spLocks noGrp="1"/>
          </p:cNvSpPr>
          <p:nvPr>
            <p:ph type="title"/>
          </p:nvPr>
        </p:nvSpPr>
        <p:spPr>
          <a:xfrm>
            <a:off x="673921" y="684000"/>
            <a:ext cx="6840000" cy="713479"/>
          </a:xfrm>
        </p:spPr>
        <p:txBody>
          <a:bodyPr>
            <a:normAutofit/>
          </a:bodyPr>
          <a:lstStyle/>
          <a:p>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أي لعبة اختار كل واحد منهم؟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48D6BF8C-D8BB-FD2D-F2D5-08A827F08D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46870" y="709878"/>
            <a:ext cx="768498" cy="768498"/>
          </a:xfrm>
        </p:spPr>
      </p:pic>
      <p:sp>
        <p:nvSpPr>
          <p:cNvPr id="5" name="Rectangle 4">
            <a:extLst>
              <a:ext uri="{FF2B5EF4-FFF2-40B4-BE49-F238E27FC236}">
                <a16:creationId xmlns:a16="http://schemas.microsoft.com/office/drawing/2014/main" id="{B5F38AFF-3E35-3854-9A80-F68A4C2AE63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D581E867-9557-8022-1965-AF7E99B8EF6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DC5FFE10-C65D-6CA6-6094-1EFA180C6D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AABD7E05-D99C-6811-6E1B-B72D5938163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2F1265A1-DCF0-559D-EA16-C9EBAFE0DAD5}"/>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3C11E36A-FF16-AE1F-D09B-336A1F772D54}"/>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E0AD40AE-DDC0-C4A7-E862-99E973D10DC2}"/>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3" name="Google Shape;87;p130">
            <a:extLst>
              <a:ext uri="{FF2B5EF4-FFF2-40B4-BE49-F238E27FC236}">
                <a16:creationId xmlns:a16="http://schemas.microsoft.com/office/drawing/2014/main" id="{521DBE62-9DF3-C1A2-A334-BE468D1277C2}"/>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3" name="Image 2">
            <a:extLst>
              <a:ext uri="{FF2B5EF4-FFF2-40B4-BE49-F238E27FC236}">
                <a16:creationId xmlns:a16="http://schemas.microsoft.com/office/drawing/2014/main" id="{64A763A4-C7E0-5DFD-DD3B-61337C539315}"/>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65175540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F5514-772A-9FA6-5A20-6ABE138812E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F78D8D0-2FAE-C35C-08DD-7AECB6A1421C}"/>
              </a:ext>
            </a:extLst>
          </p:cNvPr>
          <p:cNvSpPr>
            <a:spLocks noGrp="1"/>
          </p:cNvSpPr>
          <p:nvPr>
            <p:ph type="title"/>
          </p:nvPr>
        </p:nvSpPr>
        <p:spPr/>
        <p:txBody>
          <a:bodyPr>
            <a:normAutofit/>
          </a:bodyPr>
          <a:lstStyle/>
          <a:p>
            <a:pPr lvl="0"/>
            <a:r>
              <a:rPr lang="fr-MA" sz="2400" b="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اختار كل واحد منهم لعبته المفضلة. رددوا.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6EF9F3D6-9319-769B-2239-F592B6E1738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3769" y="717870"/>
            <a:ext cx="780000" cy="780000"/>
          </a:xfrm>
        </p:spPr>
      </p:pic>
      <p:sp>
        <p:nvSpPr>
          <p:cNvPr id="5" name="Rectangle 4">
            <a:extLst>
              <a:ext uri="{FF2B5EF4-FFF2-40B4-BE49-F238E27FC236}">
                <a16:creationId xmlns:a16="http://schemas.microsoft.com/office/drawing/2014/main" id="{4A2CD6A0-0F78-D192-0E7E-08DAC52259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CCE49C00-6F51-70AB-5858-CA371318CD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29343039-2657-A421-487C-2CEC76807D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427E055-3A7A-8BC8-349F-9273D92E2BB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AF96B3A2-B4DD-E28B-49E5-94B057D186C8}"/>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AB8C3E7B-B582-5574-BC91-B39B3D1155C0}"/>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5F6CDB2F-5E63-43A6-1DAF-8101117ADECF}"/>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65BD6FC8-CB9C-4042-9EEB-B95858D83013}"/>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3" name="Image 12">
            <a:extLst>
              <a:ext uri="{FF2B5EF4-FFF2-40B4-BE49-F238E27FC236}">
                <a16:creationId xmlns:a16="http://schemas.microsoft.com/office/drawing/2014/main" id="{234A3C23-E210-FD87-A573-803689A2DFAD}"/>
              </a:ext>
            </a:extLst>
          </p:cNvPr>
          <p:cNvPicPr>
            <a:picLocks noChangeAspect="1"/>
          </p:cNvPicPr>
          <p:nvPr/>
        </p:nvPicPr>
        <p:blipFill>
          <a:blip r:embed="rId7"/>
          <a:stretch>
            <a:fillRect/>
          </a:stretch>
        </p:blipFill>
        <p:spPr>
          <a:xfrm>
            <a:off x="2124331" y="2077086"/>
            <a:ext cx="4752345" cy="3415197"/>
          </a:xfrm>
          <a:prstGeom prst="rect">
            <a:avLst/>
          </a:prstGeom>
        </p:spPr>
      </p:pic>
    </p:spTree>
    <p:extLst>
      <p:ext uri="{BB962C8B-B14F-4D97-AF65-F5344CB8AC3E}">
        <p14:creationId xmlns:p14="http://schemas.microsoft.com/office/powerpoint/2010/main" val="485668806"/>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CF548-C227-FECA-77B8-9DFF974D035E}"/>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fr-MA" sz="2400" i="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هو مشهد البداية؟ كيف عرفتم ذلك؟</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2"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CA5A00F4-9ACB-61C5-5EB2-3B91D3AFC6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3769" y="717870"/>
            <a:ext cx="780000" cy="780000"/>
          </a:xfrm>
          <a:prstGeom prst="rect">
            <a:avLst/>
          </a:prstGeom>
        </p:spPr>
      </p:pic>
      <p:sp>
        <p:nvSpPr>
          <p:cNvPr id="3" name="Rectangle 2">
            <a:extLst>
              <a:ext uri="{FF2B5EF4-FFF2-40B4-BE49-F238E27FC236}">
                <a16:creationId xmlns:a16="http://schemas.microsoft.com/office/drawing/2014/main" id="{4790D386-ADAD-13C7-DD76-056A4B27517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F768ED02-B6DF-1C83-0D60-69B1E3B6C0B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7449E921-2590-6EEB-C145-C7E2017DE5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060DE506-5163-CB54-CCDA-7705BE9149B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8F0EB208-CC94-89B6-B93C-AA68535960F0}"/>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B9FD2587-D1A9-4CF1-F08E-1FC337D34600}"/>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9DA1DE30-D897-496C-72C0-53A005475561}"/>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839998F0-6BB0-E6AA-0A7F-63E4E9AC73F5}"/>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4" name="Image 13">
            <a:extLst>
              <a:ext uri="{FF2B5EF4-FFF2-40B4-BE49-F238E27FC236}">
                <a16:creationId xmlns:a16="http://schemas.microsoft.com/office/drawing/2014/main" id="{5F10428B-8758-E6C2-4B38-4AF8FBBDF100}"/>
              </a:ext>
            </a:extLst>
          </p:cNvPr>
          <p:cNvPicPr>
            <a:picLocks noChangeAspect="1"/>
          </p:cNvPicPr>
          <p:nvPr/>
        </p:nvPicPr>
        <p:blipFill>
          <a:blip r:embed="rId7"/>
          <a:stretch>
            <a:fillRect/>
          </a:stretch>
        </p:blipFill>
        <p:spPr>
          <a:xfrm>
            <a:off x="951970" y="4143098"/>
            <a:ext cx="2205420"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 name="ZoneTexte 26">
            <a:extLst>
              <a:ext uri="{FF2B5EF4-FFF2-40B4-BE49-F238E27FC236}">
                <a16:creationId xmlns:a16="http://schemas.microsoft.com/office/drawing/2014/main" id="{63D95004-4941-EA40-1714-6CBDE4B1968D}"/>
              </a:ext>
            </a:extLst>
          </p:cNvPr>
          <p:cNvSpPr txBox="1"/>
          <p:nvPr/>
        </p:nvSpPr>
        <p:spPr>
          <a:xfrm>
            <a:off x="2832925" y="5447066"/>
            <a:ext cx="324465" cy="461665"/>
          </a:xfrm>
          <a:prstGeom prst="rect">
            <a:avLst/>
          </a:prstGeom>
          <a:solidFill>
            <a:srgbClr val="FFFFFF"/>
          </a:solidFill>
        </p:spPr>
        <p:txBody>
          <a:bodyPr wrap="square" rtlCol="0">
            <a:spAutoFit/>
          </a:bodyPr>
          <a:lstStyle/>
          <a:p>
            <a:r>
              <a:rPr lang="fr-FR" sz="2400" b="1" dirty="0"/>
              <a:t>1</a:t>
            </a:r>
            <a:endParaRPr lang="fr-MA" b="1" dirty="0"/>
          </a:p>
        </p:txBody>
      </p:sp>
      <p:pic>
        <p:nvPicPr>
          <p:cNvPr id="16" name="Image 15">
            <a:extLst>
              <a:ext uri="{FF2B5EF4-FFF2-40B4-BE49-F238E27FC236}">
                <a16:creationId xmlns:a16="http://schemas.microsoft.com/office/drawing/2014/main" id="{FBE82F79-88C1-D9B7-1746-673B984C6F5D}"/>
              </a:ext>
            </a:extLst>
          </p:cNvPr>
          <p:cNvPicPr>
            <a:picLocks noChangeAspect="1"/>
          </p:cNvPicPr>
          <p:nvPr/>
        </p:nvPicPr>
        <p:blipFill>
          <a:blip r:embed="rId8"/>
          <a:stretch>
            <a:fillRect/>
          </a:stretch>
        </p:blipFill>
        <p:spPr>
          <a:xfrm>
            <a:off x="1698171" y="1992361"/>
            <a:ext cx="2598141"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6">
            <a:extLst>
              <a:ext uri="{FF2B5EF4-FFF2-40B4-BE49-F238E27FC236}">
                <a16:creationId xmlns:a16="http://schemas.microsoft.com/office/drawing/2014/main" id="{D51A2F50-8BDD-98E2-909F-FC4562B4D598}"/>
              </a:ext>
            </a:extLst>
          </p:cNvPr>
          <p:cNvPicPr>
            <a:picLocks noChangeAspect="1"/>
          </p:cNvPicPr>
          <p:nvPr/>
        </p:nvPicPr>
        <p:blipFill>
          <a:blip r:embed="rId9"/>
          <a:stretch>
            <a:fillRect/>
          </a:stretch>
        </p:blipFill>
        <p:spPr>
          <a:xfrm>
            <a:off x="3602712" y="4143099"/>
            <a:ext cx="2205419"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8B8CD8E0-8750-27B9-1B72-80EBB237E773}"/>
              </a:ext>
            </a:extLst>
          </p:cNvPr>
          <p:cNvPicPr>
            <a:picLocks noChangeAspect="1"/>
          </p:cNvPicPr>
          <p:nvPr/>
        </p:nvPicPr>
        <p:blipFill>
          <a:blip r:embed="rId10"/>
          <a:stretch>
            <a:fillRect/>
          </a:stretch>
        </p:blipFill>
        <p:spPr>
          <a:xfrm>
            <a:off x="4708641" y="1992361"/>
            <a:ext cx="2531542" cy="1736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 18">
            <a:extLst>
              <a:ext uri="{FF2B5EF4-FFF2-40B4-BE49-F238E27FC236}">
                <a16:creationId xmlns:a16="http://schemas.microsoft.com/office/drawing/2014/main" id="{E8B57CDE-7751-3DDA-A2F4-1FA1BD07559F}"/>
              </a:ext>
            </a:extLst>
          </p:cNvPr>
          <p:cNvPicPr>
            <a:picLocks noChangeAspect="1"/>
          </p:cNvPicPr>
          <p:nvPr/>
        </p:nvPicPr>
        <p:blipFill>
          <a:blip r:embed="rId11"/>
          <a:stretch>
            <a:fillRect/>
          </a:stretch>
        </p:blipFill>
        <p:spPr>
          <a:xfrm>
            <a:off x="6142436" y="4106078"/>
            <a:ext cx="2205420" cy="1802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71585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تذكرنا ما وقع في بداية الحكاية. أنصتوا الآن لمقطع الوسط.</a:t>
            </a:r>
            <a:endParaRPr lang="fr-FR" sz="2400" b="1"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Rectangle 4">
            <a:extLst>
              <a:ext uri="{FF2B5EF4-FFF2-40B4-BE49-F238E27FC236}">
                <a16:creationId xmlns:a16="http://schemas.microsoft.com/office/drawing/2014/main" id="{B9ED7EA0-9EAB-FA28-DD3B-CD1F5D58965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9295B41B-EC50-041D-B86B-E97806BE63E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2CE92B2A-D934-5D5B-3574-AFE5A0381FA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B2B77634-5103-C311-2CF1-03920D314D1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4E326E01-89BB-B030-992C-202B5DBEDF20}"/>
              </a:ext>
            </a:extLst>
          </p:cNvPr>
          <p:cNvPicPr preferRelativeResize="0"/>
          <p:nvPr/>
        </p:nvPicPr>
        <p:blipFill rotWithShape="1">
          <a:blip r:embed="rId8">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83A6015-A014-DA91-CC7E-0937251BB341}"/>
              </a:ext>
            </a:extLst>
          </p:cNvPr>
          <p:cNvPicPr preferRelativeResize="0"/>
          <p:nvPr/>
        </p:nvPicPr>
        <p:blipFill rotWithShape="1">
          <a:blip r:embed="rId9">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70050300-79F6-9BC8-1594-E67AAC3066A2}"/>
              </a:ext>
            </a:extLst>
          </p:cNvPr>
          <p:cNvPicPr preferRelativeResize="0"/>
          <p:nvPr/>
        </p:nvPicPr>
        <p:blipFill rotWithShape="1">
          <a:blip r:embed="rId10">
            <a:alphaModFix amt="20000"/>
          </a:blip>
          <a:srcRect/>
          <a:stretch/>
        </p:blipFill>
        <p:spPr>
          <a:xfrm>
            <a:off x="7849163" y="136738"/>
            <a:ext cx="278069" cy="278069"/>
          </a:xfrm>
          <a:prstGeom prst="rect">
            <a:avLst/>
          </a:prstGeom>
          <a:noFill/>
          <a:ln>
            <a:noFill/>
          </a:ln>
        </p:spPr>
      </p:pic>
      <p:pic>
        <p:nvPicPr>
          <p:cNvPr id="14" name="Google Shape;87;p130">
            <a:extLst>
              <a:ext uri="{FF2B5EF4-FFF2-40B4-BE49-F238E27FC236}">
                <a16:creationId xmlns:a16="http://schemas.microsoft.com/office/drawing/2014/main" id="{34D0E1B2-E0C3-B45F-F84A-200814E43F0A}"/>
              </a:ext>
            </a:extLst>
          </p:cNvPr>
          <p:cNvPicPr preferRelativeResize="0"/>
          <p:nvPr/>
        </p:nvPicPr>
        <p:blipFill rotWithShape="1">
          <a:blip r:embed="rId11">
            <a:alphaModFix/>
          </a:blip>
          <a:srcRect/>
          <a:stretch/>
        </p:blipFill>
        <p:spPr>
          <a:xfrm>
            <a:off x="6060680" y="136738"/>
            <a:ext cx="278069" cy="278069"/>
          </a:xfrm>
          <a:prstGeom prst="rect">
            <a:avLst/>
          </a:prstGeom>
          <a:noFill/>
          <a:ln>
            <a:noFill/>
          </a:ln>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5C458851-CCFC-D7D9-05BF-41AB54D61169}"/>
              </a:ext>
            </a:extLst>
          </p:cNvPr>
          <p:cNvPicPr>
            <a:picLocks noGrp="1" noChangeAspect="1"/>
          </p:cNvPicPr>
          <p:nvPr>
            <p:ph type="pic" sz="quarter" idx="12"/>
          </p:nvPr>
        </p:nvPicPr>
        <p:blipFill>
          <a:blip r:embed="rId12">
            <a:extLst>
              <a:ext uri="{28A0092B-C50C-407E-A947-70E740481C1C}">
                <a14:useLocalDpi xmlns:a14="http://schemas.microsoft.com/office/drawing/2010/main" val="0"/>
              </a:ext>
            </a:extLst>
          </a:blip>
          <a:srcRect/>
          <a:stretch>
            <a:fillRect/>
          </a:stretch>
        </p:blipFill>
        <p:spPr/>
      </p:pic>
      <p:pic>
        <p:nvPicPr>
          <p:cNvPr id="22" name="Image 21" descr="Une image contenant noir, obscurité&#10;&#10;Le contenu généré par l’IA peut être incorrect.">
            <a:extLst>
              <a:ext uri="{FF2B5EF4-FFF2-40B4-BE49-F238E27FC236}">
                <a16:creationId xmlns:a16="http://schemas.microsoft.com/office/drawing/2014/main" id="{C7106F5D-F812-8408-BB58-D5641C7B1DF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
        <p:nvSpPr>
          <p:cNvPr id="2" name="Rectangle : coins arrondis 1">
            <a:extLst>
              <a:ext uri="{FF2B5EF4-FFF2-40B4-BE49-F238E27FC236}">
                <a16:creationId xmlns:a16="http://schemas.microsoft.com/office/drawing/2014/main" id="{9CDD39C0-348B-1840-9DFB-9DEDD294A1D2}"/>
              </a:ext>
            </a:extLst>
          </p:cNvPr>
          <p:cNvSpPr/>
          <p:nvPr/>
        </p:nvSpPr>
        <p:spPr>
          <a:xfrm>
            <a:off x="1474236" y="1923005"/>
            <a:ext cx="6764693" cy="1182407"/>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بَدَأَتْ ليلي بِلُعْبَتِها الْمُفَضَّلَةِ، لَكِنْ أَثْناءَ الْقَفْزِ، تَعَثَّرَتْ في عُشٍّ صَغيرٍ مَليءٍ بِالرّيشِ. انْفَجَرَ الْأَصْدِقاءُ ضاحِكينَ، وَهُم يَرَوْنَ ليلي تُحاوِلُ إِبْعادَ الرّيشِ عَنْها.</a:t>
            </a:r>
          </a:p>
        </p:txBody>
      </p:sp>
      <p:sp>
        <p:nvSpPr>
          <p:cNvPr id="12" name="Rectangle : coins arrondis 11">
            <a:extLst>
              <a:ext uri="{FF2B5EF4-FFF2-40B4-BE49-F238E27FC236}">
                <a16:creationId xmlns:a16="http://schemas.microsoft.com/office/drawing/2014/main" id="{A997E6A0-EE54-7493-807D-D98E085835B1}"/>
              </a:ext>
            </a:extLst>
          </p:cNvPr>
          <p:cNvSpPr/>
          <p:nvPr/>
        </p:nvSpPr>
        <p:spPr>
          <a:xfrm>
            <a:off x="1423210" y="3429000"/>
            <a:ext cx="6764692" cy="816429"/>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خَسِرَتْ ليلي في لُعْبَتِها الْمُفَضَّلَةِ، لَكِنَّها رَبِحَتْ في لُعْبَةِ الْغُمَّيْضَةِ.</a:t>
            </a:r>
          </a:p>
        </p:txBody>
      </p:sp>
      <p:sp>
        <p:nvSpPr>
          <p:cNvPr id="15" name="Rectangle : coins arrondis 14">
            <a:extLst>
              <a:ext uri="{FF2B5EF4-FFF2-40B4-BE49-F238E27FC236}">
                <a16:creationId xmlns:a16="http://schemas.microsoft.com/office/drawing/2014/main" id="{A08976EE-D05A-7E1F-B61A-302B6E017A06}"/>
              </a:ext>
            </a:extLst>
          </p:cNvPr>
          <p:cNvSpPr/>
          <p:nvPr/>
        </p:nvSpPr>
        <p:spPr>
          <a:xfrm>
            <a:off x="1494331" y="4569017"/>
            <a:ext cx="6764692" cy="1427433"/>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defTabSz="457200" rtl="1" eaLnBrk="1" fontAlgn="auto" latinLnBrk="0" hangingPunct="1">
              <a:lnSpc>
                <a:spcPct val="90000"/>
              </a:lnSpc>
              <a:buClr>
                <a:srgbClr val="A5A5A5"/>
              </a:buClr>
              <a:buSzPts val="1600"/>
              <a:tabLst/>
              <a:defRPr/>
            </a:pPr>
            <a:endParaRPr lang="fr-MA" sz="2800" b="1" dirty="0">
              <a:solidFill>
                <a:srgbClr val="434E7B"/>
              </a:solidFill>
              <a:latin typeface="Microsoft Uighur" panose="02000000000000000000" pitchFamily="2" charset="-78"/>
              <a:cs typeface="Microsoft Uighur" panose="02000000000000000000" pitchFamily="2" charset="-78"/>
              <a:sym typeface="Calibri"/>
            </a:endParaRPr>
          </a:p>
          <a:p>
            <a:pPr marL="0" indent="0" algn="just"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بَعْدَ ذلِكَ، جاءَ دَوْرُ جوجو لِيَلْعَبَ الْغُمَّيْضَةَ، لَكِنَّ ذَيْلَهُ كانَ يَتَحَرَّكُ خَلْفَ الشَّجَرَةِ فَكَشَفَ الْأَصْدِقاءُ مَكانَهُ بِسُرْعَةٍ. ضَحِكَ الْأَصْدِقاءُ وَقالوا: ذَيْلُكَ يا جوجو لا يُحِبُّ لُعْبَةَ الْغُمَّيْضَةِ.</a:t>
            </a:r>
          </a:p>
          <a:p>
            <a:pPr marL="0" indent="0" algn="just" defTabSz="457200" rtl="1" eaLnBrk="1" fontAlgn="auto" latinLnBrk="0" hangingPunct="1">
              <a:lnSpc>
                <a:spcPct val="90000"/>
              </a:lnSpc>
              <a:buClr>
                <a:srgbClr val="A5A5A5"/>
              </a:buClr>
              <a:buSzPts val="1600"/>
              <a:tabLst/>
              <a:defRPr/>
            </a:pPr>
            <a:endParaRPr lang="ar-MA" sz="2800" b="1" dirty="0">
              <a:solidFill>
                <a:srgbClr val="434E7B"/>
              </a:solidFill>
              <a:latin typeface="Microsoft Uighur" panose="02000000000000000000" pitchFamily="2" charset="-78"/>
              <a:cs typeface="Microsoft Uighur" panose="02000000000000000000" pitchFamily="2" charset="-78"/>
              <a:sym typeface="Calibri"/>
            </a:endParaRPr>
          </a:p>
        </p:txBody>
      </p:sp>
      <p:pic>
        <p:nvPicPr>
          <p:cNvPr id="16" name="التسجيل الصوتي_الأصدقاء الصغار_المشهد_2">
            <a:hlinkClick r:id="" action="ppaction://media"/>
            <a:extLst>
              <a:ext uri="{FF2B5EF4-FFF2-40B4-BE49-F238E27FC236}">
                <a16:creationId xmlns:a16="http://schemas.microsoft.com/office/drawing/2014/main" id="{923B7A9C-FB8A-BB85-769D-683C4B08DA9A}"/>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24061" y="2224922"/>
            <a:ext cx="406400" cy="406400"/>
          </a:xfrm>
          <a:prstGeom prst="rect">
            <a:avLst/>
          </a:prstGeom>
        </p:spPr>
      </p:pic>
      <p:pic>
        <p:nvPicPr>
          <p:cNvPr id="17" name="التسجيل الصوتي_الأصدقاء الصغار_المشهد_3">
            <a:hlinkClick r:id="" action="ppaction://media"/>
            <a:extLst>
              <a:ext uri="{FF2B5EF4-FFF2-40B4-BE49-F238E27FC236}">
                <a16:creationId xmlns:a16="http://schemas.microsoft.com/office/drawing/2014/main" id="{BBADC514-43EC-2C67-8F0F-AD6FF1DB4D67}"/>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711314" y="3659582"/>
            <a:ext cx="406400" cy="406400"/>
          </a:xfrm>
          <a:prstGeom prst="rect">
            <a:avLst/>
          </a:prstGeom>
        </p:spPr>
      </p:pic>
      <p:pic>
        <p:nvPicPr>
          <p:cNvPr id="19" name="التسجيل الصوتي_الأصدقاء الصغار_المشهد_4">
            <a:hlinkClick r:id="" action="ppaction://media"/>
            <a:extLst>
              <a:ext uri="{FF2B5EF4-FFF2-40B4-BE49-F238E27FC236}">
                <a16:creationId xmlns:a16="http://schemas.microsoft.com/office/drawing/2014/main" id="{E3CCBA3A-B899-64B2-7DEA-6530567E3E5F}"/>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724061" y="5029834"/>
            <a:ext cx="406400" cy="406400"/>
          </a:xfrm>
          <a:prstGeom prst="rect">
            <a:avLst/>
          </a:prstGeom>
        </p:spPr>
      </p:pic>
    </p:spTree>
    <p:extLst>
      <p:ext uri="{BB962C8B-B14F-4D97-AF65-F5344CB8AC3E}">
        <p14:creationId xmlns:p14="http://schemas.microsoft.com/office/powerpoint/2010/main" val="2112422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108" fill="hold"/>
                                        <p:tgtEl>
                                          <p:spTgt spid="1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685" fill="hold"/>
                                        <p:tgtEl>
                                          <p:spTgt spid="1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164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6"/>
                </p:tgtEl>
              </p:cMediaNode>
            </p:audio>
            <p:audio>
              <p:cMediaNode vol="80000">
                <p:cTn id="20" fill="hold" display="0">
                  <p:stCondLst>
                    <p:cond delay="indefinite"/>
                  </p:stCondLst>
                  <p:endCondLst>
                    <p:cond evt="onStopAudio" delay="0">
                      <p:tgtEl>
                        <p:sldTgt/>
                      </p:tgtEl>
                    </p:cond>
                  </p:endCondLst>
                </p:cTn>
                <p:tgtEl>
                  <p:spTgt spid="17"/>
                </p:tgtEl>
              </p:cMediaNode>
            </p:audio>
            <p:audio>
              <p:cMediaNode vol="80000">
                <p:cTn id="21" fill="hold" display="0">
                  <p:stCondLst>
                    <p:cond delay="indefinite"/>
                  </p:stCondLst>
                  <p:endCondLst>
                    <p:cond evt="onStopAudio" delay="0">
                      <p:tgtEl>
                        <p:sldTgt/>
                      </p:tgtEl>
                    </p:cond>
                  </p:endCondLst>
                </p:cTn>
                <p:tgtEl>
                  <p:spTgt spid="1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تذكرنا ما وقع في بداية الحكاية. أنصتوا الآن لمقطع الوسط.</a:t>
            </a:r>
            <a:endParaRPr lang="fr-FR" sz="2400" b="1"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Rectangle 4">
            <a:extLst>
              <a:ext uri="{FF2B5EF4-FFF2-40B4-BE49-F238E27FC236}">
                <a16:creationId xmlns:a16="http://schemas.microsoft.com/office/drawing/2014/main" id="{B9ED7EA0-9EAB-FA28-DD3B-CD1F5D58965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9295B41B-EC50-041D-B86B-E97806BE63E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2CE92B2A-D934-5D5B-3574-AFE5A0381FA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B2B77634-5103-C311-2CF1-03920D314D1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4E326E01-89BB-B030-992C-202B5DBEDF20}"/>
              </a:ext>
            </a:extLst>
          </p:cNvPr>
          <p:cNvPicPr preferRelativeResize="0"/>
          <p:nvPr/>
        </p:nvPicPr>
        <p:blipFill rotWithShape="1">
          <a:blip r:embed="rId8">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83A6015-A014-DA91-CC7E-0937251BB341}"/>
              </a:ext>
            </a:extLst>
          </p:cNvPr>
          <p:cNvPicPr preferRelativeResize="0"/>
          <p:nvPr/>
        </p:nvPicPr>
        <p:blipFill rotWithShape="1">
          <a:blip r:embed="rId9">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70050300-79F6-9BC8-1594-E67AAC3066A2}"/>
              </a:ext>
            </a:extLst>
          </p:cNvPr>
          <p:cNvPicPr preferRelativeResize="0"/>
          <p:nvPr/>
        </p:nvPicPr>
        <p:blipFill rotWithShape="1">
          <a:blip r:embed="rId10">
            <a:alphaModFix amt="20000"/>
          </a:blip>
          <a:srcRect/>
          <a:stretch/>
        </p:blipFill>
        <p:spPr>
          <a:xfrm>
            <a:off x="7849163" y="136738"/>
            <a:ext cx="278069" cy="278069"/>
          </a:xfrm>
          <a:prstGeom prst="rect">
            <a:avLst/>
          </a:prstGeom>
          <a:noFill/>
          <a:ln>
            <a:noFill/>
          </a:ln>
        </p:spPr>
      </p:pic>
      <p:pic>
        <p:nvPicPr>
          <p:cNvPr id="14" name="Google Shape;87;p130">
            <a:extLst>
              <a:ext uri="{FF2B5EF4-FFF2-40B4-BE49-F238E27FC236}">
                <a16:creationId xmlns:a16="http://schemas.microsoft.com/office/drawing/2014/main" id="{34D0E1B2-E0C3-B45F-F84A-200814E43F0A}"/>
              </a:ext>
            </a:extLst>
          </p:cNvPr>
          <p:cNvPicPr preferRelativeResize="0"/>
          <p:nvPr/>
        </p:nvPicPr>
        <p:blipFill rotWithShape="1">
          <a:blip r:embed="rId11">
            <a:alphaModFix/>
          </a:blip>
          <a:srcRect/>
          <a:stretch/>
        </p:blipFill>
        <p:spPr>
          <a:xfrm>
            <a:off x="6060680" y="136738"/>
            <a:ext cx="278069" cy="278069"/>
          </a:xfrm>
          <a:prstGeom prst="rect">
            <a:avLst/>
          </a:prstGeom>
          <a:noFill/>
          <a:ln>
            <a:noFill/>
          </a:ln>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5C458851-CCFC-D7D9-05BF-41AB54D61169}"/>
              </a:ext>
            </a:extLst>
          </p:cNvPr>
          <p:cNvPicPr>
            <a:picLocks noGrp="1" noChangeAspect="1"/>
          </p:cNvPicPr>
          <p:nvPr>
            <p:ph type="pic" sz="quarter" idx="12"/>
          </p:nvPr>
        </p:nvPicPr>
        <p:blipFill>
          <a:blip r:embed="rId12">
            <a:extLst>
              <a:ext uri="{28A0092B-C50C-407E-A947-70E740481C1C}">
                <a14:useLocalDpi xmlns:a14="http://schemas.microsoft.com/office/drawing/2010/main" val="0"/>
              </a:ext>
            </a:extLst>
          </a:blip>
          <a:srcRect/>
          <a:stretch>
            <a:fillRect/>
          </a:stretch>
        </p:blipFill>
        <p:spPr/>
      </p:pic>
      <p:pic>
        <p:nvPicPr>
          <p:cNvPr id="22" name="Image 21" descr="Une image contenant noir, obscurité&#10;&#10;Le contenu généré par l’IA peut être incorrect.">
            <a:extLst>
              <a:ext uri="{FF2B5EF4-FFF2-40B4-BE49-F238E27FC236}">
                <a16:creationId xmlns:a16="http://schemas.microsoft.com/office/drawing/2014/main" id="{C7106F5D-F812-8408-BB58-D5641C7B1DF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
        <p:nvSpPr>
          <p:cNvPr id="2" name="Rectangle : coins arrondis 1">
            <a:extLst>
              <a:ext uri="{FF2B5EF4-FFF2-40B4-BE49-F238E27FC236}">
                <a16:creationId xmlns:a16="http://schemas.microsoft.com/office/drawing/2014/main" id="{9CDD39C0-348B-1840-9DFB-9DEDD294A1D2}"/>
              </a:ext>
            </a:extLst>
          </p:cNvPr>
          <p:cNvSpPr/>
          <p:nvPr/>
        </p:nvSpPr>
        <p:spPr>
          <a:xfrm>
            <a:off x="1474236" y="1923005"/>
            <a:ext cx="6764693" cy="1182407"/>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خَسِرَ جوجو في لُعْبَةِ الْغُمَّيْضَةِ، لَكِنَّهُ رَبِحَ في لُعْبَةِ التَّسَلُّقِ، وَكانَ الْوحيدَ الَّذي وَصَلَ إِلى أَعْلى الشَّجَرَةِ.</a:t>
            </a:r>
          </a:p>
        </p:txBody>
      </p:sp>
      <p:sp>
        <p:nvSpPr>
          <p:cNvPr id="12" name="Rectangle : coins arrondis 11">
            <a:extLst>
              <a:ext uri="{FF2B5EF4-FFF2-40B4-BE49-F238E27FC236}">
                <a16:creationId xmlns:a16="http://schemas.microsoft.com/office/drawing/2014/main" id="{A997E6A0-EE54-7493-807D-D98E085835B1}"/>
              </a:ext>
            </a:extLst>
          </p:cNvPr>
          <p:cNvSpPr/>
          <p:nvPr/>
        </p:nvSpPr>
        <p:spPr>
          <a:xfrm>
            <a:off x="1494331" y="5064863"/>
            <a:ext cx="6764692" cy="1037137"/>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فَشِلَ كوكي في لُعْبَةِ التَّسَلُّقِ، لَكِنَّهُ فازَ في لُعْبَةِ الْقَفْزِ، كانَتْ قَفَزاتُهُ عالِيَةً جِدّاً.</a:t>
            </a:r>
          </a:p>
        </p:txBody>
      </p:sp>
      <p:sp>
        <p:nvSpPr>
          <p:cNvPr id="15" name="Rectangle : coins arrondis 14">
            <a:extLst>
              <a:ext uri="{FF2B5EF4-FFF2-40B4-BE49-F238E27FC236}">
                <a16:creationId xmlns:a16="http://schemas.microsoft.com/office/drawing/2014/main" id="{A08976EE-D05A-7E1F-B61A-302B6E017A06}"/>
              </a:ext>
            </a:extLst>
          </p:cNvPr>
          <p:cNvSpPr/>
          <p:nvPr/>
        </p:nvSpPr>
        <p:spPr>
          <a:xfrm>
            <a:off x="1494331" y="3324876"/>
            <a:ext cx="6764692" cy="1499158"/>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defTabSz="457200" rtl="1" eaLnBrk="1" fontAlgn="auto" latinLnBrk="0" hangingPunct="1">
              <a:lnSpc>
                <a:spcPct val="90000"/>
              </a:lnSpc>
              <a:buClr>
                <a:srgbClr val="A5A5A5"/>
              </a:buClr>
              <a:buSzPts val="1600"/>
              <a:tabLst/>
              <a:defRPr/>
            </a:pPr>
            <a:endParaRPr lang="fr-MA" sz="2800" b="1" dirty="0">
              <a:solidFill>
                <a:srgbClr val="434E7B"/>
              </a:solidFill>
              <a:latin typeface="Microsoft Uighur" panose="02000000000000000000" pitchFamily="2" charset="-78"/>
              <a:cs typeface="Microsoft Uighur" panose="02000000000000000000" pitchFamily="2" charset="-78"/>
              <a:sym typeface="Calibri"/>
            </a:endParaRPr>
          </a:p>
          <a:p>
            <a:pPr marL="0" indent="0" algn="just"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وأَخِيرًا، حانَ دَوْرُ الْقِرْدِ كوكي. بَيْنَما كانَ يَتَسَلَّقُ الْأَغْصانَ بِسُرْعَةٍ، انْفَصَلَتْ وَرَقَةٌ كَبيرَةٌ وَسَقَطَتْ فَوْقَ رَأْسِهِ، فَبَدا مِثْلَ شَبَحٍ صَغيرٍ. نَزَلَ مِنَ الشَّجَرَةِ وَبَدَأَ يَرْكُضُ خَلْفَ أَصْدِقائِهِ وَهُمْ يَهْرُبونَ كَيْ لا يُمْسِكَ بِهِم.</a:t>
            </a:r>
          </a:p>
          <a:p>
            <a:pPr marL="0" indent="0" algn="just" defTabSz="457200" rtl="1" eaLnBrk="1" fontAlgn="auto" latinLnBrk="0" hangingPunct="1">
              <a:lnSpc>
                <a:spcPct val="90000"/>
              </a:lnSpc>
              <a:buClr>
                <a:srgbClr val="A5A5A5"/>
              </a:buClr>
              <a:buSzPts val="1600"/>
              <a:tabLst/>
              <a:defRPr/>
            </a:pPr>
            <a:endParaRPr lang="ar-MA" sz="2800" b="1" dirty="0">
              <a:solidFill>
                <a:srgbClr val="434E7B"/>
              </a:solidFill>
              <a:latin typeface="Microsoft Uighur" panose="02000000000000000000" pitchFamily="2" charset="-78"/>
              <a:cs typeface="Microsoft Uighur" panose="02000000000000000000" pitchFamily="2" charset="-78"/>
              <a:sym typeface="Calibri"/>
            </a:endParaRPr>
          </a:p>
        </p:txBody>
      </p:sp>
      <p:pic>
        <p:nvPicPr>
          <p:cNvPr id="3" name="التسجيل الصوتي_الأصدقاء الصغار_المشهد_5">
            <a:hlinkClick r:id="" action="ppaction://media"/>
            <a:extLst>
              <a:ext uri="{FF2B5EF4-FFF2-40B4-BE49-F238E27FC236}">
                <a16:creationId xmlns:a16="http://schemas.microsoft.com/office/drawing/2014/main" id="{B52679ED-76FC-1020-527D-F316423F693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683646" y="2338188"/>
            <a:ext cx="406400" cy="406400"/>
          </a:xfrm>
          <a:prstGeom prst="rect">
            <a:avLst/>
          </a:prstGeom>
        </p:spPr>
      </p:pic>
      <p:pic>
        <p:nvPicPr>
          <p:cNvPr id="13" name="التسجيل الصوتي_الأصدقاء الصغار_المشهد_6">
            <a:hlinkClick r:id="" action="ppaction://media"/>
            <a:extLst>
              <a:ext uri="{FF2B5EF4-FFF2-40B4-BE49-F238E27FC236}">
                <a16:creationId xmlns:a16="http://schemas.microsoft.com/office/drawing/2014/main" id="{5C718BED-0092-CFE6-94E5-0F80CB058DA8}"/>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661131" y="3843917"/>
            <a:ext cx="406400" cy="406400"/>
          </a:xfrm>
          <a:prstGeom prst="rect">
            <a:avLst/>
          </a:prstGeom>
        </p:spPr>
      </p:pic>
      <p:pic>
        <p:nvPicPr>
          <p:cNvPr id="20" name="التسجيل الصوتي_الأصدقاء الصغار_المشهد_7">
            <a:hlinkClick r:id="" action="ppaction://media"/>
            <a:extLst>
              <a:ext uri="{FF2B5EF4-FFF2-40B4-BE49-F238E27FC236}">
                <a16:creationId xmlns:a16="http://schemas.microsoft.com/office/drawing/2014/main" id="{EE81AA0F-5CFF-BC0C-86C6-EB8D77548507}"/>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683646" y="5304597"/>
            <a:ext cx="406400" cy="406400"/>
          </a:xfrm>
          <a:prstGeom prst="rect">
            <a:avLst/>
          </a:prstGeom>
        </p:spPr>
      </p:pic>
    </p:spTree>
    <p:extLst>
      <p:ext uri="{BB962C8B-B14F-4D97-AF65-F5344CB8AC3E}">
        <p14:creationId xmlns:p14="http://schemas.microsoft.com/office/powerpoint/2010/main" val="11945876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890"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3521" fill="hold"/>
                                        <p:tgtEl>
                                          <p:spTgt spid="13"/>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613"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
                </p:tgtEl>
              </p:cMediaNode>
            </p:audio>
            <p:audio>
              <p:cMediaNode vol="80000">
                <p:cTn id="20" fill="hold" display="0">
                  <p:stCondLst>
                    <p:cond delay="indefinite"/>
                  </p:stCondLst>
                  <p:endCondLst>
                    <p:cond evt="onStopAudio" delay="0">
                      <p:tgtEl>
                        <p:sldTgt/>
                      </p:tgtEl>
                    </p:cond>
                  </p:endCondLst>
                </p:cTn>
                <p:tgtEl>
                  <p:spTgt spid="13"/>
                </p:tgtEl>
              </p:cMediaNode>
            </p:audio>
            <p:audio>
              <p:cMediaNode vol="80000">
                <p:cTn id="21" fill="hold" display="0">
                  <p:stCondLst>
                    <p:cond delay="indefinite"/>
                  </p:stCondLst>
                  <p:endCondLst>
                    <p:cond evt="onStopAudio" delay="0">
                      <p:tgtEl>
                        <p:sldTgt/>
                      </p:tgtEl>
                    </p:cond>
                  </p:endCondLst>
                </p:cTn>
                <p:tgtEl>
                  <p:spTgt spid="20"/>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C6AB4-3929-78C5-F35B-873DD614C84D}"/>
            </a:ext>
          </a:extLst>
        </p:cNvPr>
        <p:cNvGrpSpPr/>
        <p:nvPr/>
      </p:nvGrpSpPr>
      <p:grpSpPr>
        <a:xfrm>
          <a:off x="0" y="0"/>
          <a:ext cx="0" cy="0"/>
          <a:chOff x="0" y="0"/>
          <a:chExt cx="0" cy="0"/>
        </a:xfrm>
      </p:grpSpPr>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هل ربحت ليلي في لعبتها المفضلة؟</a:t>
            </a: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C90F43BF-BF36-4875-CB9E-C06E0245095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F1347ADE-621F-E7A6-3292-93179CEE1A8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0CE4A15F-6561-9BB7-54B4-259EBF060B5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A4E3CBA0-93A2-0429-1ECB-B59CB9E6FC4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793BD260-1022-3819-AFA9-9247A7EEEC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34467238-F3EF-2C60-6D76-305C58970C9F}"/>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3E7A7845-0D44-295B-AB62-147D179FF884}"/>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F18E5574-9F6A-EE4F-E392-1DCBC4E628A3}"/>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D1EE1266-CFDB-893B-296D-54902833E97E}"/>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7" name="Image 16">
            <a:extLst>
              <a:ext uri="{FF2B5EF4-FFF2-40B4-BE49-F238E27FC236}">
                <a16:creationId xmlns:a16="http://schemas.microsoft.com/office/drawing/2014/main" id="{A8E11202-7FD9-4459-99E6-5E838CE6B95A}"/>
              </a:ext>
            </a:extLst>
          </p:cNvPr>
          <p:cNvPicPr>
            <a:picLocks noChangeAspect="1"/>
          </p:cNvPicPr>
          <p:nvPr/>
        </p:nvPicPr>
        <p:blipFill>
          <a:blip r:embed="rId7"/>
          <a:stretch>
            <a:fillRect/>
          </a:stretch>
        </p:blipFill>
        <p:spPr>
          <a:xfrm>
            <a:off x="1494665" y="2230015"/>
            <a:ext cx="6154669" cy="3320059"/>
          </a:xfrm>
          <a:prstGeom prst="rect">
            <a:avLst/>
          </a:prstGeom>
        </p:spPr>
      </p:pic>
    </p:spTree>
    <p:extLst>
      <p:ext uri="{BB962C8B-B14F-4D97-AF65-F5344CB8AC3E}">
        <p14:creationId xmlns:p14="http://schemas.microsoft.com/office/powerpoint/2010/main" val="47190749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FDC3-4F93-756B-B9D0-5565FBAA007E}"/>
            </a:ext>
          </a:extLst>
        </p:cNvPr>
        <p:cNvGrpSpPr/>
        <p:nvPr/>
      </p:nvGrpSpPr>
      <p:grpSpPr>
        <a:xfrm>
          <a:off x="0" y="0"/>
          <a:ext cx="0" cy="0"/>
          <a:chOff x="0" y="0"/>
          <a:chExt cx="0" cy="0"/>
        </a:xfrm>
      </p:grpSpPr>
      <p:sp>
        <p:nvSpPr>
          <p:cNvPr id="7" name="Titre 6"/>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 خسرت ليلي في لعبتها المفضلة. رددوا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38A51C80-2711-4545-80C3-3D8074BDBEA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1E00D7B6-458F-CA49-E552-1B2D748AE6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E41BB87B-B69C-9A48-6203-4B1E5165FD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450870B5-3428-E5BA-E99B-760CF633DB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56F1A936-3EFD-E994-7891-23A37730A7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7E453C2C-6AFF-492C-97A8-1D89E4010F8D}"/>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706F627E-489A-4C5F-4E37-4863E8217BE9}"/>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C321B469-FA5C-C17F-065B-65F6FF7A3E60}"/>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7AAB485B-33FF-00E0-1CD9-B145C8C5D03D}"/>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4" name="Image 13">
            <a:extLst>
              <a:ext uri="{FF2B5EF4-FFF2-40B4-BE49-F238E27FC236}">
                <a16:creationId xmlns:a16="http://schemas.microsoft.com/office/drawing/2014/main" id="{1C17D53C-6530-C788-6F4E-C98BD229C18F}"/>
              </a:ext>
            </a:extLst>
          </p:cNvPr>
          <p:cNvPicPr>
            <a:picLocks noChangeAspect="1"/>
          </p:cNvPicPr>
          <p:nvPr/>
        </p:nvPicPr>
        <p:blipFill>
          <a:blip r:embed="rId7"/>
          <a:stretch>
            <a:fillRect/>
          </a:stretch>
        </p:blipFill>
        <p:spPr>
          <a:xfrm>
            <a:off x="1356049" y="2183365"/>
            <a:ext cx="6172709" cy="3112352"/>
          </a:xfrm>
          <a:prstGeom prst="rect">
            <a:avLst/>
          </a:prstGeom>
        </p:spPr>
      </p:pic>
    </p:spTree>
    <p:extLst>
      <p:ext uri="{BB962C8B-B14F-4D97-AF65-F5344CB8AC3E}">
        <p14:creationId xmlns:p14="http://schemas.microsoft.com/office/powerpoint/2010/main" val="304606881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63890-13DE-4695-6309-FD367F3075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B366A5-96EB-1751-5D6A-BC9107D1F3FF}"/>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أي لعبة ربحت ليلي؟</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818AEE71-CEEB-51DA-230B-E40A68EA636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89F1C4CD-0CAF-E19B-2999-750D3D942E4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20F02B46-8896-BEBA-982E-A4E4257825A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0CE7F54E-4865-0586-1853-760BF5A5048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3051CC75-9B99-001B-3709-EFA75C2449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8BF83188-0D49-C958-0428-2D1EAE46A1A6}"/>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BF89C78-C50E-8968-7B80-2BD966A346C2}"/>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DB630ADC-762D-B9F8-D52D-0A153E805FD3}"/>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CEB00654-5991-A3B7-5FC3-3C45AC7EC52F}"/>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8" name="Image 7">
            <a:extLst>
              <a:ext uri="{FF2B5EF4-FFF2-40B4-BE49-F238E27FC236}">
                <a16:creationId xmlns:a16="http://schemas.microsoft.com/office/drawing/2014/main" id="{6C9EBAD5-196C-D76C-7C7A-5686B5BB9990}"/>
              </a:ext>
            </a:extLst>
          </p:cNvPr>
          <p:cNvPicPr>
            <a:picLocks noChangeAspect="1"/>
          </p:cNvPicPr>
          <p:nvPr/>
        </p:nvPicPr>
        <p:blipFill>
          <a:blip r:embed="rId7"/>
          <a:stretch>
            <a:fillRect/>
          </a:stretch>
        </p:blipFill>
        <p:spPr>
          <a:xfrm>
            <a:off x="1265972" y="2206676"/>
            <a:ext cx="6060680" cy="3418845"/>
          </a:xfrm>
          <a:prstGeom prst="rect">
            <a:avLst/>
          </a:prstGeom>
        </p:spPr>
      </p:pic>
    </p:spTree>
    <p:extLst>
      <p:ext uri="{BB962C8B-B14F-4D97-AF65-F5344CB8AC3E}">
        <p14:creationId xmlns:p14="http://schemas.microsoft.com/office/powerpoint/2010/main" val="169459842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D4C7E-3037-847E-64DE-D9DD470FFBCB}"/>
            </a:ext>
          </a:extLst>
        </p:cNvPr>
        <p:cNvGrpSpPr/>
        <p:nvPr/>
      </p:nvGrpSpPr>
      <p:grpSpPr>
        <a:xfrm>
          <a:off x="0" y="0"/>
          <a:ext cx="0" cy="0"/>
          <a:chOff x="0" y="0"/>
          <a:chExt cx="0" cy="0"/>
        </a:xfrm>
      </p:grpSpPr>
      <p:sp>
        <p:nvSpPr>
          <p:cNvPr id="12" name="Titre 11"/>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ربحت ليلي في لعبة الغميضة. رددوا.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AAF2ACCC-91E9-A31E-98AA-7E27EF22855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31131" cy="831131"/>
          </a:xfrm>
        </p:spPr>
      </p:pic>
      <p:sp>
        <p:nvSpPr>
          <p:cNvPr id="3" name="Rectangle 2">
            <a:extLst>
              <a:ext uri="{FF2B5EF4-FFF2-40B4-BE49-F238E27FC236}">
                <a16:creationId xmlns:a16="http://schemas.microsoft.com/office/drawing/2014/main" id="{57F3097F-0202-03D9-D84C-2EE08848B78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13155A66-2FA2-09FA-439D-83AD53F19D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BAB20C59-E71C-2D60-85A6-5BCEEE7940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15FC40A1-46CF-4F29-CD6B-2566ACDDA1E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E6D2033C-C1E1-EF5C-FCEB-7B2AF121145B}"/>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FCE362C8-21C8-663A-B9A3-A5704EFD7358}"/>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6BF9C085-A966-C196-47DA-873F3C5D176C}"/>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9ED640DB-6A72-8D83-552B-2E5FF720CD3A}"/>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5" name="Image 14">
            <a:extLst>
              <a:ext uri="{FF2B5EF4-FFF2-40B4-BE49-F238E27FC236}">
                <a16:creationId xmlns:a16="http://schemas.microsoft.com/office/drawing/2014/main" id="{F2BBC1E3-149C-0520-E97D-90595BAD0867}"/>
              </a:ext>
            </a:extLst>
          </p:cNvPr>
          <p:cNvPicPr>
            <a:picLocks noChangeAspect="1"/>
          </p:cNvPicPr>
          <p:nvPr/>
        </p:nvPicPr>
        <p:blipFill>
          <a:blip r:embed="rId7"/>
          <a:stretch>
            <a:fillRect/>
          </a:stretch>
        </p:blipFill>
        <p:spPr>
          <a:xfrm>
            <a:off x="1265972" y="2197345"/>
            <a:ext cx="6060680" cy="3418845"/>
          </a:xfrm>
          <a:prstGeom prst="rect">
            <a:avLst/>
          </a:prstGeom>
        </p:spPr>
      </p:pic>
    </p:spTree>
    <p:extLst>
      <p:ext uri="{BB962C8B-B14F-4D97-AF65-F5344CB8AC3E}">
        <p14:creationId xmlns:p14="http://schemas.microsoft.com/office/powerpoint/2010/main" val="326112869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74F22-B297-5E20-09E9-CAC20843A698}"/>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D0DCAA39-345B-CA6D-2875-8D8E1D3372E4}"/>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هل ربح جوجو في لعبة الغميضة؟</a:t>
            </a: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384643A7-245B-E73A-995B-DB20BDD09BF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31131" cy="831131"/>
          </a:xfrm>
        </p:spPr>
      </p:pic>
      <p:sp>
        <p:nvSpPr>
          <p:cNvPr id="3" name="Rectangle 2">
            <a:extLst>
              <a:ext uri="{FF2B5EF4-FFF2-40B4-BE49-F238E27FC236}">
                <a16:creationId xmlns:a16="http://schemas.microsoft.com/office/drawing/2014/main" id="{373517DB-7147-3F44-928C-7796306E14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17A567FD-713C-D591-A6B1-8C5FAE0CF9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5376EB31-0719-74A3-F59E-1AF17F720F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5A6B5896-6D12-5683-6AFC-35955D6FCDA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7964E1B5-BA8B-CF10-841D-0A41CD96230C}"/>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0272C172-5278-CEDC-712F-91E5EC5B254C}"/>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56A9B4B1-859C-4002-76C4-2D38FB6D1E1A}"/>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38F6E55D-5DD1-3EBD-5F0A-ED49A738BDB3}"/>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5" name="Image 14">
            <a:extLst>
              <a:ext uri="{FF2B5EF4-FFF2-40B4-BE49-F238E27FC236}">
                <a16:creationId xmlns:a16="http://schemas.microsoft.com/office/drawing/2014/main" id="{3B737CE3-EBD6-DF93-46EC-7649FE1354F6}"/>
              </a:ext>
            </a:extLst>
          </p:cNvPr>
          <p:cNvPicPr>
            <a:picLocks noChangeAspect="1"/>
          </p:cNvPicPr>
          <p:nvPr/>
        </p:nvPicPr>
        <p:blipFill>
          <a:blip r:embed="rId7"/>
          <a:stretch>
            <a:fillRect/>
          </a:stretch>
        </p:blipFill>
        <p:spPr>
          <a:xfrm>
            <a:off x="1265972" y="2197345"/>
            <a:ext cx="6060680" cy="3418845"/>
          </a:xfrm>
          <a:prstGeom prst="rect">
            <a:avLst/>
          </a:prstGeom>
        </p:spPr>
      </p:pic>
    </p:spTree>
    <p:extLst>
      <p:ext uri="{BB962C8B-B14F-4D97-AF65-F5344CB8AC3E}">
        <p14:creationId xmlns:p14="http://schemas.microsoft.com/office/powerpoint/2010/main" val="360957758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1598A-87D3-2E0E-B896-EFFB0B0FC7D5}"/>
            </a:ext>
          </a:extLst>
        </p:cNvPr>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لا، خسر جوجو في لعبة الغميضة.  رددوا.</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DDC141C3-2FF7-8BED-BF96-914D94512F4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F062B61D-F6B2-A414-48BC-C128FBB9CF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83B0D3A4-10CC-874F-BA57-537067F99B5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38D05BE6-7E73-17D8-BC6E-28C60357127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6A74DCD1-03FE-947B-22CA-163D15B08B1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4495BF7B-1A0C-ACF2-474B-0B4908038CF4}"/>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D158EB4-EB1B-EA82-1241-0186548A5A9D}"/>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EE0E6343-5485-6B69-CF92-E3BDDA700813}"/>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71C4790F-7DF6-ED73-CF3C-B9F2FC043C92}"/>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7" name="Image 16">
            <a:extLst>
              <a:ext uri="{FF2B5EF4-FFF2-40B4-BE49-F238E27FC236}">
                <a16:creationId xmlns:a16="http://schemas.microsoft.com/office/drawing/2014/main" id="{904979D3-0F82-ACE8-B0BB-9C3A75A5FB50}"/>
              </a:ext>
            </a:extLst>
          </p:cNvPr>
          <p:cNvPicPr>
            <a:picLocks noChangeAspect="1"/>
          </p:cNvPicPr>
          <p:nvPr/>
        </p:nvPicPr>
        <p:blipFill>
          <a:blip r:embed="rId7"/>
          <a:stretch>
            <a:fillRect/>
          </a:stretch>
        </p:blipFill>
        <p:spPr>
          <a:xfrm>
            <a:off x="1483567" y="1846852"/>
            <a:ext cx="6176865" cy="3755148"/>
          </a:xfrm>
          <a:prstGeom prst="rect">
            <a:avLst/>
          </a:prstGeom>
        </p:spPr>
      </p:pic>
    </p:spTree>
    <p:extLst>
      <p:ext uri="{BB962C8B-B14F-4D97-AF65-F5344CB8AC3E}">
        <p14:creationId xmlns:p14="http://schemas.microsoft.com/office/powerpoint/2010/main" val="306131412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AFC57-EDBA-F75B-EF80-F172B173C0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713D544-38D0-8964-0717-657CB71BBEC1}"/>
              </a:ext>
            </a:extLst>
          </p:cNvPr>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في أي لعبة ربح جوجو؟</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AA4724DB-AD7D-2A05-C28D-90332A681F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B8D6B6AE-9A4F-8EAE-E371-376C3B4FCF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94CA5A74-7FE2-0F25-1119-6C80805C459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4C78B451-FD31-CEFE-5E7F-D8B4A251D5A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3B2F104-4BE3-C1BC-C994-BC24E7DF59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69FA9201-465A-C430-D63E-D51C7673503D}"/>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4DF79B5D-4BBB-2946-8ACC-523F5CB4A9D0}"/>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9EDD5177-F442-C058-A906-50AB75B6427A}"/>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187DC215-D43F-7BD3-1F3C-A3936F3270DF}"/>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8" name="Image 7">
            <a:extLst>
              <a:ext uri="{FF2B5EF4-FFF2-40B4-BE49-F238E27FC236}">
                <a16:creationId xmlns:a16="http://schemas.microsoft.com/office/drawing/2014/main" id="{09183DED-E690-3F63-5B33-9C441A9E2413}"/>
              </a:ext>
            </a:extLst>
          </p:cNvPr>
          <p:cNvPicPr>
            <a:picLocks noChangeAspect="1"/>
          </p:cNvPicPr>
          <p:nvPr/>
        </p:nvPicPr>
        <p:blipFill>
          <a:blip r:embed="rId7"/>
          <a:stretch>
            <a:fillRect/>
          </a:stretch>
        </p:blipFill>
        <p:spPr>
          <a:xfrm>
            <a:off x="1184987" y="2051475"/>
            <a:ext cx="6410131" cy="3599918"/>
          </a:xfrm>
          <a:prstGeom prst="rect">
            <a:avLst/>
          </a:prstGeom>
        </p:spPr>
      </p:pic>
    </p:spTree>
    <p:extLst>
      <p:ext uri="{BB962C8B-B14F-4D97-AF65-F5344CB8AC3E}">
        <p14:creationId xmlns:p14="http://schemas.microsoft.com/office/powerpoint/2010/main" val="130641683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AB390-E113-160D-5153-EB184F87A9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0486BB8-9396-E58B-2E46-D11E3175736A}"/>
              </a:ext>
            </a:extLst>
          </p:cNvPr>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ربح جوجو في لعبة التسلق. رددوا.</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BAADBEA3-FE8E-8308-BC2B-3EB53BE6E73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EAFD56CD-4CC3-8091-DB19-C7BDC3EA16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A8A8A5C2-48E3-D5DA-5022-33F02A44B1D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2CCC48E9-720C-E5F8-419A-D604E7509F1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7922154-CAA1-AAB4-417D-AB00B0EF330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AA47073B-5C4F-F263-F25F-6BD73BB186F9}"/>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051DFB8A-3F55-9B9E-8A0C-EE59677A231D}"/>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891238C1-519F-8096-47ED-795E31365F46}"/>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61636D41-9AC8-85D2-D088-FECD6EFC9181}"/>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3" name="Image 12">
            <a:extLst>
              <a:ext uri="{FF2B5EF4-FFF2-40B4-BE49-F238E27FC236}">
                <a16:creationId xmlns:a16="http://schemas.microsoft.com/office/drawing/2014/main" id="{7727C963-62F1-1A98-339B-2DE8C9429AE4}"/>
              </a:ext>
            </a:extLst>
          </p:cNvPr>
          <p:cNvPicPr>
            <a:picLocks noChangeAspect="1"/>
          </p:cNvPicPr>
          <p:nvPr/>
        </p:nvPicPr>
        <p:blipFill>
          <a:blip r:embed="rId7"/>
          <a:stretch>
            <a:fillRect/>
          </a:stretch>
        </p:blipFill>
        <p:spPr>
          <a:xfrm>
            <a:off x="1519072" y="2062065"/>
            <a:ext cx="5749105" cy="3577377"/>
          </a:xfrm>
          <a:prstGeom prst="rect">
            <a:avLst/>
          </a:prstGeom>
        </p:spPr>
      </p:pic>
    </p:spTree>
    <p:extLst>
      <p:ext uri="{BB962C8B-B14F-4D97-AF65-F5344CB8AC3E}">
        <p14:creationId xmlns:p14="http://schemas.microsoft.com/office/powerpoint/2010/main" val="201719095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8FFB5-DD8C-C13E-82C7-6ECB3446A3DC}"/>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1D4574EE-320E-1B7D-C234-1679BB2069C2}"/>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هل ربح كوكي في لعبة التسلق؟</a:t>
            </a: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1206A14F-0F9D-2DD4-B600-3EC73B09E9C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31131" cy="831131"/>
          </a:xfrm>
        </p:spPr>
      </p:pic>
      <p:sp>
        <p:nvSpPr>
          <p:cNvPr id="3" name="Rectangle 2">
            <a:extLst>
              <a:ext uri="{FF2B5EF4-FFF2-40B4-BE49-F238E27FC236}">
                <a16:creationId xmlns:a16="http://schemas.microsoft.com/office/drawing/2014/main" id="{F4772A89-E06B-2ED1-2452-14B3C5C856B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0F0A9D06-95B1-75A4-3004-794C93C0AC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978E7E5F-365B-8680-F23C-551F30B1360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C7583F89-77BD-0CF3-F5E8-F70ED47FF9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44D0FDF6-16CD-4777-4435-AB7E820C3479}"/>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633B27C6-D47C-0D7B-40FF-BBC54B51AEA0}"/>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27B979E9-8694-8B33-4DB9-D6FD06877B44}"/>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8DF2966A-0101-113E-60E5-09F22E9287E7}"/>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6" name="Image 15">
            <a:extLst>
              <a:ext uri="{FF2B5EF4-FFF2-40B4-BE49-F238E27FC236}">
                <a16:creationId xmlns:a16="http://schemas.microsoft.com/office/drawing/2014/main" id="{3FE15D5D-7EE4-2F1A-71EA-21B38DAFFEA9}"/>
              </a:ext>
            </a:extLst>
          </p:cNvPr>
          <p:cNvPicPr>
            <a:picLocks noChangeAspect="1"/>
          </p:cNvPicPr>
          <p:nvPr/>
        </p:nvPicPr>
        <p:blipFill>
          <a:blip r:embed="rId7"/>
          <a:stretch>
            <a:fillRect/>
          </a:stretch>
        </p:blipFill>
        <p:spPr>
          <a:xfrm>
            <a:off x="1406866" y="2012223"/>
            <a:ext cx="6064898" cy="3481320"/>
          </a:xfrm>
          <a:prstGeom prst="rect">
            <a:avLst/>
          </a:prstGeom>
        </p:spPr>
      </p:pic>
    </p:spTree>
    <p:extLst>
      <p:ext uri="{BB962C8B-B14F-4D97-AF65-F5344CB8AC3E}">
        <p14:creationId xmlns:p14="http://schemas.microsoft.com/office/powerpoint/2010/main" val="289795870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BED73-5322-D87F-CA93-FDADE8A5269C}"/>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D8B57E3-67A2-C258-A692-A30ABF1781EC}"/>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 فشل كوكي في لعبة التسلق.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رددوا.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7D19AC22-2D9D-1BA8-E3A9-99115B4F3E2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31131" cy="831131"/>
          </a:xfrm>
        </p:spPr>
      </p:pic>
      <p:sp>
        <p:nvSpPr>
          <p:cNvPr id="3" name="Rectangle 2">
            <a:extLst>
              <a:ext uri="{FF2B5EF4-FFF2-40B4-BE49-F238E27FC236}">
                <a16:creationId xmlns:a16="http://schemas.microsoft.com/office/drawing/2014/main" id="{1E53C05F-FFB1-104C-FD41-A538149A9BC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F695567F-632C-A899-1F02-50725A047BA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D5D1757D-1299-6AC0-C1B7-F155E70123A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147C0972-270A-6654-B7A8-DD4FAF87D22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4B4A7EF3-1635-FA78-8814-D556EAE3AF49}"/>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A86B6EB5-8065-77BC-A387-33FB7D800E3B}"/>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C7E648EB-D353-1E87-2197-89DD8D75CBC9}"/>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BF574C83-73F3-D2DF-FADF-7D461F517ACE}"/>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3" name="Image 12">
            <a:extLst>
              <a:ext uri="{FF2B5EF4-FFF2-40B4-BE49-F238E27FC236}">
                <a16:creationId xmlns:a16="http://schemas.microsoft.com/office/drawing/2014/main" id="{A9318FD3-A8BC-4BC4-FCF6-B4F1266657CD}"/>
              </a:ext>
            </a:extLst>
          </p:cNvPr>
          <p:cNvPicPr>
            <a:picLocks noChangeAspect="1"/>
          </p:cNvPicPr>
          <p:nvPr/>
        </p:nvPicPr>
        <p:blipFill>
          <a:blip r:embed="rId7"/>
          <a:stretch>
            <a:fillRect/>
          </a:stretch>
        </p:blipFill>
        <p:spPr>
          <a:xfrm>
            <a:off x="1402625" y="2015054"/>
            <a:ext cx="6338749" cy="3466090"/>
          </a:xfrm>
          <a:prstGeom prst="rect">
            <a:avLst/>
          </a:prstGeom>
        </p:spPr>
      </p:pic>
    </p:spTree>
    <p:extLst>
      <p:ext uri="{BB962C8B-B14F-4D97-AF65-F5344CB8AC3E}">
        <p14:creationId xmlns:p14="http://schemas.microsoft.com/office/powerpoint/2010/main" val="380883880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2435F-4C0A-7645-EBD4-A00FE42014D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AA1533E-EFDB-A313-BF29-C867EF435C9B}"/>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أي لعبة فاز كوكي؟</a:t>
            </a: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5823F930-2359-B8A6-E233-F864528D422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31131" cy="831131"/>
          </a:xfrm>
        </p:spPr>
      </p:pic>
      <p:sp>
        <p:nvSpPr>
          <p:cNvPr id="3" name="Rectangle 2">
            <a:extLst>
              <a:ext uri="{FF2B5EF4-FFF2-40B4-BE49-F238E27FC236}">
                <a16:creationId xmlns:a16="http://schemas.microsoft.com/office/drawing/2014/main" id="{9BAA36BA-91A4-0CB7-A2F8-22428C3C3B9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8574D5E2-DBD3-E64B-C24F-1B4E6991DEF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88E51A85-83CB-FAA7-AEBD-C867219ED1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DB14C518-9129-1620-257A-3E3EF75558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896E7AF9-7340-E491-8C60-28980E7D8210}"/>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7AB694D5-D54F-2DF6-53A3-368372C8F241}"/>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03DFB058-F7DA-E5C6-56A8-7CD7B63CF4FC}"/>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CCA6A5BF-9EC2-EAB9-C864-41D26DA434A7}"/>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07F62497-84FC-1329-1FB3-CA008025F6E1}"/>
              </a:ext>
            </a:extLst>
          </p:cNvPr>
          <p:cNvPicPr>
            <a:picLocks noChangeAspect="1"/>
          </p:cNvPicPr>
          <p:nvPr/>
        </p:nvPicPr>
        <p:blipFill>
          <a:blip r:embed="rId7"/>
          <a:stretch>
            <a:fillRect/>
          </a:stretch>
        </p:blipFill>
        <p:spPr>
          <a:xfrm>
            <a:off x="1462399" y="2039695"/>
            <a:ext cx="6219201" cy="3577448"/>
          </a:xfrm>
          <a:prstGeom prst="rect">
            <a:avLst/>
          </a:prstGeom>
        </p:spPr>
      </p:pic>
    </p:spTree>
    <p:extLst>
      <p:ext uri="{BB962C8B-B14F-4D97-AF65-F5344CB8AC3E}">
        <p14:creationId xmlns:p14="http://schemas.microsoft.com/office/powerpoint/2010/main" val="189921389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165DC-63D4-A1CA-0833-722677CC44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D15B7D9-3404-9623-4F85-26FFD6AD240D}"/>
              </a:ext>
            </a:extLst>
          </p:cNvPr>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فاز كوكي في لعبة القفز. رددوا.</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EB06D916-B464-6E89-D16A-0D87839F61D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E2B896FE-E965-BA76-775E-5997CAEEFA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3A01E5FD-A615-4ACF-8C24-7CEEAA5062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6FE42936-3962-B5ED-033D-E16A3A80226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96B1FF3-F4C8-D444-EE3F-53A2EC0577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30C2B816-986D-3D7C-179E-DFF75C9C1DB8}"/>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A72FB9A4-4E6E-A7F4-D988-F09D426CB158}"/>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78E10D69-CA69-EF63-884D-B57A4D83270F}"/>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668409EA-5FDF-1BB4-0FD3-22399C6FE091}"/>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3" name="Image 12">
            <a:extLst>
              <a:ext uri="{FF2B5EF4-FFF2-40B4-BE49-F238E27FC236}">
                <a16:creationId xmlns:a16="http://schemas.microsoft.com/office/drawing/2014/main" id="{B2C8E3CC-6154-6414-F3F7-099ECD80CFD5}"/>
              </a:ext>
            </a:extLst>
          </p:cNvPr>
          <p:cNvPicPr>
            <a:picLocks noChangeAspect="1"/>
          </p:cNvPicPr>
          <p:nvPr/>
        </p:nvPicPr>
        <p:blipFill>
          <a:blip r:embed="rId7"/>
          <a:stretch>
            <a:fillRect/>
          </a:stretch>
        </p:blipFill>
        <p:spPr>
          <a:xfrm>
            <a:off x="1462399" y="2039695"/>
            <a:ext cx="6219201" cy="3577448"/>
          </a:xfrm>
          <a:prstGeom prst="rect">
            <a:avLst/>
          </a:prstGeom>
        </p:spPr>
      </p:pic>
    </p:spTree>
    <p:extLst>
      <p:ext uri="{BB962C8B-B14F-4D97-AF65-F5344CB8AC3E}">
        <p14:creationId xmlns:p14="http://schemas.microsoft.com/office/powerpoint/2010/main" val="195847019"/>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EF810-E07E-918C-07A6-8846AED88EA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1A2B869-FEDC-DF48-300B-D5292860B12F}"/>
              </a:ext>
            </a:extLst>
          </p:cNvPr>
          <p:cNvSpPr>
            <a:spLocks noGrp="1"/>
          </p:cNvSpPr>
          <p:nvPr>
            <p:ph type="title"/>
          </p:nvPr>
        </p:nvSpPr>
        <p:spPr/>
        <p:txBody>
          <a:bodyPr>
            <a:normAutofit/>
          </a:bodyPr>
          <a:lstStyle/>
          <a:p>
            <a:pPr lvl="0"/>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هناك 3 مشاهد تمثل الوسط. من يحددها؟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B7C33896-C108-1F13-8561-F3C58FE36A5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37A17847-5AAC-DFB3-C5B4-27459FF64D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125B61E2-A168-7E9A-CC78-64DD2457485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E861448-7CFB-BD21-3EC8-7ED41C3A841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69DBE4C8-BFF7-BEEF-9A36-EF614D88C23A}"/>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4DC6EF8E-3488-AE1C-EFDC-006E18736504}"/>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6D0A7F1E-B083-20A7-035E-AD8A83ABAC31}"/>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B9AD5534-4E23-D756-8EA6-7F626267395F}"/>
              </a:ext>
            </a:extLst>
          </p:cNvPr>
          <p:cNvPicPr preferRelativeResize="0"/>
          <p:nvPr/>
        </p:nvPicPr>
        <p:blipFill rotWithShape="1">
          <a:blip r:embed="rId5">
            <a:alphaModFix/>
          </a:blip>
          <a:srcRect/>
          <a:stretch/>
        </p:blipFill>
        <p:spPr>
          <a:xfrm>
            <a:off x="6060680" y="136738"/>
            <a:ext cx="278069" cy="278069"/>
          </a:xfrm>
          <a:prstGeom prst="rect">
            <a:avLst/>
          </a:prstGeom>
          <a:noFill/>
          <a:ln>
            <a:noFill/>
          </a:ln>
        </p:spPr>
      </p:pic>
      <p:pic>
        <p:nvPicPr>
          <p:cNvPr id="2" name="Espace réservé pour une image  20" descr="Une image contenant habits, illustration, clipart, Dessin animé&#10;&#10;Le contenu généré par l’IA peut être incorrect.">
            <a:extLst>
              <a:ext uri="{FF2B5EF4-FFF2-40B4-BE49-F238E27FC236}">
                <a16:creationId xmlns:a16="http://schemas.microsoft.com/office/drawing/2014/main" id="{430DAEFD-744D-6E0D-1E8C-F8F16DFECE1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249" y="684000"/>
            <a:ext cx="824760" cy="824760"/>
          </a:xfrm>
        </p:spPr>
      </p:pic>
      <p:pic>
        <p:nvPicPr>
          <p:cNvPr id="14" name="Image 13">
            <a:extLst>
              <a:ext uri="{FF2B5EF4-FFF2-40B4-BE49-F238E27FC236}">
                <a16:creationId xmlns:a16="http://schemas.microsoft.com/office/drawing/2014/main" id="{8BA99EDC-62BE-63C6-4D60-FA16357FABBB}"/>
              </a:ext>
            </a:extLst>
          </p:cNvPr>
          <p:cNvPicPr>
            <a:picLocks noChangeAspect="1"/>
          </p:cNvPicPr>
          <p:nvPr/>
        </p:nvPicPr>
        <p:blipFill>
          <a:blip r:embed="rId7"/>
          <a:stretch>
            <a:fillRect/>
          </a:stretch>
        </p:blipFill>
        <p:spPr>
          <a:xfrm>
            <a:off x="951970" y="4143098"/>
            <a:ext cx="2205420"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ZoneTexte 14">
            <a:extLst>
              <a:ext uri="{FF2B5EF4-FFF2-40B4-BE49-F238E27FC236}">
                <a16:creationId xmlns:a16="http://schemas.microsoft.com/office/drawing/2014/main" id="{A94B2478-653F-15FA-F752-FF0E5244C8E5}"/>
              </a:ext>
            </a:extLst>
          </p:cNvPr>
          <p:cNvSpPr txBox="1"/>
          <p:nvPr/>
        </p:nvSpPr>
        <p:spPr>
          <a:xfrm>
            <a:off x="2832925" y="5447066"/>
            <a:ext cx="324465" cy="461665"/>
          </a:xfrm>
          <a:prstGeom prst="rect">
            <a:avLst/>
          </a:prstGeom>
          <a:solidFill>
            <a:srgbClr val="FFFFFF"/>
          </a:solidFill>
        </p:spPr>
        <p:txBody>
          <a:bodyPr wrap="square" rtlCol="0">
            <a:spAutoFit/>
          </a:bodyPr>
          <a:lstStyle/>
          <a:p>
            <a:r>
              <a:rPr lang="fr-FR" sz="2400" b="1" dirty="0"/>
              <a:t>1</a:t>
            </a:r>
            <a:endParaRPr lang="fr-MA" b="1" dirty="0"/>
          </a:p>
        </p:txBody>
      </p:sp>
      <p:pic>
        <p:nvPicPr>
          <p:cNvPr id="16" name="Image 15">
            <a:extLst>
              <a:ext uri="{FF2B5EF4-FFF2-40B4-BE49-F238E27FC236}">
                <a16:creationId xmlns:a16="http://schemas.microsoft.com/office/drawing/2014/main" id="{B025770B-C08F-0DF2-3A12-3E0674910742}"/>
              </a:ext>
            </a:extLst>
          </p:cNvPr>
          <p:cNvPicPr>
            <a:picLocks noChangeAspect="1"/>
          </p:cNvPicPr>
          <p:nvPr/>
        </p:nvPicPr>
        <p:blipFill>
          <a:blip r:embed="rId8"/>
          <a:stretch>
            <a:fillRect/>
          </a:stretch>
        </p:blipFill>
        <p:spPr>
          <a:xfrm>
            <a:off x="1698171" y="1992361"/>
            <a:ext cx="2598141"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5E33CF9C-C1A9-02EB-8F62-ACD28146B337}"/>
              </a:ext>
            </a:extLst>
          </p:cNvPr>
          <p:cNvPicPr>
            <a:picLocks noChangeAspect="1"/>
          </p:cNvPicPr>
          <p:nvPr/>
        </p:nvPicPr>
        <p:blipFill>
          <a:blip r:embed="rId9"/>
          <a:stretch>
            <a:fillRect/>
          </a:stretch>
        </p:blipFill>
        <p:spPr>
          <a:xfrm>
            <a:off x="3602712" y="4143099"/>
            <a:ext cx="2205419"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ZoneTexte 16">
            <a:extLst>
              <a:ext uri="{FF2B5EF4-FFF2-40B4-BE49-F238E27FC236}">
                <a16:creationId xmlns:a16="http://schemas.microsoft.com/office/drawing/2014/main" id="{1A498567-12DE-FCAF-79E8-50313770456A}"/>
              </a:ext>
            </a:extLst>
          </p:cNvPr>
          <p:cNvSpPr txBox="1"/>
          <p:nvPr/>
        </p:nvSpPr>
        <p:spPr>
          <a:xfrm>
            <a:off x="5496030" y="5442621"/>
            <a:ext cx="310836" cy="461665"/>
          </a:xfrm>
          <a:prstGeom prst="rect">
            <a:avLst/>
          </a:prstGeom>
          <a:solidFill>
            <a:srgbClr val="FFFFFF"/>
          </a:solidFill>
        </p:spPr>
        <p:txBody>
          <a:bodyPr wrap="square" rtlCol="0">
            <a:spAutoFit/>
          </a:bodyPr>
          <a:lstStyle/>
          <a:p>
            <a:r>
              <a:rPr lang="fr-FR" sz="2400" b="1" dirty="0"/>
              <a:t>3</a:t>
            </a:r>
            <a:endParaRPr lang="fr-MA" b="1" dirty="0"/>
          </a:p>
        </p:txBody>
      </p:sp>
      <p:sp>
        <p:nvSpPr>
          <p:cNvPr id="13" name="ZoneTexte 12">
            <a:extLst>
              <a:ext uri="{FF2B5EF4-FFF2-40B4-BE49-F238E27FC236}">
                <a16:creationId xmlns:a16="http://schemas.microsoft.com/office/drawing/2014/main" id="{65918D42-D5A1-2C10-8467-2CC6643474C5}"/>
              </a:ext>
            </a:extLst>
          </p:cNvPr>
          <p:cNvSpPr txBox="1"/>
          <p:nvPr/>
        </p:nvSpPr>
        <p:spPr>
          <a:xfrm>
            <a:off x="3958340" y="3296329"/>
            <a:ext cx="324465" cy="461665"/>
          </a:xfrm>
          <a:prstGeom prst="rect">
            <a:avLst/>
          </a:prstGeom>
          <a:solidFill>
            <a:srgbClr val="FFFFFF"/>
          </a:solidFill>
        </p:spPr>
        <p:txBody>
          <a:bodyPr wrap="square" rtlCol="0">
            <a:spAutoFit/>
          </a:bodyPr>
          <a:lstStyle/>
          <a:p>
            <a:r>
              <a:rPr lang="fr-FR" sz="2400" b="1" dirty="0"/>
              <a:t>2</a:t>
            </a:r>
            <a:endParaRPr lang="fr-MA" b="1" dirty="0"/>
          </a:p>
        </p:txBody>
      </p:sp>
      <p:pic>
        <p:nvPicPr>
          <p:cNvPr id="20" name="Image 19">
            <a:extLst>
              <a:ext uri="{FF2B5EF4-FFF2-40B4-BE49-F238E27FC236}">
                <a16:creationId xmlns:a16="http://schemas.microsoft.com/office/drawing/2014/main" id="{4A06194C-D977-5A0E-5ECE-F9873D484C87}"/>
              </a:ext>
            </a:extLst>
          </p:cNvPr>
          <p:cNvPicPr>
            <a:picLocks noChangeAspect="1"/>
          </p:cNvPicPr>
          <p:nvPr/>
        </p:nvPicPr>
        <p:blipFill>
          <a:blip r:embed="rId10"/>
          <a:stretch>
            <a:fillRect/>
          </a:stretch>
        </p:blipFill>
        <p:spPr>
          <a:xfrm>
            <a:off x="4708641" y="1992361"/>
            <a:ext cx="2531542" cy="1736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 22">
            <a:extLst>
              <a:ext uri="{FF2B5EF4-FFF2-40B4-BE49-F238E27FC236}">
                <a16:creationId xmlns:a16="http://schemas.microsoft.com/office/drawing/2014/main" id="{5D413D5B-AD98-1886-A726-EC56AB96C146}"/>
              </a:ext>
            </a:extLst>
          </p:cNvPr>
          <p:cNvPicPr>
            <a:picLocks noChangeAspect="1"/>
          </p:cNvPicPr>
          <p:nvPr/>
        </p:nvPicPr>
        <p:blipFill>
          <a:blip r:embed="rId11"/>
          <a:stretch>
            <a:fillRect/>
          </a:stretch>
        </p:blipFill>
        <p:spPr>
          <a:xfrm>
            <a:off x="6142436" y="4106078"/>
            <a:ext cx="2205420" cy="1802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ZoneTexte 23">
            <a:extLst>
              <a:ext uri="{FF2B5EF4-FFF2-40B4-BE49-F238E27FC236}">
                <a16:creationId xmlns:a16="http://schemas.microsoft.com/office/drawing/2014/main" id="{D9A981B8-5D7A-1BFE-66EA-DF18897D6AED}"/>
              </a:ext>
            </a:extLst>
          </p:cNvPr>
          <p:cNvSpPr txBox="1"/>
          <p:nvPr/>
        </p:nvSpPr>
        <p:spPr>
          <a:xfrm>
            <a:off x="6929347" y="3267312"/>
            <a:ext cx="310836" cy="461665"/>
          </a:xfrm>
          <a:prstGeom prst="rect">
            <a:avLst/>
          </a:prstGeom>
          <a:solidFill>
            <a:srgbClr val="FFFFFF"/>
          </a:solidFill>
        </p:spPr>
        <p:txBody>
          <a:bodyPr wrap="square" rtlCol="0">
            <a:spAutoFit/>
          </a:bodyPr>
          <a:lstStyle/>
          <a:p>
            <a:r>
              <a:rPr lang="ar-MA" sz="2400" b="1" dirty="0"/>
              <a:t>4</a:t>
            </a:r>
            <a:endParaRPr lang="fr-MA" b="1" dirty="0"/>
          </a:p>
        </p:txBody>
      </p:sp>
    </p:spTree>
    <p:extLst>
      <p:ext uri="{BB962C8B-B14F-4D97-AF65-F5344CB8AC3E}">
        <p14:creationId xmlns:p14="http://schemas.microsoft.com/office/powerpoint/2010/main" val="41889775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animBg="1"/>
      <p:bldP spid="2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FEF27-BBEC-AD9C-B7C0-8F013769BFC7}"/>
            </a:ext>
          </a:extLst>
        </p:cNvPr>
        <p:cNvGrpSpPr/>
        <p:nvPr/>
      </p:nvGrpSpPr>
      <p:grpSpPr>
        <a:xfrm>
          <a:off x="0" y="0"/>
          <a:ext cx="0" cy="0"/>
          <a:chOff x="0" y="0"/>
          <a:chExt cx="0" cy="0"/>
        </a:xfrm>
      </p:grpSpPr>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تذكرنا بداية ووسط الحكاية. أنصتوا الآن لنهاية الحكاية.</a:t>
            </a:r>
            <a:endParaRPr lang="fr-FR" sz="2400" b="1"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B16A48B7-1004-3467-E6A0-F546810DB7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736CA34F-CD50-2E67-FA27-96A20169A52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3A00F183-5E86-25DF-1D70-FB3D142CEE0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50CDD820-52E6-0D6F-AA1B-2007AA672B8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0" name="Google Shape;88;p130">
            <a:extLst>
              <a:ext uri="{FF2B5EF4-FFF2-40B4-BE49-F238E27FC236}">
                <a16:creationId xmlns:a16="http://schemas.microsoft.com/office/drawing/2014/main" id="{7F7F338D-1BC8-0703-D9AC-DF786A74B77A}"/>
              </a:ext>
            </a:extLst>
          </p:cNvPr>
          <p:cNvPicPr preferRelativeResize="0"/>
          <p:nvPr/>
        </p:nvPicPr>
        <p:blipFill rotWithShape="1">
          <a:blip r:embed="rId4">
            <a:alphaModFix amt="20000"/>
          </a:blip>
          <a:srcRect/>
          <a:stretch/>
        </p:blipFill>
        <p:spPr>
          <a:xfrm>
            <a:off x="4018243" y="136738"/>
            <a:ext cx="278069" cy="278069"/>
          </a:xfrm>
          <a:prstGeom prst="rect">
            <a:avLst/>
          </a:prstGeom>
          <a:noFill/>
          <a:ln>
            <a:noFill/>
          </a:ln>
        </p:spPr>
      </p:pic>
      <p:pic>
        <p:nvPicPr>
          <p:cNvPr id="12" name="Google Shape;89;p130">
            <a:extLst>
              <a:ext uri="{FF2B5EF4-FFF2-40B4-BE49-F238E27FC236}">
                <a16:creationId xmlns:a16="http://schemas.microsoft.com/office/drawing/2014/main" id="{A961A7FE-8D90-ED2A-9111-44F59E8C730C}"/>
              </a:ext>
            </a:extLst>
          </p:cNvPr>
          <p:cNvPicPr preferRelativeResize="0"/>
          <p:nvPr/>
        </p:nvPicPr>
        <p:blipFill rotWithShape="1">
          <a:blip r:embed="rId5">
            <a:alphaModFix amt="20000"/>
          </a:blip>
          <a:srcRect/>
          <a:stretch/>
        </p:blipFill>
        <p:spPr>
          <a:xfrm>
            <a:off x="2112812" y="136738"/>
            <a:ext cx="278069" cy="278069"/>
          </a:xfrm>
          <a:prstGeom prst="rect">
            <a:avLst/>
          </a:prstGeom>
          <a:noFill/>
          <a:ln>
            <a:noFill/>
          </a:ln>
        </p:spPr>
      </p:pic>
      <p:pic>
        <p:nvPicPr>
          <p:cNvPr id="13" name="Google Shape;86;p130">
            <a:extLst>
              <a:ext uri="{FF2B5EF4-FFF2-40B4-BE49-F238E27FC236}">
                <a16:creationId xmlns:a16="http://schemas.microsoft.com/office/drawing/2014/main" id="{189B08BB-8AE4-A062-7342-CC0514EF5561}"/>
              </a:ext>
            </a:extLst>
          </p:cNvPr>
          <p:cNvPicPr preferRelativeResize="0"/>
          <p:nvPr/>
        </p:nvPicPr>
        <p:blipFill rotWithShape="1">
          <a:blip r:embed="rId6">
            <a:alphaModFix amt="20000"/>
          </a:blip>
          <a:srcRect/>
          <a:stretch/>
        </p:blipFill>
        <p:spPr>
          <a:xfrm>
            <a:off x="7849163" y="136738"/>
            <a:ext cx="278069" cy="278069"/>
          </a:xfrm>
          <a:prstGeom prst="rect">
            <a:avLst/>
          </a:prstGeom>
          <a:noFill/>
          <a:ln>
            <a:noFill/>
          </a:ln>
        </p:spPr>
      </p:pic>
      <p:pic>
        <p:nvPicPr>
          <p:cNvPr id="15" name="Google Shape;87;p130">
            <a:extLst>
              <a:ext uri="{FF2B5EF4-FFF2-40B4-BE49-F238E27FC236}">
                <a16:creationId xmlns:a16="http://schemas.microsoft.com/office/drawing/2014/main" id="{CB8F5499-0F94-AF45-89BA-B19714779F35}"/>
              </a:ext>
            </a:extLst>
          </p:cNvPr>
          <p:cNvPicPr preferRelativeResize="0"/>
          <p:nvPr/>
        </p:nvPicPr>
        <p:blipFill rotWithShape="1">
          <a:blip r:embed="rId7">
            <a:alphaModFix/>
          </a:blip>
          <a:srcRect/>
          <a:stretch/>
        </p:blipFill>
        <p:spPr>
          <a:xfrm>
            <a:off x="6060680" y="136738"/>
            <a:ext cx="278069" cy="278069"/>
          </a:xfrm>
          <a:prstGeom prst="rect">
            <a:avLst/>
          </a:prstGeom>
          <a:noFill/>
          <a:ln>
            <a:noFill/>
          </a:ln>
        </p:spPr>
      </p:pic>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7EF0FDF5-9BAC-B49B-BAF8-75655BBFE291}"/>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p:pic>
      <p:pic>
        <p:nvPicPr>
          <p:cNvPr id="14" name="Image 13" descr="Une image contenant noir, obscurité&#10;&#10;Le contenu généré par l’IA peut être incorrect.">
            <a:extLst>
              <a:ext uri="{FF2B5EF4-FFF2-40B4-BE49-F238E27FC236}">
                <a16:creationId xmlns:a16="http://schemas.microsoft.com/office/drawing/2014/main" id="{1F286517-FCBF-D5EB-CECB-EA9FB9A50B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
        <p:nvSpPr>
          <p:cNvPr id="2" name="Rectangle : coins arrondis 1">
            <a:extLst>
              <a:ext uri="{FF2B5EF4-FFF2-40B4-BE49-F238E27FC236}">
                <a16:creationId xmlns:a16="http://schemas.microsoft.com/office/drawing/2014/main" id="{F8A4936D-5D48-2016-FACA-D3187683AC42}"/>
              </a:ext>
            </a:extLst>
          </p:cNvPr>
          <p:cNvSpPr/>
          <p:nvPr/>
        </p:nvSpPr>
        <p:spPr>
          <a:xfrm>
            <a:off x="2014098" y="2577035"/>
            <a:ext cx="5115803" cy="1433343"/>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defTabSz="457200" rtl="1" eaLnBrk="1" fontAlgn="auto" latinLnBrk="0" hangingPunct="1">
              <a:lnSpc>
                <a:spcPct val="90000"/>
              </a:lnSpc>
              <a:buClr>
                <a:srgbClr val="A5A5A5"/>
              </a:buClr>
              <a:buSzPts val="1600"/>
              <a:tabLst/>
              <a:defRPr/>
            </a:pPr>
            <a:endParaRPr lang="fr-MA" sz="2800" b="1" dirty="0">
              <a:solidFill>
                <a:srgbClr val="434E7B"/>
              </a:solidFill>
              <a:latin typeface="Microsoft Uighur" panose="02000000000000000000" pitchFamily="2" charset="-78"/>
              <a:cs typeface="Microsoft Uighur" panose="02000000000000000000" pitchFamily="2" charset="-78"/>
              <a:sym typeface="Calibri"/>
            </a:endParaRPr>
          </a:p>
          <a:p>
            <a:pPr marL="0" indent="0" algn="just"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أَدْرَكَ الْأَصْدِقاءُ أَنَّ كُلَّ لُعْبَةٍ يُمْكِنُ أَنْ تَكونَ مُمتِعَةً إِذا لَعِبُوها مَعاً. قَرَّروا أَنْ يُجَرِّبوا في كُلِّ مَرَّةٍ لُعْبَةً جَديدَةً.</a:t>
            </a:r>
          </a:p>
          <a:p>
            <a:pPr marL="0" indent="0" algn="just" defTabSz="457200" rtl="1" eaLnBrk="1" fontAlgn="auto" latinLnBrk="0" hangingPunct="1">
              <a:lnSpc>
                <a:spcPct val="90000"/>
              </a:lnSpc>
              <a:buClr>
                <a:srgbClr val="A5A5A5"/>
              </a:buClr>
              <a:buSzPts val="1600"/>
              <a:tabLst/>
              <a:defRPr/>
            </a:pPr>
            <a:endParaRPr lang="ar-MA" sz="2800" b="1" dirty="0">
              <a:solidFill>
                <a:srgbClr val="434E7B"/>
              </a:solidFill>
              <a:latin typeface="Microsoft Uighur" panose="02000000000000000000" pitchFamily="2" charset="-78"/>
              <a:cs typeface="Microsoft Uighur" panose="02000000000000000000" pitchFamily="2" charset="-78"/>
              <a:sym typeface="Calibri"/>
            </a:endParaRPr>
          </a:p>
        </p:txBody>
      </p:sp>
      <p:pic>
        <p:nvPicPr>
          <p:cNvPr id="6" name="التسجيل الصوتي_الأصدقاء الصغار_المشهد_8">
            <a:hlinkClick r:id="" action="ppaction://media"/>
            <a:extLst>
              <a:ext uri="{FF2B5EF4-FFF2-40B4-BE49-F238E27FC236}">
                <a16:creationId xmlns:a16="http://schemas.microsoft.com/office/drawing/2014/main" id="{064E889A-5A66-C84A-5977-C967266D9F4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296312" y="4635469"/>
            <a:ext cx="406400" cy="406400"/>
          </a:xfrm>
          <a:prstGeom prst="rect">
            <a:avLst/>
          </a:prstGeom>
        </p:spPr>
      </p:pic>
    </p:spTree>
    <p:extLst>
      <p:ext uri="{BB962C8B-B14F-4D97-AF65-F5344CB8AC3E}">
        <p14:creationId xmlns:p14="http://schemas.microsoft.com/office/powerpoint/2010/main" val="16386787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70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EBEDA-987C-DD1B-CBCE-35B4637EF5B1}"/>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ماذا قرر الأصدقاء في الأخير؟ </a:t>
            </a: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0EADEC53-B6C8-4BB7-64AF-B99AC2C78F1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40000" cy="840000"/>
          </a:xfrm>
        </p:spPr>
      </p:pic>
      <p:sp>
        <p:nvSpPr>
          <p:cNvPr id="3" name="Rectangle 2">
            <a:extLst>
              <a:ext uri="{FF2B5EF4-FFF2-40B4-BE49-F238E27FC236}">
                <a16:creationId xmlns:a16="http://schemas.microsoft.com/office/drawing/2014/main" id="{F361BE45-6E19-0F10-D95F-6150036B00B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0C6D9F38-B6A1-10A4-7254-BC2A2EE737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40BE7873-02DC-3010-1ABA-F29A2314D29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2E47A0A4-E934-A315-4F40-0B733D82E9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B676B01F-8A7A-EE79-701B-8A97F1FF3843}"/>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A1DE525F-AC4F-F373-F80F-5A5033B90CD5}"/>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FE027BAF-05AF-A551-86E0-E8734C51AA4C}"/>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258E36AC-D756-7480-B3FC-0B551C4B8975}"/>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DEC9064A-75FB-6ACC-1DF3-38FC08C32E07}"/>
              </a:ext>
            </a:extLst>
          </p:cNvPr>
          <p:cNvPicPr>
            <a:picLocks noChangeAspect="1"/>
          </p:cNvPicPr>
          <p:nvPr/>
        </p:nvPicPr>
        <p:blipFill>
          <a:blip r:embed="rId7"/>
          <a:stretch>
            <a:fillRect/>
          </a:stretch>
        </p:blipFill>
        <p:spPr>
          <a:xfrm>
            <a:off x="1642188" y="2149079"/>
            <a:ext cx="5691674" cy="3470698"/>
          </a:xfrm>
          <a:prstGeom prst="rect">
            <a:avLst/>
          </a:prstGeom>
        </p:spPr>
      </p:pic>
    </p:spTree>
    <p:extLst>
      <p:ext uri="{BB962C8B-B14F-4D97-AF65-F5344CB8AC3E}">
        <p14:creationId xmlns:p14="http://schemas.microsoft.com/office/powerpoint/2010/main" val="3862411755"/>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791A8-C654-3C2D-8CDC-0F89BE24529B}"/>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قرر  الأصدقاء أن يجربوا في كل مرة لعبة جديدة.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رددوا.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A44A79D4-6534-42C4-13C1-87BEAB5CDCB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40000" cy="840000"/>
          </a:xfrm>
        </p:spPr>
      </p:pic>
      <p:sp>
        <p:nvSpPr>
          <p:cNvPr id="3" name="Rectangle 2">
            <a:extLst>
              <a:ext uri="{FF2B5EF4-FFF2-40B4-BE49-F238E27FC236}">
                <a16:creationId xmlns:a16="http://schemas.microsoft.com/office/drawing/2014/main" id="{BA204411-0B86-6CD3-E9B8-E4741554AE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68776A3C-B1D2-A60E-6790-F3C87FFAEE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B5E4339B-452A-D9F3-FB0A-046D362377E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89FCF95-0759-9338-2CAE-72CA5DF613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4CFEB7C9-83F8-15A6-5608-9E9F14C3568D}"/>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5EF29E40-9342-35F1-9C3A-78C707BECB59}"/>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DC6D77E2-1D59-667D-EA04-3EFB1E6D4A71}"/>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D0E0E63B-872F-FFAC-DE20-91A9D0C3FAD6}"/>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9DBB45B9-3E88-CABC-6539-E44853DDA3FE}"/>
              </a:ext>
            </a:extLst>
          </p:cNvPr>
          <p:cNvPicPr>
            <a:picLocks noChangeAspect="1"/>
          </p:cNvPicPr>
          <p:nvPr/>
        </p:nvPicPr>
        <p:blipFill>
          <a:blip r:embed="rId7"/>
          <a:stretch>
            <a:fillRect/>
          </a:stretch>
        </p:blipFill>
        <p:spPr>
          <a:xfrm>
            <a:off x="1642188" y="2149079"/>
            <a:ext cx="5691674" cy="3470698"/>
          </a:xfrm>
          <a:prstGeom prst="rect">
            <a:avLst/>
          </a:prstGeom>
        </p:spPr>
      </p:pic>
    </p:spTree>
    <p:extLst>
      <p:ext uri="{BB962C8B-B14F-4D97-AF65-F5344CB8AC3E}">
        <p14:creationId xmlns:p14="http://schemas.microsoft.com/office/powerpoint/2010/main" val="1966002342"/>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DC638-E116-E584-32E4-815D214BF93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510BBA2-3D25-6FCC-493E-9FCFD62C8CEB}"/>
              </a:ext>
            </a:extLst>
          </p:cNvPr>
          <p:cNvSpPr>
            <a:spLocks noGrp="1"/>
          </p:cNvSpPr>
          <p:nvPr>
            <p:ph type="title"/>
          </p:nvPr>
        </p:nvSpPr>
        <p:spPr/>
        <p:txBody>
          <a:bodyPr>
            <a:normAutofit/>
          </a:bodyPr>
          <a:lstStyle/>
          <a:p>
            <a:pPr lvl="0"/>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المشاهد التالية وحددوا أي واحد هو مشهد النهاية.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53D3CED1-9CBA-F2FF-DA18-43D6213F6E8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DC7728B5-8A8F-D077-46BC-625329A1110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2AF7A450-CDA8-07DA-3B89-2AF6ADCBCAB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653386D-D715-7D3B-9FF1-3E02224C9A7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F803AA35-9D19-B149-600E-3EEA709E4C49}"/>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7CCE2DE7-0A9C-B315-1FC5-496C909677D5}"/>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2871CE5D-A722-0B6C-F1A4-92C97700D942}"/>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4" name="Image 13">
            <a:extLst>
              <a:ext uri="{FF2B5EF4-FFF2-40B4-BE49-F238E27FC236}">
                <a16:creationId xmlns:a16="http://schemas.microsoft.com/office/drawing/2014/main" id="{5C762C07-3E5D-6A92-16DB-A6B9C718C467}"/>
              </a:ext>
            </a:extLst>
          </p:cNvPr>
          <p:cNvPicPr>
            <a:picLocks noChangeAspect="1"/>
          </p:cNvPicPr>
          <p:nvPr/>
        </p:nvPicPr>
        <p:blipFill>
          <a:blip r:embed="rId5"/>
          <a:stretch>
            <a:fillRect/>
          </a:stretch>
        </p:blipFill>
        <p:spPr>
          <a:xfrm>
            <a:off x="3602712" y="4143099"/>
            <a:ext cx="2205419"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Google Shape;87;p130">
            <a:extLst>
              <a:ext uri="{FF2B5EF4-FFF2-40B4-BE49-F238E27FC236}">
                <a16:creationId xmlns:a16="http://schemas.microsoft.com/office/drawing/2014/main" id="{107AA82F-BBFD-70F3-11FA-ED990F104291}"/>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Espace réservé pour une image  20" descr="Une image contenant habits, illustration, clipart, Dessin animé&#10;&#10;Le contenu généré par l’IA peut être incorrect.">
            <a:extLst>
              <a:ext uri="{FF2B5EF4-FFF2-40B4-BE49-F238E27FC236}">
                <a16:creationId xmlns:a16="http://schemas.microsoft.com/office/drawing/2014/main" id="{651B25D8-7927-590E-DAE7-2460252C9ED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4760" cy="824760"/>
          </a:xfrm>
        </p:spPr>
      </p:pic>
      <p:sp>
        <p:nvSpPr>
          <p:cNvPr id="19" name="ZoneTexte 18">
            <a:extLst>
              <a:ext uri="{FF2B5EF4-FFF2-40B4-BE49-F238E27FC236}">
                <a16:creationId xmlns:a16="http://schemas.microsoft.com/office/drawing/2014/main" id="{EAD2BA77-E5AE-93B9-9ABA-751E4D023140}"/>
              </a:ext>
            </a:extLst>
          </p:cNvPr>
          <p:cNvSpPr txBox="1"/>
          <p:nvPr/>
        </p:nvSpPr>
        <p:spPr>
          <a:xfrm>
            <a:off x="5483666" y="5447066"/>
            <a:ext cx="324465" cy="461665"/>
          </a:xfrm>
          <a:prstGeom prst="rect">
            <a:avLst/>
          </a:prstGeom>
          <a:solidFill>
            <a:srgbClr val="FFFFFF"/>
          </a:solidFill>
        </p:spPr>
        <p:txBody>
          <a:bodyPr wrap="square" rtlCol="0">
            <a:spAutoFit/>
          </a:bodyPr>
          <a:lstStyle/>
          <a:p>
            <a:r>
              <a:rPr lang="fr-FR" sz="2400" b="1" dirty="0"/>
              <a:t>3</a:t>
            </a:r>
            <a:endParaRPr lang="fr-MA" b="1" dirty="0"/>
          </a:p>
        </p:txBody>
      </p:sp>
      <p:pic>
        <p:nvPicPr>
          <p:cNvPr id="10" name="Image 9">
            <a:extLst>
              <a:ext uri="{FF2B5EF4-FFF2-40B4-BE49-F238E27FC236}">
                <a16:creationId xmlns:a16="http://schemas.microsoft.com/office/drawing/2014/main" id="{FFCFC5BD-D8D1-98B2-7CCE-424E2416884E}"/>
              </a:ext>
            </a:extLst>
          </p:cNvPr>
          <p:cNvPicPr>
            <a:picLocks noChangeAspect="1"/>
          </p:cNvPicPr>
          <p:nvPr/>
        </p:nvPicPr>
        <p:blipFill>
          <a:blip r:embed="rId8"/>
          <a:stretch>
            <a:fillRect/>
          </a:stretch>
        </p:blipFill>
        <p:spPr>
          <a:xfrm>
            <a:off x="951970" y="4143098"/>
            <a:ext cx="2205420"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ZoneTexte 14">
            <a:extLst>
              <a:ext uri="{FF2B5EF4-FFF2-40B4-BE49-F238E27FC236}">
                <a16:creationId xmlns:a16="http://schemas.microsoft.com/office/drawing/2014/main" id="{AA7CDE05-90D8-1B27-1A74-20C03AA3B135}"/>
              </a:ext>
            </a:extLst>
          </p:cNvPr>
          <p:cNvSpPr txBox="1"/>
          <p:nvPr/>
        </p:nvSpPr>
        <p:spPr>
          <a:xfrm>
            <a:off x="2835039" y="5477216"/>
            <a:ext cx="324465" cy="461665"/>
          </a:xfrm>
          <a:prstGeom prst="rect">
            <a:avLst/>
          </a:prstGeom>
          <a:solidFill>
            <a:srgbClr val="FFFFFF"/>
          </a:solidFill>
        </p:spPr>
        <p:txBody>
          <a:bodyPr wrap="square" rtlCol="0">
            <a:spAutoFit/>
          </a:bodyPr>
          <a:lstStyle/>
          <a:p>
            <a:r>
              <a:rPr lang="fr-FR" sz="2400" b="1" dirty="0"/>
              <a:t>1</a:t>
            </a:r>
            <a:endParaRPr lang="fr-MA" b="1" dirty="0"/>
          </a:p>
        </p:txBody>
      </p:sp>
      <p:pic>
        <p:nvPicPr>
          <p:cNvPr id="13" name="Image 12">
            <a:extLst>
              <a:ext uri="{FF2B5EF4-FFF2-40B4-BE49-F238E27FC236}">
                <a16:creationId xmlns:a16="http://schemas.microsoft.com/office/drawing/2014/main" id="{3978B6F8-7323-5268-95C4-FAE8AE100690}"/>
              </a:ext>
            </a:extLst>
          </p:cNvPr>
          <p:cNvPicPr>
            <a:picLocks noChangeAspect="1"/>
          </p:cNvPicPr>
          <p:nvPr/>
        </p:nvPicPr>
        <p:blipFill>
          <a:blip r:embed="rId9"/>
          <a:stretch>
            <a:fillRect/>
          </a:stretch>
        </p:blipFill>
        <p:spPr>
          <a:xfrm>
            <a:off x="1698171" y="1992361"/>
            <a:ext cx="2598141"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 name="ZoneTexte 26">
            <a:extLst>
              <a:ext uri="{FF2B5EF4-FFF2-40B4-BE49-F238E27FC236}">
                <a16:creationId xmlns:a16="http://schemas.microsoft.com/office/drawing/2014/main" id="{72796D4E-BCEF-1FD8-4773-ADA229DB9560}"/>
              </a:ext>
            </a:extLst>
          </p:cNvPr>
          <p:cNvSpPr txBox="1"/>
          <p:nvPr/>
        </p:nvSpPr>
        <p:spPr>
          <a:xfrm>
            <a:off x="3995044" y="3296329"/>
            <a:ext cx="324465" cy="461665"/>
          </a:xfrm>
          <a:prstGeom prst="rect">
            <a:avLst/>
          </a:prstGeom>
          <a:solidFill>
            <a:srgbClr val="FFFFFF"/>
          </a:solidFill>
        </p:spPr>
        <p:txBody>
          <a:bodyPr wrap="square" rtlCol="0">
            <a:spAutoFit/>
          </a:bodyPr>
          <a:lstStyle/>
          <a:p>
            <a:r>
              <a:rPr lang="fr-FR" sz="2400" b="1" dirty="0"/>
              <a:t>2</a:t>
            </a:r>
            <a:endParaRPr lang="fr-MA" b="1" dirty="0"/>
          </a:p>
        </p:txBody>
      </p:sp>
      <p:pic>
        <p:nvPicPr>
          <p:cNvPr id="16" name="Image 15">
            <a:extLst>
              <a:ext uri="{FF2B5EF4-FFF2-40B4-BE49-F238E27FC236}">
                <a16:creationId xmlns:a16="http://schemas.microsoft.com/office/drawing/2014/main" id="{A8553E75-AD3B-149A-0DBF-134FE0DC4B5D}"/>
              </a:ext>
            </a:extLst>
          </p:cNvPr>
          <p:cNvPicPr>
            <a:picLocks noChangeAspect="1"/>
          </p:cNvPicPr>
          <p:nvPr/>
        </p:nvPicPr>
        <p:blipFill>
          <a:blip r:embed="rId10"/>
          <a:stretch>
            <a:fillRect/>
          </a:stretch>
        </p:blipFill>
        <p:spPr>
          <a:xfrm>
            <a:off x="4708641" y="1992361"/>
            <a:ext cx="2531542" cy="1736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D7FC0521-E794-E994-8A00-AE5E3523EE50}"/>
              </a:ext>
            </a:extLst>
          </p:cNvPr>
          <p:cNvPicPr>
            <a:picLocks noChangeAspect="1"/>
          </p:cNvPicPr>
          <p:nvPr/>
        </p:nvPicPr>
        <p:blipFill>
          <a:blip r:embed="rId11"/>
          <a:stretch>
            <a:fillRect/>
          </a:stretch>
        </p:blipFill>
        <p:spPr>
          <a:xfrm>
            <a:off x="6142436" y="4106078"/>
            <a:ext cx="2205420" cy="1802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ZoneTexte 25">
            <a:extLst>
              <a:ext uri="{FF2B5EF4-FFF2-40B4-BE49-F238E27FC236}">
                <a16:creationId xmlns:a16="http://schemas.microsoft.com/office/drawing/2014/main" id="{3327B469-C87C-5C35-4549-984D4E507D27}"/>
              </a:ext>
            </a:extLst>
          </p:cNvPr>
          <p:cNvSpPr txBox="1"/>
          <p:nvPr/>
        </p:nvSpPr>
        <p:spPr>
          <a:xfrm>
            <a:off x="8029797" y="5477216"/>
            <a:ext cx="324465" cy="461665"/>
          </a:xfrm>
          <a:prstGeom prst="rect">
            <a:avLst/>
          </a:prstGeom>
          <a:solidFill>
            <a:srgbClr val="FFFFFF"/>
          </a:solidFill>
        </p:spPr>
        <p:txBody>
          <a:bodyPr wrap="square" rtlCol="0">
            <a:spAutoFit/>
          </a:bodyPr>
          <a:lstStyle/>
          <a:p>
            <a:r>
              <a:rPr lang="ar-MA" sz="2400" b="1" dirty="0"/>
              <a:t>4</a:t>
            </a:r>
            <a:endParaRPr lang="fr-MA" b="1" dirty="0"/>
          </a:p>
        </p:txBody>
      </p:sp>
      <p:sp>
        <p:nvSpPr>
          <p:cNvPr id="20" name="ZoneTexte 19">
            <a:extLst>
              <a:ext uri="{FF2B5EF4-FFF2-40B4-BE49-F238E27FC236}">
                <a16:creationId xmlns:a16="http://schemas.microsoft.com/office/drawing/2014/main" id="{EC83F260-B9DF-9988-9D7F-E4FE32C53887}"/>
              </a:ext>
            </a:extLst>
          </p:cNvPr>
          <p:cNvSpPr txBox="1"/>
          <p:nvPr/>
        </p:nvSpPr>
        <p:spPr>
          <a:xfrm>
            <a:off x="6915718" y="3296328"/>
            <a:ext cx="324465" cy="461665"/>
          </a:xfrm>
          <a:prstGeom prst="rect">
            <a:avLst/>
          </a:prstGeom>
          <a:solidFill>
            <a:srgbClr val="FFFFFF"/>
          </a:solidFill>
        </p:spPr>
        <p:txBody>
          <a:bodyPr wrap="square" rtlCol="0">
            <a:spAutoFit/>
          </a:bodyPr>
          <a:lstStyle/>
          <a:p>
            <a:r>
              <a:rPr lang="fr-FR" sz="2400" b="1" dirty="0"/>
              <a:t>3</a:t>
            </a:r>
            <a:endParaRPr lang="fr-MA" b="1" dirty="0"/>
          </a:p>
        </p:txBody>
      </p:sp>
    </p:spTree>
    <p:extLst>
      <p:ext uri="{BB962C8B-B14F-4D97-AF65-F5344CB8AC3E}">
        <p14:creationId xmlns:p14="http://schemas.microsoft.com/office/powerpoint/2010/main" val="658486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4367E-4A7D-6E7C-94B4-D5F5C9C7E2B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78C9E6D-5DFA-1B74-9DCD-243E42E2C133}"/>
              </a:ext>
            </a:extLst>
          </p:cNvPr>
          <p:cNvSpPr>
            <a:spLocks noGrp="1"/>
          </p:cNvSpPr>
          <p:nvPr>
            <p:ph type="title"/>
          </p:nvPr>
        </p:nvSpPr>
        <p:spPr/>
        <p:txBody>
          <a:bodyPr>
            <a:normAutofit/>
          </a:bodyPr>
          <a:lstStyle/>
          <a:p>
            <a:pPr lvl="0"/>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هي مشاهد الحكاية مرتبة.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16C03F5F-7569-2DBD-F6E9-FF7888E046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6DDF1F55-6E37-9648-DC1B-D9A7D946B7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5FE3CCBD-7082-D08F-8865-248CC3B50C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6F72584C-F68F-AB19-CDFB-C1AC74B703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563225AD-5A28-070D-9504-00A299DE94F8}"/>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439E7885-ADE0-1D85-D35D-9C8D626B087E}"/>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AB90811B-3088-2B24-5191-79A709C519A2}"/>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309C371F-5473-EC40-93F1-3E1E72B80CA9}"/>
              </a:ext>
            </a:extLst>
          </p:cNvPr>
          <p:cNvPicPr preferRelativeResize="0"/>
          <p:nvPr/>
        </p:nvPicPr>
        <p:blipFill rotWithShape="1">
          <a:blip r:embed="rId5">
            <a:alphaModFix/>
          </a:blip>
          <a:srcRect/>
          <a:stretch/>
        </p:blipFill>
        <p:spPr>
          <a:xfrm>
            <a:off x="6060680" y="136738"/>
            <a:ext cx="278069" cy="278069"/>
          </a:xfrm>
          <a:prstGeom prst="rect">
            <a:avLst/>
          </a:prstGeom>
          <a:noFill/>
          <a:ln>
            <a:noFill/>
          </a:ln>
        </p:spPr>
      </p:pic>
      <p:pic>
        <p:nvPicPr>
          <p:cNvPr id="34" name="Espace réservé pour une image  33">
            <a:extLst>
              <a:ext uri="{FF2B5EF4-FFF2-40B4-BE49-F238E27FC236}">
                <a16:creationId xmlns:a16="http://schemas.microsoft.com/office/drawing/2014/main" id="{B1508BCB-C3EE-D2C4-1DFA-F96B84B10C1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5EF91C8-0022-871A-9BEE-5D568CE62ABC}"/>
              </a:ext>
            </a:extLst>
          </p:cNvPr>
          <p:cNvPicPr>
            <a:picLocks noChangeAspect="1"/>
          </p:cNvPicPr>
          <p:nvPr/>
        </p:nvPicPr>
        <p:blipFill>
          <a:blip r:embed="rId7"/>
          <a:stretch>
            <a:fillRect/>
          </a:stretch>
        </p:blipFill>
        <p:spPr>
          <a:xfrm>
            <a:off x="4805556" y="1962223"/>
            <a:ext cx="2598141"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9BBD2691-2AFC-9DB6-D3AD-ED401E0611D1}"/>
              </a:ext>
            </a:extLst>
          </p:cNvPr>
          <p:cNvPicPr>
            <a:picLocks noChangeAspect="1"/>
          </p:cNvPicPr>
          <p:nvPr/>
        </p:nvPicPr>
        <p:blipFill>
          <a:blip r:embed="rId8"/>
          <a:stretch>
            <a:fillRect/>
          </a:stretch>
        </p:blipFill>
        <p:spPr>
          <a:xfrm>
            <a:off x="1698171" y="1992361"/>
            <a:ext cx="2598141"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a:extLst>
              <a:ext uri="{FF2B5EF4-FFF2-40B4-BE49-F238E27FC236}">
                <a16:creationId xmlns:a16="http://schemas.microsoft.com/office/drawing/2014/main" id="{DF1DFB29-3EBD-5240-9C49-0AEBBFE844EF}"/>
              </a:ext>
            </a:extLst>
          </p:cNvPr>
          <p:cNvPicPr>
            <a:picLocks noChangeAspect="1"/>
          </p:cNvPicPr>
          <p:nvPr/>
        </p:nvPicPr>
        <p:blipFill>
          <a:blip r:embed="rId9"/>
          <a:stretch>
            <a:fillRect/>
          </a:stretch>
        </p:blipFill>
        <p:spPr>
          <a:xfrm>
            <a:off x="6199714" y="4040908"/>
            <a:ext cx="2205419" cy="1765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 13">
            <a:extLst>
              <a:ext uri="{FF2B5EF4-FFF2-40B4-BE49-F238E27FC236}">
                <a16:creationId xmlns:a16="http://schemas.microsoft.com/office/drawing/2014/main" id="{5C97F563-2BC1-652F-0104-00FDE2E88476}"/>
              </a:ext>
            </a:extLst>
          </p:cNvPr>
          <p:cNvPicPr>
            <a:picLocks noChangeAspect="1"/>
          </p:cNvPicPr>
          <p:nvPr/>
        </p:nvPicPr>
        <p:blipFill>
          <a:blip r:embed="rId10"/>
          <a:stretch>
            <a:fillRect/>
          </a:stretch>
        </p:blipFill>
        <p:spPr>
          <a:xfrm>
            <a:off x="3509439" y="4121604"/>
            <a:ext cx="2315900" cy="1736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 18">
            <a:extLst>
              <a:ext uri="{FF2B5EF4-FFF2-40B4-BE49-F238E27FC236}">
                <a16:creationId xmlns:a16="http://schemas.microsoft.com/office/drawing/2014/main" id="{1EC32C36-3C97-234D-9EBB-6FD882B5A23D}"/>
              </a:ext>
            </a:extLst>
          </p:cNvPr>
          <p:cNvPicPr>
            <a:picLocks noChangeAspect="1"/>
          </p:cNvPicPr>
          <p:nvPr/>
        </p:nvPicPr>
        <p:blipFill>
          <a:blip r:embed="rId11"/>
          <a:stretch>
            <a:fillRect/>
          </a:stretch>
        </p:blipFill>
        <p:spPr>
          <a:xfrm>
            <a:off x="929645" y="4121604"/>
            <a:ext cx="2205420" cy="1802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7182636"/>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473911" y="797642"/>
            <a:ext cx="7088659"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kumimoji="0" lang="ar-MA" sz="2400" b="1" i="0" u="none" strike="noStrike" kern="0" cap="none" spc="0" normalizeH="0" baseline="0" noProof="0" dirty="0">
                <a:ln>
                  <a:noFill/>
                </a:ln>
                <a:solidFill>
                  <a:srgbClr val="FFFFFF">
                    <a:lumMod val="50000"/>
                  </a:srgbClr>
                </a:solidFill>
                <a:effectLst/>
                <a:uLnTx/>
                <a:uFillTx/>
                <a:latin typeface="Microsoft Uighur" panose="02000000000000000000" pitchFamily="2" charset="-78"/>
                <a:ea typeface="Arial"/>
                <a:cs typeface="Microsoft Uighur" panose="02000000000000000000" pitchFamily="2" charset="-78"/>
                <a:sym typeface="Arial"/>
              </a:rPr>
              <a:t>الآن سنلعب لعبة القفز مع المقاطع.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سأختار 3 من فريق البنات و3 من فريق الأولاد.  ستجزئون كل كلمة أقولها إلى مقاطع مع القفز. الفريق الفائز هو من يجزئ الكلمات بشكل صحيح.</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4"/>
          <a:srcRect/>
          <a:stretch>
            <a:fillRect/>
          </a:stretch>
        </p:blipFill>
        <p:spPr>
          <a:xfrm>
            <a:off x="7927333" y="689642"/>
            <a:ext cx="828000" cy="828000"/>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8C687F9B-C126-8CA3-140F-EA32B5B1C18C}"/>
              </a:ext>
            </a:extLst>
          </p:cNvPr>
          <p:cNvPicPr>
            <a:picLocks noChangeAspect="1"/>
          </p:cNvPicPr>
          <p:nvPr/>
        </p:nvPicPr>
        <p:blipFill>
          <a:blip r:embed="rId9"/>
          <a:stretch>
            <a:fillRect/>
          </a:stretch>
        </p:blipFill>
        <p:spPr>
          <a:xfrm>
            <a:off x="3667726" y="2782529"/>
            <a:ext cx="1513520" cy="1806890"/>
          </a:xfrm>
          <a:prstGeom prst="rect">
            <a:avLst/>
          </a:prstGeom>
        </p:spPr>
      </p:pic>
      <p:pic>
        <p:nvPicPr>
          <p:cNvPr id="7" name="Image 6">
            <a:extLst>
              <a:ext uri="{FF2B5EF4-FFF2-40B4-BE49-F238E27FC236}">
                <a16:creationId xmlns:a16="http://schemas.microsoft.com/office/drawing/2014/main" id="{A943C17F-E700-A93D-F8EF-19005D481D69}"/>
              </a:ext>
            </a:extLst>
          </p:cNvPr>
          <p:cNvPicPr>
            <a:picLocks noChangeAspect="1"/>
          </p:cNvPicPr>
          <p:nvPr/>
        </p:nvPicPr>
        <p:blipFill>
          <a:blip r:embed="rId10"/>
          <a:stretch>
            <a:fillRect/>
          </a:stretch>
        </p:blipFill>
        <p:spPr>
          <a:xfrm>
            <a:off x="3364125" y="2548920"/>
            <a:ext cx="2415749" cy="2133785"/>
          </a:xfrm>
          <a:prstGeom prst="rect">
            <a:avLst/>
          </a:prstGeom>
        </p:spPr>
      </p:pic>
      <p:pic>
        <p:nvPicPr>
          <p:cNvPr id="8" name="Image 7">
            <a:extLst>
              <a:ext uri="{FF2B5EF4-FFF2-40B4-BE49-F238E27FC236}">
                <a16:creationId xmlns:a16="http://schemas.microsoft.com/office/drawing/2014/main" id="{FB28D5FA-DFA8-A8AF-18A3-BD13794F29EA}"/>
              </a:ext>
            </a:extLst>
          </p:cNvPr>
          <p:cNvPicPr>
            <a:picLocks noChangeAspect="1"/>
          </p:cNvPicPr>
          <p:nvPr/>
        </p:nvPicPr>
        <p:blipFill>
          <a:blip r:embed="rId11"/>
          <a:stretch>
            <a:fillRect/>
          </a:stretch>
        </p:blipFill>
        <p:spPr>
          <a:xfrm>
            <a:off x="3364125" y="2448567"/>
            <a:ext cx="2220598" cy="2557053"/>
          </a:xfrm>
          <a:prstGeom prst="rect">
            <a:avLst/>
          </a:prstGeom>
        </p:spPr>
      </p:pic>
      <p:pic>
        <p:nvPicPr>
          <p:cNvPr id="10" name="Image 9">
            <a:extLst>
              <a:ext uri="{FF2B5EF4-FFF2-40B4-BE49-F238E27FC236}">
                <a16:creationId xmlns:a16="http://schemas.microsoft.com/office/drawing/2014/main" id="{7FA1B398-6C62-416E-F54F-DAB48FE5D83B}"/>
              </a:ext>
            </a:extLst>
          </p:cNvPr>
          <p:cNvPicPr>
            <a:picLocks noChangeAspect="1"/>
          </p:cNvPicPr>
          <p:nvPr/>
        </p:nvPicPr>
        <p:blipFill>
          <a:blip r:embed="rId12"/>
          <a:stretch>
            <a:fillRect/>
          </a:stretch>
        </p:blipFill>
        <p:spPr>
          <a:xfrm>
            <a:off x="3364125" y="2272355"/>
            <a:ext cx="2334995" cy="2827237"/>
          </a:xfrm>
          <a:prstGeom prst="rect">
            <a:avLst/>
          </a:prstGeom>
        </p:spPr>
      </p:pic>
      <p:pic>
        <p:nvPicPr>
          <p:cNvPr id="11" name="Image 10">
            <a:extLst>
              <a:ext uri="{FF2B5EF4-FFF2-40B4-BE49-F238E27FC236}">
                <a16:creationId xmlns:a16="http://schemas.microsoft.com/office/drawing/2014/main" id="{875B9B43-05F5-D8A4-50BC-07C293980F6B}"/>
              </a:ext>
            </a:extLst>
          </p:cNvPr>
          <p:cNvPicPr>
            <a:picLocks noChangeAspect="1"/>
          </p:cNvPicPr>
          <p:nvPr/>
        </p:nvPicPr>
        <p:blipFill>
          <a:blip r:embed="rId13"/>
          <a:stretch>
            <a:fillRect/>
          </a:stretch>
        </p:blipFill>
        <p:spPr>
          <a:xfrm>
            <a:off x="2554565" y="2272355"/>
            <a:ext cx="3839718" cy="2796932"/>
          </a:xfrm>
          <a:prstGeom prst="rect">
            <a:avLst/>
          </a:prstGeom>
        </p:spPr>
      </p:pic>
      <p:pic>
        <p:nvPicPr>
          <p:cNvPr id="12" name="Image 11">
            <a:extLst>
              <a:ext uri="{FF2B5EF4-FFF2-40B4-BE49-F238E27FC236}">
                <a16:creationId xmlns:a16="http://schemas.microsoft.com/office/drawing/2014/main" id="{707C0E1D-1480-2199-580A-F41243A7072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85628" y="2369705"/>
            <a:ext cx="4362450" cy="2796932"/>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4688-CB6E-6F16-4233-353F402BCEE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6211C2E-812A-45C1-4F25-3E2254B545E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8E1C1D86-5C4B-541C-96F9-A7313A1CE1A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6" name="Titre 15"/>
          <p:cNvSpPr>
            <a:spLocks noGrp="1"/>
          </p:cNvSpPr>
          <p:nvPr>
            <p:ph type="title"/>
          </p:nvPr>
        </p:nvSpPr>
        <p:spPr>
          <a:xfrm>
            <a:off x="278968" y="756000"/>
            <a:ext cx="7261078"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وقت النجمة الآن. الفائز بنجمة الاستماع هو (هي)....</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2" name="Joyful_Prize_Celebration_Animation">
            <a:hlinkClick r:id="" action="ppaction://media"/>
            <a:extLst>
              <a:ext uri="{FF2B5EF4-FFF2-40B4-BE49-F238E27FC236}">
                <a16:creationId xmlns:a16="http://schemas.microsoft.com/office/drawing/2014/main" id="{39BBA95F-1716-D850-D239-E7C29F744492}"/>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90EF8A51-3823-4482-B71B-5FC329EA9BC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032DC9-C903-8EA1-F5A0-3E603C4EC11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CE02337-E075-C264-D802-24E194A63B9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CDC55DA-059E-DD33-A13E-C0515AA5D05B}"/>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2AAC3B-D2AB-FC00-FEB1-6BC9E1706E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F0120B-1FD6-89F1-5125-80094CEE50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6D4F182-6782-2306-E463-6FA972DED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B14FB49-B10E-EE71-7D9B-BF364D23D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5" name="Espace réservé pour une image  14" descr="Une image contenant illustration, Dessin animé, clipart, dessin humoristique&#10;&#10;Le contenu généré par l’IA peut être incorrect.">
            <a:extLst>
              <a:ext uri="{FF2B5EF4-FFF2-40B4-BE49-F238E27FC236}">
                <a16:creationId xmlns:a16="http://schemas.microsoft.com/office/drawing/2014/main" id="{77102573-B556-44A7-FB08-5A51670A7DE6}"/>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120472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2AED4-E1A6-F9F9-87DD-865ADAF2BD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3B25953-5250-B508-8202-8FBB991293B7}"/>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Arial" panose="020B0604020202020204" pitchFamily="34" charset="0"/>
                <a:cs typeface="Microsoft Uighur" panose="02000000000000000000" pitchFamily="2" charset="-78"/>
              </a:rPr>
              <a:t>قراءة/ كتابة</a:t>
            </a:r>
            <a:endParaRPr lang="ar-MA" sz="4000" kern="1200" dirty="0">
              <a:latin typeface="Arial" panose="020B0604020202020204" pitchFamily="34" charset="0"/>
              <a:cs typeface="Arial" panose="020B0604020202020204" pitchFamily="34" charset="0"/>
            </a:endParaRPr>
          </a:p>
        </p:txBody>
      </p:sp>
      <p:pic>
        <p:nvPicPr>
          <p:cNvPr id="28" name="Image 27">
            <a:extLst>
              <a:ext uri="{FF2B5EF4-FFF2-40B4-BE49-F238E27FC236}">
                <a16:creationId xmlns:a16="http://schemas.microsoft.com/office/drawing/2014/main" id="{751DFA96-BBA6-B02A-4F5E-34F7C822C7E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E9A6D8D-21FB-4328-7E30-AD698E51F7E5}"/>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قراءة الهمزة على السطر مع جميع الحركات. </a:t>
            </a:r>
          </a:p>
          <a:p>
            <a:pPr lvl="0" algn="r" rtl="1">
              <a:buClr>
                <a:srgbClr val="424D7B"/>
              </a:buClr>
              <a:buSzPct val="50000"/>
            </a:pPr>
            <a:r>
              <a:rPr lang="ar-MA" sz="2800" b="1" dirty="0">
                <a:cs typeface="Microsoft Uighur" panose="02000000000000000000" pitchFamily="2" charset="-78"/>
                <a:sym typeface="Arial"/>
              </a:rPr>
              <a:t>رسم الحرف وإكمال كلمات بالهمزة على السطر - نقل.</a:t>
            </a:r>
          </a:p>
        </p:txBody>
      </p:sp>
      <p:sp>
        <p:nvSpPr>
          <p:cNvPr id="30" name="ZoneTexte 29">
            <a:extLst>
              <a:ext uri="{FF2B5EF4-FFF2-40B4-BE49-F238E27FC236}">
                <a16:creationId xmlns:a16="http://schemas.microsoft.com/office/drawing/2014/main" id="{8CA942A8-6760-C2B6-7C6C-2F9506AEE64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pic>
        <p:nvPicPr>
          <p:cNvPr id="31" name="Image 30">
            <a:extLst>
              <a:ext uri="{FF2B5EF4-FFF2-40B4-BE49-F238E27FC236}">
                <a16:creationId xmlns:a16="http://schemas.microsoft.com/office/drawing/2014/main" id="{66CD9604-681A-C973-83E9-52E49D806A3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2" name="Oval 80">
            <a:extLst>
              <a:ext uri="{FF2B5EF4-FFF2-40B4-BE49-F238E27FC236}">
                <a16:creationId xmlns:a16="http://schemas.microsoft.com/office/drawing/2014/main" id="{7449821F-2B5B-D240-22D7-6B3836C09F72}"/>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3</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3" name="Espace réservé pour une image  20">
            <a:extLst>
              <a:ext uri="{FF2B5EF4-FFF2-40B4-BE49-F238E27FC236}">
                <a16:creationId xmlns:a16="http://schemas.microsoft.com/office/drawing/2014/main" id="{5EB8C319-F9E2-FFB5-94FB-6D76DA1DD8D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17323" y="1692924"/>
            <a:ext cx="731284" cy="731284"/>
          </a:xfrm>
          <a:prstGeom prst="rect">
            <a:avLst/>
          </a:prstGeom>
        </p:spPr>
      </p:pic>
    </p:spTree>
    <p:extLst>
      <p:ext uri="{BB962C8B-B14F-4D97-AF65-F5344CB8AC3E}">
        <p14:creationId xmlns:p14="http://schemas.microsoft.com/office/powerpoint/2010/main" val="865628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بداية، </a:t>
            </a: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لنتذكر كيف نقرأ مقاطع الهمزة على الياء. سأعين 3 تلاميذ لقراءة المقاطع. (الفئة د)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958583B4-CA1C-72BB-627B-4F2BDC24254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5" name="Image 4">
            <a:extLst>
              <a:ext uri="{FF2B5EF4-FFF2-40B4-BE49-F238E27FC236}">
                <a16:creationId xmlns:a16="http://schemas.microsoft.com/office/drawing/2014/main" id="{DC7BA080-B229-5E1D-843D-632ECD5082CB}"/>
              </a:ext>
            </a:extLst>
          </p:cNvPr>
          <p:cNvPicPr>
            <a:picLocks noChangeAspect="1"/>
          </p:cNvPicPr>
          <p:nvPr/>
        </p:nvPicPr>
        <p:blipFill>
          <a:blip r:embed="rId8"/>
          <a:stretch>
            <a:fillRect/>
          </a:stretch>
        </p:blipFill>
        <p:spPr>
          <a:xfrm>
            <a:off x="885362" y="4290231"/>
            <a:ext cx="7373275" cy="1495597"/>
          </a:xfrm>
          <a:prstGeom prst="rect">
            <a:avLst/>
          </a:prstGeom>
        </p:spPr>
      </p:pic>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32"/>
        <p:cNvGrpSpPr/>
        <p:nvPr/>
      </p:nvGrpSpPr>
      <p:grpSpPr>
        <a:xfrm>
          <a:off x="0" y="0"/>
          <a:ext cx="0" cy="0"/>
          <a:chOff x="0" y="0"/>
          <a:chExt cx="0" cy="0"/>
        </a:xfrm>
      </p:grpSpPr>
      <p:sp>
        <p:nvSpPr>
          <p:cNvPr id="2134" name="Google Shape;2134;p77"/>
          <p:cNvSpPr txBox="1">
            <a:spLocks noGrp="1"/>
          </p:cNvSpPr>
          <p:nvPr>
            <p:ph type="title"/>
          </p:nvPr>
        </p:nvSpPr>
        <p:spPr>
          <a:xfrm>
            <a:off x="710775" y="809856"/>
            <a:ext cx="6840000" cy="612000"/>
          </a:xfrm>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الآن سنجزئ الكلمات إلى مقاطع.     ماء</a:t>
            </a:r>
            <a:r>
              <a:rPr lang="ar-MA" sz="2400" b="1" dirty="0">
                <a:solidFill>
                  <a:schemeClr val="bg1">
                    <a:lumMod val="50000"/>
                  </a:schemeClr>
                </a:solidFill>
                <a:latin typeface="Microsoft Uighur" panose="02000000000000000000" pitchFamily="2" charset="-78"/>
                <a:cs typeface="Microsoft Uighur" panose="02000000000000000000" pitchFamily="2" charset="-78"/>
              </a:rPr>
              <a:t> – ماء .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من يجزئ كلمة "شاطئ" إلى مقاطع؟ </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6E3BB628-408F-33F3-DF7A-BD1B3CAEF585}"/>
              </a:ext>
            </a:extLst>
          </p:cNvPr>
          <p:cNvPicPr>
            <a:picLocks noGrp="1" noChangeAspect="1"/>
          </p:cNvPicPr>
          <p:nvPr>
            <p:ph type="pic" idx="3"/>
          </p:nvPr>
        </p:nvPicPr>
        <p:blipFill>
          <a:blip r:embed="rId3"/>
          <a:srcRect/>
          <a:stretch>
            <a:fillRect/>
          </a:stretch>
        </p:blipFill>
        <p:spPr>
          <a:xfrm>
            <a:off x="7960105" y="719856"/>
            <a:ext cx="792000" cy="792000"/>
          </a:xfrm>
        </p:spPr>
      </p:pic>
      <p:pic>
        <p:nvPicPr>
          <p:cNvPr id="2" name="Image 1">
            <a:extLst>
              <a:ext uri="{FF2B5EF4-FFF2-40B4-BE49-F238E27FC236}">
                <a16:creationId xmlns:a16="http://schemas.microsoft.com/office/drawing/2014/main" id="{34D6DDD7-341E-08FB-A4B0-2D7F48A8A35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182096C-470A-887C-2B6F-1CC2C41A7B7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D0A354A-C1A5-E4A7-A919-6DF55ED00359}"/>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3F4131CC-4D2B-C9D9-9A5D-9236EA2DF79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051F8E0C-D39B-A214-1788-21E1B03625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75DA9F6-CE4B-D959-61E3-509254E93A3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1E77CC7-FD9D-9718-8999-572F596520C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27954DEE-C94D-F2B1-6634-50AFC62459B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0B020478-8AB1-192F-999E-92DEBB7ECB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12194" y="2195255"/>
            <a:ext cx="2119611" cy="3200473"/>
          </a:xfrm>
          <a:prstGeom prst="rect">
            <a:avLst/>
          </a:prstGeom>
        </p:spPr>
      </p:pic>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32">
          <a:extLst>
            <a:ext uri="{FF2B5EF4-FFF2-40B4-BE49-F238E27FC236}">
              <a16:creationId xmlns:a16="http://schemas.microsoft.com/office/drawing/2014/main" id="{F42AD243-7426-D9A2-A3CB-07D7650BF495}"/>
            </a:ext>
          </a:extLst>
        </p:cNvPr>
        <p:cNvGrpSpPr/>
        <p:nvPr/>
      </p:nvGrpSpPr>
      <p:grpSpPr>
        <a:xfrm>
          <a:off x="0" y="0"/>
          <a:ext cx="0" cy="0"/>
          <a:chOff x="0" y="0"/>
          <a:chExt cx="0" cy="0"/>
        </a:xfrm>
      </p:grpSpPr>
      <p:sp>
        <p:nvSpPr>
          <p:cNvPr id="2134" name="Google Shape;2134;p77">
            <a:extLst>
              <a:ext uri="{FF2B5EF4-FFF2-40B4-BE49-F238E27FC236}">
                <a16:creationId xmlns:a16="http://schemas.microsoft.com/office/drawing/2014/main" id="{53175A3A-FF28-D062-BAF9-B8470A87DEAD}"/>
              </a:ext>
            </a:extLst>
          </p:cNvPr>
          <p:cNvSpPr txBox="1">
            <a:spLocks noGrp="1"/>
          </p:cNvSpPr>
          <p:nvPr>
            <p:ph type="title"/>
          </p:nvPr>
        </p:nvSpPr>
        <p:spPr>
          <a:xfrm>
            <a:off x="725239" y="899856"/>
            <a:ext cx="6840000" cy="612000"/>
          </a:xfrm>
          <a:prstGeom prst="rect">
            <a:avLst/>
          </a:prstGeom>
          <a:noFill/>
          <a:ln>
            <a:noFill/>
          </a:ln>
        </p:spPr>
        <p:txBody>
          <a:bodyPr spcFirstLastPara="1" wrap="square" lIns="91425" tIns="45700" rIns="91425" bIns="45700" anchor="ctr" anchorCtr="0">
            <a:normAutofit fontScale="90000"/>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ما – ءٌ - . تصفيقتان. إذن كلمة "ماء"  تتكون من مقطعين.</a:t>
            </a:r>
            <a:b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b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FCCA4B6E-5264-F0FD-7EBF-D3167DCA6A24}"/>
              </a:ext>
            </a:extLst>
          </p:cNvPr>
          <p:cNvPicPr>
            <a:picLocks noGrp="1" noChangeAspect="1"/>
          </p:cNvPicPr>
          <p:nvPr>
            <p:ph type="pic" idx="3"/>
          </p:nvPr>
        </p:nvPicPr>
        <p:blipFill>
          <a:blip r:embed="rId3"/>
          <a:srcRect/>
          <a:stretch>
            <a:fillRect/>
          </a:stretch>
        </p:blipFill>
        <p:spPr>
          <a:xfrm>
            <a:off x="7960105" y="719856"/>
            <a:ext cx="792000" cy="792000"/>
          </a:xfrm>
        </p:spPr>
      </p:pic>
      <p:pic>
        <p:nvPicPr>
          <p:cNvPr id="2" name="Image 1" descr="Une image contenant doigt, main&#10;&#10;Description générée automatiquement">
            <a:extLst>
              <a:ext uri="{FF2B5EF4-FFF2-40B4-BE49-F238E27FC236}">
                <a16:creationId xmlns:a16="http://schemas.microsoft.com/office/drawing/2014/main" id="{FAD3CF59-045B-B0A8-177F-8F36B64EC6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969726" y="4381189"/>
            <a:ext cx="1001476" cy="1332935"/>
          </a:xfrm>
          <a:prstGeom prst="rect">
            <a:avLst/>
          </a:prstGeom>
        </p:spPr>
      </p:pic>
      <p:pic>
        <p:nvPicPr>
          <p:cNvPr id="3" name="Image 2" descr="Une image contenant doigt, main&#10;&#10;Description générée automatiquement">
            <a:extLst>
              <a:ext uri="{FF2B5EF4-FFF2-40B4-BE49-F238E27FC236}">
                <a16:creationId xmlns:a16="http://schemas.microsoft.com/office/drawing/2014/main" id="{C8D9628C-1133-6FB5-C26A-36AF8A31CC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808671" y="4440692"/>
            <a:ext cx="1001476" cy="1332935"/>
          </a:xfrm>
          <a:prstGeom prst="rect">
            <a:avLst/>
          </a:prstGeom>
        </p:spPr>
      </p:pic>
      <p:cxnSp>
        <p:nvCxnSpPr>
          <p:cNvPr id="17" name="Connecteur droit avec flèche 16">
            <a:extLst>
              <a:ext uri="{FF2B5EF4-FFF2-40B4-BE49-F238E27FC236}">
                <a16:creationId xmlns:a16="http://schemas.microsoft.com/office/drawing/2014/main" id="{EB8103E0-0549-EF28-DBC5-C956C8206CA0}"/>
              </a:ext>
            </a:extLst>
          </p:cNvPr>
          <p:cNvCxnSpPr>
            <a:cxnSpLocks/>
          </p:cNvCxnSpPr>
          <p:nvPr/>
        </p:nvCxnSpPr>
        <p:spPr>
          <a:xfrm flipH="1">
            <a:off x="3559217" y="5219833"/>
            <a:ext cx="1089875"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0" name="ZoneTexte 19">
            <a:extLst>
              <a:ext uri="{FF2B5EF4-FFF2-40B4-BE49-F238E27FC236}">
                <a16:creationId xmlns:a16="http://schemas.microsoft.com/office/drawing/2014/main" id="{DD65D99D-4C66-A4CD-2C2A-83AF50AA9F69}"/>
              </a:ext>
            </a:extLst>
          </p:cNvPr>
          <p:cNvSpPr txBox="1"/>
          <p:nvPr/>
        </p:nvSpPr>
        <p:spPr>
          <a:xfrm>
            <a:off x="2197932" y="4553162"/>
            <a:ext cx="100147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6600" b="1" i="0" u="none" strike="noStrike" kern="0" cap="none" spc="0" normalizeH="0" baseline="0" noProof="0" dirty="0">
                <a:ln>
                  <a:noFill/>
                </a:ln>
                <a:solidFill>
                  <a:srgbClr val="434E7B"/>
                </a:solidFill>
                <a:effectLst/>
                <a:uLnTx/>
                <a:uFillTx/>
                <a:latin typeface="Arial"/>
                <a:ea typeface="+mn-ea"/>
                <a:cs typeface="Arial"/>
                <a:sym typeface="Arial"/>
              </a:rPr>
              <a:t>2</a:t>
            </a:r>
            <a:endParaRPr kumimoji="0" lang="fr-MA" sz="1400" b="1" i="0" u="none" strike="noStrike" kern="0" cap="none" spc="0" normalizeH="0" baseline="0" noProof="0" dirty="0">
              <a:ln>
                <a:noFill/>
              </a:ln>
              <a:solidFill>
                <a:srgbClr val="434E7B"/>
              </a:solidFill>
              <a:effectLst/>
              <a:uLnTx/>
              <a:uFillTx/>
              <a:latin typeface="Arial"/>
              <a:ea typeface="+mn-ea"/>
              <a:cs typeface="Arial"/>
              <a:sym typeface="Arial"/>
            </a:endParaRPr>
          </a:p>
        </p:txBody>
      </p:sp>
      <p:pic>
        <p:nvPicPr>
          <p:cNvPr id="6" name="Image 5">
            <a:extLst>
              <a:ext uri="{FF2B5EF4-FFF2-40B4-BE49-F238E27FC236}">
                <a16:creationId xmlns:a16="http://schemas.microsoft.com/office/drawing/2014/main" id="{7AF28B02-219B-2E7D-5446-EBB803A755A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F661E692-171A-1E9B-F12E-069E2B3C5F0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9C9DDB3D-2B6C-A46C-E75A-1E1756916786}"/>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685D5DF4-F2E5-422A-6818-0BC2AF535FAE}"/>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43E60841-B032-B29B-C2C0-C049DD3ACB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0F1658AF-46E8-18A3-2231-552771725F8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6F75FECD-351B-6288-8740-A6B0BD72D7A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A8F72A83-BA88-F5F8-0EDB-71ED5217956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7" name="Image 6">
            <a:extLst>
              <a:ext uri="{FF2B5EF4-FFF2-40B4-BE49-F238E27FC236}">
                <a16:creationId xmlns:a16="http://schemas.microsoft.com/office/drawing/2014/main" id="{52092CDE-3F47-61B3-318F-91553FC059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38707" y="1722895"/>
            <a:ext cx="1620769" cy="2447255"/>
          </a:xfrm>
          <a:prstGeom prst="rect">
            <a:avLst/>
          </a:prstGeom>
        </p:spPr>
      </p:pic>
    </p:spTree>
    <p:extLst>
      <p:ext uri="{BB962C8B-B14F-4D97-AF65-F5344CB8AC3E}">
        <p14:creationId xmlns:p14="http://schemas.microsoft.com/office/powerpoint/2010/main" val="181691192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32">
          <a:extLst>
            <a:ext uri="{FF2B5EF4-FFF2-40B4-BE49-F238E27FC236}">
              <a16:creationId xmlns:a16="http://schemas.microsoft.com/office/drawing/2014/main" id="{AE1B4786-DC7E-7FDD-AD1C-C32EBE0C3E68}"/>
            </a:ext>
          </a:extLst>
        </p:cNvPr>
        <p:cNvGrpSpPr/>
        <p:nvPr/>
      </p:nvGrpSpPr>
      <p:grpSpPr>
        <a:xfrm>
          <a:off x="0" y="0"/>
          <a:ext cx="0" cy="0"/>
          <a:chOff x="0" y="0"/>
          <a:chExt cx="0" cy="0"/>
        </a:xfrm>
      </p:grpSpPr>
      <p:sp>
        <p:nvSpPr>
          <p:cNvPr id="2134" name="Google Shape;2134;p77">
            <a:extLst>
              <a:ext uri="{FF2B5EF4-FFF2-40B4-BE49-F238E27FC236}">
                <a16:creationId xmlns:a16="http://schemas.microsoft.com/office/drawing/2014/main" id="{6C9CC158-7D6D-890C-D435-E79E13032743}"/>
              </a:ext>
            </a:extLst>
          </p:cNvPr>
          <p:cNvSpPr txBox="1">
            <a:spLocks noGrp="1"/>
          </p:cNvSpPr>
          <p:nvPr>
            <p:ph type="title"/>
          </p:nvPr>
        </p:nvSpPr>
        <p:spPr>
          <a:xfrm>
            <a:off x="725239" y="747746"/>
            <a:ext cx="6840000" cy="612000"/>
          </a:xfrm>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حذاءٌ - حذاء. من يجزئ كلمة "حذاءٌ" إلى مقاطع؟ </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ABB0E2AC-10C6-60D6-FE64-95D09686DE20}"/>
              </a:ext>
            </a:extLst>
          </p:cNvPr>
          <p:cNvPicPr>
            <a:picLocks noGrp="1" noChangeAspect="1"/>
          </p:cNvPicPr>
          <p:nvPr>
            <p:ph type="pic" idx="3"/>
          </p:nvPr>
        </p:nvPicPr>
        <p:blipFill>
          <a:blip r:embed="rId3"/>
          <a:srcRect/>
          <a:stretch>
            <a:fillRect/>
          </a:stretch>
        </p:blipFill>
        <p:spPr>
          <a:xfrm>
            <a:off x="7960105" y="719856"/>
            <a:ext cx="792000" cy="792000"/>
          </a:xfrm>
        </p:spPr>
      </p:pic>
      <p:pic>
        <p:nvPicPr>
          <p:cNvPr id="2" name="Image 1">
            <a:extLst>
              <a:ext uri="{FF2B5EF4-FFF2-40B4-BE49-F238E27FC236}">
                <a16:creationId xmlns:a16="http://schemas.microsoft.com/office/drawing/2014/main" id="{9246D548-4074-8353-8B6C-24E4D58C39B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F7FF4E0-89BF-0E62-6396-F83320EB5AD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61632AB-B353-BF7D-88D2-E2E7443858BD}"/>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90522F2-3028-A61B-42E1-6338F58173E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CDAE31D2-04E4-8978-C3B5-B9FAD6A3114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EE9E8FED-0812-DD56-4852-1B3B38D2FD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0F248EFF-4A36-5FC2-5AB7-1529FA8C3E2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2E6BDE2-16CE-663E-B3CB-35A51662058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7" name="Image 6">
            <a:extLst>
              <a:ext uri="{FF2B5EF4-FFF2-40B4-BE49-F238E27FC236}">
                <a16:creationId xmlns:a16="http://schemas.microsoft.com/office/drawing/2014/main" id="{59991CC3-01E1-4A17-1F66-B71F9ED23048}"/>
              </a:ext>
            </a:extLst>
          </p:cNvPr>
          <p:cNvPicPr>
            <a:picLocks noChangeAspect="1"/>
          </p:cNvPicPr>
          <p:nvPr/>
        </p:nvPicPr>
        <p:blipFill>
          <a:blip r:embed="rId8"/>
          <a:stretch>
            <a:fillRect/>
          </a:stretch>
        </p:blipFill>
        <p:spPr>
          <a:xfrm>
            <a:off x="3141974" y="2565919"/>
            <a:ext cx="3032751" cy="1879356"/>
          </a:xfrm>
          <a:prstGeom prst="rect">
            <a:avLst/>
          </a:prstGeom>
        </p:spPr>
      </p:pic>
    </p:spTree>
    <p:extLst>
      <p:ext uri="{BB962C8B-B14F-4D97-AF65-F5344CB8AC3E}">
        <p14:creationId xmlns:p14="http://schemas.microsoft.com/office/powerpoint/2010/main" val="279032316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32">
          <a:extLst>
            <a:ext uri="{FF2B5EF4-FFF2-40B4-BE49-F238E27FC236}">
              <a16:creationId xmlns:a16="http://schemas.microsoft.com/office/drawing/2014/main" id="{B9B5D707-5326-8136-AF94-578930ACB474}"/>
            </a:ext>
          </a:extLst>
        </p:cNvPr>
        <p:cNvGrpSpPr/>
        <p:nvPr/>
      </p:nvGrpSpPr>
      <p:grpSpPr>
        <a:xfrm>
          <a:off x="0" y="0"/>
          <a:ext cx="0" cy="0"/>
          <a:chOff x="0" y="0"/>
          <a:chExt cx="0" cy="0"/>
        </a:xfrm>
      </p:grpSpPr>
      <p:sp>
        <p:nvSpPr>
          <p:cNvPr id="2134" name="Google Shape;2134;p77">
            <a:extLst>
              <a:ext uri="{FF2B5EF4-FFF2-40B4-BE49-F238E27FC236}">
                <a16:creationId xmlns:a16="http://schemas.microsoft.com/office/drawing/2014/main" id="{2C1227AB-8BFB-4F95-1677-7E14EA505B7C}"/>
              </a:ext>
            </a:extLst>
          </p:cNvPr>
          <p:cNvSpPr txBox="1">
            <a:spLocks noGrp="1"/>
          </p:cNvSpPr>
          <p:nvPr>
            <p:ph type="title"/>
          </p:nvPr>
        </p:nvSpPr>
        <p:spPr>
          <a:xfrm>
            <a:off x="725239" y="899856"/>
            <a:ext cx="6840000" cy="612000"/>
          </a:xfrm>
          <a:prstGeom prst="rect">
            <a:avLst/>
          </a:prstGeom>
          <a:noFill/>
          <a:ln>
            <a:noFill/>
          </a:ln>
        </p:spPr>
        <p:txBody>
          <a:bodyPr spcFirstLastPara="1" wrap="square" lIns="91425" tIns="45700" rIns="91425" bIns="45700" anchor="ctr" anchorCtr="0">
            <a:normAutofit fontScale="90000"/>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أحسنتم،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حِـ</a:t>
            </a:r>
            <a:r>
              <a:rPr lang="fr-FR" sz="2400" b="1" dirty="0">
                <a:solidFill>
                  <a:schemeClr val="bg1">
                    <a:lumMod val="50000"/>
                  </a:schemeClr>
                </a:solidFill>
                <a:latin typeface="Microsoft Uighur" panose="02000000000000000000" pitchFamily="2" charset="-78"/>
                <a:cs typeface="Microsoft Uighur" panose="02000000000000000000" pitchFamily="2" charset="-78"/>
                <a:sym typeface="Arial"/>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 ذا - ءٌ. 3 تصفيقات. إذن كلمة "حذاءٌ"  تتكون من 3 مقاطع.</a:t>
            </a:r>
            <a:b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b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9FDD03C3-668B-1CB2-FD12-CD7D326884B8}"/>
              </a:ext>
            </a:extLst>
          </p:cNvPr>
          <p:cNvPicPr>
            <a:picLocks noGrp="1" noChangeAspect="1"/>
          </p:cNvPicPr>
          <p:nvPr>
            <p:ph type="pic" idx="3"/>
          </p:nvPr>
        </p:nvPicPr>
        <p:blipFill>
          <a:blip r:embed="rId3"/>
          <a:srcRect/>
          <a:stretch>
            <a:fillRect/>
          </a:stretch>
        </p:blipFill>
        <p:spPr>
          <a:xfrm>
            <a:off x="7960105" y="719856"/>
            <a:ext cx="792000" cy="792000"/>
          </a:xfrm>
        </p:spPr>
      </p:pic>
      <p:pic>
        <p:nvPicPr>
          <p:cNvPr id="2" name="Image 1" descr="Une image contenant doigt, main&#10;&#10;Description générée automatiquement">
            <a:extLst>
              <a:ext uri="{FF2B5EF4-FFF2-40B4-BE49-F238E27FC236}">
                <a16:creationId xmlns:a16="http://schemas.microsoft.com/office/drawing/2014/main" id="{C28B34BC-7F50-4350-050D-1DBCF70FA7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75977" y="4333160"/>
            <a:ext cx="1001476" cy="1332935"/>
          </a:xfrm>
          <a:prstGeom prst="rect">
            <a:avLst/>
          </a:prstGeom>
        </p:spPr>
      </p:pic>
      <p:pic>
        <p:nvPicPr>
          <p:cNvPr id="3" name="Image 2" descr="Une image contenant doigt, main&#10;&#10;Description générée automatiquement">
            <a:extLst>
              <a:ext uri="{FF2B5EF4-FFF2-40B4-BE49-F238E27FC236}">
                <a16:creationId xmlns:a16="http://schemas.microsoft.com/office/drawing/2014/main" id="{28417840-897A-5640-B791-6ABCE87300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274501" y="4453541"/>
            <a:ext cx="1001476" cy="1332935"/>
          </a:xfrm>
          <a:prstGeom prst="rect">
            <a:avLst/>
          </a:prstGeom>
        </p:spPr>
      </p:pic>
      <p:cxnSp>
        <p:nvCxnSpPr>
          <p:cNvPr id="17" name="Connecteur droit avec flèche 16">
            <a:extLst>
              <a:ext uri="{FF2B5EF4-FFF2-40B4-BE49-F238E27FC236}">
                <a16:creationId xmlns:a16="http://schemas.microsoft.com/office/drawing/2014/main" id="{BD4D59A7-6E34-ACD0-9BFC-08D804138851}"/>
              </a:ext>
            </a:extLst>
          </p:cNvPr>
          <p:cNvCxnSpPr>
            <a:cxnSpLocks/>
          </p:cNvCxnSpPr>
          <p:nvPr/>
        </p:nvCxnSpPr>
        <p:spPr>
          <a:xfrm flipH="1">
            <a:off x="3055364" y="5232682"/>
            <a:ext cx="1089875"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0" name="ZoneTexte 19">
            <a:extLst>
              <a:ext uri="{FF2B5EF4-FFF2-40B4-BE49-F238E27FC236}">
                <a16:creationId xmlns:a16="http://schemas.microsoft.com/office/drawing/2014/main" id="{7589F369-808E-DAD2-BDE5-575766B64F4F}"/>
              </a:ext>
            </a:extLst>
          </p:cNvPr>
          <p:cNvSpPr txBox="1"/>
          <p:nvPr/>
        </p:nvSpPr>
        <p:spPr>
          <a:xfrm>
            <a:off x="1694079" y="4566011"/>
            <a:ext cx="100147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6600" b="1" i="0" u="none" strike="noStrike" kern="0" cap="none" spc="0" normalizeH="0" baseline="0" noProof="0" dirty="0">
                <a:ln>
                  <a:noFill/>
                </a:ln>
                <a:solidFill>
                  <a:srgbClr val="434E7B"/>
                </a:solidFill>
                <a:effectLst/>
                <a:uLnTx/>
                <a:uFillTx/>
                <a:latin typeface="Arial"/>
                <a:ea typeface="+mn-ea"/>
                <a:cs typeface="Arial"/>
                <a:sym typeface="Arial"/>
              </a:rPr>
              <a:t>3</a:t>
            </a:r>
            <a:endParaRPr kumimoji="0" lang="fr-MA" sz="1400" b="1" i="0" u="none" strike="noStrike" kern="0" cap="none" spc="0" normalizeH="0" baseline="0" noProof="0" dirty="0">
              <a:ln>
                <a:noFill/>
              </a:ln>
              <a:solidFill>
                <a:srgbClr val="434E7B"/>
              </a:solidFill>
              <a:effectLst/>
              <a:uLnTx/>
              <a:uFillTx/>
              <a:latin typeface="Arial"/>
              <a:ea typeface="+mn-ea"/>
              <a:cs typeface="Arial"/>
              <a:sym typeface="Arial"/>
            </a:endParaRPr>
          </a:p>
        </p:txBody>
      </p:sp>
      <p:pic>
        <p:nvPicPr>
          <p:cNvPr id="18" name="Image 17" descr="Une image contenant doigt, main&#10;&#10;Description générée automatiquement">
            <a:extLst>
              <a:ext uri="{FF2B5EF4-FFF2-40B4-BE49-F238E27FC236}">
                <a16:creationId xmlns:a16="http://schemas.microsoft.com/office/drawing/2014/main" id="{975D3CA6-1396-E0AF-7BBB-9930EF6337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238707" y="4308504"/>
            <a:ext cx="1001476" cy="1332935"/>
          </a:xfrm>
          <a:prstGeom prst="rect">
            <a:avLst/>
          </a:prstGeom>
        </p:spPr>
      </p:pic>
      <p:pic>
        <p:nvPicPr>
          <p:cNvPr id="4" name="Image 3">
            <a:extLst>
              <a:ext uri="{FF2B5EF4-FFF2-40B4-BE49-F238E27FC236}">
                <a16:creationId xmlns:a16="http://schemas.microsoft.com/office/drawing/2014/main" id="{E3D9A343-6148-B643-0A5E-FBAF14B0853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9" name="Image 18">
            <a:extLst>
              <a:ext uri="{FF2B5EF4-FFF2-40B4-BE49-F238E27FC236}">
                <a16:creationId xmlns:a16="http://schemas.microsoft.com/office/drawing/2014/main" id="{C266864C-FE3F-D805-8A73-FB366396B36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1" name="Image 20">
            <a:extLst>
              <a:ext uri="{FF2B5EF4-FFF2-40B4-BE49-F238E27FC236}">
                <a16:creationId xmlns:a16="http://schemas.microsoft.com/office/drawing/2014/main" id="{5B8DFE31-CC31-1BBE-2D30-E7DA69F41840}"/>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2" name="Image 21">
            <a:extLst>
              <a:ext uri="{FF2B5EF4-FFF2-40B4-BE49-F238E27FC236}">
                <a16:creationId xmlns:a16="http://schemas.microsoft.com/office/drawing/2014/main" id="{A8325F72-AD6B-A9F6-28B2-CBC2F33662A6}"/>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3" name="Rectangle 22">
            <a:extLst>
              <a:ext uri="{FF2B5EF4-FFF2-40B4-BE49-F238E27FC236}">
                <a16:creationId xmlns:a16="http://schemas.microsoft.com/office/drawing/2014/main" id="{436CD9E0-A7E6-22F2-DB41-E74622356E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8CAB21CE-707D-1BE5-9337-6FC888D14E8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5" name="Rectangle 24">
            <a:extLst>
              <a:ext uri="{FF2B5EF4-FFF2-40B4-BE49-F238E27FC236}">
                <a16:creationId xmlns:a16="http://schemas.microsoft.com/office/drawing/2014/main" id="{ED2394F9-3D8E-8858-8668-C899F6C152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6" name="Rectangle 25">
            <a:extLst>
              <a:ext uri="{FF2B5EF4-FFF2-40B4-BE49-F238E27FC236}">
                <a16:creationId xmlns:a16="http://schemas.microsoft.com/office/drawing/2014/main" id="{6C23A4AA-3A13-A3AA-D2B2-9F93CE1FA3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7" name="Image 6">
            <a:extLst>
              <a:ext uri="{FF2B5EF4-FFF2-40B4-BE49-F238E27FC236}">
                <a16:creationId xmlns:a16="http://schemas.microsoft.com/office/drawing/2014/main" id="{043460DF-7CE9-10FE-B4FA-A007E88D119A}"/>
              </a:ext>
            </a:extLst>
          </p:cNvPr>
          <p:cNvPicPr>
            <a:picLocks noChangeAspect="1"/>
          </p:cNvPicPr>
          <p:nvPr/>
        </p:nvPicPr>
        <p:blipFill>
          <a:blip r:embed="rId9"/>
          <a:stretch>
            <a:fillRect/>
          </a:stretch>
        </p:blipFill>
        <p:spPr>
          <a:xfrm>
            <a:off x="3525758" y="2099179"/>
            <a:ext cx="2617454" cy="1622002"/>
          </a:xfrm>
          <a:prstGeom prst="rect">
            <a:avLst/>
          </a:prstGeom>
        </p:spPr>
      </p:pic>
    </p:spTree>
    <p:extLst>
      <p:ext uri="{BB962C8B-B14F-4D97-AF65-F5344CB8AC3E}">
        <p14:creationId xmlns:p14="http://schemas.microsoft.com/office/powerpoint/2010/main" val="2828154937"/>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32">
          <a:extLst>
            <a:ext uri="{FF2B5EF4-FFF2-40B4-BE49-F238E27FC236}">
              <a16:creationId xmlns:a16="http://schemas.microsoft.com/office/drawing/2014/main" id="{98218F2F-9842-E205-3A4F-52E2F37DB8BC}"/>
            </a:ext>
          </a:extLst>
        </p:cNvPr>
        <p:cNvGrpSpPr/>
        <p:nvPr/>
      </p:nvGrpSpPr>
      <p:grpSpPr>
        <a:xfrm>
          <a:off x="0" y="0"/>
          <a:ext cx="0" cy="0"/>
          <a:chOff x="0" y="0"/>
          <a:chExt cx="0" cy="0"/>
        </a:xfrm>
      </p:grpSpPr>
      <p:sp>
        <p:nvSpPr>
          <p:cNvPr id="2134" name="Google Shape;2134;p77">
            <a:extLst>
              <a:ext uri="{FF2B5EF4-FFF2-40B4-BE49-F238E27FC236}">
                <a16:creationId xmlns:a16="http://schemas.microsoft.com/office/drawing/2014/main" id="{B9D8CCD7-2CAB-0361-A8EF-B17AE81685C2}"/>
              </a:ext>
            </a:extLst>
          </p:cNvPr>
          <p:cNvSpPr txBox="1">
            <a:spLocks noGrp="1"/>
          </p:cNvSpPr>
          <p:nvPr>
            <p:ph type="title"/>
          </p:nvPr>
        </p:nvSpPr>
        <p:spPr>
          <a:xfrm>
            <a:off x="725239" y="747746"/>
            <a:ext cx="6840000" cy="612000"/>
          </a:xfrm>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سماءٌ – سماء. من يجزئ الكلمة إلى مقاطع؟</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8D8D58DA-A079-158E-5D52-73DD299F6712}"/>
              </a:ext>
            </a:extLst>
          </p:cNvPr>
          <p:cNvPicPr>
            <a:picLocks noGrp="1" noChangeAspect="1"/>
          </p:cNvPicPr>
          <p:nvPr>
            <p:ph type="pic" idx="3"/>
          </p:nvPr>
        </p:nvPicPr>
        <p:blipFill>
          <a:blip r:embed="rId3"/>
          <a:srcRect/>
          <a:stretch>
            <a:fillRect/>
          </a:stretch>
        </p:blipFill>
        <p:spPr>
          <a:xfrm>
            <a:off x="7960105" y="719856"/>
            <a:ext cx="792000" cy="792000"/>
          </a:xfrm>
        </p:spPr>
      </p:pic>
      <p:pic>
        <p:nvPicPr>
          <p:cNvPr id="2" name="Image 1">
            <a:extLst>
              <a:ext uri="{FF2B5EF4-FFF2-40B4-BE49-F238E27FC236}">
                <a16:creationId xmlns:a16="http://schemas.microsoft.com/office/drawing/2014/main" id="{5E33A30E-6CFE-D6BA-6FF4-F3857851BAA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D6272FA5-4017-F6E1-B636-6D236F505D9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468DC5D3-D44F-9BF4-5040-50FF0349C05B}"/>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0BA4A249-A9E8-7F65-B929-A1619EE612F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1F9F5275-7E64-E829-0B93-DFD9B61A156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F2C3AD6-5946-80A3-4D1B-3938BB8C4D4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0D40753-FE69-880D-7B26-2D9C0B65BC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9359EF41-EB42-063E-C609-1A4D9366417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E7C88655-BE18-3141-D71C-0C89226E8A4D}"/>
              </a:ext>
            </a:extLst>
          </p:cNvPr>
          <p:cNvPicPr>
            <a:picLocks noChangeAspect="1"/>
          </p:cNvPicPr>
          <p:nvPr/>
        </p:nvPicPr>
        <p:blipFill>
          <a:blip r:embed="rId8"/>
          <a:stretch>
            <a:fillRect/>
          </a:stretch>
        </p:blipFill>
        <p:spPr>
          <a:xfrm>
            <a:off x="2663044" y="2432753"/>
            <a:ext cx="3665194" cy="2798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93663211"/>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32">
          <a:extLst>
            <a:ext uri="{FF2B5EF4-FFF2-40B4-BE49-F238E27FC236}">
              <a16:creationId xmlns:a16="http://schemas.microsoft.com/office/drawing/2014/main" id="{3FA5896D-1A06-E3E8-0843-C1423FB2459A}"/>
            </a:ext>
          </a:extLst>
        </p:cNvPr>
        <p:cNvGrpSpPr/>
        <p:nvPr/>
      </p:nvGrpSpPr>
      <p:grpSpPr>
        <a:xfrm>
          <a:off x="0" y="0"/>
          <a:ext cx="0" cy="0"/>
          <a:chOff x="0" y="0"/>
          <a:chExt cx="0" cy="0"/>
        </a:xfrm>
      </p:grpSpPr>
      <p:sp>
        <p:nvSpPr>
          <p:cNvPr id="2134" name="Google Shape;2134;p77">
            <a:extLst>
              <a:ext uri="{FF2B5EF4-FFF2-40B4-BE49-F238E27FC236}">
                <a16:creationId xmlns:a16="http://schemas.microsoft.com/office/drawing/2014/main" id="{1247421D-683A-3915-802D-3520BD7E4819}"/>
              </a:ext>
            </a:extLst>
          </p:cNvPr>
          <p:cNvSpPr txBox="1">
            <a:spLocks noGrp="1"/>
          </p:cNvSpPr>
          <p:nvPr>
            <p:ph type="title"/>
          </p:nvPr>
        </p:nvSpPr>
        <p:spPr>
          <a:xfrm>
            <a:off x="725239" y="775274"/>
            <a:ext cx="6840000" cy="612000"/>
          </a:xfrm>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أحسنتم، سَـ -  ما - ءٌ</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3 تصفيقات. إذن كلمة "سماء"  تتكون من 3 مقاطع.</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9F2D5B7C-5DDC-8133-D0ED-D4338BA625EF}"/>
              </a:ext>
            </a:extLst>
          </p:cNvPr>
          <p:cNvPicPr>
            <a:picLocks noGrp="1" noChangeAspect="1"/>
          </p:cNvPicPr>
          <p:nvPr>
            <p:ph type="pic" idx="3"/>
          </p:nvPr>
        </p:nvPicPr>
        <p:blipFill>
          <a:blip r:embed="rId3"/>
          <a:srcRect/>
          <a:stretch>
            <a:fillRect/>
          </a:stretch>
        </p:blipFill>
        <p:spPr>
          <a:xfrm>
            <a:off x="7960105" y="719856"/>
            <a:ext cx="792000" cy="792000"/>
          </a:xfrm>
        </p:spPr>
      </p:pic>
      <p:pic>
        <p:nvPicPr>
          <p:cNvPr id="2" name="Image 1" descr="Une image contenant doigt, main&#10;&#10;Description générée automatiquement">
            <a:extLst>
              <a:ext uri="{FF2B5EF4-FFF2-40B4-BE49-F238E27FC236}">
                <a16:creationId xmlns:a16="http://schemas.microsoft.com/office/drawing/2014/main" id="{19F00F1A-E3D4-5339-FEE6-BDB6954F9E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494202" y="4379723"/>
            <a:ext cx="1001476" cy="1332935"/>
          </a:xfrm>
          <a:prstGeom prst="rect">
            <a:avLst/>
          </a:prstGeom>
        </p:spPr>
      </p:pic>
      <p:pic>
        <p:nvPicPr>
          <p:cNvPr id="3" name="Image 2" descr="Une image contenant doigt, main&#10;&#10;Description générée automatiquement">
            <a:extLst>
              <a:ext uri="{FF2B5EF4-FFF2-40B4-BE49-F238E27FC236}">
                <a16:creationId xmlns:a16="http://schemas.microsoft.com/office/drawing/2014/main" id="{2DEC6A69-7961-7BF0-5372-CCB221ADE6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274501" y="4453541"/>
            <a:ext cx="1001476" cy="1332935"/>
          </a:xfrm>
          <a:prstGeom prst="rect">
            <a:avLst/>
          </a:prstGeom>
        </p:spPr>
      </p:pic>
      <p:cxnSp>
        <p:nvCxnSpPr>
          <p:cNvPr id="17" name="Connecteur droit avec flèche 16">
            <a:extLst>
              <a:ext uri="{FF2B5EF4-FFF2-40B4-BE49-F238E27FC236}">
                <a16:creationId xmlns:a16="http://schemas.microsoft.com/office/drawing/2014/main" id="{A02F8CDF-4905-0163-9291-A3CC036D4C93}"/>
              </a:ext>
            </a:extLst>
          </p:cNvPr>
          <p:cNvCxnSpPr>
            <a:cxnSpLocks/>
          </p:cNvCxnSpPr>
          <p:nvPr/>
        </p:nvCxnSpPr>
        <p:spPr>
          <a:xfrm flipH="1">
            <a:off x="3055364" y="5232682"/>
            <a:ext cx="1089875"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0" name="ZoneTexte 19">
            <a:extLst>
              <a:ext uri="{FF2B5EF4-FFF2-40B4-BE49-F238E27FC236}">
                <a16:creationId xmlns:a16="http://schemas.microsoft.com/office/drawing/2014/main" id="{C38D7421-8CED-950E-3078-702822652588}"/>
              </a:ext>
            </a:extLst>
          </p:cNvPr>
          <p:cNvSpPr txBox="1"/>
          <p:nvPr/>
        </p:nvSpPr>
        <p:spPr>
          <a:xfrm>
            <a:off x="1694079" y="4566011"/>
            <a:ext cx="100147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6600" b="1" i="0" u="none" strike="noStrike" kern="0" cap="none" spc="0" normalizeH="0" baseline="0" noProof="0" dirty="0">
                <a:ln>
                  <a:noFill/>
                </a:ln>
                <a:solidFill>
                  <a:srgbClr val="434E7B"/>
                </a:solidFill>
                <a:effectLst/>
                <a:uLnTx/>
                <a:uFillTx/>
                <a:latin typeface="Arial"/>
                <a:ea typeface="+mn-ea"/>
                <a:cs typeface="Arial"/>
                <a:sym typeface="Arial"/>
              </a:rPr>
              <a:t>3</a:t>
            </a:r>
            <a:endParaRPr kumimoji="0" lang="fr-MA" sz="1400" b="1" i="0" u="none" strike="noStrike" kern="0" cap="none" spc="0" normalizeH="0" baseline="0" noProof="0" dirty="0">
              <a:ln>
                <a:noFill/>
              </a:ln>
              <a:solidFill>
                <a:srgbClr val="434E7B"/>
              </a:solidFill>
              <a:effectLst/>
              <a:uLnTx/>
              <a:uFillTx/>
              <a:latin typeface="Arial"/>
              <a:ea typeface="+mn-ea"/>
              <a:cs typeface="Arial"/>
              <a:sym typeface="Arial"/>
            </a:endParaRPr>
          </a:p>
        </p:txBody>
      </p:sp>
      <p:pic>
        <p:nvPicPr>
          <p:cNvPr id="6" name="Image 5">
            <a:extLst>
              <a:ext uri="{FF2B5EF4-FFF2-40B4-BE49-F238E27FC236}">
                <a16:creationId xmlns:a16="http://schemas.microsoft.com/office/drawing/2014/main" id="{4EEB543C-BC0E-1B4F-4E00-A927A516B84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A6B7280B-5EEB-18C4-B6AF-6482BA8A406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1CD64BC9-2669-FA4C-8FB9-D9771B49B02C}"/>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0B98E38F-3CBE-7FC8-1605-012CDB32EFD9}"/>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EF6AB22D-26CD-1707-BEB8-99DD8975F7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D38BB8CA-8AE8-75D8-C231-3E983007D6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8271C74B-A53B-A168-58CC-92230A8E3B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E577D927-3C36-0278-9B1B-06D946694FB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7" name="Image 6">
            <a:extLst>
              <a:ext uri="{FF2B5EF4-FFF2-40B4-BE49-F238E27FC236}">
                <a16:creationId xmlns:a16="http://schemas.microsoft.com/office/drawing/2014/main" id="{D4507729-4376-B386-E50C-193EC39C12AD}"/>
              </a:ext>
            </a:extLst>
          </p:cNvPr>
          <p:cNvPicPr>
            <a:picLocks noChangeAspect="1"/>
          </p:cNvPicPr>
          <p:nvPr/>
        </p:nvPicPr>
        <p:blipFill>
          <a:blip r:embed="rId9"/>
          <a:stretch>
            <a:fillRect/>
          </a:stretch>
        </p:blipFill>
        <p:spPr>
          <a:xfrm>
            <a:off x="3234398" y="1839661"/>
            <a:ext cx="2831158" cy="21614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descr="Une image contenant doigt, main&#10;&#10;Description générée automatiquement">
            <a:extLst>
              <a:ext uri="{FF2B5EF4-FFF2-40B4-BE49-F238E27FC236}">
                <a16:creationId xmlns:a16="http://schemas.microsoft.com/office/drawing/2014/main" id="{8D6C98BF-EF50-E537-5459-FCC6C555BB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739445" y="4270866"/>
            <a:ext cx="1001476" cy="1332935"/>
          </a:xfrm>
          <a:prstGeom prst="rect">
            <a:avLst/>
          </a:prstGeom>
        </p:spPr>
      </p:pic>
    </p:spTree>
    <p:extLst>
      <p:ext uri="{BB962C8B-B14F-4D97-AF65-F5344CB8AC3E}">
        <p14:creationId xmlns:p14="http://schemas.microsoft.com/office/powerpoint/2010/main" val="3120374767"/>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E2E31BA-C542-94D4-762C-E93610A25D92}"/>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B46B3F41-93B6-D4D3-5C51-173020CD6488}"/>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BD33E8A6-83F0-9B3C-1D3B-F5888F175057}"/>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نواصل: </a:t>
            </a: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سنتعلم كيف نقرأ ونكتب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الهمزة، هذه الحصة سنتعرف على الهمزة على السطر</a:t>
            </a: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sp>
        <p:nvSpPr>
          <p:cNvPr id="5" name="Google Shape;1697;p99">
            <a:extLst>
              <a:ext uri="{FF2B5EF4-FFF2-40B4-BE49-F238E27FC236}">
                <a16:creationId xmlns:a16="http://schemas.microsoft.com/office/drawing/2014/main" id="{07E1550C-512A-46A1-3216-4DCAFC9F575A}"/>
              </a:ext>
            </a:extLst>
          </p:cNvPr>
          <p:cNvSpPr txBox="1"/>
          <p:nvPr/>
        </p:nvSpPr>
        <p:spPr>
          <a:xfrm>
            <a:off x="3361417" y="2160000"/>
            <a:ext cx="2276494" cy="3154710"/>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99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rPr>
              <a:t>ء</a:t>
            </a:r>
            <a:endParaRPr kumimoji="0" sz="72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pic>
        <p:nvPicPr>
          <p:cNvPr id="19" name="Espace réservé pour une image  3">
            <a:extLst>
              <a:ext uri="{FF2B5EF4-FFF2-40B4-BE49-F238E27FC236}">
                <a16:creationId xmlns:a16="http://schemas.microsoft.com/office/drawing/2014/main" id="{571D6DAD-A08D-2CF1-E0F5-C82771099FA2}"/>
              </a:ext>
            </a:extLst>
          </p:cNvPr>
          <p:cNvPicPr>
            <a:picLocks noGrp="1" noChangeAspect="1"/>
          </p:cNvPicPr>
          <p:nvPr>
            <p:ph type="pic" sz="quarter" idx="12"/>
          </p:nvPr>
        </p:nvPicPr>
        <p:blipFill>
          <a:blip r:embed="rId4"/>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B5A32FA2-DF39-447A-5248-5F94DC0351F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4272824-0548-EE5A-327E-FD701A3AB51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51AE86B-2141-2484-EC2D-24424D0C4C9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1C98E01-4AD7-A830-7425-958793E6A5E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873B88F-5C02-5E61-590D-AF824ADDE7D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D54A636-430B-0E1B-9026-18ED8C106ED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CD7DC67-7CB9-50F5-D570-60810871894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776FBAB-BE57-B4D1-26FA-C9DFAF52AF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758743544"/>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02">
          <a:extLst>
            <a:ext uri="{FF2B5EF4-FFF2-40B4-BE49-F238E27FC236}">
              <a16:creationId xmlns:a16="http://schemas.microsoft.com/office/drawing/2014/main" id="{A251CA90-4D71-930B-9D7C-DBE4679384DB}"/>
            </a:ext>
          </a:extLst>
        </p:cNvPr>
        <p:cNvGrpSpPr/>
        <p:nvPr/>
      </p:nvGrpSpPr>
      <p:grpSpPr>
        <a:xfrm>
          <a:off x="0" y="0"/>
          <a:ext cx="0" cy="0"/>
          <a:chOff x="0" y="0"/>
          <a:chExt cx="0" cy="0"/>
        </a:xfrm>
      </p:grpSpPr>
      <p:sp>
        <p:nvSpPr>
          <p:cNvPr id="2405" name="Google Shape;2405;p107">
            <a:extLst>
              <a:ext uri="{FF2B5EF4-FFF2-40B4-BE49-F238E27FC236}">
                <a16:creationId xmlns:a16="http://schemas.microsoft.com/office/drawing/2014/main" id="{920DE2BD-99D2-3E7E-2280-0B520D5B8684}"/>
              </a:ext>
            </a:extLst>
          </p:cNvPr>
          <p:cNvSpPr txBox="1">
            <a:spLocks noGrp="1"/>
          </p:cNvSpPr>
          <p:nvPr>
            <p:ph type="title"/>
          </p:nvPr>
        </p:nvSpPr>
        <p:spPr>
          <a:xfrm>
            <a:off x="634090" y="794492"/>
            <a:ext cx="6906017" cy="612000"/>
          </a:xfrm>
          <a:prstGeom prst="rect">
            <a:avLst/>
          </a:prstGeom>
          <a:noFill/>
          <a:ln>
            <a:noFill/>
          </a:ln>
        </p:spPr>
        <p:txBody>
          <a:bodyPr spcFirstLastPara="1" wrap="square" lIns="91425" tIns="45700" rIns="91425" bIns="45700" anchor="ctr" anchorCtr="0">
            <a:no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هكذا تكتب الهمزة على السطر.</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 name="Google Shape;2403;p107">
            <a:extLst>
              <a:ext uri="{FF2B5EF4-FFF2-40B4-BE49-F238E27FC236}">
                <a16:creationId xmlns:a16="http://schemas.microsoft.com/office/drawing/2014/main" id="{C27415EF-3472-7C39-B04B-D5C1B1F85091}"/>
              </a:ext>
            </a:extLst>
          </p:cNvPr>
          <p:cNvSpPr/>
          <p:nvPr/>
        </p:nvSpPr>
        <p:spPr>
          <a:xfrm>
            <a:off x="5328752" y="2985084"/>
            <a:ext cx="2211355"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ء</a:t>
            </a:r>
          </a:p>
        </p:txBody>
      </p:sp>
      <p:sp>
        <p:nvSpPr>
          <p:cNvPr id="15" name="Google Shape;2403;p107">
            <a:extLst>
              <a:ext uri="{FF2B5EF4-FFF2-40B4-BE49-F238E27FC236}">
                <a16:creationId xmlns:a16="http://schemas.microsoft.com/office/drawing/2014/main" id="{AB22ACFC-7B5C-47C2-F40F-278A9042B8DD}"/>
              </a:ext>
            </a:extLst>
          </p:cNvPr>
          <p:cNvSpPr/>
          <p:nvPr/>
        </p:nvSpPr>
        <p:spPr>
          <a:xfrm>
            <a:off x="1676730" y="2999080"/>
            <a:ext cx="3283974"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8000" b="1" i="0" u="none" strike="noStrike" kern="0" cap="none" spc="0" normalizeH="0" baseline="0" noProof="0" dirty="0">
                <a:ln>
                  <a:noFill/>
                </a:ln>
                <a:solidFill>
                  <a:srgbClr val="434E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ما</a:t>
            </a:r>
            <a:r>
              <a:rPr lang="ar-MA" sz="80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ءٌ</a:t>
            </a:r>
            <a:endParaRPr kumimoji="0" lang="ar-MA" sz="8000" b="1" i="0" u="none" strike="noStrike" kern="0" cap="none" spc="0" normalizeH="0" baseline="0" noProof="0" dirty="0">
              <a:ln>
                <a:noFill/>
              </a:ln>
              <a:solidFill>
                <a:srgbClr val="434E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pic>
        <p:nvPicPr>
          <p:cNvPr id="17" name="Espace réservé pour une image  20" descr="Une image contenant dessin humoristique, clipart, illustration, Dessin animé&#10;&#10;Le contenu généré par l’IA peut être incorrect.">
            <a:extLst>
              <a:ext uri="{FF2B5EF4-FFF2-40B4-BE49-F238E27FC236}">
                <a16:creationId xmlns:a16="http://schemas.microsoft.com/office/drawing/2014/main" id="{3A061250-84FA-50B2-35B1-0B68CE63E2CA}"/>
              </a:ext>
            </a:extLst>
          </p:cNvPr>
          <p:cNvPicPr>
            <a:picLocks noGrp="1" noChangeAspect="1"/>
          </p:cNvPicPr>
          <p:nvPr>
            <p:ph type="pic" idx="3"/>
          </p:nvPr>
        </p:nvPicPr>
        <p:blipFill>
          <a:blip r:embed="rId3"/>
          <a:srcRect/>
          <a:stretch>
            <a:fillRect/>
          </a:stretch>
        </p:blipFill>
        <p:spPr>
          <a:xfrm>
            <a:off x="7960105" y="719856"/>
            <a:ext cx="761273" cy="761273"/>
          </a:xfrm>
        </p:spPr>
      </p:pic>
      <p:pic>
        <p:nvPicPr>
          <p:cNvPr id="7" name="Image 6">
            <a:extLst>
              <a:ext uri="{FF2B5EF4-FFF2-40B4-BE49-F238E27FC236}">
                <a16:creationId xmlns:a16="http://schemas.microsoft.com/office/drawing/2014/main" id="{51C8ACE6-739A-79F4-973F-3BE1E07428A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8BC73A63-5869-4F9D-5BA4-55EB3CBD179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7EE34B5F-9D50-87F6-CBF2-0D5B0657937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D9442C6D-260D-C8C2-27C8-BD91BAD43DD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6847D7EA-2E94-F35B-1CCB-9A831A3E279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6C221E8F-6ED9-7DA6-1CEA-2BDF035A79B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3" name="Rectangle 22">
            <a:extLst>
              <a:ext uri="{FF2B5EF4-FFF2-40B4-BE49-F238E27FC236}">
                <a16:creationId xmlns:a16="http://schemas.microsoft.com/office/drawing/2014/main" id="{1C001FE5-D4B2-4735-FF6F-EBB71F912DB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C75A8068-DE80-72F2-1CB2-CF28A15318D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495979599"/>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8DE9A62D-32B1-4638-B7C8-07004301700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05037802-B63D-BC97-ACF4-044D4B8EAC92}"/>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على سبورة الكتابة، سأكتب الهمزة على السطر مع الوصف.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FF833A2F-9BE3-1D23-D87C-29A31EC933EC}"/>
              </a:ext>
            </a:extLst>
          </p:cNvPr>
          <p:cNvPicPr>
            <a:picLocks noGrp="1" noChangeAspect="1"/>
          </p:cNvPicPr>
          <p:nvPr>
            <p:ph type="pic" idx="3"/>
          </p:nvPr>
        </p:nvPicPr>
        <p:blipFill>
          <a:blip r:embed="rId3"/>
          <a:srcRect/>
          <a:stretch>
            <a:fillRect/>
          </a:stretch>
        </p:blipFill>
        <p:spPr/>
      </p:pic>
      <p:pic>
        <p:nvPicPr>
          <p:cNvPr id="5" name="Image 4">
            <a:extLst>
              <a:ext uri="{FF2B5EF4-FFF2-40B4-BE49-F238E27FC236}">
                <a16:creationId xmlns:a16="http://schemas.microsoft.com/office/drawing/2014/main" id="{168BC8C4-A08F-8C9D-4D60-D878F9BBE20E}"/>
              </a:ext>
            </a:extLst>
          </p:cNvPr>
          <p:cNvPicPr>
            <a:picLocks noChangeAspect="1"/>
          </p:cNvPicPr>
          <p:nvPr/>
        </p:nvPicPr>
        <p:blipFill>
          <a:blip r:embed="rId4">
            <a:duotone>
              <a:schemeClr val="accent3">
                <a:shade val="45000"/>
                <a:satMod val="135000"/>
              </a:schemeClr>
              <a:prstClr val="white"/>
            </a:duotone>
          </a:blip>
          <a:stretch>
            <a:fillRect/>
          </a:stretch>
        </p:blipFill>
        <p:spPr>
          <a:xfrm>
            <a:off x="2180118" y="2279679"/>
            <a:ext cx="4592047" cy="2949036"/>
          </a:xfrm>
          <a:prstGeom prst="rect">
            <a:avLst/>
          </a:prstGeom>
        </p:spPr>
      </p:pic>
      <p:sp>
        <p:nvSpPr>
          <p:cNvPr id="16" name="ZoneTexte 15">
            <a:extLst>
              <a:ext uri="{FF2B5EF4-FFF2-40B4-BE49-F238E27FC236}">
                <a16:creationId xmlns:a16="http://schemas.microsoft.com/office/drawing/2014/main" id="{E0C108D1-B4B1-F23F-B3BB-1535FEB281C0}"/>
              </a:ext>
            </a:extLst>
          </p:cNvPr>
          <p:cNvSpPr txBox="1"/>
          <p:nvPr/>
        </p:nvSpPr>
        <p:spPr>
          <a:xfrm>
            <a:off x="2473876" y="3239994"/>
            <a:ext cx="3993853"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ء</a:t>
            </a:r>
            <a:endParaRPr kumimoji="0" lang="ar-MA" sz="9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06A1807B-95ED-D3AC-FA4B-037847B9CE8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CC186B0-FCB2-C8FB-EE53-41315CDA4A7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6B8E41A-BBB4-9FF5-F0FB-5059812F4B4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6E66551-3224-2D95-70BC-35F36F247A5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DC3E2879-A2A0-D42D-F506-37BB7D6E163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A877C93C-1DD9-822C-8458-F8D041760AF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2D177A9B-6EE5-16A5-2B8B-C67AF7D7682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496CF53D-72AF-6E47-FB1F-B27C4B02D5A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986721305"/>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467"/>
        <p:cNvGrpSpPr/>
        <p:nvPr/>
      </p:nvGrpSpPr>
      <p:grpSpPr>
        <a:xfrm>
          <a:off x="0" y="0"/>
          <a:ext cx="0" cy="0"/>
          <a:chOff x="0" y="0"/>
          <a:chExt cx="0" cy="0"/>
        </a:xfrm>
      </p:grpSpPr>
      <p:sp>
        <p:nvSpPr>
          <p:cNvPr id="2470" name="Google Shape;2470;p115"/>
          <p:cNvSpPr txBox="1">
            <a:spLocks noGrp="1"/>
          </p:cNvSpPr>
          <p:nvPr>
            <p:ph type="title"/>
          </p:nvPr>
        </p:nvSpPr>
        <p:spPr>
          <a:xfrm>
            <a:off x="661063" y="734789"/>
            <a:ext cx="6840000" cy="612000"/>
          </a:xfrm>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على ألواحكم الهمزة على السطر. ارفعوا الألواح </a:t>
            </a:r>
            <a:r>
              <a:rPr lang="ar-S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ــــ</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صححوا.</a:t>
            </a:r>
            <a:endParaRPr sz="2400" b="1" dirty="0">
              <a:solidFill>
                <a:schemeClr val="bg1">
                  <a:lumMod val="50000"/>
                </a:schemeClr>
              </a:solidFill>
            </a:endParaRPr>
          </a:p>
        </p:txBody>
      </p:sp>
      <p:pic>
        <p:nvPicPr>
          <p:cNvPr id="6" name="Espace réservé pour une image  5" descr="Une image contenant habits, Animation, Dessin animé, dessin humoristique&#10;&#10;Le contenu généré par l’IA peut être incorrect.">
            <a:extLst>
              <a:ext uri="{FF2B5EF4-FFF2-40B4-BE49-F238E27FC236}">
                <a16:creationId xmlns:a16="http://schemas.microsoft.com/office/drawing/2014/main" id="{7F3FF5C8-816A-C476-4D4F-CD39A010062B}"/>
              </a:ext>
            </a:extLst>
          </p:cNvPr>
          <p:cNvPicPr>
            <a:picLocks noGrp="1" noChangeAspect="1"/>
          </p:cNvPicPr>
          <p:nvPr>
            <p:ph type="pic" idx="3"/>
          </p:nvPr>
        </p:nvPicPr>
        <p:blipFill>
          <a:blip r:embed="rId3"/>
          <a:srcRect/>
          <a:stretch>
            <a:fillRect/>
          </a:stretch>
        </p:blipFill>
        <p:spPr>
          <a:xfrm>
            <a:off x="7960105" y="719856"/>
            <a:ext cx="792000" cy="792000"/>
          </a:xfrm>
        </p:spPr>
      </p:pic>
      <p:pic>
        <p:nvPicPr>
          <p:cNvPr id="3" name="Google Shape;2468;p115">
            <a:extLst>
              <a:ext uri="{FF2B5EF4-FFF2-40B4-BE49-F238E27FC236}">
                <a16:creationId xmlns:a16="http://schemas.microsoft.com/office/drawing/2014/main" id="{C794FE67-1E65-5F8F-5E47-66902E17DECC}"/>
              </a:ext>
            </a:extLst>
          </p:cNvPr>
          <p:cNvPicPr preferRelativeResize="0"/>
          <p:nvPr/>
        </p:nvPicPr>
        <p:blipFill rotWithShape="1">
          <a:blip r:embed="rId4">
            <a:alphaModFix/>
          </a:blip>
          <a:srcRect/>
          <a:stretch/>
        </p:blipFill>
        <p:spPr>
          <a:xfrm>
            <a:off x="2524125" y="2096290"/>
            <a:ext cx="4095750" cy="3267075"/>
          </a:xfrm>
          <a:prstGeom prst="rect">
            <a:avLst/>
          </a:prstGeom>
          <a:noFill/>
          <a:ln>
            <a:noFill/>
          </a:ln>
        </p:spPr>
      </p:pic>
      <p:sp>
        <p:nvSpPr>
          <p:cNvPr id="4" name="Google Shape;2469;p115">
            <a:extLst>
              <a:ext uri="{FF2B5EF4-FFF2-40B4-BE49-F238E27FC236}">
                <a16:creationId xmlns:a16="http://schemas.microsoft.com/office/drawing/2014/main" id="{2035AE08-2ECA-0381-D630-B3957E8A93B7}"/>
              </a:ext>
            </a:extLst>
          </p:cNvPr>
          <p:cNvSpPr txBox="1"/>
          <p:nvPr/>
        </p:nvSpPr>
        <p:spPr>
          <a:xfrm>
            <a:off x="3365946" y="3028272"/>
            <a:ext cx="2304661" cy="1862008"/>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15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ء</a:t>
            </a:r>
            <a:endParaRPr kumimoji="0" lang="ar-MA" sz="166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5C27E845-67D5-138A-CA9E-DB442628ABD9}"/>
              </a:ext>
            </a:extLst>
          </p:cNvPr>
          <p:cNvPicPr>
            <a:picLocks noChangeAspect="1"/>
          </p:cNvPicPr>
          <p:nvPr/>
        </p:nvPicPr>
        <p:blipFill>
          <a:blip r:embed="rId3"/>
          <a:stretch>
            <a:fillRect/>
          </a:stretch>
        </p:blipFill>
        <p:spPr>
          <a:xfrm>
            <a:off x="6936311" y="4754281"/>
            <a:ext cx="1867743" cy="1867743"/>
          </a:xfrm>
          <a:prstGeom prst="rect">
            <a:avLst/>
          </a:prstGeom>
        </p:spPr>
      </p:pic>
      <p:pic>
        <p:nvPicPr>
          <p:cNvPr id="2" name="Image 1">
            <a:extLst>
              <a:ext uri="{FF2B5EF4-FFF2-40B4-BE49-F238E27FC236}">
                <a16:creationId xmlns:a16="http://schemas.microsoft.com/office/drawing/2014/main" id="{F6B97358-4FAC-D69B-995F-4846CDAC06C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21648B31-6E81-760D-E0C0-7B6CF38A2A5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CF56663D-C593-1262-1CBD-E34946C24E7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313304F5-C451-DFF1-8AF0-31B1E886811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FA3A86C5-FE81-3CAA-3942-A550B06D4E1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1EAA109A-7746-6011-6329-CE7AE7323C5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EAF90ECD-86DF-0453-A18A-580B24713E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D33F6A7D-7364-C692-9576-14E2B760509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009872927"/>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23D97AF-629A-CAB7-4FE4-71D80BC511E6}"/>
              </a:ext>
            </a:extLst>
          </p:cNvPr>
          <p:cNvSpPr>
            <a:spLocks noGrp="1"/>
          </p:cNvSpPr>
          <p:nvPr>
            <p:ph type="title"/>
          </p:nvPr>
        </p:nvSpPr>
        <p:spPr>
          <a:xfrm>
            <a:off x="725506" y="743006"/>
            <a:ext cx="6751740" cy="680273"/>
          </a:xfrm>
        </p:spPr>
        <p:txBody>
          <a:bodyPr>
            <a:noAutofit/>
          </a:bodyPr>
          <a:lstStyle/>
          <a:p>
            <a:r>
              <a:rPr lang="ar-AE"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الآن سنتعلم كيف نقرأ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الهمزة على السطر مع جميع الحركات.  انتبهوا جيدا</a:t>
            </a:r>
            <a:r>
              <a:rPr lang="ar-AE"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pic>
        <p:nvPicPr>
          <p:cNvPr id="21" name="Espace réservé pour une image  20" descr="Une image contenant capture d’écran, Rectangle, carré&#10;&#10;Le contenu généré par l’IA peut être incorrect.">
            <a:extLst>
              <a:ext uri="{FF2B5EF4-FFF2-40B4-BE49-F238E27FC236}">
                <a16:creationId xmlns:a16="http://schemas.microsoft.com/office/drawing/2014/main" id="{F1871925-74F1-9A31-F2CC-8B63685C3450}"/>
              </a:ext>
            </a:extLst>
          </p:cNvPr>
          <p:cNvPicPr>
            <a:picLocks noGrp="1" noChangeAspect="1"/>
          </p:cNvPicPr>
          <p:nvPr>
            <p:ph type="pic" sz="quarter" idx="14"/>
          </p:nvPr>
        </p:nvPicPr>
        <p:blipFill rotWithShape="1">
          <a:blip r:embed="rId2"/>
          <a:srcRect l="-25000" r="-25000"/>
          <a:stretch>
            <a:fillRect/>
          </a:stretch>
        </p:blipFill>
        <p:spPr/>
      </p:pic>
      <p:sp>
        <p:nvSpPr>
          <p:cNvPr id="18" name="Google Shape;1697;p99">
            <a:extLst>
              <a:ext uri="{FF2B5EF4-FFF2-40B4-BE49-F238E27FC236}">
                <a16:creationId xmlns:a16="http://schemas.microsoft.com/office/drawing/2014/main" id="{3223925C-4EEF-9265-6756-27E5EA2FAD87}"/>
              </a:ext>
            </a:extLst>
          </p:cNvPr>
          <p:cNvSpPr txBox="1"/>
          <p:nvPr/>
        </p:nvSpPr>
        <p:spPr>
          <a:xfrm>
            <a:off x="4132594" y="2742862"/>
            <a:ext cx="557213" cy="2215951"/>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MA" sz="13800" b="1" i="0" u="none" strike="noStrike" kern="120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rPr>
              <a:t>ء</a:t>
            </a:r>
            <a:endParaRPr kumimoji="0" sz="6000" b="1" i="0" u="none" strike="noStrike" kern="120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pic>
        <p:nvPicPr>
          <p:cNvPr id="15" name="Espace réservé pour une image  3">
            <a:extLst>
              <a:ext uri="{FF2B5EF4-FFF2-40B4-BE49-F238E27FC236}">
                <a16:creationId xmlns:a16="http://schemas.microsoft.com/office/drawing/2014/main" id="{5A1CF813-5CC8-945B-A544-E02498844BCF}"/>
              </a:ext>
            </a:extLst>
          </p:cNvPr>
          <p:cNvPicPr>
            <a:picLocks noChangeAspect="1"/>
          </p:cNvPicPr>
          <p:nvPr/>
        </p:nvPicPr>
        <p:blipFill>
          <a:blip r:embed="rId3"/>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196D57A2-712C-BA1F-484E-5A2032CD78A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ED89799A-4138-30D9-6D7E-5B588A3410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27605E32-EEA6-07D6-4459-97D248E6250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97882FC-3FA0-7C11-C60C-3DF259A76B6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2EF650C9-61EC-0637-C98A-D9E80C7ED86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EA8DC562-748D-0C30-8AD7-DCA6C50B940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FAB33398-98E1-6259-6624-88ACEEA0801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33B42866-96E8-FF45-1800-A7FDF76C9D7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5699667"/>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DB1FF-A6F9-DB83-8A90-39AED0557573}"/>
            </a:ext>
          </a:extLst>
        </p:cNvPr>
        <p:cNvGrpSpPr/>
        <p:nvPr/>
      </p:nvGrpSpPr>
      <p:grpSpPr>
        <a:xfrm>
          <a:off x="0" y="0"/>
          <a:ext cx="0" cy="0"/>
          <a:chOff x="0" y="0"/>
          <a:chExt cx="0" cy="0"/>
        </a:xfrm>
      </p:grpSpPr>
      <p:sp>
        <p:nvSpPr>
          <p:cNvPr id="18" name="Google Shape;1820;p109">
            <a:extLst>
              <a:ext uri="{FF2B5EF4-FFF2-40B4-BE49-F238E27FC236}">
                <a16:creationId xmlns:a16="http://schemas.microsoft.com/office/drawing/2014/main" id="{ECAF6A43-5DC2-B8AF-3E40-66263B06CFBD}"/>
              </a:ext>
            </a:extLst>
          </p:cNvPr>
          <p:cNvSpPr txBox="1"/>
          <p:nvPr/>
        </p:nvSpPr>
        <p:spPr>
          <a:xfrm>
            <a:off x="1194318" y="778071"/>
            <a:ext cx="6399826"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أنا أقرأ وأنتم ترددون بعدي مع الإشارة بحركات اليد </a:t>
            </a:r>
            <a:endParaRPr kumimoji="0" lang="ar-MA" sz="2400" b="0" i="1"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09879A16-9559-1E1B-FC3C-43176B6B13A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grpSp>
        <p:nvGrpSpPr>
          <p:cNvPr id="3" name="Groupe 2">
            <a:extLst>
              <a:ext uri="{FF2B5EF4-FFF2-40B4-BE49-F238E27FC236}">
                <a16:creationId xmlns:a16="http://schemas.microsoft.com/office/drawing/2014/main" id="{5C42789B-F33C-13C7-272C-6634CEFDDEBC}"/>
              </a:ext>
            </a:extLst>
          </p:cNvPr>
          <p:cNvGrpSpPr/>
          <p:nvPr/>
        </p:nvGrpSpPr>
        <p:grpSpPr>
          <a:xfrm>
            <a:off x="2512650" y="2310580"/>
            <a:ext cx="4545693" cy="3475517"/>
            <a:chOff x="2808836" y="2522410"/>
            <a:chExt cx="4181369" cy="3165365"/>
          </a:xfrm>
        </p:grpSpPr>
        <p:sp>
          <p:nvSpPr>
            <p:cNvPr id="10" name="Rectangle : coins arrondis 9">
              <a:extLst>
                <a:ext uri="{FF2B5EF4-FFF2-40B4-BE49-F238E27FC236}">
                  <a16:creationId xmlns:a16="http://schemas.microsoft.com/office/drawing/2014/main" id="{7B9B5D61-C05F-1986-7882-F0E2FD786888}"/>
                </a:ext>
              </a:extLst>
            </p:cNvPr>
            <p:cNvSpPr/>
            <p:nvPr/>
          </p:nvSpPr>
          <p:spPr>
            <a:xfrm>
              <a:off x="6450412" y="370986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
          <p:nvSpPr>
            <p:cNvPr id="11" name="Rectangle : coins arrondis 10">
              <a:extLst>
                <a:ext uri="{FF2B5EF4-FFF2-40B4-BE49-F238E27FC236}">
                  <a16:creationId xmlns:a16="http://schemas.microsoft.com/office/drawing/2014/main" id="{45AD78D7-AADB-F6DD-69A3-DA077D86F52C}"/>
                </a:ext>
              </a:extLst>
            </p:cNvPr>
            <p:cNvSpPr/>
            <p:nvPr/>
          </p:nvSpPr>
          <p:spPr>
            <a:xfrm>
              <a:off x="4637317" y="420999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 coins arrondis 13">
              <a:extLst>
                <a:ext uri="{FF2B5EF4-FFF2-40B4-BE49-F238E27FC236}">
                  <a16:creationId xmlns:a16="http://schemas.microsoft.com/office/drawing/2014/main" id="{259597F1-8E99-4E21-FB7A-893CC2E9EEB0}"/>
                </a:ext>
              </a:extLst>
            </p:cNvPr>
            <p:cNvSpPr/>
            <p:nvPr/>
          </p:nvSpPr>
          <p:spPr>
            <a:xfrm>
              <a:off x="2808836" y="420999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
          <p:nvSpPr>
            <p:cNvPr id="15" name="Rectangle : coins arrondis 14">
              <a:extLst>
                <a:ext uri="{FF2B5EF4-FFF2-40B4-BE49-F238E27FC236}">
                  <a16:creationId xmlns:a16="http://schemas.microsoft.com/office/drawing/2014/main" id="{9660BEBB-A1F8-CBBF-3C5F-5F799176D1BF}"/>
                </a:ext>
              </a:extLst>
            </p:cNvPr>
            <p:cNvSpPr/>
            <p:nvPr/>
          </p:nvSpPr>
          <p:spPr>
            <a:xfrm>
              <a:off x="4637317" y="334435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 coins arrondis 15">
              <a:extLst>
                <a:ext uri="{FF2B5EF4-FFF2-40B4-BE49-F238E27FC236}">
                  <a16:creationId xmlns:a16="http://schemas.microsoft.com/office/drawing/2014/main" id="{1DB1F663-9DEC-FD1D-B5C5-10D34CE2958E}"/>
                </a:ext>
              </a:extLst>
            </p:cNvPr>
            <p:cNvSpPr/>
            <p:nvPr/>
          </p:nvSpPr>
          <p:spPr>
            <a:xfrm>
              <a:off x="2808836" y="334435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6CCC1BA5-C8E6-4C0B-FCD9-FD6E8ACEC4FD}"/>
                </a:ext>
              </a:extLst>
            </p:cNvPr>
            <p:cNvSpPr/>
            <p:nvPr/>
          </p:nvSpPr>
          <p:spPr>
            <a:xfrm>
              <a:off x="4637317" y="252241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DF912DD5-9736-398C-2BC5-FB6B21638D9A}"/>
                </a:ext>
              </a:extLst>
            </p:cNvPr>
            <p:cNvSpPr/>
            <p:nvPr/>
          </p:nvSpPr>
          <p:spPr>
            <a:xfrm>
              <a:off x="2808836" y="252241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
          <p:nvSpPr>
            <p:cNvPr id="20" name="Rectangle : coins arrondis 19">
              <a:extLst>
                <a:ext uri="{FF2B5EF4-FFF2-40B4-BE49-F238E27FC236}">
                  <a16:creationId xmlns:a16="http://schemas.microsoft.com/office/drawing/2014/main" id="{705F333C-5E5F-32F4-52D7-DE759490F800}"/>
                </a:ext>
              </a:extLst>
            </p:cNvPr>
            <p:cNvSpPr/>
            <p:nvPr/>
          </p:nvSpPr>
          <p:spPr>
            <a:xfrm>
              <a:off x="4637317" y="510300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 coins arrondis 20">
              <a:extLst>
                <a:ext uri="{FF2B5EF4-FFF2-40B4-BE49-F238E27FC236}">
                  <a16:creationId xmlns:a16="http://schemas.microsoft.com/office/drawing/2014/main" id="{D3D93E82-0884-F260-692D-6CC9244B4750}"/>
                </a:ext>
              </a:extLst>
            </p:cNvPr>
            <p:cNvSpPr/>
            <p:nvPr/>
          </p:nvSpPr>
          <p:spPr>
            <a:xfrm>
              <a:off x="2808836" y="510300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5400" b="1" dirty="0">
                  <a:solidFill>
                    <a:srgbClr val="424D7B"/>
                  </a:solidFill>
                  <a:latin typeface="Microsoft Uighur" panose="02000000000000000000" pitchFamily="2" charset="-78"/>
                  <a:cs typeface="Microsoft Uighur" panose="02000000000000000000" pitchFamily="2" charset="-78"/>
                </a:rPr>
                <a:t>ءْ</a:t>
              </a:r>
              <a:endParaRPr kumimoji="0" lang="f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cxnSp>
          <p:nvCxnSpPr>
            <p:cNvPr id="22" name="Connecteur droit avec flèche 21">
              <a:extLst>
                <a:ext uri="{FF2B5EF4-FFF2-40B4-BE49-F238E27FC236}">
                  <a16:creationId xmlns:a16="http://schemas.microsoft.com/office/drawing/2014/main" id="{A53D1184-3A12-79FD-38CA-FA2F657930BF}"/>
                </a:ext>
              </a:extLst>
            </p:cNvPr>
            <p:cNvCxnSpPr>
              <a:stCxn id="10" idx="1"/>
              <a:endCxn id="17" idx="3"/>
            </p:cNvCxnSpPr>
            <p:nvPr/>
          </p:nvCxnSpPr>
          <p:spPr>
            <a:xfrm flipH="1" flipV="1">
              <a:off x="5177110" y="2814798"/>
              <a:ext cx="1273302" cy="118745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C3FAF9B7-828D-56D4-C04D-617B576EF655}"/>
                </a:ext>
              </a:extLst>
            </p:cNvPr>
            <p:cNvCxnSpPr>
              <a:stCxn id="10" idx="1"/>
              <a:endCxn id="15" idx="3"/>
            </p:cNvCxnSpPr>
            <p:nvPr/>
          </p:nvCxnSpPr>
          <p:spPr>
            <a:xfrm flipH="1" flipV="1">
              <a:off x="5177110" y="3636744"/>
              <a:ext cx="1273302" cy="365504"/>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EE07E4B7-0775-7285-D297-A2E1D5BCDB1F}"/>
                </a:ext>
              </a:extLst>
            </p:cNvPr>
            <p:cNvCxnSpPr>
              <a:stCxn id="10" idx="1"/>
              <a:endCxn id="11" idx="3"/>
            </p:cNvCxnSpPr>
            <p:nvPr/>
          </p:nvCxnSpPr>
          <p:spPr>
            <a:xfrm flipH="1">
              <a:off x="5177110" y="4002248"/>
              <a:ext cx="1273302" cy="50013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01AE2F84-BAED-B28E-5A85-02F95D777C0A}"/>
                </a:ext>
              </a:extLst>
            </p:cNvPr>
            <p:cNvCxnSpPr>
              <a:stCxn id="10" idx="1"/>
            </p:cNvCxnSpPr>
            <p:nvPr/>
          </p:nvCxnSpPr>
          <p:spPr>
            <a:xfrm flipH="1">
              <a:off x="5204089" y="4002248"/>
              <a:ext cx="1246323" cy="1393139"/>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87425956-ADD5-C0F2-4C9B-206D948D60B8}"/>
                </a:ext>
              </a:extLst>
            </p:cNvPr>
            <p:cNvCxnSpPr>
              <a:stCxn id="20" idx="1"/>
              <a:endCxn id="21" idx="3"/>
            </p:cNvCxnSpPr>
            <p:nvPr/>
          </p:nvCxnSpPr>
          <p:spPr>
            <a:xfrm flipH="1">
              <a:off x="3348629" y="539538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36B07073-1565-9433-4DFC-988CD4F781F7}"/>
                </a:ext>
              </a:extLst>
            </p:cNvPr>
            <p:cNvCxnSpPr>
              <a:stCxn id="11" idx="1"/>
              <a:endCxn id="14" idx="3"/>
            </p:cNvCxnSpPr>
            <p:nvPr/>
          </p:nvCxnSpPr>
          <p:spPr>
            <a:xfrm flipH="1">
              <a:off x="3348629" y="4502379"/>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4EA9F6AE-6B9D-3055-FE53-09510B182414}"/>
                </a:ext>
              </a:extLst>
            </p:cNvPr>
            <p:cNvCxnSpPr>
              <a:stCxn id="15" idx="1"/>
              <a:endCxn id="16" idx="3"/>
            </p:cNvCxnSpPr>
            <p:nvPr/>
          </p:nvCxnSpPr>
          <p:spPr>
            <a:xfrm flipH="1">
              <a:off x="3348629" y="3636744"/>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B1A3051A-4301-EF64-1946-40F30AFE20A9}"/>
                </a:ext>
              </a:extLst>
            </p:cNvPr>
            <p:cNvCxnSpPr>
              <a:stCxn id="17" idx="1"/>
              <a:endCxn id="19" idx="3"/>
            </p:cNvCxnSpPr>
            <p:nvPr/>
          </p:nvCxnSpPr>
          <p:spPr>
            <a:xfrm flipH="1">
              <a:off x="3348629" y="281479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31" name="Image 30" descr="Une image contenant Graphique, capture d’écran, cercle, logo&#10;&#10;Le contenu généré par l’IA peut être incorrect.">
              <a:extLst>
                <a:ext uri="{FF2B5EF4-FFF2-40B4-BE49-F238E27FC236}">
                  <a16:creationId xmlns:a16="http://schemas.microsoft.com/office/drawing/2014/main" id="{C3F4B2D6-C921-5E8C-2FB6-901C158BC028}"/>
                </a:ext>
              </a:extLst>
            </p:cNvPr>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4677213" y="5148565"/>
              <a:ext cx="456889" cy="468000"/>
            </a:xfrm>
            <a:prstGeom prst="rect">
              <a:avLst/>
            </a:prstGeom>
          </p:spPr>
        </p:pic>
        <p:pic>
          <p:nvPicPr>
            <p:cNvPr id="32" name="Image 31" descr="Une image contenant logo, conception&#10;&#10;Le contenu généré par l’IA peut être incorrect.">
              <a:extLst>
                <a:ext uri="{FF2B5EF4-FFF2-40B4-BE49-F238E27FC236}">
                  <a16:creationId xmlns:a16="http://schemas.microsoft.com/office/drawing/2014/main" id="{97ABF4ED-1F02-B735-7674-1A98E44D8C93}"/>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4667397" y="4367752"/>
              <a:ext cx="504000" cy="396000"/>
            </a:xfrm>
            <a:prstGeom prst="rect">
              <a:avLst/>
            </a:prstGeom>
          </p:spPr>
        </p:pic>
        <p:pic>
          <p:nvPicPr>
            <p:cNvPr id="33" name="Image 32" descr="Une image contenant logo, Graphique, symbole, conception&#10;&#10;Le contenu généré par l’IA peut être incorrect.">
              <a:extLst>
                <a:ext uri="{FF2B5EF4-FFF2-40B4-BE49-F238E27FC236}">
                  <a16:creationId xmlns:a16="http://schemas.microsoft.com/office/drawing/2014/main" id="{DBE3268A-E9C8-5474-A76D-04E32A3B38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0872" y="3384652"/>
              <a:ext cx="412682" cy="432000"/>
            </a:xfrm>
            <a:prstGeom prst="rect">
              <a:avLst/>
            </a:prstGeom>
          </p:spPr>
        </p:pic>
        <p:pic>
          <p:nvPicPr>
            <p:cNvPr id="34" name="Image 33" descr="Une image contenant conception&#10;&#10;Le contenu généré par l’IA peut être incorrect.">
              <a:extLst>
                <a:ext uri="{FF2B5EF4-FFF2-40B4-BE49-F238E27FC236}">
                  <a16:creationId xmlns:a16="http://schemas.microsoft.com/office/drawing/2014/main" id="{B5134415-39B4-0273-2978-F8217054AF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1231" y="2573034"/>
              <a:ext cx="471964" cy="432000"/>
            </a:xfrm>
            <a:prstGeom prst="rect">
              <a:avLst/>
            </a:prstGeom>
          </p:spPr>
        </p:pic>
      </p:grpSp>
      <p:pic>
        <p:nvPicPr>
          <p:cNvPr id="23" name="Image 22">
            <a:extLst>
              <a:ext uri="{FF2B5EF4-FFF2-40B4-BE49-F238E27FC236}">
                <a16:creationId xmlns:a16="http://schemas.microsoft.com/office/drawing/2014/main" id="{DEA8212D-4CBD-6FF0-0676-BB9AD08ADE0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5" name="Image 34">
            <a:extLst>
              <a:ext uri="{FF2B5EF4-FFF2-40B4-BE49-F238E27FC236}">
                <a16:creationId xmlns:a16="http://schemas.microsoft.com/office/drawing/2014/main" id="{33F3F0C1-902D-4EA8-DD40-1D1A8EB8FA8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6" name="Image 35">
            <a:extLst>
              <a:ext uri="{FF2B5EF4-FFF2-40B4-BE49-F238E27FC236}">
                <a16:creationId xmlns:a16="http://schemas.microsoft.com/office/drawing/2014/main" id="{96B9D475-DE96-E72A-77ED-E1CBE903182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7" name="Image 36">
            <a:extLst>
              <a:ext uri="{FF2B5EF4-FFF2-40B4-BE49-F238E27FC236}">
                <a16:creationId xmlns:a16="http://schemas.microsoft.com/office/drawing/2014/main" id="{F71220A6-8073-5ECE-2DB1-D2FD16F62360}"/>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8" name="Rectangle 37">
            <a:extLst>
              <a:ext uri="{FF2B5EF4-FFF2-40B4-BE49-F238E27FC236}">
                <a16:creationId xmlns:a16="http://schemas.microsoft.com/office/drawing/2014/main" id="{CED3F164-0CED-E893-1F83-5BCC10422A1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39" name="Rectangle 38">
            <a:extLst>
              <a:ext uri="{FF2B5EF4-FFF2-40B4-BE49-F238E27FC236}">
                <a16:creationId xmlns:a16="http://schemas.microsoft.com/office/drawing/2014/main" id="{AAAD5E29-DCB5-028C-0115-914CAA006F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40" name="Rectangle 39">
            <a:extLst>
              <a:ext uri="{FF2B5EF4-FFF2-40B4-BE49-F238E27FC236}">
                <a16:creationId xmlns:a16="http://schemas.microsoft.com/office/drawing/2014/main" id="{FA0EEDB0-376C-5887-AF9B-FB425057862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1" name="Rectangle 40">
            <a:extLst>
              <a:ext uri="{FF2B5EF4-FFF2-40B4-BE49-F238E27FC236}">
                <a16:creationId xmlns:a16="http://schemas.microsoft.com/office/drawing/2014/main" id="{5FAED865-E2FD-3E1A-06FC-247B71F883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8148357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9AFCF-DD2F-D4FC-954C-0F4F7B484585}"/>
            </a:ext>
          </a:extLst>
        </p:cNvPr>
        <p:cNvGrpSpPr/>
        <p:nvPr/>
      </p:nvGrpSpPr>
      <p:grpSpPr>
        <a:xfrm>
          <a:off x="0" y="0"/>
          <a:ext cx="0" cy="0"/>
          <a:chOff x="0" y="0"/>
          <a:chExt cx="0" cy="0"/>
        </a:xfrm>
      </p:grpSpPr>
      <p:sp>
        <p:nvSpPr>
          <p:cNvPr id="18" name="Google Shape;1820;p109">
            <a:extLst>
              <a:ext uri="{FF2B5EF4-FFF2-40B4-BE49-F238E27FC236}">
                <a16:creationId xmlns:a16="http://schemas.microsoft.com/office/drawing/2014/main" id="{89B7F109-3168-0070-2FC6-409AFA3A318C}"/>
              </a:ext>
            </a:extLst>
          </p:cNvPr>
          <p:cNvSpPr txBox="1"/>
          <p:nvPr/>
        </p:nvSpPr>
        <p:spPr>
          <a:xfrm>
            <a:off x="1166326" y="813411"/>
            <a:ext cx="6399826"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من يقرأ؟ سأعين 3 منكم للقراءة مع الإشارة بحركات اليد </a:t>
            </a:r>
            <a:endParaRPr kumimoji="0" lang="ar-MA" sz="2400" b="0" i="1"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2CA9F43B-A196-2137-6034-910C0139B81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23" name="Image 22">
            <a:extLst>
              <a:ext uri="{FF2B5EF4-FFF2-40B4-BE49-F238E27FC236}">
                <a16:creationId xmlns:a16="http://schemas.microsoft.com/office/drawing/2014/main" id="{DCEDE5C5-A002-D75C-1922-F7963897617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5" name="Image 34">
            <a:extLst>
              <a:ext uri="{FF2B5EF4-FFF2-40B4-BE49-F238E27FC236}">
                <a16:creationId xmlns:a16="http://schemas.microsoft.com/office/drawing/2014/main" id="{6CA0678E-7FAA-3CA6-26A0-AACF302229C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6" name="Image 35">
            <a:extLst>
              <a:ext uri="{FF2B5EF4-FFF2-40B4-BE49-F238E27FC236}">
                <a16:creationId xmlns:a16="http://schemas.microsoft.com/office/drawing/2014/main" id="{7B7DB050-0FC0-0F60-BB18-0042D62909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7" name="Image 36">
            <a:extLst>
              <a:ext uri="{FF2B5EF4-FFF2-40B4-BE49-F238E27FC236}">
                <a16:creationId xmlns:a16="http://schemas.microsoft.com/office/drawing/2014/main" id="{6FCFA90C-96C4-3F2C-7BD9-2F8A587E754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8" name="Rectangle 37">
            <a:extLst>
              <a:ext uri="{FF2B5EF4-FFF2-40B4-BE49-F238E27FC236}">
                <a16:creationId xmlns:a16="http://schemas.microsoft.com/office/drawing/2014/main" id="{B8FF27EA-FABB-AA34-4F1D-AF3FC0E4A0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39" name="Rectangle 38">
            <a:extLst>
              <a:ext uri="{FF2B5EF4-FFF2-40B4-BE49-F238E27FC236}">
                <a16:creationId xmlns:a16="http://schemas.microsoft.com/office/drawing/2014/main" id="{9F7079F8-3A49-0A91-9668-5C9AD99F278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40" name="Rectangle 39">
            <a:extLst>
              <a:ext uri="{FF2B5EF4-FFF2-40B4-BE49-F238E27FC236}">
                <a16:creationId xmlns:a16="http://schemas.microsoft.com/office/drawing/2014/main" id="{3E5EACFC-C95A-2F7B-E74A-CCD4E3BA81C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1" name="Rectangle 40">
            <a:extLst>
              <a:ext uri="{FF2B5EF4-FFF2-40B4-BE49-F238E27FC236}">
                <a16:creationId xmlns:a16="http://schemas.microsoft.com/office/drawing/2014/main" id="{E6F2D0A3-7A8C-9097-5368-A0102E020BA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42" name="Groupe 41">
            <a:extLst>
              <a:ext uri="{FF2B5EF4-FFF2-40B4-BE49-F238E27FC236}">
                <a16:creationId xmlns:a16="http://schemas.microsoft.com/office/drawing/2014/main" id="{8698D45F-2353-6E90-F0CB-A585821399F9}"/>
              </a:ext>
            </a:extLst>
          </p:cNvPr>
          <p:cNvGrpSpPr/>
          <p:nvPr/>
        </p:nvGrpSpPr>
        <p:grpSpPr>
          <a:xfrm>
            <a:off x="2512650" y="2310580"/>
            <a:ext cx="4545693" cy="3475517"/>
            <a:chOff x="2808836" y="2522410"/>
            <a:chExt cx="4181369" cy="3165365"/>
          </a:xfrm>
        </p:grpSpPr>
        <p:sp>
          <p:nvSpPr>
            <p:cNvPr id="43" name="Rectangle : coins arrondis 42">
              <a:extLst>
                <a:ext uri="{FF2B5EF4-FFF2-40B4-BE49-F238E27FC236}">
                  <a16:creationId xmlns:a16="http://schemas.microsoft.com/office/drawing/2014/main" id="{3FC3BC3A-4AFB-F081-5693-30EED94A8E4D}"/>
                </a:ext>
              </a:extLst>
            </p:cNvPr>
            <p:cNvSpPr/>
            <p:nvPr/>
          </p:nvSpPr>
          <p:spPr>
            <a:xfrm>
              <a:off x="6450412" y="370986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
          <p:nvSpPr>
            <p:cNvPr id="44" name="Rectangle : coins arrondis 43">
              <a:extLst>
                <a:ext uri="{FF2B5EF4-FFF2-40B4-BE49-F238E27FC236}">
                  <a16:creationId xmlns:a16="http://schemas.microsoft.com/office/drawing/2014/main" id="{ACC658DE-1427-1C61-0E26-97147A7D22E6}"/>
                </a:ext>
              </a:extLst>
            </p:cNvPr>
            <p:cNvSpPr/>
            <p:nvPr/>
          </p:nvSpPr>
          <p:spPr>
            <a:xfrm>
              <a:off x="4637317" y="420999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45" name="Rectangle : coins arrondis 44">
              <a:extLst>
                <a:ext uri="{FF2B5EF4-FFF2-40B4-BE49-F238E27FC236}">
                  <a16:creationId xmlns:a16="http://schemas.microsoft.com/office/drawing/2014/main" id="{C87636CD-D90D-B01E-214D-6C3FEA9DCB6D}"/>
                </a:ext>
              </a:extLst>
            </p:cNvPr>
            <p:cNvSpPr/>
            <p:nvPr/>
          </p:nvSpPr>
          <p:spPr>
            <a:xfrm>
              <a:off x="2808836" y="420999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
          <p:nvSpPr>
            <p:cNvPr id="46" name="Rectangle : coins arrondis 45">
              <a:extLst>
                <a:ext uri="{FF2B5EF4-FFF2-40B4-BE49-F238E27FC236}">
                  <a16:creationId xmlns:a16="http://schemas.microsoft.com/office/drawing/2014/main" id="{ACDBCDC8-6C08-E513-1541-3059AF45F665}"/>
                </a:ext>
              </a:extLst>
            </p:cNvPr>
            <p:cNvSpPr/>
            <p:nvPr/>
          </p:nvSpPr>
          <p:spPr>
            <a:xfrm>
              <a:off x="4637317" y="334435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47" name="Rectangle : coins arrondis 46">
              <a:extLst>
                <a:ext uri="{FF2B5EF4-FFF2-40B4-BE49-F238E27FC236}">
                  <a16:creationId xmlns:a16="http://schemas.microsoft.com/office/drawing/2014/main" id="{13CB49E0-430F-87A5-6754-EE677BBAA2BD}"/>
                </a:ext>
              </a:extLst>
            </p:cNvPr>
            <p:cNvSpPr/>
            <p:nvPr/>
          </p:nvSpPr>
          <p:spPr>
            <a:xfrm>
              <a:off x="2808836" y="334435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
          <p:nvSpPr>
            <p:cNvPr id="48" name="Rectangle : coins arrondis 47">
              <a:extLst>
                <a:ext uri="{FF2B5EF4-FFF2-40B4-BE49-F238E27FC236}">
                  <a16:creationId xmlns:a16="http://schemas.microsoft.com/office/drawing/2014/main" id="{0A76190E-35A6-47E3-5CC2-B6AE2E1EB10A}"/>
                </a:ext>
              </a:extLst>
            </p:cNvPr>
            <p:cNvSpPr/>
            <p:nvPr/>
          </p:nvSpPr>
          <p:spPr>
            <a:xfrm>
              <a:off x="4637317" y="252241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49" name="Rectangle : coins arrondis 48">
              <a:extLst>
                <a:ext uri="{FF2B5EF4-FFF2-40B4-BE49-F238E27FC236}">
                  <a16:creationId xmlns:a16="http://schemas.microsoft.com/office/drawing/2014/main" id="{8C59DE73-6CC2-F390-B468-0BB9A2A4F322}"/>
                </a:ext>
              </a:extLst>
            </p:cNvPr>
            <p:cNvSpPr/>
            <p:nvPr/>
          </p:nvSpPr>
          <p:spPr>
            <a:xfrm>
              <a:off x="2808836" y="252241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FR"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
          <p:nvSpPr>
            <p:cNvPr id="50" name="Rectangle : coins arrondis 49">
              <a:extLst>
                <a:ext uri="{FF2B5EF4-FFF2-40B4-BE49-F238E27FC236}">
                  <a16:creationId xmlns:a16="http://schemas.microsoft.com/office/drawing/2014/main" id="{38FF452C-CCB6-0DD0-D479-5AE627CB11D6}"/>
                </a:ext>
              </a:extLst>
            </p:cNvPr>
            <p:cNvSpPr/>
            <p:nvPr/>
          </p:nvSpPr>
          <p:spPr>
            <a:xfrm>
              <a:off x="4637317" y="510300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MA" sz="54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51" name="Rectangle : coins arrondis 50">
              <a:extLst>
                <a:ext uri="{FF2B5EF4-FFF2-40B4-BE49-F238E27FC236}">
                  <a16:creationId xmlns:a16="http://schemas.microsoft.com/office/drawing/2014/main" id="{B2F894DC-0513-2004-BA54-D4C5E2ACF2CA}"/>
                </a:ext>
              </a:extLst>
            </p:cNvPr>
            <p:cNvSpPr/>
            <p:nvPr/>
          </p:nvSpPr>
          <p:spPr>
            <a:xfrm>
              <a:off x="2808836" y="510300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ءْ</a:t>
              </a:r>
              <a:endParaRPr kumimoji="0" lang="f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cxnSp>
          <p:nvCxnSpPr>
            <p:cNvPr id="52" name="Connecteur droit avec flèche 51">
              <a:extLst>
                <a:ext uri="{FF2B5EF4-FFF2-40B4-BE49-F238E27FC236}">
                  <a16:creationId xmlns:a16="http://schemas.microsoft.com/office/drawing/2014/main" id="{1A303BD9-7D2B-BB6E-8797-E697E7BF3518}"/>
                </a:ext>
              </a:extLst>
            </p:cNvPr>
            <p:cNvCxnSpPr>
              <a:stCxn id="43" idx="1"/>
              <a:endCxn id="48" idx="3"/>
            </p:cNvCxnSpPr>
            <p:nvPr/>
          </p:nvCxnSpPr>
          <p:spPr>
            <a:xfrm flipH="1" flipV="1">
              <a:off x="5177110" y="2814798"/>
              <a:ext cx="1273302" cy="118745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D3884EAB-0BCF-CFE9-67BA-EEAC3A0F637E}"/>
                </a:ext>
              </a:extLst>
            </p:cNvPr>
            <p:cNvCxnSpPr>
              <a:stCxn id="43" idx="1"/>
              <a:endCxn id="46" idx="3"/>
            </p:cNvCxnSpPr>
            <p:nvPr/>
          </p:nvCxnSpPr>
          <p:spPr>
            <a:xfrm flipH="1" flipV="1">
              <a:off x="5177110" y="3636744"/>
              <a:ext cx="1273302" cy="365504"/>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1BE13E36-409B-67BB-3D7B-4FA01B08A5C8}"/>
                </a:ext>
              </a:extLst>
            </p:cNvPr>
            <p:cNvCxnSpPr>
              <a:stCxn id="43" idx="1"/>
              <a:endCxn id="44" idx="3"/>
            </p:cNvCxnSpPr>
            <p:nvPr/>
          </p:nvCxnSpPr>
          <p:spPr>
            <a:xfrm flipH="1">
              <a:off x="5177110" y="4002248"/>
              <a:ext cx="1273302" cy="50013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avec flèche 54">
              <a:extLst>
                <a:ext uri="{FF2B5EF4-FFF2-40B4-BE49-F238E27FC236}">
                  <a16:creationId xmlns:a16="http://schemas.microsoft.com/office/drawing/2014/main" id="{B3B2E2F3-89D2-AE34-65C5-2B405F0AC8DB}"/>
                </a:ext>
              </a:extLst>
            </p:cNvPr>
            <p:cNvCxnSpPr>
              <a:stCxn id="43" idx="1"/>
            </p:cNvCxnSpPr>
            <p:nvPr/>
          </p:nvCxnSpPr>
          <p:spPr>
            <a:xfrm flipH="1">
              <a:off x="5204089" y="4002248"/>
              <a:ext cx="1246323" cy="1393139"/>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55">
              <a:extLst>
                <a:ext uri="{FF2B5EF4-FFF2-40B4-BE49-F238E27FC236}">
                  <a16:creationId xmlns:a16="http://schemas.microsoft.com/office/drawing/2014/main" id="{A0D2C278-0904-E3ED-22E2-27ADC8131221}"/>
                </a:ext>
              </a:extLst>
            </p:cNvPr>
            <p:cNvCxnSpPr>
              <a:stCxn id="50" idx="1"/>
              <a:endCxn id="51" idx="3"/>
            </p:cNvCxnSpPr>
            <p:nvPr/>
          </p:nvCxnSpPr>
          <p:spPr>
            <a:xfrm flipH="1">
              <a:off x="3348629" y="539538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a:extLst>
                <a:ext uri="{FF2B5EF4-FFF2-40B4-BE49-F238E27FC236}">
                  <a16:creationId xmlns:a16="http://schemas.microsoft.com/office/drawing/2014/main" id="{ABEFF385-BDF6-3457-66A2-D79E94672969}"/>
                </a:ext>
              </a:extLst>
            </p:cNvPr>
            <p:cNvCxnSpPr>
              <a:stCxn id="44" idx="1"/>
              <a:endCxn id="45" idx="3"/>
            </p:cNvCxnSpPr>
            <p:nvPr/>
          </p:nvCxnSpPr>
          <p:spPr>
            <a:xfrm flipH="1">
              <a:off x="3348629" y="4502379"/>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droit avec flèche 57">
              <a:extLst>
                <a:ext uri="{FF2B5EF4-FFF2-40B4-BE49-F238E27FC236}">
                  <a16:creationId xmlns:a16="http://schemas.microsoft.com/office/drawing/2014/main" id="{44C7DA90-0712-F885-FB82-141E08D40768}"/>
                </a:ext>
              </a:extLst>
            </p:cNvPr>
            <p:cNvCxnSpPr>
              <a:stCxn id="46" idx="1"/>
              <a:endCxn id="47" idx="3"/>
            </p:cNvCxnSpPr>
            <p:nvPr/>
          </p:nvCxnSpPr>
          <p:spPr>
            <a:xfrm flipH="1">
              <a:off x="3348629" y="3636744"/>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necteur droit avec flèche 58">
              <a:extLst>
                <a:ext uri="{FF2B5EF4-FFF2-40B4-BE49-F238E27FC236}">
                  <a16:creationId xmlns:a16="http://schemas.microsoft.com/office/drawing/2014/main" id="{59C5E213-0876-3E4A-F4AF-8A6CAA637F1E}"/>
                </a:ext>
              </a:extLst>
            </p:cNvPr>
            <p:cNvCxnSpPr>
              <a:stCxn id="48" idx="1"/>
              <a:endCxn id="49" idx="3"/>
            </p:cNvCxnSpPr>
            <p:nvPr/>
          </p:nvCxnSpPr>
          <p:spPr>
            <a:xfrm flipH="1">
              <a:off x="3348629" y="281479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60" name="Image 59" descr="Une image contenant Graphique, capture d’écran, cercle, logo&#10;&#10;Le contenu généré par l’IA peut être incorrect.">
              <a:extLst>
                <a:ext uri="{FF2B5EF4-FFF2-40B4-BE49-F238E27FC236}">
                  <a16:creationId xmlns:a16="http://schemas.microsoft.com/office/drawing/2014/main" id="{12CCD493-BEAA-8C40-D6E1-9B6239952F48}"/>
                </a:ext>
              </a:extLst>
            </p:cNvPr>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4677213" y="5148565"/>
              <a:ext cx="456889" cy="468000"/>
            </a:xfrm>
            <a:prstGeom prst="rect">
              <a:avLst/>
            </a:prstGeom>
          </p:spPr>
        </p:pic>
        <p:pic>
          <p:nvPicPr>
            <p:cNvPr id="61" name="Image 60" descr="Une image contenant logo, conception&#10;&#10;Le contenu généré par l’IA peut être incorrect.">
              <a:extLst>
                <a:ext uri="{FF2B5EF4-FFF2-40B4-BE49-F238E27FC236}">
                  <a16:creationId xmlns:a16="http://schemas.microsoft.com/office/drawing/2014/main" id="{3D5ABCF3-1FEF-E3DE-1A00-A3517C4C3591}"/>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4667397" y="4367752"/>
              <a:ext cx="504000" cy="396000"/>
            </a:xfrm>
            <a:prstGeom prst="rect">
              <a:avLst/>
            </a:prstGeom>
          </p:spPr>
        </p:pic>
        <p:pic>
          <p:nvPicPr>
            <p:cNvPr id="62" name="Image 61" descr="Une image contenant logo, Graphique, symbole, conception&#10;&#10;Le contenu généré par l’IA peut être incorrect.">
              <a:extLst>
                <a:ext uri="{FF2B5EF4-FFF2-40B4-BE49-F238E27FC236}">
                  <a16:creationId xmlns:a16="http://schemas.microsoft.com/office/drawing/2014/main" id="{A1040675-26F9-1219-308F-469C26C8D6B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00872" y="3384652"/>
              <a:ext cx="412682" cy="432000"/>
            </a:xfrm>
            <a:prstGeom prst="rect">
              <a:avLst/>
            </a:prstGeom>
          </p:spPr>
        </p:pic>
        <p:pic>
          <p:nvPicPr>
            <p:cNvPr id="63" name="Image 62" descr="Une image contenant conception&#10;&#10;Le contenu généré par l’IA peut être incorrect.">
              <a:extLst>
                <a:ext uri="{FF2B5EF4-FFF2-40B4-BE49-F238E27FC236}">
                  <a16:creationId xmlns:a16="http://schemas.microsoft.com/office/drawing/2014/main" id="{E42F3A77-7813-1200-8CE0-0ED969887DC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71231" y="2573034"/>
              <a:ext cx="471964" cy="432000"/>
            </a:xfrm>
            <a:prstGeom prst="rect">
              <a:avLst/>
            </a:prstGeom>
          </p:spPr>
        </p:pic>
      </p:grpSp>
    </p:spTree>
    <p:extLst>
      <p:ext uri="{BB962C8B-B14F-4D97-AF65-F5344CB8AC3E}">
        <p14:creationId xmlns:p14="http://schemas.microsoft.com/office/powerpoint/2010/main" val="188639320"/>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356A6-9F68-47D6-53CE-9A238DFD0174}"/>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BA59ADCD-16C1-976E-4C14-4834AFCC76CE}"/>
              </a:ext>
            </a:extLst>
          </p:cNvPr>
          <p:cNvSpPr txBox="1"/>
          <p:nvPr/>
        </p:nvSpPr>
        <p:spPr>
          <a:xfrm>
            <a:off x="-230487" y="866034"/>
            <a:ext cx="7764105" cy="424691"/>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400" b="1" i="0" u="none" strike="noStrike" kern="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أنا أقرأ وأنتم ترددون بعدي. </a:t>
            </a:r>
            <a:endParaRPr kumimoji="0" lang="ar-MA" sz="2400" b="1" i="0" u="none" strike="noStrike" kern="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Espace réservé pour une image  3">
            <a:extLst>
              <a:ext uri="{FF2B5EF4-FFF2-40B4-BE49-F238E27FC236}">
                <a16:creationId xmlns:a16="http://schemas.microsoft.com/office/drawing/2014/main" id="{1FB184A4-6662-2F59-22FA-7BBF4CA1C41A}"/>
              </a:ext>
            </a:extLst>
          </p:cNvPr>
          <p:cNvPicPr>
            <a:picLocks noChangeAspect="1"/>
          </p:cNvPicPr>
          <p:nvPr/>
        </p:nvPicPr>
        <p:blipFill>
          <a:blip r:embed="rId2"/>
          <a:srcRect/>
          <a:stretch>
            <a:fillRect/>
          </a:stretch>
        </p:blipFill>
        <p:spPr>
          <a:xfrm>
            <a:off x="7960105" y="719856"/>
            <a:ext cx="792000" cy="792000"/>
          </a:xfrm>
          <a:prstGeom prst="rect">
            <a:avLst/>
          </a:prstGeom>
        </p:spPr>
      </p:pic>
      <p:sp>
        <p:nvSpPr>
          <p:cNvPr id="2" name="Rectangle : coins arrondis 1">
            <a:extLst>
              <a:ext uri="{FF2B5EF4-FFF2-40B4-BE49-F238E27FC236}">
                <a16:creationId xmlns:a16="http://schemas.microsoft.com/office/drawing/2014/main" id="{991F827E-C5A1-D694-30DE-D0A7B25B0F2F}"/>
              </a:ext>
            </a:extLst>
          </p:cNvPr>
          <p:cNvSpPr/>
          <p:nvPr/>
        </p:nvSpPr>
        <p:spPr>
          <a:xfrm>
            <a:off x="7124683" y="3420198"/>
            <a:ext cx="745500" cy="7934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
        <p:nvSpPr>
          <p:cNvPr id="20" name="Rectangle : coins arrondis 19">
            <a:extLst>
              <a:ext uri="{FF2B5EF4-FFF2-40B4-BE49-F238E27FC236}">
                <a16:creationId xmlns:a16="http://schemas.microsoft.com/office/drawing/2014/main" id="{A64151DD-F196-DF91-9B5C-6759F1FF0F98}"/>
              </a:ext>
            </a:extLst>
          </p:cNvPr>
          <p:cNvSpPr/>
          <p:nvPr/>
        </p:nvSpPr>
        <p:spPr>
          <a:xfrm>
            <a:off x="4370854" y="3385779"/>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ا</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1" name="Rectangle : coins arrondis 20">
            <a:extLst>
              <a:ext uri="{FF2B5EF4-FFF2-40B4-BE49-F238E27FC236}">
                <a16:creationId xmlns:a16="http://schemas.microsoft.com/office/drawing/2014/main" id="{F015E255-7D6F-8111-0D00-37F2FE1A6183}"/>
              </a:ext>
            </a:extLst>
          </p:cNvPr>
          <p:cNvSpPr/>
          <p:nvPr/>
        </p:nvSpPr>
        <p:spPr>
          <a:xfrm>
            <a:off x="1502087" y="3387494"/>
            <a:ext cx="88354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5400" b="1" kern="0" dirty="0">
                <a:solidFill>
                  <a:srgbClr val="5B9BD5">
                    <a:lumMod val="50000"/>
                  </a:srgbClr>
                </a:solidFill>
                <a:latin typeface="Microsoft Uighur" panose="02000000000000000000" pitchFamily="2" charset="-78"/>
                <a:cs typeface="Microsoft Uighur" panose="02000000000000000000" pitchFamily="2" charset="-78"/>
                <a:sym typeface="Calibri"/>
              </a:rPr>
              <a:t>ء</a:t>
            </a:r>
            <a:r>
              <a:rPr kumimoji="0" lang="ar-MA" sz="5400" b="1"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Calibri"/>
              </a:rPr>
              <a:t>ا</a:t>
            </a:r>
            <a:endParaRPr kumimoji="0" lang="fr-FR"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cxnSp>
        <p:nvCxnSpPr>
          <p:cNvPr id="22" name="Connecteur droit avec flèche 21">
            <a:extLst>
              <a:ext uri="{FF2B5EF4-FFF2-40B4-BE49-F238E27FC236}">
                <a16:creationId xmlns:a16="http://schemas.microsoft.com/office/drawing/2014/main" id="{77FC76C4-AF0C-66B6-6715-A00C66A64A78}"/>
              </a:ext>
            </a:extLst>
          </p:cNvPr>
          <p:cNvCxnSpPr>
            <a:cxnSpLocks/>
            <a:stCxn id="2" idx="1"/>
            <a:endCxn id="20" idx="3"/>
          </p:cNvCxnSpPr>
          <p:nvPr/>
        </p:nvCxnSpPr>
        <p:spPr>
          <a:xfrm flipH="1" flipV="1">
            <a:off x="5166835" y="3816935"/>
            <a:ext cx="1957848" cy="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882BBD33-9C3F-06C9-E7E1-453ADD2F332B}"/>
              </a:ext>
            </a:extLst>
          </p:cNvPr>
          <p:cNvCxnSpPr>
            <a:cxnSpLocks/>
            <a:stCxn id="20" idx="1"/>
            <a:endCxn id="21" idx="3"/>
          </p:cNvCxnSpPr>
          <p:nvPr/>
        </p:nvCxnSpPr>
        <p:spPr>
          <a:xfrm flipH="1">
            <a:off x="2385628" y="3816935"/>
            <a:ext cx="1985226" cy="1715"/>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 9">
            <a:extLst>
              <a:ext uri="{FF2B5EF4-FFF2-40B4-BE49-F238E27FC236}">
                <a16:creationId xmlns:a16="http://schemas.microsoft.com/office/drawing/2014/main" id="{C80B05A1-4F71-5817-BB3E-227FCF4F881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822E96C5-1588-C283-B61E-DC2BD202579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1F802C6A-F08F-A9F5-E0D0-C4DD4FF250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2ACBAFDA-F46B-C772-1CA4-5C869605C4B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1" name="Rectangle 40">
            <a:extLst>
              <a:ext uri="{FF2B5EF4-FFF2-40B4-BE49-F238E27FC236}">
                <a16:creationId xmlns:a16="http://schemas.microsoft.com/office/drawing/2014/main" id="{F562FF2F-CBCE-AEED-FEDF-5FBF22E235A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2" name="Rectangle 41">
            <a:extLst>
              <a:ext uri="{FF2B5EF4-FFF2-40B4-BE49-F238E27FC236}">
                <a16:creationId xmlns:a16="http://schemas.microsoft.com/office/drawing/2014/main" id="{7D3D2337-DF00-8F9D-5682-AD04E1A8369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43" name="Rectangle 42">
            <a:extLst>
              <a:ext uri="{FF2B5EF4-FFF2-40B4-BE49-F238E27FC236}">
                <a16:creationId xmlns:a16="http://schemas.microsoft.com/office/drawing/2014/main" id="{1064FDA4-463B-8BB0-A68B-9F488DF0838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4" name="Rectangle 43">
            <a:extLst>
              <a:ext uri="{FF2B5EF4-FFF2-40B4-BE49-F238E27FC236}">
                <a16:creationId xmlns:a16="http://schemas.microsoft.com/office/drawing/2014/main" id="{DF8CE653-8DD2-1471-5D32-01CC8A7DC85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7060610"/>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6FE3F-94E7-1C63-DD6C-F33FE06DF100}"/>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CD596269-2610-4AF3-2826-622A58F447AC}"/>
              </a:ext>
            </a:extLst>
          </p:cNvPr>
          <p:cNvSpPr txBox="1"/>
          <p:nvPr/>
        </p:nvSpPr>
        <p:spPr>
          <a:xfrm>
            <a:off x="-169961" y="825696"/>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أنا أقرأ وأنتم ترددون بعدي مع الإشارة بحركات اليد.</a:t>
            </a:r>
            <a:endParaRPr kumimoji="0" lang="ar-MA" sz="2400" b="0" i="1"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6" name="Espace réservé pour une image  3">
            <a:extLst>
              <a:ext uri="{FF2B5EF4-FFF2-40B4-BE49-F238E27FC236}">
                <a16:creationId xmlns:a16="http://schemas.microsoft.com/office/drawing/2014/main" id="{A970F29D-D5A9-4F3C-6792-F00E8E99BD96}"/>
              </a:ext>
            </a:extLst>
          </p:cNvPr>
          <p:cNvPicPr>
            <a:picLocks noGrp="1" noChangeAspect="1"/>
          </p:cNvPicPr>
          <p:nvPr>
            <p:ph type="pic" sz="quarter" idx="12"/>
          </p:nvPr>
        </p:nvPicPr>
        <p:blipFill>
          <a:blip r:embed="rId2"/>
          <a:srcRect/>
          <a:stretch>
            <a:fillRect/>
          </a:stretch>
        </p:blipFill>
        <p:spPr>
          <a:xfrm>
            <a:off x="7924249" y="684000"/>
            <a:ext cx="840000" cy="840000"/>
          </a:xfrm>
          <a:prstGeom prst="rect">
            <a:avLst/>
          </a:prstGeom>
        </p:spPr>
      </p:pic>
      <p:grpSp>
        <p:nvGrpSpPr>
          <p:cNvPr id="11" name="Groupe 10">
            <a:extLst>
              <a:ext uri="{FF2B5EF4-FFF2-40B4-BE49-F238E27FC236}">
                <a16:creationId xmlns:a16="http://schemas.microsoft.com/office/drawing/2014/main" id="{DE976D67-8A02-D0D3-8BD3-557229C6763F}"/>
              </a:ext>
            </a:extLst>
          </p:cNvPr>
          <p:cNvGrpSpPr/>
          <p:nvPr/>
        </p:nvGrpSpPr>
        <p:grpSpPr>
          <a:xfrm>
            <a:off x="2410584" y="2447811"/>
            <a:ext cx="4977874" cy="2705214"/>
            <a:chOff x="2808836" y="2302290"/>
            <a:chExt cx="4181369" cy="2272356"/>
          </a:xfrm>
        </p:grpSpPr>
        <p:sp>
          <p:nvSpPr>
            <p:cNvPr id="12" name="Rectangle : coins arrondis 11">
              <a:extLst>
                <a:ext uri="{FF2B5EF4-FFF2-40B4-BE49-F238E27FC236}">
                  <a16:creationId xmlns:a16="http://schemas.microsoft.com/office/drawing/2014/main" id="{4910776B-4E07-5321-C977-A2987D3C0EFB}"/>
                </a:ext>
              </a:extLst>
            </p:cNvPr>
            <p:cNvSpPr/>
            <p:nvPr/>
          </p:nvSpPr>
          <p:spPr>
            <a:xfrm>
              <a:off x="6450412" y="3124235"/>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
          <p:nvSpPr>
            <p:cNvPr id="13" name="Rectangle : coins arrondis 12">
              <a:extLst>
                <a:ext uri="{FF2B5EF4-FFF2-40B4-BE49-F238E27FC236}">
                  <a16:creationId xmlns:a16="http://schemas.microsoft.com/office/drawing/2014/main" id="{931D8118-EFCB-1CDF-95E2-D407F0884FE8}"/>
                </a:ext>
              </a:extLst>
            </p:cNvPr>
            <p:cNvSpPr/>
            <p:nvPr/>
          </p:nvSpPr>
          <p:spPr>
            <a:xfrm>
              <a:off x="4637317" y="398987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bIns="1440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a:t>
              </a:r>
              <a:endParaRPr kumimoji="0" lang="fr-FR" sz="5400" b="1" i="0" u="none" strike="noStrike" kern="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Rectangle : coins arrondis 14">
              <a:extLst>
                <a:ext uri="{FF2B5EF4-FFF2-40B4-BE49-F238E27FC236}">
                  <a16:creationId xmlns:a16="http://schemas.microsoft.com/office/drawing/2014/main" id="{DB106C0D-5D41-F6BD-B8CE-FCC9C6E82B15}"/>
                </a:ext>
              </a:extLst>
            </p:cNvPr>
            <p:cNvSpPr/>
            <p:nvPr/>
          </p:nvSpPr>
          <p:spPr>
            <a:xfrm>
              <a:off x="2808836" y="398987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bIns="2880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
          <p:nvSpPr>
            <p:cNvPr id="18" name="Rectangle : coins arrondis 17">
              <a:extLst>
                <a:ext uri="{FF2B5EF4-FFF2-40B4-BE49-F238E27FC236}">
                  <a16:creationId xmlns:a16="http://schemas.microsoft.com/office/drawing/2014/main" id="{A18A405D-68B1-1D43-0EDE-863B4FCC9E9E}"/>
                </a:ext>
              </a:extLst>
            </p:cNvPr>
            <p:cNvSpPr/>
            <p:nvPr/>
          </p:nvSpPr>
          <p:spPr>
            <a:xfrm>
              <a:off x="2808836" y="312423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
          <p:nvSpPr>
            <p:cNvPr id="19" name="Rectangle : coins arrondis 18">
              <a:extLst>
                <a:ext uri="{FF2B5EF4-FFF2-40B4-BE49-F238E27FC236}">
                  <a16:creationId xmlns:a16="http://schemas.microsoft.com/office/drawing/2014/main" id="{F3DB33FE-A1F1-59F7-B10F-4CA635C23663}"/>
                </a:ext>
              </a:extLst>
            </p:cNvPr>
            <p:cNvSpPr/>
            <p:nvPr/>
          </p:nvSpPr>
          <p:spPr>
            <a:xfrm>
              <a:off x="4637317" y="230229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5400" b="1" i="0" u="none" strike="noStrike" kern="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a:t>
              </a:r>
            </a:p>
          </p:txBody>
        </p:sp>
        <p:sp>
          <p:nvSpPr>
            <p:cNvPr id="20" name="Rectangle : coins arrondis 19">
              <a:extLst>
                <a:ext uri="{FF2B5EF4-FFF2-40B4-BE49-F238E27FC236}">
                  <a16:creationId xmlns:a16="http://schemas.microsoft.com/office/drawing/2014/main" id="{D9BE5328-12E6-6DB0-10E2-A0B822C375C0}"/>
                </a:ext>
              </a:extLst>
            </p:cNvPr>
            <p:cNvSpPr/>
            <p:nvPr/>
          </p:nvSpPr>
          <p:spPr>
            <a:xfrm>
              <a:off x="2808836" y="230229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ءاً</a:t>
              </a:r>
              <a:endParaRPr kumimoji="0" lang="fr-FR" sz="48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cxnSp>
          <p:nvCxnSpPr>
            <p:cNvPr id="21" name="Connecteur droit avec flèche 20">
              <a:extLst>
                <a:ext uri="{FF2B5EF4-FFF2-40B4-BE49-F238E27FC236}">
                  <a16:creationId xmlns:a16="http://schemas.microsoft.com/office/drawing/2014/main" id="{65427AC9-8BE5-6D78-4D79-B98DB9E08296}"/>
                </a:ext>
              </a:extLst>
            </p:cNvPr>
            <p:cNvCxnSpPr>
              <a:stCxn id="12" idx="1"/>
              <a:endCxn id="19" idx="3"/>
            </p:cNvCxnSpPr>
            <p:nvPr/>
          </p:nvCxnSpPr>
          <p:spPr>
            <a:xfrm flipH="1" flipV="1">
              <a:off x="5177110" y="2594678"/>
              <a:ext cx="1273302" cy="821945"/>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ECF4246B-0AB1-F45A-E2BC-C430B8F5E45F}"/>
                </a:ext>
              </a:extLst>
            </p:cNvPr>
            <p:cNvCxnSpPr>
              <a:cxnSpLocks/>
              <a:stCxn id="12" idx="1"/>
            </p:cNvCxnSpPr>
            <p:nvPr/>
          </p:nvCxnSpPr>
          <p:spPr>
            <a:xfrm flipH="1" flipV="1">
              <a:off x="5228221" y="3416622"/>
              <a:ext cx="1222191" cy="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5F52D235-80BD-F226-FF77-6AAABBFA0BCC}"/>
                </a:ext>
              </a:extLst>
            </p:cNvPr>
            <p:cNvCxnSpPr>
              <a:stCxn id="12" idx="1"/>
              <a:endCxn id="13" idx="3"/>
            </p:cNvCxnSpPr>
            <p:nvPr/>
          </p:nvCxnSpPr>
          <p:spPr>
            <a:xfrm flipH="1">
              <a:off x="5177110" y="3416623"/>
              <a:ext cx="1273302" cy="865636"/>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1A98E4FE-17D0-E661-89B6-C3DDC4BDCC25}"/>
                </a:ext>
              </a:extLst>
            </p:cNvPr>
            <p:cNvCxnSpPr>
              <a:stCxn id="13" idx="1"/>
              <a:endCxn id="15" idx="3"/>
            </p:cNvCxnSpPr>
            <p:nvPr/>
          </p:nvCxnSpPr>
          <p:spPr>
            <a:xfrm flipH="1">
              <a:off x="3348629" y="4282259"/>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8A782B4C-6B39-6058-E9E3-1BFD801D607A}"/>
                </a:ext>
              </a:extLst>
            </p:cNvPr>
            <p:cNvCxnSpPr>
              <a:cxnSpLocks/>
              <a:endCxn id="18" idx="3"/>
            </p:cNvCxnSpPr>
            <p:nvPr/>
          </p:nvCxnSpPr>
          <p:spPr>
            <a:xfrm flipH="1">
              <a:off x="3348629" y="3416624"/>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EF6F3E3E-2B41-1F91-3A28-3B69424DA125}"/>
                </a:ext>
              </a:extLst>
            </p:cNvPr>
            <p:cNvCxnSpPr>
              <a:stCxn id="19" idx="1"/>
              <a:endCxn id="20" idx="3"/>
            </p:cNvCxnSpPr>
            <p:nvPr/>
          </p:nvCxnSpPr>
          <p:spPr>
            <a:xfrm flipH="1">
              <a:off x="3348629" y="259467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 26" descr="Une image contenant logo, Graphique, symbole, conception&#10;&#10;Le contenu généré par l’IA peut être incorrect.">
              <a:extLst>
                <a:ext uri="{FF2B5EF4-FFF2-40B4-BE49-F238E27FC236}">
                  <a16:creationId xmlns:a16="http://schemas.microsoft.com/office/drawing/2014/main" id="{A17B0153-595A-78F5-4DBA-B8B3E457FE0D}"/>
                </a:ext>
              </a:extLst>
            </p:cNvPr>
            <p:cNvPicPr>
              <a:picLocks noChangeAspect="1"/>
            </p:cNvPicPr>
            <p:nvPr/>
          </p:nvPicPr>
          <p:blipFill>
            <a:blip r:embed="rId3">
              <a:extLst>
                <a:ext uri="{28A0092B-C50C-407E-A947-70E740481C1C}">
                  <a14:useLocalDpi xmlns:a14="http://schemas.microsoft.com/office/drawing/2010/main" val="0"/>
                </a:ext>
              </a:extLst>
            </a:blip>
            <a:srcRect t="39908"/>
            <a:stretch>
              <a:fillRect/>
            </a:stretch>
          </p:blipFill>
          <p:spPr>
            <a:xfrm>
              <a:off x="4700872" y="3334734"/>
              <a:ext cx="412682" cy="261797"/>
            </a:xfrm>
            <a:prstGeom prst="rect">
              <a:avLst/>
            </a:prstGeom>
          </p:spPr>
        </p:pic>
        <p:pic>
          <p:nvPicPr>
            <p:cNvPr id="28" name="Image 27" descr="Une image contenant conception&#10;&#10;Le contenu généré par l’IA peut être incorrect.">
              <a:extLst>
                <a:ext uri="{FF2B5EF4-FFF2-40B4-BE49-F238E27FC236}">
                  <a16:creationId xmlns:a16="http://schemas.microsoft.com/office/drawing/2014/main" id="{ABA21233-48BB-67A7-0896-9C6EC1684F1F}"/>
                </a:ext>
              </a:extLst>
            </p:cNvPr>
            <p:cNvPicPr>
              <a:picLocks noChangeAspect="1"/>
            </p:cNvPicPr>
            <p:nvPr/>
          </p:nvPicPr>
          <p:blipFill>
            <a:blip r:embed="rId4">
              <a:extLst>
                <a:ext uri="{28A0092B-C50C-407E-A947-70E740481C1C}">
                  <a14:useLocalDpi xmlns:a14="http://schemas.microsoft.com/office/drawing/2010/main" val="0"/>
                </a:ext>
              </a:extLst>
            </a:blip>
            <a:srcRect t="26631"/>
            <a:stretch>
              <a:fillRect/>
            </a:stretch>
          </p:blipFill>
          <p:spPr>
            <a:xfrm>
              <a:off x="4671231" y="2467960"/>
              <a:ext cx="471964" cy="316954"/>
            </a:xfrm>
            <a:prstGeom prst="rect">
              <a:avLst/>
            </a:prstGeom>
          </p:spPr>
        </p:pic>
        <p:pic>
          <p:nvPicPr>
            <p:cNvPr id="29" name="Image 28" descr="Une image contenant logo, Graphique, symbole, conception&#10;&#10;Le contenu généré par l’IA peut être incorrect.">
              <a:extLst>
                <a:ext uri="{FF2B5EF4-FFF2-40B4-BE49-F238E27FC236}">
                  <a16:creationId xmlns:a16="http://schemas.microsoft.com/office/drawing/2014/main" id="{EFE5FC91-84D6-593E-542F-6BE4A176524C}"/>
                </a:ext>
              </a:extLst>
            </p:cNvPr>
            <p:cNvPicPr>
              <a:picLocks noChangeAspect="1"/>
            </p:cNvPicPr>
            <p:nvPr/>
          </p:nvPicPr>
          <p:blipFill>
            <a:blip r:embed="rId3">
              <a:extLst>
                <a:ext uri="{28A0092B-C50C-407E-A947-70E740481C1C}">
                  <a14:useLocalDpi xmlns:a14="http://schemas.microsoft.com/office/drawing/2010/main" val="0"/>
                </a:ext>
              </a:extLst>
            </a:blip>
            <a:srcRect t="39908"/>
            <a:stretch>
              <a:fillRect/>
            </a:stretch>
          </p:blipFill>
          <p:spPr>
            <a:xfrm>
              <a:off x="4700872" y="4115787"/>
              <a:ext cx="412682" cy="297370"/>
            </a:xfrm>
            <a:prstGeom prst="rect">
              <a:avLst/>
            </a:prstGeom>
          </p:spPr>
        </p:pic>
      </p:grpSp>
      <p:pic>
        <p:nvPicPr>
          <p:cNvPr id="30" name="Image 29">
            <a:extLst>
              <a:ext uri="{FF2B5EF4-FFF2-40B4-BE49-F238E27FC236}">
                <a16:creationId xmlns:a16="http://schemas.microsoft.com/office/drawing/2014/main" id="{D3030DE8-2CC2-AC8B-6D33-AB51193089FF}"/>
              </a:ext>
            </a:extLst>
          </p:cNvPr>
          <p:cNvPicPr>
            <a:picLocks noChangeAspect="1"/>
          </p:cNvPicPr>
          <p:nvPr/>
        </p:nvPicPr>
        <p:blipFill>
          <a:blip r:embed="rId5"/>
          <a:stretch>
            <a:fillRect/>
          </a:stretch>
        </p:blipFill>
        <p:spPr>
          <a:xfrm>
            <a:off x="4503888" y="3393083"/>
            <a:ext cx="819237" cy="898248"/>
          </a:xfrm>
          <a:prstGeom prst="rect">
            <a:avLst/>
          </a:prstGeom>
        </p:spPr>
      </p:pic>
      <p:pic>
        <p:nvPicPr>
          <p:cNvPr id="14" name="Image 13">
            <a:extLst>
              <a:ext uri="{FF2B5EF4-FFF2-40B4-BE49-F238E27FC236}">
                <a16:creationId xmlns:a16="http://schemas.microsoft.com/office/drawing/2014/main" id="{16E74584-4FFB-1546-EF40-09CF45C1F34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F83BE168-32F5-CC0A-C12E-52BC925D5D6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4" name="Image 33">
            <a:extLst>
              <a:ext uri="{FF2B5EF4-FFF2-40B4-BE49-F238E27FC236}">
                <a16:creationId xmlns:a16="http://schemas.microsoft.com/office/drawing/2014/main" id="{48BABD1E-45A1-9A09-D7A5-171F7DBC584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5" name="Image 34">
            <a:extLst>
              <a:ext uri="{FF2B5EF4-FFF2-40B4-BE49-F238E27FC236}">
                <a16:creationId xmlns:a16="http://schemas.microsoft.com/office/drawing/2014/main" id="{03A852D2-9A8D-E337-918E-3E2B1CE4897C}"/>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6" name="Rectangle 35">
            <a:extLst>
              <a:ext uri="{FF2B5EF4-FFF2-40B4-BE49-F238E27FC236}">
                <a16:creationId xmlns:a16="http://schemas.microsoft.com/office/drawing/2014/main" id="{F50C5D2C-663D-4552-F07A-67605591D4C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7" name="Rectangle 36">
            <a:extLst>
              <a:ext uri="{FF2B5EF4-FFF2-40B4-BE49-F238E27FC236}">
                <a16:creationId xmlns:a16="http://schemas.microsoft.com/office/drawing/2014/main" id="{9E7F80AA-05FE-829F-8348-4C4B320CD2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38" name="Rectangle 37">
            <a:extLst>
              <a:ext uri="{FF2B5EF4-FFF2-40B4-BE49-F238E27FC236}">
                <a16:creationId xmlns:a16="http://schemas.microsoft.com/office/drawing/2014/main" id="{3064CC2E-BA41-68AE-8848-C0F25727EE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9" name="Rectangle 38">
            <a:extLst>
              <a:ext uri="{FF2B5EF4-FFF2-40B4-BE49-F238E27FC236}">
                <a16:creationId xmlns:a16="http://schemas.microsoft.com/office/drawing/2014/main" id="{F0F1279B-4215-BAE7-13BF-A1D9595788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27171814-8856-B4CE-7717-2FFDCF4F86A1}"/>
              </a:ext>
            </a:extLst>
          </p:cNvPr>
          <p:cNvGrpSpPr/>
          <p:nvPr/>
        </p:nvGrpSpPr>
        <p:grpSpPr>
          <a:xfrm>
            <a:off x="2638563" y="3555770"/>
            <a:ext cx="186660" cy="119837"/>
            <a:chOff x="7831964" y="3929121"/>
            <a:chExt cx="594306" cy="428930"/>
          </a:xfrm>
          <a:solidFill>
            <a:srgbClr val="434E7B"/>
          </a:solidFill>
        </p:grpSpPr>
        <p:pic>
          <p:nvPicPr>
            <p:cNvPr id="3" name="Graphique 2">
              <a:extLst>
                <a:ext uri="{FF2B5EF4-FFF2-40B4-BE49-F238E27FC236}">
                  <a16:creationId xmlns:a16="http://schemas.microsoft.com/office/drawing/2014/main" id="{2F4D6937-0342-469E-CFE1-A95651186E1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5" name="Graphique 4">
              <a:extLst>
                <a:ext uri="{FF2B5EF4-FFF2-40B4-BE49-F238E27FC236}">
                  <a16:creationId xmlns:a16="http://schemas.microsoft.com/office/drawing/2014/main" id="{A70FCF6D-1B02-8C85-0469-F59D5FCA9EA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sp>
        <p:nvSpPr>
          <p:cNvPr id="6" name="Rectangle : coins arrondis 5">
            <a:extLst>
              <a:ext uri="{FF2B5EF4-FFF2-40B4-BE49-F238E27FC236}">
                <a16:creationId xmlns:a16="http://schemas.microsoft.com/office/drawing/2014/main" id="{56507EB5-C780-EDF0-594F-F57D0CC1971C}"/>
              </a:ext>
            </a:extLst>
          </p:cNvPr>
          <p:cNvSpPr/>
          <p:nvPr/>
        </p:nvSpPr>
        <p:spPr>
          <a:xfrm>
            <a:off x="1537351" y="2447811"/>
            <a:ext cx="642618" cy="696168"/>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48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Tree>
    <p:extLst>
      <p:ext uri="{BB962C8B-B14F-4D97-AF65-F5344CB8AC3E}">
        <p14:creationId xmlns:p14="http://schemas.microsoft.com/office/powerpoint/2010/main" val="3444880548"/>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3ECE4-4D56-060F-714C-DA9678F6EBF2}"/>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85A006D9-9CE5-7307-B4E1-ABE9E7AEEFE9}"/>
              </a:ext>
            </a:extLst>
          </p:cNvPr>
          <p:cNvSpPr txBox="1"/>
          <p:nvPr/>
        </p:nvSpPr>
        <p:spPr>
          <a:xfrm>
            <a:off x="-169961" y="825696"/>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من يقرأ؟ سأعين 3 منكم للقراءة. صديقكم يقرأ وأنتم ترددون بعده</a:t>
            </a:r>
            <a:r>
              <a:rPr kumimoji="0" lang="fr-FR" sz="2400" b="1" i="0" u="none" strike="noStrike" kern="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a:t>
            </a:r>
            <a:endParaRPr kumimoji="0" lang="ar-MA" sz="2400" b="0" i="1"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11" name="Groupe 10">
            <a:extLst>
              <a:ext uri="{FF2B5EF4-FFF2-40B4-BE49-F238E27FC236}">
                <a16:creationId xmlns:a16="http://schemas.microsoft.com/office/drawing/2014/main" id="{37C8C836-343D-0510-B0DA-2A2B98D2A373}"/>
              </a:ext>
            </a:extLst>
          </p:cNvPr>
          <p:cNvGrpSpPr/>
          <p:nvPr/>
        </p:nvGrpSpPr>
        <p:grpSpPr>
          <a:xfrm>
            <a:off x="2410584" y="2447811"/>
            <a:ext cx="4977874" cy="2705214"/>
            <a:chOff x="2808836" y="2302290"/>
            <a:chExt cx="4181369" cy="2272356"/>
          </a:xfrm>
        </p:grpSpPr>
        <p:sp>
          <p:nvSpPr>
            <p:cNvPr id="12" name="Rectangle : coins arrondis 11">
              <a:extLst>
                <a:ext uri="{FF2B5EF4-FFF2-40B4-BE49-F238E27FC236}">
                  <a16:creationId xmlns:a16="http://schemas.microsoft.com/office/drawing/2014/main" id="{A8F23F9E-A8C1-3850-3CC3-D44159427D40}"/>
                </a:ext>
              </a:extLst>
            </p:cNvPr>
            <p:cNvSpPr/>
            <p:nvPr/>
          </p:nvSpPr>
          <p:spPr>
            <a:xfrm>
              <a:off x="6450412" y="3124235"/>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
          <p:nvSpPr>
            <p:cNvPr id="13" name="Rectangle : coins arrondis 12">
              <a:extLst>
                <a:ext uri="{FF2B5EF4-FFF2-40B4-BE49-F238E27FC236}">
                  <a16:creationId xmlns:a16="http://schemas.microsoft.com/office/drawing/2014/main" id="{CF2E4765-8B67-FC0F-0CB3-94F7A972297E}"/>
                </a:ext>
              </a:extLst>
            </p:cNvPr>
            <p:cNvSpPr/>
            <p:nvPr/>
          </p:nvSpPr>
          <p:spPr>
            <a:xfrm>
              <a:off x="4637317" y="398987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bIns="1440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a:t>
              </a:r>
              <a:endParaRPr kumimoji="0" lang="fr-FR" sz="5400" b="1" i="0" u="none" strike="noStrike" kern="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Rectangle : coins arrondis 14">
              <a:extLst>
                <a:ext uri="{FF2B5EF4-FFF2-40B4-BE49-F238E27FC236}">
                  <a16:creationId xmlns:a16="http://schemas.microsoft.com/office/drawing/2014/main" id="{80A4AF56-1C8D-746A-AFBB-44910ECD04A7}"/>
                </a:ext>
              </a:extLst>
            </p:cNvPr>
            <p:cNvSpPr/>
            <p:nvPr/>
          </p:nvSpPr>
          <p:spPr>
            <a:xfrm>
              <a:off x="2808836" y="398987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bIns="2880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
          <p:nvSpPr>
            <p:cNvPr id="18" name="Rectangle : coins arrondis 17">
              <a:extLst>
                <a:ext uri="{FF2B5EF4-FFF2-40B4-BE49-F238E27FC236}">
                  <a16:creationId xmlns:a16="http://schemas.microsoft.com/office/drawing/2014/main" id="{FB292FBA-0842-A89A-9BE9-E97A27173403}"/>
                </a:ext>
              </a:extLst>
            </p:cNvPr>
            <p:cNvSpPr/>
            <p:nvPr/>
          </p:nvSpPr>
          <p:spPr>
            <a:xfrm>
              <a:off x="2808836" y="312423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
          <p:nvSpPr>
            <p:cNvPr id="19" name="Rectangle : coins arrondis 18">
              <a:extLst>
                <a:ext uri="{FF2B5EF4-FFF2-40B4-BE49-F238E27FC236}">
                  <a16:creationId xmlns:a16="http://schemas.microsoft.com/office/drawing/2014/main" id="{462DE03A-BD38-C393-B549-0288EB286028}"/>
                </a:ext>
              </a:extLst>
            </p:cNvPr>
            <p:cNvSpPr/>
            <p:nvPr/>
          </p:nvSpPr>
          <p:spPr>
            <a:xfrm>
              <a:off x="4637317" y="230229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5400" b="1" i="0" u="none" strike="noStrike" kern="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a:t>
              </a:r>
            </a:p>
          </p:txBody>
        </p:sp>
        <p:sp>
          <p:nvSpPr>
            <p:cNvPr id="20" name="Rectangle : coins arrondis 19">
              <a:extLst>
                <a:ext uri="{FF2B5EF4-FFF2-40B4-BE49-F238E27FC236}">
                  <a16:creationId xmlns:a16="http://schemas.microsoft.com/office/drawing/2014/main" id="{CAF68EB8-24FE-6C7A-EC1F-3C49E6C44079}"/>
                </a:ext>
              </a:extLst>
            </p:cNvPr>
            <p:cNvSpPr/>
            <p:nvPr/>
          </p:nvSpPr>
          <p:spPr>
            <a:xfrm>
              <a:off x="2808836" y="230229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ءاً</a:t>
              </a:r>
              <a:endParaRPr kumimoji="0" lang="fr-FR" sz="48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cxnSp>
          <p:nvCxnSpPr>
            <p:cNvPr id="21" name="Connecteur droit avec flèche 20">
              <a:extLst>
                <a:ext uri="{FF2B5EF4-FFF2-40B4-BE49-F238E27FC236}">
                  <a16:creationId xmlns:a16="http://schemas.microsoft.com/office/drawing/2014/main" id="{1C51DAE3-A895-3B61-95E4-FA3FE0557F0C}"/>
                </a:ext>
              </a:extLst>
            </p:cNvPr>
            <p:cNvCxnSpPr>
              <a:stCxn id="12" idx="1"/>
              <a:endCxn id="19" idx="3"/>
            </p:cNvCxnSpPr>
            <p:nvPr/>
          </p:nvCxnSpPr>
          <p:spPr>
            <a:xfrm flipH="1" flipV="1">
              <a:off x="5177110" y="2594678"/>
              <a:ext cx="1273302" cy="821945"/>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198552FC-835E-C2CB-1380-2872AABE61D8}"/>
                </a:ext>
              </a:extLst>
            </p:cNvPr>
            <p:cNvCxnSpPr>
              <a:cxnSpLocks/>
              <a:stCxn id="12" idx="1"/>
            </p:cNvCxnSpPr>
            <p:nvPr/>
          </p:nvCxnSpPr>
          <p:spPr>
            <a:xfrm flipH="1" flipV="1">
              <a:off x="5228221" y="3416622"/>
              <a:ext cx="1222191" cy="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294DBFCC-E1C6-CA7B-3E5E-349CB79318ED}"/>
                </a:ext>
              </a:extLst>
            </p:cNvPr>
            <p:cNvCxnSpPr>
              <a:stCxn id="12" idx="1"/>
              <a:endCxn id="13" idx="3"/>
            </p:cNvCxnSpPr>
            <p:nvPr/>
          </p:nvCxnSpPr>
          <p:spPr>
            <a:xfrm flipH="1">
              <a:off x="5177110" y="3416623"/>
              <a:ext cx="1273302" cy="865636"/>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80350D8E-20F9-CA17-B518-7DCAABD96C42}"/>
                </a:ext>
              </a:extLst>
            </p:cNvPr>
            <p:cNvCxnSpPr>
              <a:stCxn id="13" idx="1"/>
              <a:endCxn id="15" idx="3"/>
            </p:cNvCxnSpPr>
            <p:nvPr/>
          </p:nvCxnSpPr>
          <p:spPr>
            <a:xfrm flipH="1">
              <a:off x="3348629" y="4282259"/>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6504A6CF-F50C-E1CB-3C78-A53628D6EFAD}"/>
                </a:ext>
              </a:extLst>
            </p:cNvPr>
            <p:cNvCxnSpPr>
              <a:cxnSpLocks/>
              <a:endCxn id="18" idx="3"/>
            </p:cNvCxnSpPr>
            <p:nvPr/>
          </p:nvCxnSpPr>
          <p:spPr>
            <a:xfrm flipH="1">
              <a:off x="3348629" y="3416624"/>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9831CF08-3939-E3AC-59FD-1F1F16083043}"/>
                </a:ext>
              </a:extLst>
            </p:cNvPr>
            <p:cNvCxnSpPr>
              <a:stCxn id="19" idx="1"/>
              <a:endCxn id="20" idx="3"/>
            </p:cNvCxnSpPr>
            <p:nvPr/>
          </p:nvCxnSpPr>
          <p:spPr>
            <a:xfrm flipH="1">
              <a:off x="3348629" y="259467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 26" descr="Une image contenant logo, Graphique, symbole, conception&#10;&#10;Le contenu généré par l’IA peut être incorrect.">
              <a:extLst>
                <a:ext uri="{FF2B5EF4-FFF2-40B4-BE49-F238E27FC236}">
                  <a16:creationId xmlns:a16="http://schemas.microsoft.com/office/drawing/2014/main" id="{2AF66A63-C221-5FE8-1838-DE0F88FC3BA5}"/>
                </a:ext>
              </a:extLst>
            </p:cNvPr>
            <p:cNvPicPr>
              <a:picLocks noChangeAspect="1"/>
            </p:cNvPicPr>
            <p:nvPr/>
          </p:nvPicPr>
          <p:blipFill>
            <a:blip r:embed="rId2">
              <a:extLst>
                <a:ext uri="{28A0092B-C50C-407E-A947-70E740481C1C}">
                  <a14:useLocalDpi xmlns:a14="http://schemas.microsoft.com/office/drawing/2010/main" val="0"/>
                </a:ext>
              </a:extLst>
            </a:blip>
            <a:srcRect t="39908"/>
            <a:stretch>
              <a:fillRect/>
            </a:stretch>
          </p:blipFill>
          <p:spPr>
            <a:xfrm>
              <a:off x="4700872" y="3334734"/>
              <a:ext cx="412682" cy="261797"/>
            </a:xfrm>
            <a:prstGeom prst="rect">
              <a:avLst/>
            </a:prstGeom>
          </p:spPr>
        </p:pic>
        <p:pic>
          <p:nvPicPr>
            <p:cNvPr id="28" name="Image 27" descr="Une image contenant conception&#10;&#10;Le contenu généré par l’IA peut être incorrect.">
              <a:extLst>
                <a:ext uri="{FF2B5EF4-FFF2-40B4-BE49-F238E27FC236}">
                  <a16:creationId xmlns:a16="http://schemas.microsoft.com/office/drawing/2014/main" id="{211359A4-D07B-329B-1E9A-C152BE8BBA22}"/>
                </a:ext>
              </a:extLst>
            </p:cNvPr>
            <p:cNvPicPr>
              <a:picLocks noChangeAspect="1"/>
            </p:cNvPicPr>
            <p:nvPr/>
          </p:nvPicPr>
          <p:blipFill>
            <a:blip r:embed="rId3">
              <a:extLst>
                <a:ext uri="{28A0092B-C50C-407E-A947-70E740481C1C}">
                  <a14:useLocalDpi xmlns:a14="http://schemas.microsoft.com/office/drawing/2010/main" val="0"/>
                </a:ext>
              </a:extLst>
            </a:blip>
            <a:srcRect t="26631"/>
            <a:stretch>
              <a:fillRect/>
            </a:stretch>
          </p:blipFill>
          <p:spPr>
            <a:xfrm>
              <a:off x="4671231" y="2467960"/>
              <a:ext cx="471964" cy="316954"/>
            </a:xfrm>
            <a:prstGeom prst="rect">
              <a:avLst/>
            </a:prstGeom>
          </p:spPr>
        </p:pic>
        <p:pic>
          <p:nvPicPr>
            <p:cNvPr id="29" name="Image 28" descr="Une image contenant logo, Graphique, symbole, conception&#10;&#10;Le contenu généré par l’IA peut être incorrect.">
              <a:extLst>
                <a:ext uri="{FF2B5EF4-FFF2-40B4-BE49-F238E27FC236}">
                  <a16:creationId xmlns:a16="http://schemas.microsoft.com/office/drawing/2014/main" id="{A6145ADB-A07F-BB50-9F3E-B786766BB56F}"/>
                </a:ext>
              </a:extLst>
            </p:cNvPr>
            <p:cNvPicPr>
              <a:picLocks noChangeAspect="1"/>
            </p:cNvPicPr>
            <p:nvPr/>
          </p:nvPicPr>
          <p:blipFill>
            <a:blip r:embed="rId2">
              <a:extLst>
                <a:ext uri="{28A0092B-C50C-407E-A947-70E740481C1C}">
                  <a14:useLocalDpi xmlns:a14="http://schemas.microsoft.com/office/drawing/2010/main" val="0"/>
                </a:ext>
              </a:extLst>
            </a:blip>
            <a:srcRect t="39908"/>
            <a:stretch>
              <a:fillRect/>
            </a:stretch>
          </p:blipFill>
          <p:spPr>
            <a:xfrm>
              <a:off x="4700872" y="4115787"/>
              <a:ext cx="412682" cy="297370"/>
            </a:xfrm>
            <a:prstGeom prst="rect">
              <a:avLst/>
            </a:prstGeom>
          </p:spPr>
        </p:pic>
      </p:grpSp>
      <p:pic>
        <p:nvPicPr>
          <p:cNvPr id="30" name="Image 29">
            <a:extLst>
              <a:ext uri="{FF2B5EF4-FFF2-40B4-BE49-F238E27FC236}">
                <a16:creationId xmlns:a16="http://schemas.microsoft.com/office/drawing/2014/main" id="{4FA4A507-C7B6-872C-5DC9-D7B3A29BC6EA}"/>
              </a:ext>
            </a:extLst>
          </p:cNvPr>
          <p:cNvPicPr>
            <a:picLocks noChangeAspect="1"/>
          </p:cNvPicPr>
          <p:nvPr/>
        </p:nvPicPr>
        <p:blipFill>
          <a:blip r:embed="rId4"/>
          <a:stretch>
            <a:fillRect/>
          </a:stretch>
        </p:blipFill>
        <p:spPr>
          <a:xfrm>
            <a:off x="4503888" y="3393083"/>
            <a:ext cx="819237" cy="898248"/>
          </a:xfrm>
          <a:prstGeom prst="rect">
            <a:avLst/>
          </a:prstGeom>
        </p:spPr>
      </p:pic>
      <p:pic>
        <p:nvPicPr>
          <p:cNvPr id="14" name="Image 13">
            <a:extLst>
              <a:ext uri="{FF2B5EF4-FFF2-40B4-BE49-F238E27FC236}">
                <a16:creationId xmlns:a16="http://schemas.microsoft.com/office/drawing/2014/main" id="{644C9CE5-F580-6DF4-50E2-5A9F8FDB5A2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99A8A259-FAFF-9ADA-1DE3-F42E9227DC9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4" name="Image 33">
            <a:extLst>
              <a:ext uri="{FF2B5EF4-FFF2-40B4-BE49-F238E27FC236}">
                <a16:creationId xmlns:a16="http://schemas.microsoft.com/office/drawing/2014/main" id="{DAE2D643-3477-F5BD-B114-7982285DF9C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5" name="Image 34">
            <a:extLst>
              <a:ext uri="{FF2B5EF4-FFF2-40B4-BE49-F238E27FC236}">
                <a16:creationId xmlns:a16="http://schemas.microsoft.com/office/drawing/2014/main" id="{5C42869A-1CCD-EFB7-26DA-B7EF246676C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6" name="Rectangle 35">
            <a:extLst>
              <a:ext uri="{FF2B5EF4-FFF2-40B4-BE49-F238E27FC236}">
                <a16:creationId xmlns:a16="http://schemas.microsoft.com/office/drawing/2014/main" id="{4D6958DB-6209-B853-7230-9B00C2C605B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7" name="Rectangle 36">
            <a:extLst>
              <a:ext uri="{FF2B5EF4-FFF2-40B4-BE49-F238E27FC236}">
                <a16:creationId xmlns:a16="http://schemas.microsoft.com/office/drawing/2014/main" id="{975FD0C5-194E-D540-426D-4D3C7E9171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38" name="Rectangle 37">
            <a:extLst>
              <a:ext uri="{FF2B5EF4-FFF2-40B4-BE49-F238E27FC236}">
                <a16:creationId xmlns:a16="http://schemas.microsoft.com/office/drawing/2014/main" id="{BF37F1C1-5EC5-485E-AA57-067E68A0F0A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9" name="Rectangle 38">
            <a:extLst>
              <a:ext uri="{FF2B5EF4-FFF2-40B4-BE49-F238E27FC236}">
                <a16:creationId xmlns:a16="http://schemas.microsoft.com/office/drawing/2014/main" id="{96B4C17E-DCCD-7AC0-6E78-0427FD1885B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AD1C1C29-2836-8134-EAFA-55D80DA9E453}"/>
              </a:ext>
            </a:extLst>
          </p:cNvPr>
          <p:cNvGrpSpPr/>
          <p:nvPr/>
        </p:nvGrpSpPr>
        <p:grpSpPr>
          <a:xfrm>
            <a:off x="2638563" y="3557087"/>
            <a:ext cx="186660" cy="119837"/>
            <a:chOff x="7831964" y="3929121"/>
            <a:chExt cx="594306" cy="428930"/>
          </a:xfrm>
          <a:solidFill>
            <a:srgbClr val="434E7B"/>
          </a:solidFill>
        </p:grpSpPr>
        <p:pic>
          <p:nvPicPr>
            <p:cNvPr id="3" name="Graphique 2">
              <a:extLst>
                <a:ext uri="{FF2B5EF4-FFF2-40B4-BE49-F238E27FC236}">
                  <a16:creationId xmlns:a16="http://schemas.microsoft.com/office/drawing/2014/main" id="{6BEEAE09-D08A-B9AA-A0E1-03329F39C18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5" name="Graphique 4">
              <a:extLst>
                <a:ext uri="{FF2B5EF4-FFF2-40B4-BE49-F238E27FC236}">
                  <a16:creationId xmlns:a16="http://schemas.microsoft.com/office/drawing/2014/main" id="{07D970D1-C428-36BC-7760-7B50CC53804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9" name="Espace réservé pour une image  8">
            <a:extLst>
              <a:ext uri="{FF2B5EF4-FFF2-40B4-BE49-F238E27FC236}">
                <a16:creationId xmlns:a16="http://schemas.microsoft.com/office/drawing/2014/main" id="{ADBC2828-A39C-D1A1-B31F-3D6290E5F028}"/>
              </a:ext>
            </a:extLst>
          </p:cNvPr>
          <p:cNvPicPr>
            <a:picLocks noGrp="1" noChangeAspect="1"/>
          </p:cNvPicPr>
          <p:nvPr>
            <p:ph type="pic" sz="quarter" idx="12"/>
          </p:nvPr>
        </p:nvPicPr>
        <p:blipFill>
          <a:blip r:embed="rId10"/>
          <a:srcRect/>
          <a:stretch>
            <a:fillRect/>
          </a:stretch>
        </p:blipFill>
        <p:spPr>
          <a:prstGeom prst="rect">
            <a:avLst/>
          </a:prstGeom>
        </p:spPr>
      </p:pic>
      <p:sp>
        <p:nvSpPr>
          <p:cNvPr id="6" name="Rectangle : coins arrondis 5">
            <a:extLst>
              <a:ext uri="{FF2B5EF4-FFF2-40B4-BE49-F238E27FC236}">
                <a16:creationId xmlns:a16="http://schemas.microsoft.com/office/drawing/2014/main" id="{AC7A55CE-28DB-55C4-57D8-F49BF38F0CFE}"/>
              </a:ext>
            </a:extLst>
          </p:cNvPr>
          <p:cNvSpPr/>
          <p:nvPr/>
        </p:nvSpPr>
        <p:spPr>
          <a:xfrm>
            <a:off x="1603975" y="2447811"/>
            <a:ext cx="642618" cy="696168"/>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ءً</a:t>
            </a:r>
            <a:endParaRPr kumimoji="0" lang="fr-FR" sz="48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n-cs"/>
              <a:sym typeface="Arial"/>
            </a:endParaRPr>
          </a:p>
        </p:txBody>
      </p:sp>
    </p:spTree>
    <p:extLst>
      <p:ext uri="{BB962C8B-B14F-4D97-AF65-F5344CB8AC3E}">
        <p14:creationId xmlns:p14="http://schemas.microsoft.com/office/powerpoint/2010/main" val="26607850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35B23-B279-5D78-B335-1B69801ACFB1}"/>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AC3C28B3-7C7F-4C04-7F50-0C1097C39E6B}"/>
              </a:ext>
            </a:extLst>
          </p:cNvPr>
          <p:cNvSpPr>
            <a:spLocks noGrp="1"/>
          </p:cNvSpPr>
          <p:nvPr>
            <p:ph type="title"/>
          </p:nvPr>
        </p:nvSpPr>
        <p:spPr>
          <a:xfrm>
            <a:off x="740438" y="756000"/>
            <a:ext cx="677247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أقــــــرأ. تابعوا مع</a:t>
            </a:r>
            <a:r>
              <a:rPr lang="ar-S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ي</a:t>
            </a:r>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a:t>
            </a:r>
            <a:endParaRPr lang="fr-FR" sz="2400" b="1" dirty="0">
              <a:solidFill>
                <a:schemeClr val="bg1">
                  <a:lumMod val="50000"/>
                </a:schemeClr>
              </a:solidFill>
            </a:endParaRPr>
          </a:p>
        </p:txBody>
      </p:sp>
      <p:sp>
        <p:nvSpPr>
          <p:cNvPr id="2" name="Google Shape;563;p140">
            <a:extLst>
              <a:ext uri="{FF2B5EF4-FFF2-40B4-BE49-F238E27FC236}">
                <a16:creationId xmlns:a16="http://schemas.microsoft.com/office/drawing/2014/main" id="{5351C300-3B04-5A7A-6A25-57310B87D8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84EB0AF2-4696-FFA2-1D68-A480438FFF9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8949ECF0-EF52-A86B-2D14-C227AF755FA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Google Shape;566;p140">
            <a:extLst>
              <a:ext uri="{FF2B5EF4-FFF2-40B4-BE49-F238E27FC236}">
                <a16:creationId xmlns:a16="http://schemas.microsoft.com/office/drawing/2014/main" id="{38A9D24C-80CB-741C-A216-1491AF6E047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7;p140">
            <a:extLst>
              <a:ext uri="{FF2B5EF4-FFF2-40B4-BE49-F238E27FC236}">
                <a16:creationId xmlns:a16="http://schemas.microsoft.com/office/drawing/2014/main" id="{D8DD15EE-F381-CB3D-A3EA-A0C2E87ADEE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8" name="Google Shape;568;p140">
            <a:extLst>
              <a:ext uri="{FF2B5EF4-FFF2-40B4-BE49-F238E27FC236}">
                <a16:creationId xmlns:a16="http://schemas.microsoft.com/office/drawing/2014/main" id="{14E4C4E7-664B-57AD-9F87-DAD1CE18BC2A}"/>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19" name="Google Shape;569;p140">
            <a:extLst>
              <a:ext uri="{FF2B5EF4-FFF2-40B4-BE49-F238E27FC236}">
                <a16:creationId xmlns:a16="http://schemas.microsoft.com/office/drawing/2014/main" id="{FE0AACED-52DA-5E86-E48A-EADD02804C33}"/>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0" name="Google Shape;570;p140">
            <a:extLst>
              <a:ext uri="{FF2B5EF4-FFF2-40B4-BE49-F238E27FC236}">
                <a16:creationId xmlns:a16="http://schemas.microsoft.com/office/drawing/2014/main" id="{67FC19C7-CD7C-58E3-9C78-2CCFEEA59F11}"/>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1" name="Google Shape;571;p140">
            <a:extLst>
              <a:ext uri="{FF2B5EF4-FFF2-40B4-BE49-F238E27FC236}">
                <a16:creationId xmlns:a16="http://schemas.microsoft.com/office/drawing/2014/main" id="{6E345662-45CC-7DDD-9610-C56C10D8E4FB}"/>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2" name="Google Shape;572;p140">
            <a:extLst>
              <a:ext uri="{FF2B5EF4-FFF2-40B4-BE49-F238E27FC236}">
                <a16:creationId xmlns:a16="http://schemas.microsoft.com/office/drawing/2014/main" id="{221A7C26-FBCF-44B5-4204-A75BC7461D48}"/>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6"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A78E5322-AC85-DD8C-9667-2E7E259787CC}"/>
              </a:ext>
            </a:extLst>
          </p:cNvPr>
          <p:cNvPicPr>
            <a:picLocks noGrp="1" noChangeAspect="1"/>
          </p:cNvPicPr>
          <p:nvPr>
            <p:ph type="pic" sz="quarter" idx="12"/>
          </p:nvPr>
        </p:nvPicPr>
        <p:blipFill>
          <a:blip r:embed="rId7"/>
          <a:srcRect/>
          <a:stretch>
            <a:fillRect/>
          </a:stretch>
        </p:blipFill>
        <p:spPr>
          <a:xfrm>
            <a:off x="7924249" y="684000"/>
            <a:ext cx="812497" cy="812497"/>
          </a:xfrm>
        </p:spPr>
      </p:pic>
      <p:pic>
        <p:nvPicPr>
          <p:cNvPr id="4" name="Image 3">
            <a:extLst>
              <a:ext uri="{FF2B5EF4-FFF2-40B4-BE49-F238E27FC236}">
                <a16:creationId xmlns:a16="http://schemas.microsoft.com/office/drawing/2014/main" id="{1BC85BDB-BC17-5171-9E28-00118D609676}"/>
              </a:ext>
            </a:extLst>
          </p:cNvPr>
          <p:cNvPicPr>
            <a:picLocks noChangeAspect="1"/>
          </p:cNvPicPr>
          <p:nvPr/>
        </p:nvPicPr>
        <p:blipFill>
          <a:blip r:embed="rId8"/>
          <a:stretch>
            <a:fillRect/>
          </a:stretch>
        </p:blipFill>
        <p:spPr>
          <a:xfrm>
            <a:off x="768430" y="2853918"/>
            <a:ext cx="7453006" cy="1480355"/>
          </a:xfrm>
          <a:prstGeom prst="rect">
            <a:avLst/>
          </a:prstGeom>
        </p:spPr>
      </p:pic>
    </p:spTree>
    <p:extLst>
      <p:ext uri="{BB962C8B-B14F-4D97-AF65-F5344CB8AC3E}">
        <p14:creationId xmlns:p14="http://schemas.microsoft.com/office/powerpoint/2010/main" val="8574146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00C3E-366D-7FD7-E832-37A819C95D73}"/>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8A1B848C-0185-BCD2-5BC1-E9FBB747CEEF}"/>
              </a:ext>
            </a:extLst>
          </p:cNvPr>
          <p:cNvSpPr>
            <a:spLocks noGrp="1"/>
          </p:cNvSpPr>
          <p:nvPr>
            <p:ph type="title"/>
          </p:nvPr>
        </p:nvSpPr>
        <p:spPr>
          <a:xfrm>
            <a:off x="707188"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(خاص بالفئة د).</a:t>
            </a:r>
            <a:endParaRPr lang="fr-FR" sz="2400" b="1" dirty="0">
              <a:solidFill>
                <a:schemeClr val="bg1">
                  <a:lumMod val="50000"/>
                </a:schemeClr>
              </a:solidFill>
            </a:endParaRPr>
          </a:p>
        </p:txBody>
      </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1176E3E0-0BA3-1BA0-1C0B-F27F6ADADF12}"/>
              </a:ext>
            </a:extLst>
          </p:cNvPr>
          <p:cNvPicPr>
            <a:picLocks noGrp="1" noChangeAspect="1"/>
          </p:cNvPicPr>
          <p:nvPr>
            <p:ph type="pic" sz="quarter" idx="12"/>
          </p:nvPr>
        </p:nvPicPr>
        <p:blipFill>
          <a:blip r:embed="rId2"/>
          <a:srcRect/>
          <a:stretch>
            <a:fillRect/>
          </a:stretch>
        </p:blipFill>
        <p:spPr>
          <a:xfrm>
            <a:off x="7924249" y="684000"/>
            <a:ext cx="829755" cy="829755"/>
          </a:xfrm>
        </p:spPr>
      </p:pic>
      <p:sp>
        <p:nvSpPr>
          <p:cNvPr id="2" name="Google Shape;563;p140">
            <a:extLst>
              <a:ext uri="{FF2B5EF4-FFF2-40B4-BE49-F238E27FC236}">
                <a16:creationId xmlns:a16="http://schemas.microsoft.com/office/drawing/2014/main" id="{5AE08C41-717F-AD42-A583-053333F0B6E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B50FE10F-AAD8-8D12-C71C-9188EF62AEF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CC7B3FEE-FA23-0D6B-A32C-54B202CAEDA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8" name="Google Shape;566;p140">
            <a:extLst>
              <a:ext uri="{FF2B5EF4-FFF2-40B4-BE49-F238E27FC236}">
                <a16:creationId xmlns:a16="http://schemas.microsoft.com/office/drawing/2014/main" id="{3B13178A-35E6-7815-E73D-5CE8CE5A84D2}"/>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Google Shape;567;p140">
            <a:extLst>
              <a:ext uri="{FF2B5EF4-FFF2-40B4-BE49-F238E27FC236}">
                <a16:creationId xmlns:a16="http://schemas.microsoft.com/office/drawing/2014/main" id="{925CC0DC-BD3D-3D5E-AC93-04DAAC916A0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0" name="Google Shape;568;p140">
            <a:extLst>
              <a:ext uri="{FF2B5EF4-FFF2-40B4-BE49-F238E27FC236}">
                <a16:creationId xmlns:a16="http://schemas.microsoft.com/office/drawing/2014/main" id="{AA334CAF-75D1-42FC-28B9-BDD208B6DB1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0072E47A-C2ED-4FEF-AF2E-966D53865319}"/>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F7F9B7AC-B793-3CDE-E37B-3A5CC9957EC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8E8D289B-7B8A-6695-DB0C-2BB15050418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645C1549-89C2-EDD4-A083-F54A5BC860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4" name="Image 3">
            <a:extLst>
              <a:ext uri="{FF2B5EF4-FFF2-40B4-BE49-F238E27FC236}">
                <a16:creationId xmlns:a16="http://schemas.microsoft.com/office/drawing/2014/main" id="{46DDB266-A694-EDFE-6EC9-E730007C8326}"/>
              </a:ext>
            </a:extLst>
          </p:cNvPr>
          <p:cNvPicPr>
            <a:picLocks noChangeAspect="1"/>
          </p:cNvPicPr>
          <p:nvPr/>
        </p:nvPicPr>
        <p:blipFill>
          <a:blip r:embed="rId8"/>
          <a:stretch>
            <a:fillRect/>
          </a:stretch>
        </p:blipFill>
        <p:spPr>
          <a:xfrm>
            <a:off x="845497" y="4430791"/>
            <a:ext cx="7453006" cy="1480355"/>
          </a:xfrm>
          <a:prstGeom prst="rect">
            <a:avLst/>
          </a:prstGeom>
        </p:spPr>
      </p:pic>
    </p:spTree>
    <p:extLst>
      <p:ext uri="{BB962C8B-B14F-4D97-AF65-F5344CB8AC3E}">
        <p14:creationId xmlns:p14="http://schemas.microsoft.com/office/powerpoint/2010/main" val="3390274669"/>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427A8-83D7-65B3-36BC-FC984FCEC14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9439B10C-117F-3C5A-67DC-D47AEDAAC83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06AA202-E3CA-3C42-D6CD-73941AF5300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E5A35D73-8DCA-D56E-06F9-983AC18BDA66}"/>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AC1BB963-39BB-086C-5A3B-2D43BBB7273F}"/>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أَ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سا</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A79ADDD3-7045-B19D-30F1-07F2EF4F55D4}"/>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ــضـي</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3060E688-B4CB-B2F7-7F6B-534B9C83E75E}"/>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ــما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52D3C63E-28CC-88CF-9D2F-36C1A592B2C3}"/>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هُــ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ــدو</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ءاً</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91D5F4EA-621D-8F62-7F8B-E21AFCFD4C33}"/>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عَــ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ــبـا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ءَ</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96D2D21-FFEA-E208-8EF7-7312E1EE2035}"/>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أَساءَ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979EC3F2-AC45-3B9C-D6D4-14CB7C2C0EE4}"/>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يُضيءُ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9A0AC1C-E62B-BC3D-DD93-698AC9E80DAD}"/>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سَماءً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F6D237FC-3E13-EE81-CC23-FB4805014AC6}"/>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هُدوءاً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DBB5B324-3065-35A7-625C-92425BD61A7E}"/>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عَباءَة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051E0A65-8E89-D3DB-A5C7-2B6AE681D957}"/>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0AD45841-3B40-A948-F89F-E6C38238D466}"/>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E18B90C5-4652-A946-18D7-DD8C86CA1BB2}"/>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C66B8B6A-35CD-D973-408B-67F863B7DDCB}"/>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00F4CA20-E7BD-FE37-E8F0-4ED13CB0C881}"/>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14F271E1-9A30-0A4A-16EF-5697E942B9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408ABB4-26A2-8F5A-7760-AB4EF90F39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5BB282F-AEA5-8940-131D-A85E9EFBB4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3E1FEC9-AAD4-22FD-6319-6D10E9DAF39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A064B71-5543-3A76-9959-B6586FD492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C7C27F4E-FB99-4AB3-7EB6-16FA4FB909B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362BB276-0564-5C5B-0A9C-2D09AE5790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6ED9850D-EC56-77B3-82B2-6BDE8E4AD58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73FAEC16-9271-4E2C-5C23-6569408ACA2F}"/>
              </a:ext>
            </a:extLst>
          </p:cNvPr>
          <p:cNvPicPr>
            <a:picLocks noGrp="1" noChangeAspect="1"/>
          </p:cNvPicPr>
          <p:nvPr>
            <p:ph type="pic" sz="quarter" idx="12"/>
          </p:nvPr>
        </p:nvPicPr>
        <p:blipFill>
          <a:blip r:embed="rId6"/>
          <a:srcRect/>
          <a:stretch>
            <a:fillRect/>
          </a:stretch>
        </p:blipFill>
        <p:spPr>
          <a:prstGeom prst="rect">
            <a:avLst/>
          </a:prstGeom>
        </p:spPr>
      </p:pic>
      <p:grpSp>
        <p:nvGrpSpPr>
          <p:cNvPr id="37" name="Groupe 36">
            <a:extLst>
              <a:ext uri="{FF2B5EF4-FFF2-40B4-BE49-F238E27FC236}">
                <a16:creationId xmlns:a16="http://schemas.microsoft.com/office/drawing/2014/main" id="{91F099E6-84C8-16FE-4148-4CD9B839C837}"/>
              </a:ext>
            </a:extLst>
          </p:cNvPr>
          <p:cNvGrpSpPr/>
          <p:nvPr/>
        </p:nvGrpSpPr>
        <p:grpSpPr>
          <a:xfrm>
            <a:off x="2297058" y="537146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F8EB0296-B5AE-C3E8-161D-9E726EFDFB8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79BC0E09-9657-785D-C639-BC75BCAD99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1757D818-928D-E554-84DA-902500AF4965}"/>
              </a:ext>
            </a:extLst>
          </p:cNvPr>
          <p:cNvGrpSpPr/>
          <p:nvPr/>
        </p:nvGrpSpPr>
        <p:grpSpPr>
          <a:xfrm>
            <a:off x="5165235" y="5371466"/>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55BE5E21-22FA-05FC-4193-64FB273ED88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BD6BFCD9-9FD2-ADB5-B55E-CCAB38EB77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304836430"/>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CA2ED-E6B9-5C74-4FD1-8C1FD94F1BA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3AFCC13-3790-E1AA-E47B-6B5E0160376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9EB3328E-11DF-AE26-55DC-76E23FDCF3B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D78E4005-18F9-0012-ABDD-975CB8214DB6}"/>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هم في حاجة للتدرب على الدمج).</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FE88A262-4C60-2267-8C1E-5D1ED02EEB3D}"/>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أَ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سا</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836A2672-ACF1-5EEB-EEBE-7E89C1ABD844}"/>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ــضـي</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7560763E-CC29-50C5-D057-3AE40AE3B523}"/>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ــما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6221522F-73DF-78B1-BA2B-9B6503202C64}"/>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هُــ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ــدو</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ءاً</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84D17EC4-0E1F-262B-BEE6-C014AFF729F6}"/>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عَــ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ــبـا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ءَ</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AB7DBC3B-D698-831C-41DB-27961A55B10C}"/>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أَساءَ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5EFAA0B-5283-7288-92A4-CEB1EB6A2F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يُضيءُ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6A7DAD6B-E182-6550-B574-E8D1007CD67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سَماءً</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30B55CCD-8CC3-DA03-BD42-ECACAE8D248D}"/>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هُدوءاً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65B2106A-E795-EC2D-3E65-6E8A32A2AAF1}"/>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عَباءَة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2CD6937F-9ABC-C1EA-42C1-F734F790EDD6}"/>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D7A42746-C395-BFC2-4996-D4EF9D12D657}"/>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A7354E4A-FBC2-0715-B903-F0DE1D0A1620}"/>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068F24BB-0628-9A9D-370B-B46361F37B1D}"/>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084B57FD-CF37-816E-0B1B-522CB0D70A96}"/>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6F725142-3261-0281-544B-503725860C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A4A8336-FD4D-E33C-399E-C1867491C7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8FB10280-AD36-4257-6154-8C466ABBB12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2384D7E-04E3-A9F2-93E8-2BC5327537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04CE9B4-9C1D-2594-C2A7-547F6C1ECF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AB902AB-68BF-F8E6-DDA2-891FC6CD0CE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E60E9096-4E54-52F7-D94B-9B669CE16B4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37FABE83-0F68-1C82-784E-FBF9701D937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2ED8B45C-A78A-866F-AA3C-67288848CBD7}"/>
              </a:ext>
            </a:extLst>
          </p:cNvPr>
          <p:cNvPicPr>
            <a:picLocks noGrp="1" noChangeAspect="1"/>
          </p:cNvPicPr>
          <p:nvPr>
            <p:ph type="pic" sz="quarter" idx="12"/>
          </p:nvPr>
        </p:nvPicPr>
        <p:blipFill>
          <a:blip r:embed="rId6"/>
          <a:srcRect/>
          <a:stretch>
            <a:fillRect/>
          </a:stretch>
        </p:blipFill>
        <p:spPr>
          <a:prstGeom prst="rect">
            <a:avLst/>
          </a:prstGeom>
        </p:spPr>
      </p:pic>
      <p:grpSp>
        <p:nvGrpSpPr>
          <p:cNvPr id="37" name="Groupe 36">
            <a:extLst>
              <a:ext uri="{FF2B5EF4-FFF2-40B4-BE49-F238E27FC236}">
                <a16:creationId xmlns:a16="http://schemas.microsoft.com/office/drawing/2014/main" id="{5F09AB04-4EDA-7788-8643-5A260D422A5A}"/>
              </a:ext>
            </a:extLst>
          </p:cNvPr>
          <p:cNvGrpSpPr/>
          <p:nvPr/>
        </p:nvGrpSpPr>
        <p:grpSpPr>
          <a:xfrm>
            <a:off x="2297058" y="537146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588ED798-6582-F632-4E01-5268DAD7D1C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75DF964B-C22A-6852-DD0C-F099B528A25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B0E06BFF-4386-61B2-9574-99996E9DF37F}"/>
              </a:ext>
            </a:extLst>
          </p:cNvPr>
          <p:cNvGrpSpPr/>
          <p:nvPr/>
        </p:nvGrpSpPr>
        <p:grpSpPr>
          <a:xfrm>
            <a:off x="5165235" y="5371466"/>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FB9C5CC0-FFED-6065-3278-49CCD62D283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9D6D7945-F711-00EF-E925-682AA0D27B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1903485857"/>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12298-7F1A-3ED6-F009-C8C5A76273E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583D963-9AC5-3B7C-BDC3-B2802D53728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6006F02-D835-0A10-8B09-0A177A90AE8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B4DD5DA2-F4EC-B509-40D6-676E44C43DFF}"/>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أقرأ. رددوا بعدي. </a:t>
            </a:r>
            <a:endParaRPr lang="fr-FR" sz="2400" b="1" dirty="0">
              <a:solidFill>
                <a:schemeClr val="bg1">
                  <a:lumMod val="50000"/>
                </a:schemeClr>
              </a:solidFill>
            </a:endParaRPr>
          </a:p>
        </p:txBody>
      </p:sp>
      <p:sp>
        <p:nvSpPr>
          <p:cNvPr id="2" name="Google Shape;563;p140">
            <a:extLst>
              <a:ext uri="{FF2B5EF4-FFF2-40B4-BE49-F238E27FC236}">
                <a16:creationId xmlns:a16="http://schemas.microsoft.com/office/drawing/2014/main" id="{26B1FCF0-D71E-1F22-B9EF-688A9957ABD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A0D01371-FA8F-60E9-064E-19A9A125E57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298CA79A-4CDC-802D-1B85-C6EECB696F2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Google Shape;566;p140">
            <a:extLst>
              <a:ext uri="{FF2B5EF4-FFF2-40B4-BE49-F238E27FC236}">
                <a16:creationId xmlns:a16="http://schemas.microsoft.com/office/drawing/2014/main" id="{03A3FCE2-B500-B3C1-53E0-FB1C1B05157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Google Shape;567;p140">
            <a:extLst>
              <a:ext uri="{FF2B5EF4-FFF2-40B4-BE49-F238E27FC236}">
                <a16:creationId xmlns:a16="http://schemas.microsoft.com/office/drawing/2014/main" id="{016AE117-641C-6A6D-D1E2-89812746691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0" name="Google Shape;568;p140">
            <a:extLst>
              <a:ext uri="{FF2B5EF4-FFF2-40B4-BE49-F238E27FC236}">
                <a16:creationId xmlns:a16="http://schemas.microsoft.com/office/drawing/2014/main" id="{60184195-A951-A76E-F338-1C43C8955EB5}"/>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A95C2643-E757-3D11-CCE1-50B4AD28F9A8}"/>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AD7FDE0A-1FA3-218B-4869-44EB108B6650}"/>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6EC08EAC-2280-0560-9E6F-4D4EB4987FCD}"/>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625321BE-30CB-E929-4329-32973BF91C5C}"/>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5B2557B6-1C45-7241-B57B-000AED781575}"/>
              </a:ext>
            </a:extLst>
          </p:cNvPr>
          <p:cNvPicPr>
            <a:picLocks noGrp="1" noChangeAspect="1"/>
          </p:cNvPicPr>
          <p:nvPr>
            <p:ph type="pic" sz="quarter" idx="12"/>
          </p:nvPr>
        </p:nvPicPr>
        <p:blipFill>
          <a:blip r:embed="rId7"/>
          <a:srcRect/>
          <a:stretch>
            <a:fillRect/>
          </a:stretch>
        </p:blipFill>
        <p:spPr>
          <a:xfrm>
            <a:off x="7924249" y="684000"/>
            <a:ext cx="829755" cy="829755"/>
          </a:xfrm>
        </p:spPr>
      </p:pic>
      <p:pic>
        <p:nvPicPr>
          <p:cNvPr id="5" name="Image 4">
            <a:extLst>
              <a:ext uri="{FF2B5EF4-FFF2-40B4-BE49-F238E27FC236}">
                <a16:creationId xmlns:a16="http://schemas.microsoft.com/office/drawing/2014/main" id="{D618EA27-73D3-0A80-1D8F-5E720D788715}"/>
              </a:ext>
            </a:extLst>
          </p:cNvPr>
          <p:cNvPicPr>
            <a:picLocks noChangeAspect="1"/>
          </p:cNvPicPr>
          <p:nvPr/>
        </p:nvPicPr>
        <p:blipFill>
          <a:blip r:embed="rId8"/>
          <a:stretch>
            <a:fillRect/>
          </a:stretch>
        </p:blipFill>
        <p:spPr>
          <a:xfrm>
            <a:off x="830256" y="3050754"/>
            <a:ext cx="7483488" cy="1415040"/>
          </a:xfrm>
          <a:prstGeom prst="rect">
            <a:avLst/>
          </a:prstGeom>
        </p:spPr>
      </p:pic>
    </p:spTree>
    <p:extLst>
      <p:ext uri="{BB962C8B-B14F-4D97-AF65-F5344CB8AC3E}">
        <p14:creationId xmlns:p14="http://schemas.microsoft.com/office/powerpoint/2010/main" val="2372870094"/>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10D7A-1EBB-D48E-C163-D114BB4DB0C2}"/>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28D52C5E-6170-AA25-5245-FC6AB504FE17}"/>
              </a:ext>
            </a:extLst>
          </p:cNvPr>
          <p:cNvSpPr>
            <a:spLocks noGrp="1"/>
          </p:cNvSpPr>
          <p:nvPr>
            <p:ph type="title"/>
          </p:nvPr>
        </p:nvSpPr>
        <p:spPr>
          <a:xfrm>
            <a:off x="725239" y="746942"/>
            <a:ext cx="6796695"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سأعين 6 منكم لقيادة القراءة. </a:t>
            </a:r>
            <a:endParaRPr lang="fr-FR" sz="2400" dirty="0">
              <a:solidFill>
                <a:schemeClr val="bg1">
                  <a:lumMod val="50000"/>
                </a:schemeClr>
              </a:solidFill>
            </a:endParaRPr>
          </a:p>
        </p:txBody>
      </p:sp>
      <p:sp>
        <p:nvSpPr>
          <p:cNvPr id="12" name="Google Shape;563;p140">
            <a:extLst>
              <a:ext uri="{FF2B5EF4-FFF2-40B4-BE49-F238E27FC236}">
                <a16:creationId xmlns:a16="http://schemas.microsoft.com/office/drawing/2014/main" id="{FDA58DDD-31C0-74BD-6225-B9D311B6E3C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4;p140">
            <a:extLst>
              <a:ext uri="{FF2B5EF4-FFF2-40B4-BE49-F238E27FC236}">
                <a16:creationId xmlns:a16="http://schemas.microsoft.com/office/drawing/2014/main" id="{95FA37BB-62BF-E0AF-00C8-1B94CA2672E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Google Shape;565;p140">
            <a:extLst>
              <a:ext uri="{FF2B5EF4-FFF2-40B4-BE49-F238E27FC236}">
                <a16:creationId xmlns:a16="http://schemas.microsoft.com/office/drawing/2014/main" id="{7FD0DF0D-9745-BA58-4C0E-B7434269E42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750DCFE1-6CED-8E3F-6A69-9FC604114B7E}"/>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Google Shape;567;p140">
            <a:extLst>
              <a:ext uri="{FF2B5EF4-FFF2-40B4-BE49-F238E27FC236}">
                <a16:creationId xmlns:a16="http://schemas.microsoft.com/office/drawing/2014/main" id="{E0B8CDA5-CF66-8004-138E-12C4DA3DD78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0" name="Google Shape;568;p140">
            <a:extLst>
              <a:ext uri="{FF2B5EF4-FFF2-40B4-BE49-F238E27FC236}">
                <a16:creationId xmlns:a16="http://schemas.microsoft.com/office/drawing/2014/main" id="{2D17AEAB-B790-AE3C-0725-790A6D5CCEF8}"/>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7E788B47-75CE-0DEF-9432-26022BDE6F9B}"/>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3C9C5325-0890-FEA1-CAED-1B1CA82E438E}"/>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3BB5C192-ECDA-EA8D-FE3F-EC0753799265}"/>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DA4BD1B0-5603-2E46-391B-5B569D478FD4}"/>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5" name="Espace réservé pour une image  15" descr="Une image contenant habits, sourire, dessin humoristique, clipart&#10;&#10;Le contenu généré par l’IA peut être incorrect.">
            <a:extLst>
              <a:ext uri="{FF2B5EF4-FFF2-40B4-BE49-F238E27FC236}">
                <a16:creationId xmlns:a16="http://schemas.microsoft.com/office/drawing/2014/main" id="{A528542F-9CC4-DB06-D813-573E77FB35E0}"/>
              </a:ext>
            </a:extLst>
          </p:cNvPr>
          <p:cNvPicPr>
            <a:picLocks noGrp="1" noChangeAspect="1"/>
          </p:cNvPicPr>
          <p:nvPr>
            <p:ph type="pic" sz="quarter" idx="12"/>
          </p:nvPr>
        </p:nvPicPr>
        <p:blipFill>
          <a:blip r:embed="rId7"/>
          <a:srcRect/>
          <a:stretch>
            <a:fillRect/>
          </a:stretch>
        </p:blipFill>
        <p:spPr>
          <a:xfrm>
            <a:off x="7924249" y="676316"/>
            <a:ext cx="829755" cy="829755"/>
          </a:xfrm>
        </p:spPr>
      </p:pic>
      <p:pic>
        <p:nvPicPr>
          <p:cNvPr id="3" name="Image 2">
            <a:extLst>
              <a:ext uri="{FF2B5EF4-FFF2-40B4-BE49-F238E27FC236}">
                <a16:creationId xmlns:a16="http://schemas.microsoft.com/office/drawing/2014/main" id="{4BB5F345-CA4B-DC74-3BB9-514BBB4AE22A}"/>
              </a:ext>
            </a:extLst>
          </p:cNvPr>
          <p:cNvPicPr>
            <a:picLocks noChangeAspect="1"/>
          </p:cNvPicPr>
          <p:nvPr/>
        </p:nvPicPr>
        <p:blipFill>
          <a:blip r:embed="rId8"/>
          <a:stretch>
            <a:fillRect/>
          </a:stretch>
        </p:blipFill>
        <p:spPr>
          <a:xfrm>
            <a:off x="855638" y="4450346"/>
            <a:ext cx="7483488" cy="1415040"/>
          </a:xfrm>
          <a:prstGeom prst="rect">
            <a:avLst/>
          </a:prstGeom>
        </p:spPr>
      </p:pic>
    </p:spTree>
    <p:extLst>
      <p:ext uri="{BB962C8B-B14F-4D97-AF65-F5344CB8AC3E}">
        <p14:creationId xmlns:p14="http://schemas.microsoft.com/office/powerpoint/2010/main" val="350324706"/>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B9E2C-595F-5D6F-A762-C54C35EA59FA}"/>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7FE7FB20-3AD3-B319-8ED0-8BB6856DF38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89D56001-7DA4-D93B-2952-E05AD33CADC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1AA97C7-B443-77F0-D6B8-F8D984B90718}"/>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أقرأ الجمل باسترسال. رددوا بعدي. </a:t>
            </a:r>
            <a:endParaRPr lang="fr-FR" sz="2400" b="1" dirty="0">
              <a:solidFill>
                <a:schemeClr val="bg1">
                  <a:lumMod val="50000"/>
                </a:schemeClr>
              </a:solidFill>
            </a:endParaRPr>
          </a:p>
        </p:txBody>
      </p:sp>
      <p:sp>
        <p:nvSpPr>
          <p:cNvPr id="2" name="Google Shape;563;p140">
            <a:extLst>
              <a:ext uri="{FF2B5EF4-FFF2-40B4-BE49-F238E27FC236}">
                <a16:creationId xmlns:a16="http://schemas.microsoft.com/office/drawing/2014/main" id="{5D33D4F4-118F-BA52-E75F-EBD26A131A6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2762608D-48C3-C32C-1A64-0A0AF92EEC7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023362AA-3002-C401-7185-DD40647071E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Google Shape;566;p140">
            <a:extLst>
              <a:ext uri="{FF2B5EF4-FFF2-40B4-BE49-F238E27FC236}">
                <a16:creationId xmlns:a16="http://schemas.microsoft.com/office/drawing/2014/main" id="{A77E9D8B-B401-DC1E-EA85-0A0214D09E7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Google Shape;567;p140">
            <a:extLst>
              <a:ext uri="{FF2B5EF4-FFF2-40B4-BE49-F238E27FC236}">
                <a16:creationId xmlns:a16="http://schemas.microsoft.com/office/drawing/2014/main" id="{65D48558-DB4B-CDF3-F790-5E8AA4C219C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0" name="Google Shape;568;p140">
            <a:extLst>
              <a:ext uri="{FF2B5EF4-FFF2-40B4-BE49-F238E27FC236}">
                <a16:creationId xmlns:a16="http://schemas.microsoft.com/office/drawing/2014/main" id="{38C54220-2171-5743-1045-D917421CA740}"/>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ADD7620E-D36E-9790-0DD8-9A14D5325D4D}"/>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E6CBA543-843A-78B5-F5A5-EBBFC555AF62}"/>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534386E7-1B7A-2B4F-E65D-35711D3140B7}"/>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77BC1F56-A7CC-F35A-841D-8A6AC66990AE}"/>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D8B74438-4BB1-EA3B-0406-6AED2A68C537}"/>
              </a:ext>
            </a:extLst>
          </p:cNvPr>
          <p:cNvPicPr>
            <a:picLocks noGrp="1" noChangeAspect="1"/>
          </p:cNvPicPr>
          <p:nvPr>
            <p:ph type="pic" sz="quarter" idx="12"/>
          </p:nvPr>
        </p:nvPicPr>
        <p:blipFill>
          <a:blip r:embed="rId7"/>
          <a:srcRect/>
          <a:stretch>
            <a:fillRect/>
          </a:stretch>
        </p:blipFill>
        <p:spPr>
          <a:xfrm>
            <a:off x="7924249" y="684000"/>
            <a:ext cx="829755" cy="829755"/>
          </a:xfrm>
        </p:spPr>
      </p:pic>
      <p:pic>
        <p:nvPicPr>
          <p:cNvPr id="4" name="Image 3">
            <a:extLst>
              <a:ext uri="{FF2B5EF4-FFF2-40B4-BE49-F238E27FC236}">
                <a16:creationId xmlns:a16="http://schemas.microsoft.com/office/drawing/2014/main" id="{151793E4-09C0-5857-0416-7F06A074CAD6}"/>
              </a:ext>
            </a:extLst>
          </p:cNvPr>
          <p:cNvPicPr>
            <a:picLocks noChangeAspect="1"/>
          </p:cNvPicPr>
          <p:nvPr/>
        </p:nvPicPr>
        <p:blipFill>
          <a:blip r:embed="rId8"/>
          <a:stretch>
            <a:fillRect/>
          </a:stretch>
        </p:blipFill>
        <p:spPr>
          <a:xfrm>
            <a:off x="2265924" y="2469946"/>
            <a:ext cx="4551120" cy="836987"/>
          </a:xfrm>
          <a:prstGeom prst="rect">
            <a:avLst/>
          </a:prstGeom>
        </p:spPr>
      </p:pic>
      <p:pic>
        <p:nvPicPr>
          <p:cNvPr id="8" name="Image 7">
            <a:extLst>
              <a:ext uri="{FF2B5EF4-FFF2-40B4-BE49-F238E27FC236}">
                <a16:creationId xmlns:a16="http://schemas.microsoft.com/office/drawing/2014/main" id="{608046A2-69BF-1D8C-0577-08A92568AB86}"/>
              </a:ext>
            </a:extLst>
          </p:cNvPr>
          <p:cNvPicPr>
            <a:picLocks noChangeAspect="1"/>
          </p:cNvPicPr>
          <p:nvPr/>
        </p:nvPicPr>
        <p:blipFill>
          <a:blip r:embed="rId9"/>
          <a:stretch>
            <a:fillRect/>
          </a:stretch>
        </p:blipFill>
        <p:spPr>
          <a:xfrm>
            <a:off x="2326955" y="3551067"/>
            <a:ext cx="4490089" cy="845706"/>
          </a:xfrm>
          <a:prstGeom prst="rect">
            <a:avLst/>
          </a:prstGeom>
        </p:spPr>
      </p:pic>
      <p:pic>
        <p:nvPicPr>
          <p:cNvPr id="10" name="Image 9">
            <a:extLst>
              <a:ext uri="{FF2B5EF4-FFF2-40B4-BE49-F238E27FC236}">
                <a16:creationId xmlns:a16="http://schemas.microsoft.com/office/drawing/2014/main" id="{6115356F-6488-7745-FE18-C942EF36F411}"/>
              </a:ext>
            </a:extLst>
          </p:cNvPr>
          <p:cNvPicPr>
            <a:picLocks noChangeAspect="1"/>
          </p:cNvPicPr>
          <p:nvPr/>
        </p:nvPicPr>
        <p:blipFill>
          <a:blip r:embed="rId10"/>
          <a:stretch>
            <a:fillRect/>
          </a:stretch>
        </p:blipFill>
        <p:spPr>
          <a:xfrm>
            <a:off x="2434136" y="4683213"/>
            <a:ext cx="4455214" cy="836987"/>
          </a:xfrm>
          <a:prstGeom prst="rect">
            <a:avLst/>
          </a:prstGeom>
        </p:spPr>
      </p:pic>
    </p:spTree>
    <p:extLst>
      <p:ext uri="{BB962C8B-B14F-4D97-AF65-F5344CB8AC3E}">
        <p14:creationId xmlns:p14="http://schemas.microsoft.com/office/powerpoint/2010/main" val="4208624231"/>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9063C-CA45-1C7E-DADB-EAF1BD328656}"/>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47BC2777-F980-DE89-C494-DF717BFCD15D}"/>
              </a:ext>
            </a:extLst>
          </p:cNvPr>
          <p:cNvSpPr>
            <a:spLocks noGrp="1"/>
          </p:cNvSpPr>
          <p:nvPr>
            <p:ph type="title"/>
          </p:nvPr>
        </p:nvSpPr>
        <p:spPr>
          <a:xfrm>
            <a:off x="725239" y="746942"/>
            <a:ext cx="6796695"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سأعين 6 منكم لقيادة القراءة. </a:t>
            </a:r>
            <a:endParaRPr lang="fr-FR" sz="2400" dirty="0">
              <a:solidFill>
                <a:schemeClr val="bg1">
                  <a:lumMod val="50000"/>
                </a:schemeClr>
              </a:solidFill>
            </a:endParaRPr>
          </a:p>
        </p:txBody>
      </p:sp>
      <p:sp>
        <p:nvSpPr>
          <p:cNvPr id="12" name="Google Shape;563;p140">
            <a:extLst>
              <a:ext uri="{FF2B5EF4-FFF2-40B4-BE49-F238E27FC236}">
                <a16:creationId xmlns:a16="http://schemas.microsoft.com/office/drawing/2014/main" id="{B2951D82-0445-E359-899E-01EBFDD507BF}"/>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4;p140">
            <a:extLst>
              <a:ext uri="{FF2B5EF4-FFF2-40B4-BE49-F238E27FC236}">
                <a16:creationId xmlns:a16="http://schemas.microsoft.com/office/drawing/2014/main" id="{454A5B7B-2D76-BA0B-E15C-397741064FD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Google Shape;565;p140">
            <a:extLst>
              <a:ext uri="{FF2B5EF4-FFF2-40B4-BE49-F238E27FC236}">
                <a16:creationId xmlns:a16="http://schemas.microsoft.com/office/drawing/2014/main" id="{ACF0AE4D-D78D-5903-9D8C-6927979A376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ADEA4F0D-66ED-0F5E-7AC0-75BC9986024E}"/>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Google Shape;567;p140">
            <a:extLst>
              <a:ext uri="{FF2B5EF4-FFF2-40B4-BE49-F238E27FC236}">
                <a16:creationId xmlns:a16="http://schemas.microsoft.com/office/drawing/2014/main" id="{C8DBAFE6-CEF2-E585-F1EC-6B7BB987EBC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0" name="Google Shape;568;p140">
            <a:extLst>
              <a:ext uri="{FF2B5EF4-FFF2-40B4-BE49-F238E27FC236}">
                <a16:creationId xmlns:a16="http://schemas.microsoft.com/office/drawing/2014/main" id="{543D0722-F895-C59E-9D2A-513C81F7F383}"/>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BF81CF0A-12BD-A210-816B-1EFC67A5959E}"/>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1354661E-FF13-E826-5ED1-FB7B67125C4B}"/>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CA365ED7-CEF5-B353-4C08-2DE63D2E7774}"/>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14F5AD4D-D459-82F3-7A95-AF1A8A571914}"/>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5" name="Espace réservé pour une image  15" descr="Une image contenant habits, sourire, dessin humoristique, clipart&#10;&#10;Le contenu généré par l’IA peut être incorrect.">
            <a:extLst>
              <a:ext uri="{FF2B5EF4-FFF2-40B4-BE49-F238E27FC236}">
                <a16:creationId xmlns:a16="http://schemas.microsoft.com/office/drawing/2014/main" id="{2FE2B1B5-5FE8-4770-8F1D-BD96B68BBDB3}"/>
              </a:ext>
            </a:extLst>
          </p:cNvPr>
          <p:cNvPicPr>
            <a:picLocks noGrp="1" noChangeAspect="1"/>
          </p:cNvPicPr>
          <p:nvPr>
            <p:ph type="pic" sz="quarter" idx="12"/>
          </p:nvPr>
        </p:nvPicPr>
        <p:blipFill>
          <a:blip r:embed="rId7"/>
          <a:srcRect/>
          <a:stretch>
            <a:fillRect/>
          </a:stretch>
        </p:blipFill>
        <p:spPr>
          <a:xfrm>
            <a:off x="7924249" y="676316"/>
            <a:ext cx="829755" cy="829755"/>
          </a:xfrm>
        </p:spPr>
      </p:pic>
      <p:pic>
        <p:nvPicPr>
          <p:cNvPr id="2" name="Image 1">
            <a:extLst>
              <a:ext uri="{FF2B5EF4-FFF2-40B4-BE49-F238E27FC236}">
                <a16:creationId xmlns:a16="http://schemas.microsoft.com/office/drawing/2014/main" id="{B594D9B5-C157-CF6F-59AA-34A7AAB29497}"/>
              </a:ext>
            </a:extLst>
          </p:cNvPr>
          <p:cNvPicPr>
            <a:picLocks noChangeAspect="1"/>
          </p:cNvPicPr>
          <p:nvPr/>
        </p:nvPicPr>
        <p:blipFill>
          <a:blip r:embed="rId8"/>
          <a:stretch>
            <a:fillRect/>
          </a:stretch>
        </p:blipFill>
        <p:spPr>
          <a:xfrm>
            <a:off x="2265924" y="2469946"/>
            <a:ext cx="4551120" cy="836987"/>
          </a:xfrm>
          <a:prstGeom prst="rect">
            <a:avLst/>
          </a:prstGeom>
        </p:spPr>
      </p:pic>
      <p:pic>
        <p:nvPicPr>
          <p:cNvPr id="4" name="Image 3">
            <a:extLst>
              <a:ext uri="{FF2B5EF4-FFF2-40B4-BE49-F238E27FC236}">
                <a16:creationId xmlns:a16="http://schemas.microsoft.com/office/drawing/2014/main" id="{B55B4D04-7596-9A7E-2208-3A8F02EBB0BC}"/>
              </a:ext>
            </a:extLst>
          </p:cNvPr>
          <p:cNvPicPr>
            <a:picLocks noChangeAspect="1"/>
          </p:cNvPicPr>
          <p:nvPr/>
        </p:nvPicPr>
        <p:blipFill>
          <a:blip r:embed="rId9"/>
          <a:stretch>
            <a:fillRect/>
          </a:stretch>
        </p:blipFill>
        <p:spPr>
          <a:xfrm>
            <a:off x="2326955" y="3551067"/>
            <a:ext cx="4490089" cy="845706"/>
          </a:xfrm>
          <a:prstGeom prst="rect">
            <a:avLst/>
          </a:prstGeom>
        </p:spPr>
      </p:pic>
      <p:pic>
        <p:nvPicPr>
          <p:cNvPr id="6" name="Image 5">
            <a:extLst>
              <a:ext uri="{FF2B5EF4-FFF2-40B4-BE49-F238E27FC236}">
                <a16:creationId xmlns:a16="http://schemas.microsoft.com/office/drawing/2014/main" id="{3465A286-E432-6CEA-8FD7-4192A022F17A}"/>
              </a:ext>
            </a:extLst>
          </p:cNvPr>
          <p:cNvPicPr>
            <a:picLocks noChangeAspect="1"/>
          </p:cNvPicPr>
          <p:nvPr/>
        </p:nvPicPr>
        <p:blipFill>
          <a:blip r:embed="rId10"/>
          <a:stretch>
            <a:fillRect/>
          </a:stretch>
        </p:blipFill>
        <p:spPr>
          <a:xfrm>
            <a:off x="2434136" y="4683213"/>
            <a:ext cx="4455214" cy="836987"/>
          </a:xfrm>
          <a:prstGeom prst="rect">
            <a:avLst/>
          </a:prstGeom>
        </p:spPr>
      </p:pic>
    </p:spTree>
    <p:extLst>
      <p:ext uri="{BB962C8B-B14F-4D97-AF65-F5344CB8AC3E}">
        <p14:creationId xmlns:p14="http://schemas.microsoft.com/office/powerpoint/2010/main" val="1035611771"/>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D88E0-1AFA-CDD3-47C6-11777D67843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90BC112-8B89-9DE8-E554-C7984D31A56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088A8103-36CE-D017-4281-6226D3DFDFE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561E8C50-2544-9BA2-92AF-F692BD7C374A}"/>
              </a:ext>
            </a:extLst>
          </p:cNvPr>
          <p:cNvSpPr>
            <a:spLocks noGrp="1"/>
          </p:cNvSpPr>
          <p:nvPr>
            <p:ph type="title"/>
          </p:nvPr>
        </p:nvSpPr>
        <p:spPr>
          <a:xfrm>
            <a:off x="709683" y="756000"/>
            <a:ext cx="6768121"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98. </a:t>
            </a:r>
            <a:endParaRPr lang="fr-FR" sz="2400" b="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1CB0AD7D-BB1B-CEE3-707A-CF0364709F7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363F151C-8A3A-81BD-F058-92AC78A5E57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405C9F72-7EEB-31DB-0A9B-AB5B5CD8225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413A0300-0170-7C9B-FA8E-0057BA3FDA6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4EB96DAF-F0C9-73FE-6745-81C79CE1153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ECAC7B8C-C8F6-5250-127E-B3D8E06A465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C59495CD-92CD-7D3A-A982-0464B17FA85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4ED98EF4-1381-4561-785D-A55ACA59792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BE8F7853-198D-81A2-4B7F-63714013CB4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E5EB585E-B1AD-A21A-83B1-E82C4B124AE1}"/>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356FE842-07ED-70A0-FD76-D170BC3BA0F0}"/>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8" name="Image 7">
            <a:extLst>
              <a:ext uri="{FF2B5EF4-FFF2-40B4-BE49-F238E27FC236}">
                <a16:creationId xmlns:a16="http://schemas.microsoft.com/office/drawing/2014/main" id="{4C7A93E0-CB60-DE6F-0CC5-B15027C66AAB}"/>
              </a:ext>
            </a:extLst>
          </p:cNvPr>
          <p:cNvPicPr>
            <a:picLocks noChangeAspect="1"/>
          </p:cNvPicPr>
          <p:nvPr/>
        </p:nvPicPr>
        <p:blipFill>
          <a:blip r:embed="rId8"/>
          <a:stretch>
            <a:fillRect/>
          </a:stretch>
        </p:blipFill>
        <p:spPr>
          <a:xfrm>
            <a:off x="2807352" y="1704227"/>
            <a:ext cx="3281747" cy="4521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E08AAC6A-53AB-FC29-E26B-5D5ACBC96508}"/>
              </a:ext>
            </a:extLst>
          </p:cNvPr>
          <p:cNvSpPr/>
          <p:nvPr/>
        </p:nvSpPr>
        <p:spPr>
          <a:xfrm>
            <a:off x="2586654" y="2967741"/>
            <a:ext cx="3723145" cy="1706775"/>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477308227"/>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C16E7-1C5F-E0CE-F6C5-F2B7789CC27B}"/>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7F08D773-1BCC-0D82-E19E-CC80E09891F3}"/>
              </a:ext>
            </a:extLst>
          </p:cNvPr>
          <p:cNvSpPr>
            <a:spLocks noGrp="1"/>
          </p:cNvSpPr>
          <p:nvPr>
            <p:ph type="title"/>
          </p:nvPr>
        </p:nvSpPr>
        <p:spPr>
          <a:xfrm>
            <a:off x="682251" y="756000"/>
            <a:ext cx="6779253"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المقاطع والكلمات لزميله. سأمر بين الصفوف لأساعدكم.</a:t>
            </a:r>
            <a:endParaRPr lang="fr-FR" sz="2400" dirty="0">
              <a:solidFill>
                <a:schemeClr val="bg1">
                  <a:lumMod val="50000"/>
                </a:schemeClr>
              </a:solidFill>
            </a:endParaRPr>
          </a:p>
        </p:txBody>
      </p:sp>
      <p:sp>
        <p:nvSpPr>
          <p:cNvPr id="2" name="Google Shape;563;p140">
            <a:extLst>
              <a:ext uri="{FF2B5EF4-FFF2-40B4-BE49-F238E27FC236}">
                <a16:creationId xmlns:a16="http://schemas.microsoft.com/office/drawing/2014/main" id="{2F3AB2D0-69E6-3CAB-BD74-EFA3A9877AA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4;p140">
            <a:extLst>
              <a:ext uri="{FF2B5EF4-FFF2-40B4-BE49-F238E27FC236}">
                <a16:creationId xmlns:a16="http://schemas.microsoft.com/office/drawing/2014/main" id="{C573B433-8DB6-2EA1-9ECD-E251189E851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5;p140">
            <a:extLst>
              <a:ext uri="{FF2B5EF4-FFF2-40B4-BE49-F238E27FC236}">
                <a16:creationId xmlns:a16="http://schemas.microsoft.com/office/drawing/2014/main" id="{B5C8DA82-2D45-C486-3EF2-CED1000A709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8" name="Google Shape;566;p140">
            <a:extLst>
              <a:ext uri="{FF2B5EF4-FFF2-40B4-BE49-F238E27FC236}">
                <a16:creationId xmlns:a16="http://schemas.microsoft.com/office/drawing/2014/main" id="{08822670-B9C4-A57D-D756-CCB23EABACE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Google Shape;567;p140">
            <a:extLst>
              <a:ext uri="{FF2B5EF4-FFF2-40B4-BE49-F238E27FC236}">
                <a16:creationId xmlns:a16="http://schemas.microsoft.com/office/drawing/2014/main" id="{D1299449-39D9-FD85-B0EA-49DBE99EA50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0" name="Google Shape;568;p140">
            <a:extLst>
              <a:ext uri="{FF2B5EF4-FFF2-40B4-BE49-F238E27FC236}">
                <a16:creationId xmlns:a16="http://schemas.microsoft.com/office/drawing/2014/main" id="{85AEBB69-1996-C6C9-5D02-3F5D84BA7863}"/>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5B55442F-8718-E4B8-2D0D-380EB04303CA}"/>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79B678A3-6C21-4FD2-9EA3-3E28AE51AD98}"/>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1CA9E31-8FB2-B396-550C-5B9E3A34D8AD}"/>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F5EC607D-7E80-3D46-BCF1-3AADD4D03F6B}"/>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4" name="Image 3" descr="Une image contenant habits, dessin humoristique, Dessin animé, Animation&#10;&#10;Le contenu généré par l’IA peut être incorrect.">
            <a:extLst>
              <a:ext uri="{FF2B5EF4-FFF2-40B4-BE49-F238E27FC236}">
                <a16:creationId xmlns:a16="http://schemas.microsoft.com/office/drawing/2014/main" id="{FA6C58A1-5870-65C5-88EA-3E5CD7253FF7}"/>
              </a:ext>
            </a:extLst>
          </p:cNvPr>
          <p:cNvPicPr>
            <a:picLocks noChangeAspect="1"/>
          </p:cNvPicPr>
          <p:nvPr/>
        </p:nvPicPr>
        <p:blipFill>
          <a:blip r:embed="rId7"/>
          <a:stretch>
            <a:fillRect/>
          </a:stretch>
        </p:blipFill>
        <p:spPr>
          <a:xfrm>
            <a:off x="6606764" y="4894650"/>
            <a:ext cx="1969000" cy="1747487"/>
          </a:xfrm>
          <a:prstGeom prst="rect">
            <a:avLst/>
          </a:prstGeom>
        </p:spPr>
      </p:pic>
      <p:pic>
        <p:nvPicPr>
          <p:cNvPr id="11" name="Espace réservé pour une image  20" descr="Une image contenant dessin humoristique, Dessin animé, Animation, clipart&#10;&#10;Le contenu généré par l’IA peut être incorrect.">
            <a:extLst>
              <a:ext uri="{FF2B5EF4-FFF2-40B4-BE49-F238E27FC236}">
                <a16:creationId xmlns:a16="http://schemas.microsoft.com/office/drawing/2014/main" id="{709B8066-DDCB-A743-F631-DFE5C5FB64B0}"/>
              </a:ext>
            </a:extLst>
          </p:cNvPr>
          <p:cNvPicPr>
            <a:picLocks noGrp="1" noChangeAspect="1"/>
          </p:cNvPicPr>
          <p:nvPr>
            <p:ph type="pic" sz="quarter" idx="12"/>
          </p:nvPr>
        </p:nvPicPr>
        <p:blipFill>
          <a:blip r:embed="rId8"/>
          <a:srcRect/>
          <a:stretch>
            <a:fillRect/>
          </a:stretch>
        </p:blipFill>
        <p:spPr>
          <a:xfrm>
            <a:off x="8015416" y="737997"/>
            <a:ext cx="792481" cy="792481"/>
          </a:xfrm>
        </p:spPr>
      </p:pic>
      <p:pic>
        <p:nvPicPr>
          <p:cNvPr id="5" name="Image 4">
            <a:extLst>
              <a:ext uri="{FF2B5EF4-FFF2-40B4-BE49-F238E27FC236}">
                <a16:creationId xmlns:a16="http://schemas.microsoft.com/office/drawing/2014/main" id="{D2DCFECB-6BFD-4B1A-247D-00CA1C4468CB}"/>
              </a:ext>
            </a:extLst>
          </p:cNvPr>
          <p:cNvPicPr>
            <a:picLocks noChangeAspect="1"/>
          </p:cNvPicPr>
          <p:nvPr/>
        </p:nvPicPr>
        <p:blipFill>
          <a:blip r:embed="rId9"/>
          <a:stretch>
            <a:fillRect/>
          </a:stretch>
        </p:blipFill>
        <p:spPr>
          <a:xfrm>
            <a:off x="1028069" y="1869248"/>
            <a:ext cx="5265876" cy="3025402"/>
          </a:xfrm>
          <a:prstGeom prst="rect">
            <a:avLst/>
          </a:prstGeom>
          <a:ln>
            <a:solidFill>
              <a:schemeClr val="accent1"/>
            </a:solidFill>
          </a:ln>
        </p:spPr>
      </p:pic>
    </p:spTree>
    <p:extLst>
      <p:ext uri="{BB962C8B-B14F-4D97-AF65-F5344CB8AC3E}">
        <p14:creationId xmlns:p14="http://schemas.microsoft.com/office/powerpoint/2010/main" val="1918471844"/>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41415621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نشيد "جسمي نشيط ومثابر"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6" name="Copie de FINALE -  نشيد جِسْمِي نَشِيطٌ وَمُثَابِرْ DONE-720p-260317">
            <a:hlinkClick r:id="" action="ppaction://media"/>
            <a:extLst>
              <a:ext uri="{FF2B5EF4-FFF2-40B4-BE49-F238E27FC236}">
                <a16:creationId xmlns:a16="http://schemas.microsoft.com/office/drawing/2014/main" id="{A7A8F6F9-7AA3-804D-D756-54B7FBB4B4AB}"/>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1072020" y="1991396"/>
            <a:ext cx="7081208" cy="3983960"/>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402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سنتعلم كيف نكمل كلمة بالمقطع الناقص من مقاطع الهمزة على السطر.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73BA508C-3127-2A94-2BF1-108F2A58122B}"/>
              </a:ext>
            </a:extLst>
          </p:cNvPr>
          <p:cNvPicPr>
            <a:picLocks noGrp="1" noChangeAspect="1"/>
          </p:cNvPicPr>
          <p:nvPr>
            <p:ph type="pic" idx="3"/>
          </p:nvPr>
        </p:nvPicPr>
        <p:blipFill>
          <a:blip r:embed="rId8"/>
          <a:srcRect/>
          <a:stretch>
            <a:fillRect/>
          </a:stretch>
        </p:blipFill>
        <p:spPr/>
      </p:pic>
      <p:pic>
        <p:nvPicPr>
          <p:cNvPr id="5" name="Image 4">
            <a:extLst>
              <a:ext uri="{FF2B5EF4-FFF2-40B4-BE49-F238E27FC236}">
                <a16:creationId xmlns:a16="http://schemas.microsoft.com/office/drawing/2014/main" id="{E7FAD275-9F47-721B-656A-83188374E159}"/>
              </a:ext>
            </a:extLst>
          </p:cNvPr>
          <p:cNvPicPr>
            <a:picLocks noChangeAspect="1"/>
          </p:cNvPicPr>
          <p:nvPr/>
        </p:nvPicPr>
        <p:blipFill>
          <a:blip r:embed="rId9">
            <a:duotone>
              <a:schemeClr val="accent3">
                <a:shade val="45000"/>
                <a:satMod val="135000"/>
              </a:schemeClr>
              <a:prstClr val="white"/>
            </a:duotone>
          </a:blip>
          <a:stretch>
            <a:fillRect/>
          </a:stretch>
        </p:blipFill>
        <p:spPr>
          <a:xfrm>
            <a:off x="2180118" y="2279679"/>
            <a:ext cx="4592047" cy="2949036"/>
          </a:xfrm>
          <a:prstGeom prst="rect">
            <a:avLst/>
          </a:prstGeom>
        </p:spPr>
      </p:pic>
      <p:sp>
        <p:nvSpPr>
          <p:cNvPr id="16" name="ZoneTexte 15">
            <a:extLst>
              <a:ext uri="{FF2B5EF4-FFF2-40B4-BE49-F238E27FC236}">
                <a16:creationId xmlns:a16="http://schemas.microsoft.com/office/drawing/2014/main" id="{03E8CC1B-A7B2-5F2B-320D-E83D28CCDDF2}"/>
              </a:ext>
            </a:extLst>
          </p:cNvPr>
          <p:cNvSpPr txBox="1"/>
          <p:nvPr/>
        </p:nvSpPr>
        <p:spPr>
          <a:xfrm>
            <a:off x="2473876" y="3239994"/>
            <a:ext cx="3993853"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ء</a:t>
            </a:r>
            <a:endParaRPr kumimoji="0" lang="ar-MA" sz="9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endParaRPr>
          </a:p>
        </p:txBody>
      </p:sp>
    </p:spTree>
    <p:extLst>
      <p:ext uri="{BB962C8B-B14F-4D97-AF65-F5344CB8AC3E}">
        <p14:creationId xmlns:p14="http://schemas.microsoft.com/office/powerpoint/2010/main" val="441372365"/>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لاحظوا الصورة. ماذا ترون؟  اقرؤوا المقاطع المكتوبة في الكلمة.</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24F92FFF-7457-3A06-13D6-A4AC12110B56}"/>
              </a:ext>
            </a:extLst>
          </p:cNvPr>
          <p:cNvPicPr>
            <a:picLocks noChangeAspect="1"/>
          </p:cNvPicPr>
          <p:nvPr/>
        </p:nvPicPr>
        <p:blipFill>
          <a:blip r:embed="rId8">
            <a:duotone>
              <a:schemeClr val="accent3">
                <a:shade val="45000"/>
                <a:satMod val="135000"/>
              </a:schemeClr>
              <a:prstClr val="white"/>
            </a:duotone>
          </a:blip>
          <a:stretch>
            <a:fillRect/>
          </a:stretch>
        </p:blipFill>
        <p:spPr>
          <a:xfrm>
            <a:off x="3368058" y="2446827"/>
            <a:ext cx="4592047" cy="2949036"/>
          </a:xfrm>
          <a:prstGeom prst="rect">
            <a:avLst/>
          </a:prstGeom>
        </p:spPr>
      </p:pic>
      <p:sp>
        <p:nvSpPr>
          <p:cNvPr id="16" name="ZoneTexte 15">
            <a:extLst>
              <a:ext uri="{FF2B5EF4-FFF2-40B4-BE49-F238E27FC236}">
                <a16:creationId xmlns:a16="http://schemas.microsoft.com/office/drawing/2014/main" id="{56B112D0-D4F3-9BC0-9029-D0508B6A5C07}"/>
              </a:ext>
            </a:extLst>
          </p:cNvPr>
          <p:cNvSpPr txBox="1"/>
          <p:nvPr/>
        </p:nvSpPr>
        <p:spPr>
          <a:xfrm>
            <a:off x="3661816" y="3505464"/>
            <a:ext cx="3993853" cy="144655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8800" b="1" dirty="0">
                <a:solidFill>
                  <a:srgbClr val="434E7B"/>
                </a:solidFill>
                <a:latin typeface="Microsoft Uighur" panose="02000000000000000000" pitchFamily="2" charset="-78"/>
                <a:cs typeface="Microsoft Uighur" panose="02000000000000000000" pitchFamily="2" charset="-78"/>
                <a:sym typeface="Arial"/>
              </a:rPr>
              <a:t>حِـذا</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a:t>
            </a:r>
            <a:endParaRPr kumimoji="0" lang="ar-MA" sz="8800" b="1"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3" name="Espace réservé pour une image  22">
            <a:extLst>
              <a:ext uri="{FF2B5EF4-FFF2-40B4-BE49-F238E27FC236}">
                <a16:creationId xmlns:a16="http://schemas.microsoft.com/office/drawing/2014/main" id="{0B1E5336-73AF-E1FE-A972-C564B26B1276}"/>
              </a:ext>
            </a:extLst>
          </p:cNvPr>
          <p:cNvPicPr>
            <a:picLocks noGrp="1" noChangeAspect="1"/>
          </p:cNvPicPr>
          <p:nvPr>
            <p:ph type="pic" idx="3"/>
          </p:nvPr>
        </p:nvPicPr>
        <p:blipFill>
          <a:blip r:embed="rId9"/>
          <a:srcRect/>
          <a:stretch>
            <a:fillRect/>
          </a:stretch>
        </p:blipFill>
        <p:spPr>
          <a:prstGeom prst="rect">
            <a:avLst/>
          </a:prstGeom>
          <a:noFill/>
          <a:ln>
            <a:noFill/>
          </a:ln>
        </p:spPr>
      </p:pic>
      <p:pic>
        <p:nvPicPr>
          <p:cNvPr id="21" name="Image 20">
            <a:extLst>
              <a:ext uri="{FF2B5EF4-FFF2-40B4-BE49-F238E27FC236}">
                <a16:creationId xmlns:a16="http://schemas.microsoft.com/office/drawing/2014/main" id="{17E83730-E435-7E7B-CBBB-9933C302A224}"/>
              </a:ext>
            </a:extLst>
          </p:cNvPr>
          <p:cNvPicPr>
            <a:picLocks noChangeAspect="1"/>
          </p:cNvPicPr>
          <p:nvPr/>
        </p:nvPicPr>
        <p:blipFill>
          <a:blip r:embed="rId10"/>
          <a:stretch>
            <a:fillRect/>
          </a:stretch>
        </p:blipFill>
        <p:spPr>
          <a:xfrm>
            <a:off x="609458" y="2985085"/>
            <a:ext cx="2617454" cy="1622002"/>
          </a:xfrm>
          <a:prstGeom prst="rect">
            <a:avLst/>
          </a:prstGeom>
        </p:spPr>
      </p:pic>
    </p:spTree>
    <p:extLst>
      <p:ext uri="{BB962C8B-B14F-4D97-AF65-F5344CB8AC3E}">
        <p14:creationId xmlns:p14="http://schemas.microsoft.com/office/powerpoint/2010/main" val="1434360023"/>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360044D4-4C15-5791-3B64-D3852C74F44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EE709758-6C51-E18B-8E99-3C9BA83AC2C5}"/>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أكملوا الكلمة بهمزة على السطر،  واكتبوا الكلمة كاملة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756E179C-5812-6FFA-1808-35C67BE4AE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259E877F-1891-7A7F-6374-22010ACEAB6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B83AB51-C994-00DF-8DD9-097688BDA21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6CB5DD10-A3C8-DE2A-345A-B7FA79A56672}"/>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190A8D03-B4C5-9614-052D-7E3176CC9C8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A1D39FF8-9218-AED5-97FB-9DE59A8996FA}"/>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74B0C03D-D979-2D89-5802-11F25106BAF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6A8C74CA-CB7A-77F8-B210-FD38526F2FE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ACDC210-2D88-FC15-0C4E-B9874CE96AD9}"/>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9C09209-C08E-9C33-9537-C1E783A58AF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647A2C64-271D-786C-5ADF-248413025C9A}"/>
              </a:ext>
            </a:extLst>
          </p:cNvPr>
          <p:cNvPicPr>
            <a:picLocks noChangeAspect="1"/>
          </p:cNvPicPr>
          <p:nvPr/>
        </p:nvPicPr>
        <p:blipFill>
          <a:blip r:embed="rId8">
            <a:duotone>
              <a:schemeClr val="accent3">
                <a:shade val="45000"/>
                <a:satMod val="135000"/>
              </a:schemeClr>
              <a:prstClr val="white"/>
            </a:duotone>
          </a:blip>
          <a:stretch>
            <a:fillRect/>
          </a:stretch>
        </p:blipFill>
        <p:spPr>
          <a:xfrm>
            <a:off x="3368058" y="2446827"/>
            <a:ext cx="4592047" cy="2949036"/>
          </a:xfrm>
          <a:prstGeom prst="rect">
            <a:avLst/>
          </a:prstGeom>
        </p:spPr>
      </p:pic>
      <p:sp>
        <p:nvSpPr>
          <p:cNvPr id="16" name="ZoneTexte 15">
            <a:extLst>
              <a:ext uri="{FF2B5EF4-FFF2-40B4-BE49-F238E27FC236}">
                <a16:creationId xmlns:a16="http://schemas.microsoft.com/office/drawing/2014/main" id="{8C998EBF-5F20-E9B9-3EA4-A94E4B1D06B6}"/>
              </a:ext>
            </a:extLst>
          </p:cNvPr>
          <p:cNvSpPr txBox="1"/>
          <p:nvPr/>
        </p:nvSpPr>
        <p:spPr>
          <a:xfrm>
            <a:off x="3661816" y="3505464"/>
            <a:ext cx="3993853" cy="1446550"/>
          </a:xfrm>
          <a:prstGeom prst="rect">
            <a:avLst/>
          </a:prstGeom>
          <a:noFill/>
        </p:spPr>
        <p:txBody>
          <a:bodyPr wrap="square" rtlCol="0">
            <a:spAutoFit/>
          </a:bodyPr>
          <a:lstStyle/>
          <a:p>
            <a:pPr lvl="0" algn="ctr" rtl="1">
              <a:defRPr/>
            </a:pPr>
            <a:r>
              <a:rPr lang="ar-MA" sz="8800" b="1" dirty="0">
                <a:solidFill>
                  <a:srgbClr val="434E7B"/>
                </a:solidFill>
                <a:latin typeface="Microsoft Uighur" panose="02000000000000000000" pitchFamily="2" charset="-78"/>
                <a:cs typeface="Microsoft Uighur" panose="02000000000000000000" pitchFamily="2" charset="-78"/>
                <a:sym typeface="Arial"/>
              </a:rPr>
              <a:t>حِـذا</a:t>
            </a:r>
            <a:r>
              <a:rPr lang="ar-MA" sz="8800" b="1" dirty="0">
                <a:solidFill>
                  <a:srgbClr val="C00000"/>
                </a:solidFill>
                <a:latin typeface="Microsoft Uighur" panose="02000000000000000000" pitchFamily="2" charset="-78"/>
                <a:cs typeface="Microsoft Uighur" panose="02000000000000000000" pitchFamily="2" charset="-78"/>
                <a:sym typeface="Arial"/>
              </a:rPr>
              <a:t>...</a:t>
            </a:r>
            <a:endParaRPr lang="ar-MA" sz="8800" b="1" dirty="0">
              <a:solidFill>
                <a:srgbClr val="434E7B"/>
              </a:solidFill>
              <a:latin typeface="Microsoft Uighur" panose="02000000000000000000" pitchFamily="2" charset="-78"/>
              <a:cs typeface="Microsoft Uighur" panose="02000000000000000000" pitchFamily="2" charset="-78"/>
              <a:sym typeface="Arial"/>
            </a:endParaRPr>
          </a:p>
        </p:txBody>
      </p:sp>
      <p:pic>
        <p:nvPicPr>
          <p:cNvPr id="23" name="Espace réservé pour une image  22">
            <a:extLst>
              <a:ext uri="{FF2B5EF4-FFF2-40B4-BE49-F238E27FC236}">
                <a16:creationId xmlns:a16="http://schemas.microsoft.com/office/drawing/2014/main" id="{A108E6AB-570C-E77C-43B4-A55B07A22E2F}"/>
              </a:ext>
            </a:extLst>
          </p:cNvPr>
          <p:cNvPicPr>
            <a:picLocks noGrp="1" noChangeAspect="1"/>
          </p:cNvPicPr>
          <p:nvPr>
            <p:ph type="pic" idx="3"/>
          </p:nvPr>
        </p:nvPicPr>
        <p:blipFill>
          <a:blip r:embed="rId9"/>
          <a:srcRect/>
          <a:stretch>
            <a:fillRect/>
          </a:stretch>
        </p:blipFill>
        <p:spPr>
          <a:prstGeom prst="rect">
            <a:avLst/>
          </a:prstGeom>
          <a:noFill/>
          <a:ln>
            <a:noFill/>
          </a:ln>
        </p:spPr>
      </p:pic>
      <p:pic>
        <p:nvPicPr>
          <p:cNvPr id="2" name="Image 1">
            <a:extLst>
              <a:ext uri="{FF2B5EF4-FFF2-40B4-BE49-F238E27FC236}">
                <a16:creationId xmlns:a16="http://schemas.microsoft.com/office/drawing/2014/main" id="{5EEE5470-773F-A3BE-5DD8-D1645C641F0A}"/>
              </a:ext>
            </a:extLst>
          </p:cNvPr>
          <p:cNvPicPr>
            <a:picLocks noChangeAspect="1"/>
          </p:cNvPicPr>
          <p:nvPr/>
        </p:nvPicPr>
        <p:blipFill>
          <a:blip r:embed="rId10"/>
          <a:stretch>
            <a:fillRect/>
          </a:stretch>
        </p:blipFill>
        <p:spPr>
          <a:xfrm>
            <a:off x="609458" y="2985085"/>
            <a:ext cx="2617454" cy="1622002"/>
          </a:xfrm>
          <a:prstGeom prst="rect">
            <a:avLst/>
          </a:prstGeom>
        </p:spPr>
      </p:pic>
    </p:spTree>
    <p:extLst>
      <p:ext uri="{BB962C8B-B14F-4D97-AF65-F5344CB8AC3E}">
        <p14:creationId xmlns:p14="http://schemas.microsoft.com/office/powerpoint/2010/main" val="2255157599"/>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C4D5525A-E3F0-F5E9-E427-9BB3888417D6}"/>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6287BD63-1F5C-3A54-0AE0-801B4F4A48BD}"/>
              </a:ext>
            </a:extLst>
          </p:cNvPr>
          <p:cNvSpPr txBox="1">
            <a:spLocks noGrp="1"/>
          </p:cNvSpPr>
          <p:nvPr>
            <p:ph type="title"/>
          </p:nvPr>
        </p:nvSpPr>
        <p:spPr>
          <a:xfrm>
            <a:off x="250825" y="818817"/>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 صححوا.</a:t>
            </a:r>
          </a:p>
        </p:txBody>
      </p:sp>
      <p:sp>
        <p:nvSpPr>
          <p:cNvPr id="6" name="Google Shape;563;p140">
            <a:extLst>
              <a:ext uri="{FF2B5EF4-FFF2-40B4-BE49-F238E27FC236}">
                <a16:creationId xmlns:a16="http://schemas.microsoft.com/office/drawing/2014/main" id="{56956667-6D04-50AE-E5DD-8B5F74F8B41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10B68DF9-EA2B-C233-FA02-DA77A141E4D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9D95BF7D-3165-3370-C764-2DF54CCF245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D3EB6D5F-FEEA-B009-1982-91681A961E6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7EB53F5A-263E-7217-4EF3-F911C017E47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8A4F2D8E-0A62-0019-5F5D-F1CE58F4DC7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66AE04A-907A-799B-FA4F-D04F09ABD0BA}"/>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ACD7903-D2C7-9C3A-BD79-A10D937344F8}"/>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9481B8E6-2B6B-67F3-4EC9-503918764890}"/>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79FC465-81DC-83AD-2441-42A1731E9883}"/>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172B9477-DA33-50A6-607A-5218A2955EB8}"/>
              </a:ext>
            </a:extLst>
          </p:cNvPr>
          <p:cNvPicPr>
            <a:picLocks noGrp="1" noChangeAspect="1"/>
          </p:cNvPicPr>
          <p:nvPr>
            <p:ph type="pic" idx="3"/>
          </p:nvPr>
        </p:nvPicPr>
        <p:blipFill>
          <a:blip r:embed="rId8"/>
          <a:srcRect/>
          <a:stretch>
            <a:fillRect/>
          </a:stretch>
        </p:blipFill>
        <p:spPr/>
      </p:pic>
      <p:pic>
        <p:nvPicPr>
          <p:cNvPr id="18" name="Image 11">
            <a:extLst>
              <a:ext uri="{FF2B5EF4-FFF2-40B4-BE49-F238E27FC236}">
                <a16:creationId xmlns:a16="http://schemas.microsoft.com/office/drawing/2014/main" id="{15BF8349-B927-06A9-0D77-D1D85D9A4F4F}"/>
              </a:ext>
            </a:extLst>
          </p:cNvPr>
          <p:cNvPicPr>
            <a:picLocks noChangeAspect="1"/>
          </p:cNvPicPr>
          <p:nvPr/>
        </p:nvPicPr>
        <p:blipFill>
          <a:blip r:embed="rId9"/>
          <a:stretch>
            <a:fillRect/>
          </a:stretch>
        </p:blipFill>
        <p:spPr>
          <a:xfrm>
            <a:off x="2557463" y="2331244"/>
            <a:ext cx="4029075" cy="3257550"/>
          </a:xfrm>
          <a:prstGeom prst="rect">
            <a:avLst/>
          </a:prstGeom>
        </p:spPr>
      </p:pic>
      <p:sp>
        <p:nvSpPr>
          <p:cNvPr id="19" name="ZoneTexte 18">
            <a:extLst>
              <a:ext uri="{FF2B5EF4-FFF2-40B4-BE49-F238E27FC236}">
                <a16:creationId xmlns:a16="http://schemas.microsoft.com/office/drawing/2014/main" id="{99A0E19F-1CB9-4090-4692-472B8015CABD}"/>
              </a:ext>
            </a:extLst>
          </p:cNvPr>
          <p:cNvSpPr txBox="1"/>
          <p:nvPr/>
        </p:nvSpPr>
        <p:spPr>
          <a:xfrm>
            <a:off x="3365946" y="3244015"/>
            <a:ext cx="2304661"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9600" b="1" dirty="0">
                <a:solidFill>
                  <a:srgbClr val="434E7B"/>
                </a:solidFill>
                <a:latin typeface="Microsoft Uighur" panose="02000000000000000000" pitchFamily="2" charset="-78"/>
                <a:cs typeface="Microsoft Uighur" panose="02000000000000000000" pitchFamily="2" charset="-78"/>
                <a:sym typeface="Arial"/>
              </a:rPr>
              <a:t>حِذا</a:t>
            </a:r>
            <a:r>
              <a:rPr lang="ar-MA" sz="9600" b="1" dirty="0">
                <a:solidFill>
                  <a:srgbClr val="C00000"/>
                </a:solidFill>
                <a:latin typeface="Microsoft Uighur" panose="02000000000000000000" pitchFamily="2" charset="-78"/>
                <a:cs typeface="Microsoft Uighur" panose="02000000000000000000" pitchFamily="2" charset="-78"/>
                <a:sym typeface="Arial"/>
              </a:rPr>
              <a:t>ء</a:t>
            </a:r>
            <a:endParaRPr kumimoji="0" lang="ar-MA" sz="9600" b="1"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 name="Groupe 1">
            <a:extLst>
              <a:ext uri="{FF2B5EF4-FFF2-40B4-BE49-F238E27FC236}">
                <a16:creationId xmlns:a16="http://schemas.microsoft.com/office/drawing/2014/main" id="{03617E9F-BF90-C43D-9B91-CC552D9DD3E7}"/>
              </a:ext>
            </a:extLst>
          </p:cNvPr>
          <p:cNvGrpSpPr/>
          <p:nvPr/>
        </p:nvGrpSpPr>
        <p:grpSpPr>
          <a:xfrm>
            <a:off x="3745085" y="3643604"/>
            <a:ext cx="257085" cy="168403"/>
            <a:chOff x="7831964" y="3929121"/>
            <a:chExt cx="594306" cy="428930"/>
          </a:xfrm>
          <a:solidFill>
            <a:srgbClr val="C00000"/>
          </a:solidFill>
        </p:grpSpPr>
        <p:pic>
          <p:nvPicPr>
            <p:cNvPr id="3" name="Graphique 2">
              <a:extLst>
                <a:ext uri="{FF2B5EF4-FFF2-40B4-BE49-F238E27FC236}">
                  <a16:creationId xmlns:a16="http://schemas.microsoft.com/office/drawing/2014/main" id="{E73676C1-B52A-2C81-9A8D-1B8D6551C11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4" name="Graphique 3">
              <a:extLst>
                <a:ext uri="{FF2B5EF4-FFF2-40B4-BE49-F238E27FC236}">
                  <a16:creationId xmlns:a16="http://schemas.microsoft.com/office/drawing/2014/main" id="{65D91B43-7E05-0F16-85C6-C5B4D66116F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3890477"/>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540774" y="746942"/>
            <a:ext cx="7018550" cy="612000"/>
          </a:xfrm>
        </p:spPr>
        <p:txBody>
          <a:bodyPr>
            <a:noAutofit/>
          </a:bodyPr>
          <a:lstStyle/>
          <a:p>
            <a:pPr lvl="0" defTabSz="914400">
              <a:lnSpc>
                <a:spcPct val="100000"/>
              </a:lnSpc>
              <a:spcBef>
                <a:spcPts val="0"/>
              </a:spcBef>
              <a:defRPr/>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98.  أكملوا الكلمات بالهمزة على الياء المناسبة. (</a:t>
            </a:r>
            <a:r>
              <a:rPr lang="ar-MA" sz="20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المطلوب. </a:t>
            </a:r>
            <a:br>
              <a:rPr lang="ar-MA" sz="2000" b="1" i="1" dirty="0">
                <a:solidFill>
                  <a:schemeClr val="bg1">
                    <a:lumMod val="50000"/>
                  </a:schemeClr>
                </a:solidFill>
                <a:latin typeface="Microsoft Uighur" panose="02000000000000000000" pitchFamily="2" charset="-78"/>
                <a:cs typeface="Microsoft Uighur" panose="02000000000000000000" pitchFamily="2" charset="-78"/>
              </a:rPr>
            </a:br>
            <a:r>
              <a:rPr lang="ar-MA" sz="2000" b="1" i="1" dirty="0">
                <a:solidFill>
                  <a:schemeClr val="bg1">
                    <a:lumMod val="50000"/>
                  </a:schemeClr>
                </a:solidFill>
                <a:latin typeface="Microsoft Uighur" panose="02000000000000000000" pitchFamily="2" charset="-78"/>
                <a:cs typeface="Microsoft Uighur" panose="02000000000000000000" pitchFamily="2" charset="-78"/>
              </a:rPr>
              <a:t>يتم التصحيح على السبورة وفي الكراسات). </a:t>
            </a:r>
            <a:endParaRPr lang="fr-FR" sz="20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4" name="Image 3">
            <a:extLst>
              <a:ext uri="{FF2B5EF4-FFF2-40B4-BE49-F238E27FC236}">
                <a16:creationId xmlns:a16="http://schemas.microsoft.com/office/drawing/2014/main" id="{FD23B28E-416D-58AC-3620-84B380EE90EC}"/>
              </a:ext>
            </a:extLst>
          </p:cNvPr>
          <p:cNvPicPr>
            <a:picLocks noChangeAspect="1"/>
          </p:cNvPicPr>
          <p:nvPr/>
        </p:nvPicPr>
        <p:blipFill>
          <a:blip r:embed="rId8"/>
          <a:stretch>
            <a:fillRect/>
          </a:stretch>
        </p:blipFill>
        <p:spPr>
          <a:xfrm>
            <a:off x="2807352" y="1704227"/>
            <a:ext cx="3281747" cy="4521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571207" y="4634235"/>
            <a:ext cx="3723145" cy="1467765"/>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144632482"/>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1BD5B-23AA-3089-0BAA-1E3355A79DA4}"/>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CCFFE058-F4A7-EA75-5278-27A7705449E0}"/>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في حصص سابقة كيف ننقل جملا. من يقرأ الجملة التالية: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Espace réservé pour une image  14" descr="Une image contenant habits, sourire, Animation, Dessin animé&#10;&#10;Le contenu généré par l’IA peut être incorrect.">
            <a:extLst>
              <a:ext uri="{FF2B5EF4-FFF2-40B4-BE49-F238E27FC236}">
                <a16:creationId xmlns:a16="http://schemas.microsoft.com/office/drawing/2014/main" id="{6FB58F38-9516-AE70-C1DA-50C61AF6291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257B000A-7654-1A1C-7D3B-6B8F675597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21A348-6DB2-265C-B288-0A1F544DC3F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2DC9831-219D-2560-5F74-B72974C913E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81160B6-1CC3-48D1-C64D-066A5AD19F9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AB99E92-F598-9FD9-1FB0-23D45AAB1D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2031D69B-7BAA-EE80-E7B0-5E82DB654F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57A9CB44-7B9C-08DC-6338-1B29A62382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98E3AA92-884F-1792-5506-0871068001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EFC91AB0-2D4D-AD60-0B74-A8CCA7FD95A0}"/>
              </a:ext>
            </a:extLst>
          </p:cNvPr>
          <p:cNvPicPr>
            <a:picLocks noChangeAspect="1"/>
          </p:cNvPicPr>
          <p:nvPr/>
        </p:nvPicPr>
        <p:blipFill>
          <a:blip r:embed="rId7"/>
          <a:stretch>
            <a:fillRect/>
          </a:stretch>
        </p:blipFill>
        <p:spPr>
          <a:xfrm>
            <a:off x="747373" y="1925193"/>
            <a:ext cx="7261844" cy="4342707"/>
          </a:xfrm>
          <a:prstGeom prst="rect">
            <a:avLst/>
          </a:prstGeom>
        </p:spPr>
      </p:pic>
      <p:sp>
        <p:nvSpPr>
          <p:cNvPr id="18" name="ZoneTexte 17">
            <a:extLst>
              <a:ext uri="{FF2B5EF4-FFF2-40B4-BE49-F238E27FC236}">
                <a16:creationId xmlns:a16="http://schemas.microsoft.com/office/drawing/2014/main" id="{76A023DE-C85F-EC0D-9669-CEB45C077AC8}"/>
              </a:ext>
            </a:extLst>
          </p:cNvPr>
          <p:cNvSpPr txBox="1"/>
          <p:nvPr/>
        </p:nvSpPr>
        <p:spPr>
          <a:xfrm>
            <a:off x="617537" y="3819244"/>
            <a:ext cx="7521515"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dirty="0">
                <a:solidFill>
                  <a:srgbClr val="C00000"/>
                </a:solidFill>
                <a:latin typeface="Microsoft Uighur" panose="02000000000000000000" pitchFamily="2" charset="-78"/>
                <a:cs typeface="Microsoft Uighur" panose="02000000000000000000" pitchFamily="2" charset="-78"/>
                <a:sym typeface="Calibri"/>
              </a:rPr>
              <a:t>أُحِـبُ  قِـراءَةَ  ٱلْقِـصَـصِ</a:t>
            </a:r>
          </a:p>
        </p:txBody>
      </p:sp>
    </p:spTree>
    <p:extLst>
      <p:ext uri="{BB962C8B-B14F-4D97-AF65-F5344CB8AC3E}">
        <p14:creationId xmlns:p14="http://schemas.microsoft.com/office/powerpoint/2010/main" val="1054075125"/>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02B5C-4B37-58C2-EDF7-24DA7CA3146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180F3B0D-9E58-27AD-FC99-BFF7F8DE224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انقلوا الجملة على ألواحكم لا تنسوا ترك فراغ بين الكلمات. صححوا.</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Espace réservé pour une image  14" descr="Une image contenant habits, sourire, Animation, Dessin animé&#10;&#10;Le contenu généré par l’IA peut être incorrect.">
            <a:extLst>
              <a:ext uri="{FF2B5EF4-FFF2-40B4-BE49-F238E27FC236}">
                <a16:creationId xmlns:a16="http://schemas.microsoft.com/office/drawing/2014/main" id="{241E9785-6567-E795-DFAB-025B78C6A89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1B3E0AAC-FC51-A0EF-C574-1AFC703560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88CAF26-C2AD-C74D-7F8D-7358FD7697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5F43F5C0-F1C1-7F2F-8070-B0DE49E99F2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6D2977E9-A55E-149E-1092-FF34A72CDE9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B456A533-DB57-5DFC-8815-C7C1E15D72A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935EA341-4688-DA66-990A-A2E22AAB06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294DFC5F-CD11-2511-A1F5-7B97F2A4CC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CE8491F2-7437-5D29-9830-B0F23F2546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C3EA1039-F8EA-35EA-84C2-168641BAF788}"/>
              </a:ext>
            </a:extLst>
          </p:cNvPr>
          <p:cNvPicPr>
            <a:picLocks noChangeAspect="1"/>
          </p:cNvPicPr>
          <p:nvPr/>
        </p:nvPicPr>
        <p:blipFill>
          <a:blip r:embed="rId7"/>
          <a:stretch>
            <a:fillRect/>
          </a:stretch>
        </p:blipFill>
        <p:spPr>
          <a:xfrm>
            <a:off x="747373" y="1925193"/>
            <a:ext cx="7261844" cy="4342707"/>
          </a:xfrm>
          <a:prstGeom prst="rect">
            <a:avLst/>
          </a:prstGeom>
        </p:spPr>
      </p:pic>
      <p:sp>
        <p:nvSpPr>
          <p:cNvPr id="18" name="ZoneTexte 17">
            <a:extLst>
              <a:ext uri="{FF2B5EF4-FFF2-40B4-BE49-F238E27FC236}">
                <a16:creationId xmlns:a16="http://schemas.microsoft.com/office/drawing/2014/main" id="{F88AFDCE-DBC8-E851-38B1-82AC26660778}"/>
              </a:ext>
            </a:extLst>
          </p:cNvPr>
          <p:cNvSpPr txBox="1"/>
          <p:nvPr/>
        </p:nvSpPr>
        <p:spPr>
          <a:xfrm>
            <a:off x="617537" y="3819244"/>
            <a:ext cx="7521515"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dirty="0">
                <a:solidFill>
                  <a:srgbClr val="C00000"/>
                </a:solidFill>
                <a:latin typeface="Microsoft Uighur" panose="02000000000000000000" pitchFamily="2" charset="-78"/>
                <a:cs typeface="Microsoft Uighur" panose="02000000000000000000" pitchFamily="2" charset="-78"/>
                <a:sym typeface="Calibri"/>
              </a:rPr>
              <a:t>أُحِـبُ  قِـراءَةَ  ٱلْقِـصَـصِ</a:t>
            </a:r>
          </a:p>
        </p:txBody>
      </p:sp>
    </p:spTree>
    <p:extLst>
      <p:ext uri="{BB962C8B-B14F-4D97-AF65-F5344CB8AC3E}">
        <p14:creationId xmlns:p14="http://schemas.microsoft.com/office/powerpoint/2010/main" val="3156095111"/>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8461-89F3-FDCA-0152-3BA09D0CABE2}"/>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D8E0D9A-5FDE-041F-4BA5-8AC827898EA9}"/>
              </a:ext>
            </a:extLst>
          </p:cNvPr>
          <p:cNvSpPr>
            <a:spLocks noGrp="1"/>
          </p:cNvSpPr>
          <p:nvPr>
            <p:ph type="title"/>
          </p:nvPr>
        </p:nvSpPr>
        <p:spPr/>
        <p:txBody>
          <a:bodyPr>
            <a:noAutofit/>
          </a:bodyPr>
          <a:lstStyle/>
          <a:p>
            <a:pPr lvl="0" defTabSz="457200">
              <a:lnSpc>
                <a:spcPct val="100000"/>
              </a:lnSpc>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خذوا دفاتر الكتابة: انقلوا الجملة في دفاتركم. اكتبوا بخط جميل. سأمر لمراقبتكم.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Espace réservé pour une image  14" descr="Une image contenant habits, sourire, Animation, Dessin animé&#10;&#10;Le contenu généré par l’IA peut être incorrect.">
            <a:extLst>
              <a:ext uri="{FF2B5EF4-FFF2-40B4-BE49-F238E27FC236}">
                <a16:creationId xmlns:a16="http://schemas.microsoft.com/office/drawing/2014/main" id="{C737238B-5515-2DCF-72A9-AEC65E5F827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7F636CFD-5CDD-549E-B5E2-E1C475C4FF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2BB30E5-7FD4-B399-5F4F-758BC4857A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4FFACF9-B4B1-90DC-B7E2-52BDF4811E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18F7B83-0396-4A09-FFFF-5955F22BC99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6DDFF620-E6EA-D773-E9DB-43F4A143FE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D355AADA-9EA9-99B3-4AB6-59A6E925EC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747EDE07-B227-C44A-B495-97CE75F7E7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FB6DAE55-B33F-666F-B5B8-F5100A5170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BB7AA8C6-C584-A88E-D883-D1DD0C3E9094}"/>
              </a:ext>
            </a:extLst>
          </p:cNvPr>
          <p:cNvPicPr>
            <a:picLocks noChangeAspect="1"/>
          </p:cNvPicPr>
          <p:nvPr/>
        </p:nvPicPr>
        <p:blipFill>
          <a:blip r:embed="rId7"/>
          <a:stretch>
            <a:fillRect/>
          </a:stretch>
        </p:blipFill>
        <p:spPr>
          <a:xfrm>
            <a:off x="747373" y="1925193"/>
            <a:ext cx="7261844" cy="4342707"/>
          </a:xfrm>
          <a:prstGeom prst="rect">
            <a:avLst/>
          </a:prstGeom>
        </p:spPr>
      </p:pic>
      <p:sp>
        <p:nvSpPr>
          <p:cNvPr id="18" name="ZoneTexte 17">
            <a:extLst>
              <a:ext uri="{FF2B5EF4-FFF2-40B4-BE49-F238E27FC236}">
                <a16:creationId xmlns:a16="http://schemas.microsoft.com/office/drawing/2014/main" id="{D7209467-DE0E-3351-3A20-2AE68657B20F}"/>
              </a:ext>
            </a:extLst>
          </p:cNvPr>
          <p:cNvSpPr txBox="1"/>
          <p:nvPr/>
        </p:nvSpPr>
        <p:spPr>
          <a:xfrm>
            <a:off x="617537" y="3819244"/>
            <a:ext cx="7521515"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dirty="0">
                <a:solidFill>
                  <a:srgbClr val="C00000"/>
                </a:solidFill>
                <a:latin typeface="Microsoft Uighur" panose="02000000000000000000" pitchFamily="2" charset="-78"/>
                <a:cs typeface="Microsoft Uighur" panose="02000000000000000000" pitchFamily="2" charset="-78"/>
                <a:sym typeface="Calibri"/>
              </a:rPr>
              <a:t>أُحِـبُ  قِـراءَةَ  ٱلْقِـصَـصِ</a:t>
            </a:r>
          </a:p>
        </p:txBody>
      </p:sp>
    </p:spTree>
    <p:extLst>
      <p:ext uri="{BB962C8B-B14F-4D97-AF65-F5344CB8AC3E}">
        <p14:creationId xmlns:p14="http://schemas.microsoft.com/office/powerpoint/2010/main" val="3311104191"/>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rPr>
              <a:t>وقت النجمة الآن. الفائز بنجمة الكتابة: ....</a:t>
            </a:r>
            <a:endParaRPr lang="fr-MA" sz="2400" b="1" kern="1200" dirty="0">
              <a:solidFill>
                <a:schemeClr val="bg1">
                  <a:lumMod val="50000"/>
                </a:schemeClr>
              </a:solidFill>
              <a:latin typeface="Microsoft Uighur" panose="02000000000000000000" pitchFamily="2" charset="-78"/>
              <a:ea typeface="+mn-ea"/>
              <a:cs typeface="Microsoft Uighur" panose="02000000000000000000" pitchFamily="2" charset="-78"/>
            </a:endParaRPr>
          </a:p>
        </p:txBody>
      </p:sp>
      <p:sp>
        <p:nvSpPr>
          <p:cNvPr id="6" name="Google Shape;563;p140">
            <a:extLst>
              <a:ext uri="{FF2B5EF4-FFF2-40B4-BE49-F238E27FC236}">
                <a16:creationId xmlns:a16="http://schemas.microsoft.com/office/drawing/2014/main" id="{AFDF3300-B1A0-46B4-83EC-9F7DF424A4F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A4982C0-BF54-46B4-A6EA-72F187B537E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F570B6A-C180-4B4D-B32A-09053A5B4ED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BB1D911-F38E-48C0-ACE3-90CE3E2322A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0EA831A-0B90-4218-BA55-BB4EFB21E6E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Arial"/>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69EB74D-460A-442B-83EA-DCFE06B9F712}"/>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18C8158-A98A-4DFC-A274-411DFE43B907}"/>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5FDFC831-10DE-4CA6-8F92-308CE1AA6C47}"/>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30E34BB0-B3C9-447E-BFFC-E7F4D5163D91}"/>
              </a:ext>
            </a:extLst>
          </p:cNvPr>
          <p:cNvPicPr preferRelativeResize="0"/>
          <p:nvPr/>
        </p:nvPicPr>
        <p:blipFill rotWithShape="1">
          <a:blip r:embed="rId8">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BE20AD9-B8D0-44A2-A4AC-7A65F23C3177}"/>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D6F0B9A8-F30E-BF6F-CE1F-F10B728F95FA}"/>
              </a:ext>
            </a:extLst>
          </p:cNvPr>
          <p:cNvPicPr>
            <a:picLocks noGrp="1" noChangeAspect="1"/>
          </p:cNvPicPr>
          <p:nvPr>
            <p:ph type="pic" idx="3"/>
          </p:nvPr>
        </p:nvPicPr>
        <p:blipFill>
          <a:blip r:embed="rId1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CF86-41EE-9F88-75A4-31F87B9A691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84CE3BA4-A9C8-3056-7C94-5DB4D7DA86C4}"/>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Arial" panose="020B0604020202020204" pitchFamily="34" charset="0"/>
                <a:cs typeface="Microsoft Uighur" panose="02000000000000000000" pitchFamily="2" charset="-78"/>
              </a:rPr>
              <a:t>اختتام الحصة</a:t>
            </a:r>
            <a:endParaRPr lang="ar-MA" sz="4000" kern="1200" dirty="0">
              <a:latin typeface="Arial" panose="020B0604020202020204" pitchFamily="34" charset="0"/>
              <a:cs typeface="Arial" panose="020B0604020202020204" pitchFamily="34" charset="0"/>
            </a:endParaRPr>
          </a:p>
        </p:txBody>
      </p:sp>
      <p:pic>
        <p:nvPicPr>
          <p:cNvPr id="28" name="Image 27">
            <a:extLst>
              <a:ext uri="{FF2B5EF4-FFF2-40B4-BE49-F238E27FC236}">
                <a16:creationId xmlns:a16="http://schemas.microsoft.com/office/drawing/2014/main" id="{9A3116D8-BA86-ED70-01EB-9F7E4CBD948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859FE26B-F7C0-4478-818F-25C48C00C2F4}"/>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E3AE826B-2226-45B3-4A5A-929D227A82B7}"/>
              </a:ext>
            </a:extLst>
          </p:cNvPr>
          <p:cNvSpPr txBox="1"/>
          <p:nvPr/>
        </p:nvSpPr>
        <p:spPr>
          <a:xfrm>
            <a:off x="5412400" y="1777877"/>
            <a:ext cx="1758816"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اختتام الحصة</a:t>
            </a:r>
          </a:p>
        </p:txBody>
      </p:sp>
      <p:sp>
        <p:nvSpPr>
          <p:cNvPr id="2" name="Oval 80">
            <a:extLst>
              <a:ext uri="{FF2B5EF4-FFF2-40B4-BE49-F238E27FC236}">
                <a16:creationId xmlns:a16="http://schemas.microsoft.com/office/drawing/2014/main" id="{A96A6766-E253-A43A-14E9-40234BF1ACD7}"/>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Arial" panose="020B0604020202020204" pitchFamily="34" charset="0"/>
              </a:rPr>
              <a:t>4</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4803300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710775" y="712979"/>
            <a:ext cx="6840000"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أن الحكاية تتكون من بداية ووسط ونهاية. أين هي مشاهد الوسط؟ ماذا وقع فيها؟</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6F6A87EE-E775-7EFD-4796-4B7FF80571D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B575B5A-738C-450A-464A-FBFBFD0FD1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72E7D97-A5AB-D3F5-E9DC-82112519E4A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BE6014F-DADE-A479-6BBA-D4EBF39B91D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09BB1EB-9325-B004-460A-96C2B250E5D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 name="Rectangle 2">
            <a:extLst>
              <a:ext uri="{FF2B5EF4-FFF2-40B4-BE49-F238E27FC236}">
                <a16:creationId xmlns:a16="http://schemas.microsoft.com/office/drawing/2014/main" id="{F9DECD59-EB1C-75C5-C9F9-FF729E0BE0D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8" name="Rectangle 7">
            <a:extLst>
              <a:ext uri="{FF2B5EF4-FFF2-40B4-BE49-F238E27FC236}">
                <a16:creationId xmlns:a16="http://schemas.microsoft.com/office/drawing/2014/main" id="{E421523B-CA66-51D8-7E71-5E83001EBEA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9" name="Rectangle 8">
            <a:extLst>
              <a:ext uri="{FF2B5EF4-FFF2-40B4-BE49-F238E27FC236}">
                <a16:creationId xmlns:a16="http://schemas.microsoft.com/office/drawing/2014/main" id="{BD459FDE-4069-6561-9C77-E8A9C95F34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0" name="Rectangle 9">
            <a:extLst>
              <a:ext uri="{FF2B5EF4-FFF2-40B4-BE49-F238E27FC236}">
                <a16:creationId xmlns:a16="http://schemas.microsoft.com/office/drawing/2014/main" id="{5E52088A-47EA-42C8-D3F2-AB81AFFF516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5" name="Nada-Standing">
            <a:hlinkClick r:id="" action="ppaction://media"/>
            <a:extLst>
              <a:ext uri="{FF2B5EF4-FFF2-40B4-BE49-F238E27FC236}">
                <a16:creationId xmlns:a16="http://schemas.microsoft.com/office/drawing/2014/main" id="{7F5B733F-D7F7-0622-30DE-172FB2D3553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6403887" y="2383671"/>
            <a:ext cx="2064477" cy="3297059"/>
          </a:xfrm>
          <a:prstGeom prst="rect">
            <a:avLst/>
          </a:prstGeom>
        </p:spPr>
      </p:pic>
      <p:pic>
        <p:nvPicPr>
          <p:cNvPr id="14" name="Image 13">
            <a:extLst>
              <a:ext uri="{FF2B5EF4-FFF2-40B4-BE49-F238E27FC236}">
                <a16:creationId xmlns:a16="http://schemas.microsoft.com/office/drawing/2014/main" id="{674C7366-3A5E-BF00-9F7A-6679B8F50450}"/>
              </a:ext>
            </a:extLst>
          </p:cNvPr>
          <p:cNvPicPr>
            <a:picLocks noChangeAspect="1"/>
          </p:cNvPicPr>
          <p:nvPr/>
        </p:nvPicPr>
        <p:blipFill>
          <a:blip r:embed="rId10"/>
          <a:stretch>
            <a:fillRect/>
          </a:stretch>
        </p:blipFill>
        <p:spPr>
          <a:xfrm>
            <a:off x="864331" y="2601373"/>
            <a:ext cx="4964536" cy="2629671"/>
          </a:xfrm>
          <a:prstGeom prst="rect">
            <a:avLst/>
          </a:prstGeom>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598241" y="703211"/>
            <a:ext cx="6840000"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اليوم قرأنا حرف الهاء، سنملأ الجدول بالهمزة على السطر. رددوا معي. من يقرأ؟ (ف د)</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habits, illustration, clipart, Dessin animé&#10;&#10;Le contenu généré par l’IA peut être incorrect.">
            <a:extLst>
              <a:ext uri="{FF2B5EF4-FFF2-40B4-BE49-F238E27FC236}">
                <a16:creationId xmlns:a16="http://schemas.microsoft.com/office/drawing/2014/main" id="{66B73E0D-2C76-1D56-3A59-6FDA1FF62869}"/>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0E38B78-9CA8-3769-2FBF-D17EFFF0304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5D2ED31-BB8E-2990-E96D-FCC485B4CB0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B911C86-E6DF-5A18-ED7C-3A3154B69AD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3436C4FF-CDD9-3F43-F6E3-BA603317878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485152-8228-472F-1A28-D255288317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257B2D23-5EE4-82DE-964F-5DBE8F6C8B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5" name="Rectangle 14">
            <a:extLst>
              <a:ext uri="{FF2B5EF4-FFF2-40B4-BE49-F238E27FC236}">
                <a16:creationId xmlns:a16="http://schemas.microsoft.com/office/drawing/2014/main" id="{AD12187F-C6F6-F7D7-A963-181CAED15D5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6" name="Rectangle 15">
            <a:extLst>
              <a:ext uri="{FF2B5EF4-FFF2-40B4-BE49-F238E27FC236}">
                <a16:creationId xmlns:a16="http://schemas.microsoft.com/office/drawing/2014/main" id="{565CCCDB-C661-88DD-2054-41ED7E97710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4" name="standing">
            <a:hlinkClick r:id="" action="ppaction://media"/>
            <a:extLst>
              <a:ext uri="{FF2B5EF4-FFF2-40B4-BE49-F238E27FC236}">
                <a16:creationId xmlns:a16="http://schemas.microsoft.com/office/drawing/2014/main" id="{43481F58-667E-D39E-869F-4B28682B2FD8}"/>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t="2860" b="2355"/>
          <a:stretch>
            <a:fillRect/>
          </a:stretch>
        </p:blipFill>
        <p:spPr>
          <a:xfrm>
            <a:off x="6328238" y="2738919"/>
            <a:ext cx="1825156" cy="3075274"/>
          </a:xfrm>
          <a:prstGeom prst="rect">
            <a:avLst/>
          </a:prstGeom>
        </p:spPr>
      </p:pic>
      <p:pic>
        <p:nvPicPr>
          <p:cNvPr id="13" name="Image 12">
            <a:extLst>
              <a:ext uri="{FF2B5EF4-FFF2-40B4-BE49-F238E27FC236}">
                <a16:creationId xmlns:a16="http://schemas.microsoft.com/office/drawing/2014/main" id="{E374CA16-B435-6354-2CA5-7A1C8BE4D46D}"/>
              </a:ext>
            </a:extLst>
          </p:cNvPr>
          <p:cNvPicPr>
            <a:picLocks noChangeAspect="1"/>
          </p:cNvPicPr>
          <p:nvPr/>
        </p:nvPicPr>
        <p:blipFill>
          <a:blip r:embed="rId10"/>
          <a:stretch>
            <a:fillRect/>
          </a:stretch>
        </p:blipFill>
        <p:spPr>
          <a:xfrm>
            <a:off x="998764" y="2273333"/>
            <a:ext cx="4878065" cy="3442067"/>
          </a:xfrm>
          <a:prstGeom prst="rect">
            <a:avLst/>
          </a:prstGeom>
        </p:spPr>
      </p:pic>
    </p:spTree>
    <p:extLst>
      <p:ext uri="{BB962C8B-B14F-4D97-AF65-F5344CB8AC3E}">
        <p14:creationId xmlns:p14="http://schemas.microsoft.com/office/powerpoint/2010/main" val="21596015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389356" y="741635"/>
            <a:ext cx="7257769" cy="612000"/>
          </a:xfrm>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البيت، اقرؤوا مقاطع  وكلمات وجمل </a:t>
            </a:r>
            <a:r>
              <a:rPr lang="ar-MA" sz="2400" b="1" dirty="0">
                <a:solidFill>
                  <a:schemeClr val="bg1">
                    <a:lumMod val="50000"/>
                  </a:schemeClr>
                </a:solidFill>
                <a:latin typeface="Microsoft Uighur" panose="02000000000000000000" pitchFamily="2" charset="-78"/>
                <a:cs typeface="Microsoft Uighur" panose="02000000000000000000" pitchFamily="2" charset="-78"/>
              </a:rPr>
              <a:t>الهمزة على الكراسة ص 99.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Dessin animé, clipart, jouet&#10;&#10;Le contenu généré par l’IA peut être incorrect.">
            <a:extLst>
              <a:ext uri="{FF2B5EF4-FFF2-40B4-BE49-F238E27FC236}">
                <a16:creationId xmlns:a16="http://schemas.microsoft.com/office/drawing/2014/main" id="{9A360744-3760-6259-7580-5E18D7ADAEC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59582" y="4665306"/>
            <a:ext cx="1496939" cy="1496939"/>
          </a:xfrm>
        </p:spPr>
      </p:pic>
      <p:pic>
        <p:nvPicPr>
          <p:cNvPr id="2" name="Image 1">
            <a:extLst>
              <a:ext uri="{FF2B5EF4-FFF2-40B4-BE49-F238E27FC236}">
                <a16:creationId xmlns:a16="http://schemas.microsoft.com/office/drawing/2014/main" id="{FFF0BD9C-D5A4-4EBE-6AAA-9FD70F5896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83B9EEF-94D7-2501-AAEE-344F8873272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CA13A-81DC-3944-837D-805643D1ED0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0FC43ADE-F098-4507-7B5A-5C020DE5CCF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FAE4EE96-1009-05FF-637B-E8D5CB64CAAD}"/>
              </a:ext>
            </a:extLst>
          </p:cNvPr>
          <p:cNvSpPr>
            <a:spLocks/>
          </p:cNvSpPr>
          <p:nvPr/>
        </p:nvSpPr>
        <p:spPr>
          <a:xfrm>
            <a:off x="6610183" y="16897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2ED6C72E-1925-C645-5288-6EF0BA7C4C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F80FD56D-D379-8A6A-F6C5-C36DDA8216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B65662A7-E1E4-F3FE-96AA-8D2502E3F89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70C2899B-60B5-9F53-A380-B9F21928491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4" name="Image 13">
            <a:extLst>
              <a:ext uri="{FF2B5EF4-FFF2-40B4-BE49-F238E27FC236}">
                <a16:creationId xmlns:a16="http://schemas.microsoft.com/office/drawing/2014/main" id="{F1E62C10-C335-AA57-E96A-D965CACAEB9C}"/>
              </a:ext>
            </a:extLst>
          </p:cNvPr>
          <p:cNvPicPr>
            <a:picLocks noChangeAspect="1"/>
          </p:cNvPicPr>
          <p:nvPr/>
        </p:nvPicPr>
        <p:blipFill>
          <a:blip r:embed="rId8"/>
          <a:stretch>
            <a:fillRect/>
          </a:stretch>
        </p:blipFill>
        <p:spPr>
          <a:xfrm>
            <a:off x="2861735" y="1760211"/>
            <a:ext cx="3355726" cy="46756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Rectangle : coins arrondis 18">
            <a:extLst>
              <a:ext uri="{FF2B5EF4-FFF2-40B4-BE49-F238E27FC236}">
                <a16:creationId xmlns:a16="http://schemas.microsoft.com/office/drawing/2014/main" id="{C9C505C4-587A-F6CE-A9FF-78B549527009}"/>
              </a:ext>
            </a:extLst>
          </p:cNvPr>
          <p:cNvSpPr/>
          <p:nvPr/>
        </p:nvSpPr>
        <p:spPr>
          <a:xfrm>
            <a:off x="2785649" y="2052734"/>
            <a:ext cx="3572702" cy="275253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DC01A-8164-A1F4-983B-E2B3BD1AC73F}"/>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6FFC5B5-6BDC-A81C-2BA8-2A6718C99146}"/>
              </a:ext>
            </a:extLst>
          </p:cNvPr>
          <p:cNvSpPr>
            <a:spLocks noGrp="1"/>
          </p:cNvSpPr>
          <p:nvPr>
            <p:ph type="title"/>
          </p:nvPr>
        </p:nvSpPr>
        <p:spPr>
          <a:xfrm>
            <a:off x="389356" y="741635"/>
            <a:ext cx="7257769" cy="612000"/>
          </a:xfrm>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أنجزوا أيضا تمرين الإكمال بهمزة، وانقلوا الكلمات على دفاتركم، غدا سأملي عليكم بعضا منها.</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Dessin animé, clipart, jouet&#10;&#10;Le contenu généré par l’IA peut être incorrect.">
            <a:extLst>
              <a:ext uri="{FF2B5EF4-FFF2-40B4-BE49-F238E27FC236}">
                <a16:creationId xmlns:a16="http://schemas.microsoft.com/office/drawing/2014/main" id="{E4AFABEC-4AB6-9BA6-9E86-2B48AD259C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59582" y="4665306"/>
            <a:ext cx="1496939" cy="1496939"/>
          </a:xfrm>
        </p:spPr>
      </p:pic>
      <p:pic>
        <p:nvPicPr>
          <p:cNvPr id="2" name="Image 1">
            <a:extLst>
              <a:ext uri="{FF2B5EF4-FFF2-40B4-BE49-F238E27FC236}">
                <a16:creationId xmlns:a16="http://schemas.microsoft.com/office/drawing/2014/main" id="{9D276B7B-85D5-3819-C7EB-3102A6B61C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CA0B21E-5323-277B-D0F7-FB5BDB31A2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39AC255-B634-13FD-111C-BB12DA2CF00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9F83F018-7E90-FC0E-091F-DC97ABBE1B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DBA691B9-D8F5-4C59-E1C3-197605FC8AC7}"/>
              </a:ext>
            </a:extLst>
          </p:cNvPr>
          <p:cNvSpPr>
            <a:spLocks/>
          </p:cNvSpPr>
          <p:nvPr/>
        </p:nvSpPr>
        <p:spPr>
          <a:xfrm>
            <a:off x="6610183" y="16897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B92D4A44-D567-D777-398B-FBEE07EEB83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1D3E4C0D-B438-56D3-1373-9783F530B5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B8C7E07E-5949-F2D0-B92C-EBDAEDD2AF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4368D5B1-3926-32BB-8BE2-1698FCC0092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5" name="Image 14">
            <a:extLst>
              <a:ext uri="{FF2B5EF4-FFF2-40B4-BE49-F238E27FC236}">
                <a16:creationId xmlns:a16="http://schemas.microsoft.com/office/drawing/2014/main" id="{B6459F1C-097E-0182-A1F7-37ED4181427C}"/>
              </a:ext>
            </a:extLst>
          </p:cNvPr>
          <p:cNvPicPr>
            <a:picLocks noChangeAspect="1"/>
          </p:cNvPicPr>
          <p:nvPr/>
        </p:nvPicPr>
        <p:blipFill>
          <a:blip r:embed="rId8"/>
          <a:stretch>
            <a:fillRect/>
          </a:stretch>
        </p:blipFill>
        <p:spPr>
          <a:xfrm>
            <a:off x="2861735" y="1760211"/>
            <a:ext cx="3355726" cy="46756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 coins arrondis 13">
            <a:extLst>
              <a:ext uri="{FF2B5EF4-FFF2-40B4-BE49-F238E27FC236}">
                <a16:creationId xmlns:a16="http://schemas.microsoft.com/office/drawing/2014/main" id="{E0C08825-5EB6-DD6D-B30F-A30F71F19E7E}"/>
              </a:ext>
            </a:extLst>
          </p:cNvPr>
          <p:cNvSpPr/>
          <p:nvPr/>
        </p:nvSpPr>
        <p:spPr>
          <a:xfrm>
            <a:off x="2785649" y="4880665"/>
            <a:ext cx="3572702" cy="137253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8D8A4331-705B-545B-C0C7-75AD89CAAB1F}"/>
              </a:ext>
            </a:extLst>
          </p:cNvPr>
          <p:cNvSpPr/>
          <p:nvPr/>
        </p:nvSpPr>
        <p:spPr>
          <a:xfrm>
            <a:off x="2750409" y="3217687"/>
            <a:ext cx="3572702" cy="80243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60189637"/>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A609221D-73F8-334D-9355-A605E97DD2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1483" y="1818443"/>
            <a:ext cx="7038622" cy="3959225"/>
          </a:xfrm>
          <a:prstGeom prst="rect">
            <a:avLst/>
          </a:prstGeom>
          <a:noFill/>
          <a:ln>
            <a:noFill/>
          </a:ln>
        </p:spPr>
      </p:pic>
      <p:pic>
        <p:nvPicPr>
          <p:cNvPr id="14" name="Espace réservé pour une image  13" descr="Une image contenant habits, illustration, dessin humoristique&#10;&#10;Le contenu généré par l’IA peut être incorrect.">
            <a:extLst>
              <a:ext uri="{FF2B5EF4-FFF2-40B4-BE49-F238E27FC236}">
                <a16:creationId xmlns:a16="http://schemas.microsoft.com/office/drawing/2014/main" id="{7965D559-1EAC-4EB3-9578-5A21B5DDCB27}"/>
              </a:ext>
            </a:extLst>
          </p:cNvPr>
          <p:cNvPicPr>
            <a:picLocks noGrp="1" noChangeAspect="1"/>
          </p:cNvPicPr>
          <p:nvPr>
            <p:ph type="pic" idx="10"/>
          </p:nvPr>
        </p:nvPicPr>
        <p:blipFill>
          <a:blip r:embed="rId5">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27623</TotalTime>
  <Words>2595</Words>
  <Application>Microsoft Office PowerPoint</Application>
  <PresentationFormat>Affichage à l'écran (4:3)</PresentationFormat>
  <Paragraphs>606</Paragraphs>
  <Slides>93</Slides>
  <Notes>20</Notes>
  <HiddenSlides>0</HiddenSlides>
  <MMClips>17</MMClips>
  <ScaleCrop>false</ScaleCrop>
  <HeadingPairs>
    <vt:vector size="6" baseType="variant">
      <vt:variant>
        <vt:lpstr>Polices utilisées</vt:lpstr>
      </vt:variant>
      <vt:variant>
        <vt:i4>11</vt:i4>
      </vt:variant>
      <vt:variant>
        <vt:lpstr>Thème</vt:lpstr>
      </vt:variant>
      <vt:variant>
        <vt:i4>17</vt:i4>
      </vt:variant>
      <vt:variant>
        <vt:lpstr>Titres des diapositives</vt:lpstr>
      </vt:variant>
      <vt:variant>
        <vt:i4>93</vt:i4>
      </vt:variant>
    </vt:vector>
  </HeadingPairs>
  <TitlesOfParts>
    <vt:vector size="121" baseType="lpstr">
      <vt:lpstr>Dosis Medium</vt:lpstr>
      <vt:lpstr>Calibri Light</vt:lpstr>
      <vt:lpstr>Microsoft Uighur</vt:lpstr>
      <vt:lpstr>Arial</vt:lpstr>
      <vt:lpstr>Noto Sans Symbols</vt:lpstr>
      <vt:lpstr>Dosis ExtraBold</vt:lpstr>
      <vt:lpstr>Wingdings</vt:lpstr>
      <vt:lpstr>Dosis SemiBold</vt:lpstr>
      <vt:lpstr>Calibri</vt:lpstr>
      <vt:lpstr>Modern Love</vt:lpstr>
      <vt:lpstr>Dosis</vt:lpstr>
      <vt:lpstr>01- نشاط اعتيادي</vt:lpstr>
      <vt:lpstr>Thème Office</vt:lpstr>
      <vt:lpstr>02- معــــــــــجم</vt:lpstr>
      <vt:lpstr>03- استماع وتحدث</vt:lpstr>
      <vt:lpstr>04- قراءة/ كتابة</vt:lpstr>
      <vt:lpstr>1_04- قراءة/ كتابة</vt:lpstr>
      <vt:lpstr>3_Env-Enseignant</vt:lpstr>
      <vt:lpstr>2_Thème Office</vt:lpstr>
      <vt:lpstr>4_Env-Enseignant</vt:lpstr>
      <vt:lpstr>3_04- قراءة/ كتابة</vt:lpstr>
      <vt:lpstr>1_01- نشاط اعتيادي</vt:lpstr>
      <vt:lpstr>1_03- استماع وتحدث</vt:lpstr>
      <vt:lpstr>2_04- قراءة/ كتابة</vt:lpstr>
      <vt:lpstr>4_04- قراءة/ كتابة</vt:lpstr>
      <vt:lpstr>5_04- قراءة/ كتابة</vt:lpstr>
      <vt:lpstr>7_Env-Enseignant</vt:lpstr>
      <vt:lpstr>6_04-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سأخبركم عن شروط الحصول على نجمة التميز. </vt:lpstr>
      <vt:lpstr>ضعوا اللوحة والكراسة في القمطر.</vt:lpstr>
      <vt:lpstr>Présentation PowerPoint</vt:lpstr>
      <vt:lpstr>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vt:lpstr>
      <vt:lpstr>نقرأ معا. من يقرأ؟</vt:lpstr>
      <vt:lpstr>أنا أقرأ وأنتم ترددون بعدي، بعدها ستقرؤون في مجموعات.  </vt:lpstr>
      <vt:lpstr>استماع وتحدث</vt:lpstr>
      <vt:lpstr>سنمر الآن للحكاية. هل أنتم مستعدون؟ </vt:lpstr>
      <vt:lpstr> من يذكرني بعنوان الحكاية؟ ماذا تتذكرون منها؟ </vt:lpstr>
      <vt:lpstr>اليوم سنتذكر معا بداية الحكاية ووسطها ونهايتها – هل أنتم مستعدون؟ </vt:lpstr>
      <vt:lpstr>أنصتوا، للمقطع الأول من الحكاية، بعدها سأطرح عليكم أسئلة.</vt:lpstr>
      <vt:lpstr> ماذا فعل الأصدقاء؟ </vt:lpstr>
      <vt:lpstr>أحسنتم. اجتمع الأصدقاء للعب  في الغابة. رددوا </vt:lpstr>
      <vt:lpstr> ماذا قرروا؟ </vt:lpstr>
      <vt:lpstr> أحسنتم. قرروا اللعب معا. رددوا.</vt:lpstr>
      <vt:lpstr> أي لعبة اختار كل واحد منهم؟ </vt:lpstr>
      <vt:lpstr> أحسنتم. اختار كل واحد منهم لعبته المفضلة. رددوا.</vt:lpstr>
      <vt:lpstr> أين هو مشهد البداية؟ كيف عرفتم ذلك؟</vt:lpstr>
      <vt:lpstr>تذكرنا ما وقع في بداية الحكاية. أنصتوا الآن لمقطع الوسط.</vt:lpstr>
      <vt:lpstr>تذكرنا ما وقع في بداية الحكاية. أنصتوا الآن لمقطع الوسط.</vt:lpstr>
      <vt:lpstr>هل ربحت ليلي في لعبتها المفضلة؟</vt:lpstr>
      <vt:lpstr>لا، خسرت ليلي في لعبتها المفضلة. رددوا </vt:lpstr>
      <vt:lpstr>في أي لعبة ربحت ليلي؟</vt:lpstr>
      <vt:lpstr>أحسنتم، ربحت ليلي في لعبة الغميضة. رددوا. </vt:lpstr>
      <vt:lpstr>هل ربح جوجو في لعبة الغميضة؟</vt:lpstr>
      <vt:lpstr> لا، خسر جوجو في لعبة الغميضة.  رددوا.</vt:lpstr>
      <vt:lpstr>في أي لعبة ربح جوجو؟</vt:lpstr>
      <vt:lpstr>أحسنتم، ربح جوجو في لعبة التسلق. رددوا.</vt:lpstr>
      <vt:lpstr>هل ربح كوكي في لعبة التسلق؟</vt:lpstr>
      <vt:lpstr>لا، فشل كوكي في لعبة التسلق. رددوا. </vt:lpstr>
      <vt:lpstr>في أي لعبة فاز كوكي؟</vt:lpstr>
      <vt:lpstr>أحسنتم، فاز كوكي في لعبة القفز. رددوا.</vt:lpstr>
      <vt:lpstr> هناك 3 مشاهد تمثل الوسط. من يحددها؟</vt:lpstr>
      <vt:lpstr>تذكرنا بداية ووسط الحكاية. أنصتوا الآن لنهاية الحكاية.</vt:lpstr>
      <vt:lpstr>ماذا قرر الأصدقاء في الأخير؟ </vt:lpstr>
      <vt:lpstr>أحسنتم، قرر  الأصدقاء أن يجربوا في كل مرة لعبة جديدة. رددوا.</vt:lpstr>
      <vt:lpstr> لاحظوا المشاهد التالية وحددوا أي واحد هو مشهد النهاية.</vt:lpstr>
      <vt:lpstr> هذه هي مشاهد الحكاية مرتبة. </vt:lpstr>
      <vt:lpstr>الآن سنلعب لعبة القفز مع المقاطع. سأختار 3 من فريق البنات و3 من فريق الأولاد.  ستجزئون كل كلمة أقولها إلى مقاطع مع القفز. الفريق الفائز هو من يجزئ الكلمات بشكل صحيح.</vt:lpstr>
      <vt:lpstr>وقت النجمة الآن. الفائز بنجمة الاستماع هو (هي)....</vt:lpstr>
      <vt:lpstr>قراءة/ كتابة</vt:lpstr>
      <vt:lpstr>بداية،  لنتذكر كيف نقرأ مقاطع الهمزة على الياء. سأعين 3 تلاميذ لقراءة المقاطع. (الفئة د) </vt:lpstr>
      <vt:lpstr> الآن سنجزئ الكلمات إلى مقاطع.     ماء – ماء . من يجزئ كلمة "شاطئ" إلى مقاطع؟ </vt:lpstr>
      <vt:lpstr> ما – ءٌ - . تصفيقتان. إذن كلمة "ماء"  تتكون من مقطعين. </vt:lpstr>
      <vt:lpstr> حذاءٌ - حذاء. من يجزئ كلمة "حذاءٌ" إلى مقاطع؟ </vt:lpstr>
      <vt:lpstr> أحسنتم، حِـ  - ذا - ءٌ. 3 تصفيقات. إذن كلمة "حذاءٌ"  تتكون من 3 مقاطع. </vt:lpstr>
      <vt:lpstr> سماءٌ – سماء. من يجزئ الكلمة إلى مقاطع؟</vt:lpstr>
      <vt:lpstr> أحسنتم، سَـ -  ما - ءٌ: 3 تصفيقات. إذن كلمة "سماء"  تتكون من 3 مقاطع.</vt:lpstr>
      <vt:lpstr>نواصل:  سنتعلم كيف نقرأ ونكتب الهمزة، هذه الحصة سنتعرف على الهمزة على السطر. </vt:lpstr>
      <vt:lpstr> هكذا تكتب الهمزة على السطر.</vt:lpstr>
      <vt:lpstr>على سبورة الكتابة، سأكتب الهمزة على السطر مع الوصف.  تابعوا معي.</vt:lpstr>
      <vt:lpstr>اكتبوا على ألواحكم الهمزة على السطر. ارفعوا الألواح ــــ صححوا.</vt:lpstr>
      <vt:lpstr>الآن سنتعلم كيف نقرأ الهمزة على السطر مع جميع الحركات.  انتبهوا جيدا. </vt:lpstr>
      <vt:lpstr>Présentation PowerPoint</vt:lpstr>
      <vt:lpstr>Présentation PowerPoint</vt:lpstr>
      <vt:lpstr>Présentation PowerPoint</vt:lpstr>
      <vt:lpstr>Présentation PowerPoint</vt:lpstr>
      <vt:lpstr>Présentation PowerPoint</vt:lpstr>
      <vt:lpstr> أقــــــرأ. تابعوا معي.</vt:lpstr>
      <vt:lpstr> من يقرأ؟ (خاص بالفئة د).</vt:lpstr>
      <vt:lpstr>أنا أقرأ وأنتم ترددون بعدي.</vt:lpstr>
      <vt:lpstr>من يقرأ؟ (خاص بمن هم في حاجة للتدرب على الدمج).</vt:lpstr>
      <vt:lpstr> أقرأ. رددوا بعدي. </vt:lpstr>
      <vt:lpstr> من يقرأ؟ سأعين 6 منكم لقيادة القراءة. </vt:lpstr>
      <vt:lpstr> أقرأ الجمل باسترسال. رددوا بعدي. </vt:lpstr>
      <vt:lpstr> من يقرأ؟ سأعين 6 منكم لقيادة القراءة. </vt:lpstr>
      <vt:lpstr>خذوا الكراسة الصفحة 98. </vt:lpstr>
      <vt:lpstr>في ثنائيات ـــــ كل واحد منكم يقرأ المقاطع والكلمات لزميله. سأمر بين الصفوف لأساعدكم.</vt:lpstr>
      <vt:lpstr>وقت النجمة الآن. الفائز بنجمة القراءة: ....</vt:lpstr>
      <vt:lpstr>قفوا، سنردد نشيد "جسمي نشيط ومثابر" مع الحركات.</vt:lpstr>
      <vt:lpstr>سنتعلم كيف نكمل كلمة بالمقطع الناقص من مقاطع الهمزة على السطر.  تابعوا معي.</vt:lpstr>
      <vt:lpstr>لاحظوا الصورة. ماذا ترون؟  اقرؤوا المقاطع المكتوبة في الكلمة.</vt:lpstr>
      <vt:lpstr>أكملوا الكلمة بهمزة على السطر،  واكتبوا الكلمة كاملة على ألواحكم.</vt:lpstr>
      <vt:lpstr>ارفعوا ألواحكم. صححوا.</vt:lpstr>
      <vt:lpstr>خذوا الكراسة الصفحة 98.  أكملوا الكلمات بالهمزة على الياء المناسبة. (يشرح الأستاذ المطلوب.  يتم التصحيح على السبورة وفي الكراسات). </vt:lpstr>
      <vt:lpstr>تعلمنا في حصص سابقة كيف ننقل جملا. من يقرأ الجملة التالية:</vt:lpstr>
      <vt:lpstr>انقلوا الجملة على ألواحكم لا تنسوا ترك فراغ بين الكلمات. صححوا.</vt:lpstr>
      <vt:lpstr>الآن خذوا دفاتر الكتابة: انقلوا الجملة في دفاتركم. اكتبوا بخط جميل. سأمر لمراقبتكم. </vt:lpstr>
      <vt:lpstr>وقت النجمة الآن. الفائز بنجمة الكتابة: ....</vt:lpstr>
      <vt:lpstr>اختتام الحصة</vt:lpstr>
      <vt:lpstr>تعلمنا أن الحكاية تتكون من بداية ووسط ونهاية. أين هي مشاهد الوسط؟ ماذا وقع فيها؟</vt:lpstr>
      <vt:lpstr>اليوم قرأنا حرف الهاء، سنملأ الجدول بالهمزة على السطر. رددوا معي. من يقرأ؟ (ف د)</vt:lpstr>
      <vt:lpstr>في البيت، اقرؤوا مقاطع  وكلمات وجمل الهمزة على الكراسة ص 99. </vt:lpstr>
      <vt:lpstr>أنجزوا أيضا تمرين الإكمال بهمزة، وانقلوا الكلمات على دفاتركم، غدا سأملي عليكم بعضا منها.</vt:lpstr>
      <vt:lpstr>إلى الحصة القادمة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161</cp:revision>
  <dcterms:created xsi:type="dcterms:W3CDTF">2023-09-20T21:35:22Z</dcterms:created>
  <dcterms:modified xsi:type="dcterms:W3CDTF">2026-04-05T19:04:19Z</dcterms:modified>
</cp:coreProperties>
</file>