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6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8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9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11.xml" ContentType="application/vnd.openxmlformats-officedocument.theme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2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13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theme/theme14.xml" ContentType="application/vnd.openxmlformats-officedocument.theme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theme/theme15.xml" ContentType="application/vnd.openxmlformats-officedocument.theme+xml"/>
  <Override PartName="/ppt/slideLayouts/slideLayout277.xml" ContentType="application/vnd.openxmlformats-officedocument.presentationml.slideLayout+xml"/>
  <Override PartName="/ppt/theme/theme16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17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theme/theme18.xml" ContentType="application/vnd.openxmlformats-officedocument.theme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6" r:id="rId5"/>
    <p:sldMasterId id="2147483802" r:id="rId6"/>
    <p:sldMasterId id="2147483829" r:id="rId7"/>
    <p:sldMasterId id="2147483845" r:id="rId8"/>
    <p:sldMasterId id="2147483860" r:id="rId9"/>
    <p:sldMasterId id="2147483883" r:id="rId10"/>
    <p:sldMasterId id="2147483901" r:id="rId11"/>
    <p:sldMasterId id="2147483925" r:id="rId12"/>
    <p:sldMasterId id="2147483952" r:id="rId13"/>
    <p:sldMasterId id="2147483994" r:id="rId14"/>
    <p:sldMasterId id="2147483997" r:id="rId15"/>
    <p:sldMasterId id="2147484023" r:id="rId16"/>
    <p:sldMasterId id="2147484025" r:id="rId17"/>
    <p:sldMasterId id="2147484049" r:id="rId18"/>
    <p:sldMasterId id="2147484083" r:id="rId19"/>
  </p:sldMasterIdLst>
  <p:notesMasterIdLst>
    <p:notesMasterId r:id="rId98"/>
  </p:notesMasterIdLst>
  <p:sldIdLst>
    <p:sldId id="2147482820" r:id="rId20"/>
    <p:sldId id="2147482558" r:id="rId21"/>
    <p:sldId id="2147482469" r:id="rId22"/>
    <p:sldId id="2147482602" r:id="rId23"/>
    <p:sldId id="2147482616" r:id="rId24"/>
    <p:sldId id="2147482691" r:id="rId25"/>
    <p:sldId id="2147482480" r:id="rId26"/>
    <p:sldId id="2134806825" r:id="rId27"/>
    <p:sldId id="2147482481" r:id="rId28"/>
    <p:sldId id="2147482795" r:id="rId29"/>
    <p:sldId id="2147482784" r:id="rId30"/>
    <p:sldId id="2147482631" r:id="rId31"/>
    <p:sldId id="2147482788" r:id="rId32"/>
    <p:sldId id="2147482700" r:id="rId33"/>
    <p:sldId id="2134806445" r:id="rId34"/>
    <p:sldId id="2134806253" r:id="rId35"/>
    <p:sldId id="2134806608" r:id="rId36"/>
    <p:sldId id="2147482719" r:id="rId37"/>
    <p:sldId id="2147482482" r:id="rId38"/>
    <p:sldId id="2134806268" r:id="rId39"/>
    <p:sldId id="2147482758" r:id="rId40"/>
    <p:sldId id="2147482796" r:id="rId41"/>
    <p:sldId id="2147482720" r:id="rId42"/>
    <p:sldId id="2147482797" r:id="rId43"/>
    <p:sldId id="2147482821" r:id="rId44"/>
    <p:sldId id="2147482822" r:id="rId45"/>
    <p:sldId id="2147482808" r:id="rId46"/>
    <p:sldId id="2147482634" r:id="rId47"/>
    <p:sldId id="2147482701" r:id="rId48"/>
    <p:sldId id="329" r:id="rId49"/>
    <p:sldId id="2147482810" r:id="rId50"/>
    <p:sldId id="2147482811" r:id="rId51"/>
    <p:sldId id="2147482812" r:id="rId52"/>
    <p:sldId id="2147482813" r:id="rId53"/>
    <p:sldId id="2147482814" r:id="rId54"/>
    <p:sldId id="2147482815" r:id="rId55"/>
    <p:sldId id="2147482816" r:id="rId56"/>
    <p:sldId id="2147482817" r:id="rId57"/>
    <p:sldId id="2147482768" r:id="rId58"/>
    <p:sldId id="2147482823" r:id="rId59"/>
    <p:sldId id="2147482754" r:id="rId60"/>
    <p:sldId id="2147482468" r:id="rId61"/>
    <p:sldId id="2147482861" r:id="rId62"/>
    <p:sldId id="2147482862" r:id="rId63"/>
    <p:sldId id="2147482509" r:id="rId64"/>
    <p:sldId id="2147482518" r:id="rId65"/>
    <p:sldId id="2147482520" r:id="rId66"/>
    <p:sldId id="2147482854" r:id="rId67"/>
    <p:sldId id="2147482855" r:id="rId68"/>
    <p:sldId id="2147482848" r:id="rId69"/>
    <p:sldId id="2147482849" r:id="rId70"/>
    <p:sldId id="2147482715" r:id="rId71"/>
    <p:sldId id="2147482856" r:id="rId72"/>
    <p:sldId id="2147482850" r:id="rId73"/>
    <p:sldId id="2147482863" r:id="rId74"/>
    <p:sldId id="2147482722" r:id="rId75"/>
    <p:sldId id="2147482858" r:id="rId76"/>
    <p:sldId id="2147482859" r:id="rId77"/>
    <p:sldId id="2147482697" r:id="rId78"/>
    <p:sldId id="366" r:id="rId79"/>
    <p:sldId id="2147482477" r:id="rId80"/>
    <p:sldId id="2147482831" r:id="rId81"/>
    <p:sldId id="2147482835" r:id="rId82"/>
    <p:sldId id="2147482860" r:id="rId83"/>
    <p:sldId id="2147482837" r:id="rId84"/>
    <p:sldId id="2147482864" r:id="rId85"/>
    <p:sldId id="2147482865" r:id="rId86"/>
    <p:sldId id="2147482866" r:id="rId87"/>
    <p:sldId id="2147482852" r:id="rId88"/>
    <p:sldId id="2147482642" r:id="rId89"/>
    <p:sldId id="2147482439" r:id="rId90"/>
    <p:sldId id="2147482694" r:id="rId91"/>
    <p:sldId id="2147482734" r:id="rId92"/>
    <p:sldId id="2134806317" r:id="rId93"/>
    <p:sldId id="2134806458" r:id="rId94"/>
    <p:sldId id="2147482790" r:id="rId95"/>
    <p:sldId id="2147482738" r:id="rId96"/>
    <p:sldId id="2147482625" r:id="rId97"/>
  </p:sldIdLst>
  <p:sldSz cx="9144000" cy="6858000" type="screen4x3"/>
  <p:notesSz cx="6858000" cy="9144000"/>
  <p:embeddedFontLst>
    <p:embeddedFont>
      <p:font typeface="Dosis" pitchFamily="2" charset="0"/>
      <p:regular r:id="rId99"/>
      <p:bold r:id="rId100"/>
    </p:embeddedFont>
    <p:embeddedFont>
      <p:font typeface="Dosis ExtraBold" pitchFamily="2" charset="0"/>
      <p:bold r:id="rId101"/>
    </p:embeddedFont>
    <p:embeddedFont>
      <p:font typeface="Dosis Medium" pitchFamily="2" charset="0"/>
      <p:regular r:id="rId102"/>
    </p:embeddedFont>
    <p:embeddedFont>
      <p:font typeface="Dosis SemiBold" pitchFamily="2" charset="0"/>
      <p:bold r:id="rId103"/>
    </p:embeddedFont>
    <p:embeddedFont>
      <p:font typeface="Microsoft Uighur" panose="02000000000000000000" pitchFamily="2" charset="-78"/>
      <p:regular r:id="rId104"/>
      <p:bold r:id="rId105"/>
    </p:embeddedFont>
    <p:embeddedFont>
      <p:font typeface="Modern Love" panose="04090805081005020601" pitchFamily="82" charset="0"/>
      <p:regular r:id="rId106"/>
    </p:embeddedFont>
    <p:embeddedFont>
      <p:font typeface="Noto Sans Symbols" panose="020B0604020202020204" charset="0"/>
      <p:regular r:id="rId107"/>
      <p:bold r:id="rId10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06585"/>
    <a:srgbClr val="FFFFFF"/>
    <a:srgbClr val="0097B2"/>
    <a:srgbClr val="1E3F48"/>
    <a:srgbClr val="7FB9BE"/>
    <a:srgbClr val="4C5155"/>
    <a:srgbClr val="D6E9EA"/>
    <a:srgbClr val="F6F6F6"/>
    <a:srgbClr val="70B1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slide" Target="slides/slide65.xml"/><Relationship Id="rId89" Type="http://schemas.openxmlformats.org/officeDocument/2006/relationships/slide" Target="slides/slide70.xml"/><Relationship Id="rId112" Type="http://schemas.openxmlformats.org/officeDocument/2006/relationships/tableStyles" Target="tableStyles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9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102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1.xml"/><Relationship Id="rId95" Type="http://schemas.openxmlformats.org/officeDocument/2006/relationships/slide" Target="slides/slide76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0" Type="http://schemas.openxmlformats.org/officeDocument/2006/relationships/slide" Target="slides/slide61.xml"/><Relationship Id="rId85" Type="http://schemas.openxmlformats.org/officeDocument/2006/relationships/slide" Target="slides/slide66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59" Type="http://schemas.openxmlformats.org/officeDocument/2006/relationships/slide" Target="slides/slide40.xml"/><Relationship Id="rId103" Type="http://schemas.openxmlformats.org/officeDocument/2006/relationships/font" Target="fonts/font5.fntdata"/><Relationship Id="rId108" Type="http://schemas.openxmlformats.org/officeDocument/2006/relationships/font" Target="fonts/font10.fntdata"/><Relationship Id="rId54" Type="http://schemas.openxmlformats.org/officeDocument/2006/relationships/slide" Target="slides/slide35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91" Type="http://schemas.openxmlformats.org/officeDocument/2006/relationships/slide" Target="slides/slide72.xml"/><Relationship Id="rId96" Type="http://schemas.openxmlformats.org/officeDocument/2006/relationships/slide" Target="slides/slide7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6" Type="http://schemas.openxmlformats.org/officeDocument/2006/relationships/font" Target="fonts/font8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slide" Target="slides/slide62.xml"/><Relationship Id="rId86" Type="http://schemas.openxmlformats.org/officeDocument/2006/relationships/slide" Target="slides/slide67.xml"/><Relationship Id="rId94" Type="http://schemas.openxmlformats.org/officeDocument/2006/relationships/slide" Target="slides/slide75.xml"/><Relationship Id="rId99" Type="http://schemas.openxmlformats.org/officeDocument/2006/relationships/font" Target="fonts/font1.fntdata"/><Relationship Id="rId101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109" Type="http://schemas.openxmlformats.org/officeDocument/2006/relationships/presProps" Target="presProps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97" Type="http://schemas.openxmlformats.org/officeDocument/2006/relationships/slide" Target="slides/slide78.xml"/><Relationship Id="rId104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slide" Target="slides/slide7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slide" Target="slides/slide68.xml"/><Relationship Id="rId110" Type="http://schemas.openxmlformats.org/officeDocument/2006/relationships/viewProps" Target="viewProps.xml"/><Relationship Id="rId61" Type="http://schemas.openxmlformats.org/officeDocument/2006/relationships/slide" Target="slides/slide42.xml"/><Relationship Id="rId82" Type="http://schemas.openxmlformats.org/officeDocument/2006/relationships/slide" Target="slides/slide6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Relationship Id="rId100" Type="http://schemas.openxmlformats.org/officeDocument/2006/relationships/font" Target="fonts/font2.fntdata"/><Relationship Id="rId105" Type="http://schemas.openxmlformats.org/officeDocument/2006/relationships/font" Target="fonts/font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93" Type="http://schemas.openxmlformats.org/officeDocument/2006/relationships/slide" Target="slides/slide74.xml"/><Relationship Id="rId9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6.xml"/><Relationship Id="rId46" Type="http://schemas.openxmlformats.org/officeDocument/2006/relationships/slide" Target="slides/slide27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62" Type="http://schemas.openxmlformats.org/officeDocument/2006/relationships/slide" Target="slides/slide43.xml"/><Relationship Id="rId83" Type="http://schemas.openxmlformats.org/officeDocument/2006/relationships/slide" Target="slides/slide64.xml"/><Relationship Id="rId88" Type="http://schemas.openxmlformats.org/officeDocument/2006/relationships/slide" Target="slides/slide69.xml"/><Relationship Id="rId11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7405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26" name="Google Shape;202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3E3297EB-F9A1-2577-02A3-FC8BF447B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3EF0EAAC-C0BE-30F8-BF1D-41080EBA5B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4C592578-56C5-AF6D-C93C-991AE035D0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8656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BFD120AA-D6FC-C8D9-7EF7-0538E2254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2F605C9B-A320-72DF-E8EB-5E92F7945D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FB4574B2-3BFC-016B-5113-9F5142844A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4542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7F78E2DC-A05F-2779-4F63-9BDF4D57F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53BD81AD-994A-C86D-D8C4-A8EDA99575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FDB44DE3-D5A9-0E68-1C49-9E52E34228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4818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023FCCC3-F959-4A40-9A08-F8353BCA4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8F915D4D-7EB5-0F18-3014-134604E273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9F61FAA2-EECA-5A94-0545-1EC2E37DF6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66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3B46C8DF-835E-66EB-BA67-D7275EB6B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7513C2D3-1DFC-BB4B-9EAE-C522379564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50BCB2DF-A5A8-DEFC-ED88-D06E7BB574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33692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CE6D315D-9B49-3C30-7859-E5FDE2F3A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E1BF478D-9DD0-F23E-B490-4EFF162A87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5B438D8C-138A-37A8-3982-8D7B856BC9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7302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C6E47273-3F53-F43B-7F22-41E26157E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86E1277A-F6EA-DFFC-3804-21ED484B55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FEEE2025-AA3A-D9A7-A309-858F7268CD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04894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>
          <a:extLst>
            <a:ext uri="{FF2B5EF4-FFF2-40B4-BE49-F238E27FC236}">
              <a16:creationId xmlns:a16="http://schemas.microsoft.com/office/drawing/2014/main" id="{C67C9BB9-0498-B493-C3BE-972880CD0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>
            <a:extLst>
              <a:ext uri="{FF2B5EF4-FFF2-40B4-BE49-F238E27FC236}">
                <a16:creationId xmlns:a16="http://schemas.microsoft.com/office/drawing/2014/main" id="{108EE78E-20C0-307D-7C17-13A88C1D2C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>
            <a:extLst>
              <a:ext uri="{FF2B5EF4-FFF2-40B4-BE49-F238E27FC236}">
                <a16:creationId xmlns:a16="http://schemas.microsoft.com/office/drawing/2014/main" id="{3EB4E170-BC8C-19C7-DB50-4DCCFEADE9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953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>
          <a:extLst>
            <a:ext uri="{FF2B5EF4-FFF2-40B4-BE49-F238E27FC236}">
              <a16:creationId xmlns:a16="http://schemas.microsoft.com/office/drawing/2014/main" id="{EE56C4B4-F128-398A-7581-F1815941D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>
            <a:extLst>
              <a:ext uri="{FF2B5EF4-FFF2-40B4-BE49-F238E27FC236}">
                <a16:creationId xmlns:a16="http://schemas.microsoft.com/office/drawing/2014/main" id="{03E0AD6F-9F7C-7D5D-AC56-8BC5CD1493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>
            <a:extLst>
              <a:ext uri="{FF2B5EF4-FFF2-40B4-BE49-F238E27FC236}">
                <a16:creationId xmlns:a16="http://schemas.microsoft.com/office/drawing/2014/main" id="{7A08858E-683D-9C5A-9F35-83352BA0DB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0152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5A54A4AF-0FAF-C02B-5333-75DD0F596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29230C4F-0D6D-0DCD-5F28-E48D2E3AD4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8B9F7C11-84C8-6D77-C7F9-D7C75A50DA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11462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Google Shape;2465;p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66" name="Google Shape;2466;p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84132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9A9899D7-D917-D2DE-8339-5E7E6F950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7682E98D-42C0-3C1F-18B5-BDD0CB7123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B6AF3DFB-8281-2B14-3126-F028562603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609262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4">
          <a:extLst>
            <a:ext uri="{FF2B5EF4-FFF2-40B4-BE49-F238E27FC236}">
              <a16:creationId xmlns:a16="http://schemas.microsoft.com/office/drawing/2014/main" id="{46CDE540-52D3-AA38-0F7A-EC31C3FC7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Google Shape;2465;p115:notes">
            <a:extLst>
              <a:ext uri="{FF2B5EF4-FFF2-40B4-BE49-F238E27FC236}">
                <a16:creationId xmlns:a16="http://schemas.microsoft.com/office/drawing/2014/main" id="{CD92C95B-5F14-ED81-0E47-EB094F18CF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66" name="Google Shape;2466;p115:notes">
            <a:extLst>
              <a:ext uri="{FF2B5EF4-FFF2-40B4-BE49-F238E27FC236}">
                <a16:creationId xmlns:a16="http://schemas.microsoft.com/office/drawing/2014/main" id="{949D29F3-94C8-8245-88AB-F776FFD6A8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25101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0" name="Google Shape;2430;p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31" name="Google Shape;2431;p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1706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72C47159-1D37-06E3-501A-8ABE7AB7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A2A0E8FF-8155-9650-A133-17343C59BC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358160DD-832D-DAC4-A3F4-4483DBA66B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7712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BF7C3331-7E36-9C61-EADC-BFB356BA4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28D03193-1BEE-CB3E-8824-F02CAE1577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7170FCC1-32C2-F8C6-FB09-B514D4FB27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19420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7A151C7D-22E8-A5D7-AD1D-C93A9B3CF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A45C805F-4AEC-07B5-F91B-816A29ABB4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2EE4ACBC-784D-FEC9-ACCB-FAA1DCFB09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3661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8F21A323-B764-5179-2295-960C133FB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097F9DFE-9EC8-A623-CD89-55AD99F4F9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D43CCDAD-B9E8-C4FF-1372-A0F8DF548A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46480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C17E1B6E-16DF-14DB-8A87-0D9465843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10AA9A6D-B153-29E8-EED3-AAF0C709EC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7476E44C-5012-0A61-BA7E-242E17165B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67155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45BBDC30-BD41-F4E3-5091-6DFBC3EEB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3C3BC460-DD44-B311-58C5-827536BE28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C95280A3-6723-E84C-86F7-DB33A26B50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98863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054D4F66-8B72-ECC9-036B-09EFDBA3B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C0D7C1E9-5052-D532-964C-E5F0586C79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21919511-D038-108A-1A85-EF4A9145B6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16981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91B470FD-3F25-694B-D100-AB2A911B3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32E537AE-7A30-3390-F284-23705FD453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D9FEF5D8-0A0E-FDF7-182A-644441CA02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051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microsoft.com/office/2007/relationships/hdphoto" Target="../media/hdphoto5.wdp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2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microsoft.com/office/2007/relationships/hdphoto" Target="../media/hdphoto5.wdp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Layouts/_rels/slideLayout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Layouts/_rels/slideLayout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5.png"/></Relationships>
</file>

<file path=ppt/slideLayouts/_rels/slideLayout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10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5.png"/></Relationships>
</file>

<file path=ppt/slideLayouts/_rels/slideLayout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0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8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8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8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5.png"/></Relationships>
</file>

<file path=ppt/slideLayouts/_rels/slideLayout3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0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9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35247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858233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585819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261783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8018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01748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03924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78930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0044817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15743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08734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58561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68969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86077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311050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693217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43506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75208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83264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42790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91635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8196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12497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8271946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65742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132392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79780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557509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361165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6321435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4433321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9733824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712455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162196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351744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844520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02750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268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243339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289648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55728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970003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97135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419970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32296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31838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50147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022235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31017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57140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48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1188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534267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898327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546180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696555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157839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94853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70976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143277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00168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208140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95153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75178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97583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24753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806929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8366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17621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04463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435768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585269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0896707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693432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11277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365546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496790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455482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143311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851873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4743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047944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23510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149886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646476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916921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71207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65957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569251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17340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69470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08692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5169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46073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253895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18096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107764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630853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91246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173113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219170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42349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907096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451922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98084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492639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071551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214104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46994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254732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4864364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19695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648970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95398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630838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277761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2ED80C0-3B4C-3036-01A5-1F37374145A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297FA55-5B79-22F2-F6ED-B2D3F4682C3B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40D31A6-CE8E-5100-4F26-6FA6D76DA21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56CBFBF-AFEE-3366-64D1-DD3D0D326A1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8586B20C-E7BB-B0C0-AB4C-D4BE0863F5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EC50F6AC-B2E9-BBB6-CD70-83853AB752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F868F9F2-B468-D1F7-AEBA-1A83979188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1396B05B-CCB2-7A24-BF51-622B888CAB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6D472B76-9E02-0FDE-FEF3-D6E747C2716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92535DB-640F-3B2A-2D6A-F35A7E4266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F114D985-926D-03EF-5967-B980ECCB9C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798F4A3-4894-1F1B-70AE-839B739185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231085F-1AF5-C644-B029-1C4EDEB966E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082CA9A-3E77-3092-A0E5-DEDE0653ED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D08D24DA-2244-DCEE-9208-A28B7B65AB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A133BF68-2054-D590-F88A-635B68431F6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820413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432789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966203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55814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92675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53735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22849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51194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6857680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962893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204132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2E898A7C-A1F4-76BB-2DA5-A41E24E69C6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A2F14461-A6C8-ACAF-2C0C-6AB85A530704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36AD2EDB-5B3E-83E6-50F3-536F05BA8ED9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3F54D6B1-AC9E-DB15-30C5-90A750D37A24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479323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F6169E9-0960-5083-4683-57FB9D2FA34B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3759312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490F8EEF-117F-3D45-0196-A8839D509C13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6039301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99112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104011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925817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789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616655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02511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54036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219883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763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018755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62749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454591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592002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74560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118102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10475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60354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3812969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5864169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940587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176255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53629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01443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38077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408013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99553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13626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45006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5309730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0055565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070408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96057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9897894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7539772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82502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7568028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52681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477704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944752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9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514513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4758438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704643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2104672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136332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456079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5637254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5687866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256554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4245524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480083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1043209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881575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441390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65329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7936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687275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2610351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671275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9855895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231590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48458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11443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8168815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93685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85925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492197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992782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427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9701459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5128468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994620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6825179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55853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79032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3917416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378041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631882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551067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127017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6614404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6663507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9759701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984204575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728137755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87924726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851603227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702041766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3397459302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4966350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1343831931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951997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845616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056068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2429206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7151748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0842372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9206061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0094392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5432023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1420248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876945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1689062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91818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2778371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2162092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205877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668554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1651461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0703117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4098121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286043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2827067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1091715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183184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061560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153821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248772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340308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783185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3599170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0569523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72488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7750343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5652915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0835092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2672779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6232691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64705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121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slideLayout" Target="../slideLayouts/slideLayout166.xml"/><Relationship Id="rId3" Type="http://schemas.openxmlformats.org/officeDocument/2006/relationships/slideLayout" Target="../slideLayouts/slideLayout151.xml"/><Relationship Id="rId21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20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23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58.xml"/><Relationship Id="rId19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Relationship Id="rId22" Type="http://schemas.openxmlformats.org/officeDocument/2006/relationships/slideLayout" Target="../slideLayouts/slideLayout17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17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3.xml"/><Relationship Id="rId16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81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1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191.xml"/><Relationship Id="rId21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17" Type="http://schemas.openxmlformats.org/officeDocument/2006/relationships/slideLayout" Target="../slideLayouts/slideLayout20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0.xml"/><Relationship Id="rId16" Type="http://schemas.openxmlformats.org/officeDocument/2006/relationships/slideLayout" Target="../slideLayouts/slideLayout204.xml"/><Relationship Id="rId20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93.xml"/><Relationship Id="rId15" Type="http://schemas.openxmlformats.org/officeDocument/2006/relationships/slideLayout" Target="../slideLayouts/slideLayout203.xml"/><Relationship Id="rId23" Type="http://schemas.openxmlformats.org/officeDocument/2006/relationships/slideLayout" Target="../slideLayouts/slideLayout211.xml"/><Relationship Id="rId10" Type="http://schemas.openxmlformats.org/officeDocument/2006/relationships/slideLayout" Target="../slideLayouts/slideLayout198.xml"/><Relationship Id="rId19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Relationship Id="rId22" Type="http://schemas.openxmlformats.org/officeDocument/2006/relationships/slideLayout" Target="../slideLayouts/slideLayout21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9.xml"/><Relationship Id="rId13" Type="http://schemas.openxmlformats.org/officeDocument/2006/relationships/slideLayout" Target="../slideLayouts/slideLayout224.xml"/><Relationship Id="rId18" Type="http://schemas.openxmlformats.org/officeDocument/2006/relationships/slideLayout" Target="../slideLayouts/slideLayout229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214.xml"/><Relationship Id="rId21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18.xml"/><Relationship Id="rId12" Type="http://schemas.openxmlformats.org/officeDocument/2006/relationships/slideLayout" Target="../slideLayouts/slideLayout223.xml"/><Relationship Id="rId17" Type="http://schemas.openxmlformats.org/officeDocument/2006/relationships/slideLayout" Target="../slideLayouts/slideLayout228.xml"/><Relationship Id="rId25" Type="http://schemas.openxmlformats.org/officeDocument/2006/relationships/slideLayout" Target="../slideLayouts/slideLayout236.xml"/><Relationship Id="rId2" Type="http://schemas.openxmlformats.org/officeDocument/2006/relationships/slideLayout" Target="../slideLayouts/slideLayout213.xml"/><Relationship Id="rId16" Type="http://schemas.openxmlformats.org/officeDocument/2006/relationships/slideLayout" Target="../slideLayouts/slideLayout227.xml"/><Relationship Id="rId20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12.xml"/><Relationship Id="rId6" Type="http://schemas.openxmlformats.org/officeDocument/2006/relationships/slideLayout" Target="../slideLayouts/slideLayout217.xml"/><Relationship Id="rId11" Type="http://schemas.openxmlformats.org/officeDocument/2006/relationships/slideLayout" Target="../slideLayouts/slideLayout222.xml"/><Relationship Id="rId24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16.xml"/><Relationship Id="rId15" Type="http://schemas.openxmlformats.org/officeDocument/2006/relationships/slideLayout" Target="../slideLayouts/slideLayout226.xml"/><Relationship Id="rId23" Type="http://schemas.openxmlformats.org/officeDocument/2006/relationships/slideLayout" Target="../slideLayouts/slideLayout234.xml"/><Relationship Id="rId10" Type="http://schemas.openxmlformats.org/officeDocument/2006/relationships/slideLayout" Target="../slideLayouts/slideLayout221.xml"/><Relationship Id="rId19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15.xml"/><Relationship Id="rId9" Type="http://schemas.openxmlformats.org/officeDocument/2006/relationships/slideLayout" Target="../slideLayouts/slideLayout220.xml"/><Relationship Id="rId14" Type="http://schemas.openxmlformats.org/officeDocument/2006/relationships/slideLayout" Target="../slideLayouts/slideLayout225.xml"/><Relationship Id="rId22" Type="http://schemas.openxmlformats.org/officeDocument/2006/relationships/slideLayout" Target="../slideLayouts/slideLayout233.xml"/><Relationship Id="rId27" Type="http://schemas.openxmlformats.org/officeDocument/2006/relationships/image" Target="../media/image2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2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5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9.xml"/><Relationship Id="rId13" Type="http://schemas.openxmlformats.org/officeDocument/2006/relationships/slideLayout" Target="../slideLayouts/slideLayout264.xml"/><Relationship Id="rId18" Type="http://schemas.openxmlformats.org/officeDocument/2006/relationships/slideLayout" Target="../slideLayouts/slideLayout269.xml"/><Relationship Id="rId26" Type="http://schemas.openxmlformats.org/officeDocument/2006/relationships/theme" Target="../theme/theme15.xml"/><Relationship Id="rId3" Type="http://schemas.openxmlformats.org/officeDocument/2006/relationships/slideLayout" Target="../slideLayouts/slideLayout254.xml"/><Relationship Id="rId21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58.xml"/><Relationship Id="rId12" Type="http://schemas.openxmlformats.org/officeDocument/2006/relationships/slideLayout" Target="../slideLayouts/slideLayout263.xml"/><Relationship Id="rId17" Type="http://schemas.openxmlformats.org/officeDocument/2006/relationships/slideLayout" Target="../slideLayouts/slideLayout268.xml"/><Relationship Id="rId25" Type="http://schemas.openxmlformats.org/officeDocument/2006/relationships/slideLayout" Target="../slideLayouts/slideLayout276.xml"/><Relationship Id="rId2" Type="http://schemas.openxmlformats.org/officeDocument/2006/relationships/slideLayout" Target="../slideLayouts/slideLayout253.xml"/><Relationship Id="rId16" Type="http://schemas.openxmlformats.org/officeDocument/2006/relationships/slideLayout" Target="../slideLayouts/slideLayout267.xml"/><Relationship Id="rId20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52.xml"/><Relationship Id="rId6" Type="http://schemas.openxmlformats.org/officeDocument/2006/relationships/slideLayout" Target="../slideLayouts/slideLayout257.xml"/><Relationship Id="rId11" Type="http://schemas.openxmlformats.org/officeDocument/2006/relationships/slideLayout" Target="../slideLayouts/slideLayout262.xml"/><Relationship Id="rId24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56.xml"/><Relationship Id="rId15" Type="http://schemas.openxmlformats.org/officeDocument/2006/relationships/slideLayout" Target="../slideLayouts/slideLayout266.xml"/><Relationship Id="rId23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61.xml"/><Relationship Id="rId19" Type="http://schemas.openxmlformats.org/officeDocument/2006/relationships/slideLayout" Target="../slideLayouts/slideLayout270.xml"/><Relationship Id="rId4" Type="http://schemas.openxmlformats.org/officeDocument/2006/relationships/slideLayout" Target="../slideLayouts/slideLayout255.xml"/><Relationship Id="rId9" Type="http://schemas.openxmlformats.org/officeDocument/2006/relationships/slideLayout" Target="../slideLayouts/slideLayout260.xml"/><Relationship Id="rId14" Type="http://schemas.openxmlformats.org/officeDocument/2006/relationships/slideLayout" Target="../slideLayouts/slideLayout265.xml"/><Relationship Id="rId22" Type="http://schemas.openxmlformats.org/officeDocument/2006/relationships/slideLayout" Target="../slideLayouts/slideLayout273.xml"/><Relationship Id="rId27" Type="http://schemas.openxmlformats.org/officeDocument/2006/relationships/image" Target="../media/image20.jpg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27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slideLayout" Target="../slideLayouts/slideLayout290.xml"/><Relationship Id="rId18" Type="http://schemas.openxmlformats.org/officeDocument/2006/relationships/slideLayout" Target="../slideLayouts/slideLayout295.xml"/><Relationship Id="rId3" Type="http://schemas.openxmlformats.org/officeDocument/2006/relationships/slideLayout" Target="../slideLayouts/slideLayout280.xml"/><Relationship Id="rId21" Type="http://schemas.openxmlformats.org/officeDocument/2006/relationships/slideLayout" Target="../slideLayouts/slideLayout298.xml"/><Relationship Id="rId7" Type="http://schemas.openxmlformats.org/officeDocument/2006/relationships/slideLayout" Target="../slideLayouts/slideLayout284.xml"/><Relationship Id="rId12" Type="http://schemas.openxmlformats.org/officeDocument/2006/relationships/slideLayout" Target="../slideLayouts/slideLayout289.xml"/><Relationship Id="rId17" Type="http://schemas.openxmlformats.org/officeDocument/2006/relationships/slideLayout" Target="../slideLayouts/slideLayout294.xml"/><Relationship Id="rId2" Type="http://schemas.openxmlformats.org/officeDocument/2006/relationships/slideLayout" Target="../slideLayouts/slideLayout279.xml"/><Relationship Id="rId16" Type="http://schemas.openxmlformats.org/officeDocument/2006/relationships/slideLayout" Target="../slideLayouts/slideLayout293.xml"/><Relationship Id="rId20" Type="http://schemas.openxmlformats.org/officeDocument/2006/relationships/slideLayout" Target="../slideLayouts/slideLayout297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24" Type="http://schemas.openxmlformats.org/officeDocument/2006/relationships/image" Target="../media/image20.jpg"/><Relationship Id="rId5" Type="http://schemas.openxmlformats.org/officeDocument/2006/relationships/slideLayout" Target="../slideLayouts/slideLayout282.xml"/><Relationship Id="rId15" Type="http://schemas.openxmlformats.org/officeDocument/2006/relationships/slideLayout" Target="../slideLayouts/slideLayout292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87.xml"/><Relationship Id="rId19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Relationship Id="rId14" Type="http://schemas.openxmlformats.org/officeDocument/2006/relationships/slideLayout" Target="../slideLayouts/slideLayout291.xml"/><Relationship Id="rId22" Type="http://schemas.openxmlformats.org/officeDocument/2006/relationships/slideLayout" Target="../slideLayouts/slideLayout29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slideLayout" Target="../slideLayouts/slideLayout312.xml"/><Relationship Id="rId18" Type="http://schemas.openxmlformats.org/officeDocument/2006/relationships/slideLayout" Target="../slideLayouts/slideLayout317.xml"/><Relationship Id="rId26" Type="http://schemas.openxmlformats.org/officeDocument/2006/relationships/slideLayout" Target="../slideLayouts/slideLayout325.xml"/><Relationship Id="rId3" Type="http://schemas.openxmlformats.org/officeDocument/2006/relationships/slideLayout" Target="../slideLayouts/slideLayout302.xml"/><Relationship Id="rId21" Type="http://schemas.openxmlformats.org/officeDocument/2006/relationships/slideLayout" Target="../slideLayouts/slideLayout320.xml"/><Relationship Id="rId7" Type="http://schemas.openxmlformats.org/officeDocument/2006/relationships/slideLayout" Target="../slideLayouts/slideLayout306.xml"/><Relationship Id="rId12" Type="http://schemas.openxmlformats.org/officeDocument/2006/relationships/slideLayout" Target="../slideLayouts/slideLayout311.xml"/><Relationship Id="rId17" Type="http://schemas.openxmlformats.org/officeDocument/2006/relationships/slideLayout" Target="../slideLayouts/slideLayout316.xml"/><Relationship Id="rId25" Type="http://schemas.openxmlformats.org/officeDocument/2006/relationships/slideLayout" Target="../slideLayouts/slideLayout324.xml"/><Relationship Id="rId2" Type="http://schemas.openxmlformats.org/officeDocument/2006/relationships/slideLayout" Target="../slideLayouts/slideLayout301.xml"/><Relationship Id="rId16" Type="http://schemas.openxmlformats.org/officeDocument/2006/relationships/slideLayout" Target="../slideLayouts/slideLayout315.xml"/><Relationship Id="rId20" Type="http://schemas.openxmlformats.org/officeDocument/2006/relationships/slideLayout" Target="../slideLayouts/slideLayout319.xml"/><Relationship Id="rId29" Type="http://schemas.openxmlformats.org/officeDocument/2006/relationships/image" Target="../media/image11.jpg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24" Type="http://schemas.openxmlformats.org/officeDocument/2006/relationships/slideLayout" Target="../slideLayouts/slideLayout323.xml"/><Relationship Id="rId5" Type="http://schemas.openxmlformats.org/officeDocument/2006/relationships/slideLayout" Target="../slideLayouts/slideLayout304.xml"/><Relationship Id="rId15" Type="http://schemas.openxmlformats.org/officeDocument/2006/relationships/slideLayout" Target="../slideLayouts/slideLayout314.xml"/><Relationship Id="rId23" Type="http://schemas.openxmlformats.org/officeDocument/2006/relationships/slideLayout" Target="../slideLayouts/slideLayout322.xml"/><Relationship Id="rId28" Type="http://schemas.openxmlformats.org/officeDocument/2006/relationships/theme" Target="../theme/theme18.xml"/><Relationship Id="rId10" Type="http://schemas.openxmlformats.org/officeDocument/2006/relationships/slideLayout" Target="../slideLayouts/slideLayout309.xml"/><Relationship Id="rId19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Relationship Id="rId14" Type="http://schemas.openxmlformats.org/officeDocument/2006/relationships/slideLayout" Target="../slideLayouts/slideLayout313.xml"/><Relationship Id="rId22" Type="http://schemas.openxmlformats.org/officeDocument/2006/relationships/slideLayout" Target="../slideLayouts/slideLayout321.xml"/><Relationship Id="rId27" Type="http://schemas.openxmlformats.org/officeDocument/2006/relationships/slideLayout" Target="../slideLayouts/slideLayout32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4.xml"/><Relationship Id="rId13" Type="http://schemas.openxmlformats.org/officeDocument/2006/relationships/slideLayout" Target="../slideLayouts/slideLayout339.xml"/><Relationship Id="rId18" Type="http://schemas.openxmlformats.org/officeDocument/2006/relationships/slideLayout" Target="../slideLayouts/slideLayout344.xml"/><Relationship Id="rId3" Type="http://schemas.openxmlformats.org/officeDocument/2006/relationships/slideLayout" Target="../slideLayouts/slideLayout329.xml"/><Relationship Id="rId21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33.xml"/><Relationship Id="rId12" Type="http://schemas.openxmlformats.org/officeDocument/2006/relationships/slideLayout" Target="../slideLayouts/slideLayout338.xml"/><Relationship Id="rId17" Type="http://schemas.openxmlformats.org/officeDocument/2006/relationships/slideLayout" Target="../slideLayouts/slideLayout343.xml"/><Relationship Id="rId25" Type="http://schemas.openxmlformats.org/officeDocument/2006/relationships/image" Target="../media/image20.jpg"/><Relationship Id="rId2" Type="http://schemas.openxmlformats.org/officeDocument/2006/relationships/slideLayout" Target="../slideLayouts/slideLayout328.xml"/><Relationship Id="rId16" Type="http://schemas.openxmlformats.org/officeDocument/2006/relationships/slideLayout" Target="../slideLayouts/slideLayout342.xml"/><Relationship Id="rId20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27.xml"/><Relationship Id="rId6" Type="http://schemas.openxmlformats.org/officeDocument/2006/relationships/slideLayout" Target="../slideLayouts/slideLayout332.xml"/><Relationship Id="rId11" Type="http://schemas.openxmlformats.org/officeDocument/2006/relationships/slideLayout" Target="../slideLayouts/slideLayout337.xml"/><Relationship Id="rId24" Type="http://schemas.openxmlformats.org/officeDocument/2006/relationships/theme" Target="../theme/theme19.xml"/><Relationship Id="rId5" Type="http://schemas.openxmlformats.org/officeDocument/2006/relationships/slideLayout" Target="../slideLayouts/slideLayout331.xml"/><Relationship Id="rId15" Type="http://schemas.openxmlformats.org/officeDocument/2006/relationships/slideLayout" Target="../slideLayouts/slideLayout341.xml"/><Relationship Id="rId23" Type="http://schemas.openxmlformats.org/officeDocument/2006/relationships/slideLayout" Target="../slideLayouts/slideLayout349.xml"/><Relationship Id="rId10" Type="http://schemas.openxmlformats.org/officeDocument/2006/relationships/slideLayout" Target="../slideLayouts/slideLayout336.xml"/><Relationship Id="rId19" Type="http://schemas.openxmlformats.org/officeDocument/2006/relationships/slideLayout" Target="../slideLayouts/slideLayout345.xml"/><Relationship Id="rId4" Type="http://schemas.openxmlformats.org/officeDocument/2006/relationships/slideLayout" Target="../slideLayouts/slideLayout330.xml"/><Relationship Id="rId9" Type="http://schemas.openxmlformats.org/officeDocument/2006/relationships/slideLayout" Target="../slideLayouts/slideLayout335.xml"/><Relationship Id="rId14" Type="http://schemas.openxmlformats.org/officeDocument/2006/relationships/slideLayout" Target="../slideLayouts/slideLayout340.xml"/><Relationship Id="rId22" Type="http://schemas.openxmlformats.org/officeDocument/2006/relationships/slideLayout" Target="../slideLayouts/slideLayout3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4079" r:id="rId23"/>
    <p:sldLayoutId id="2147484081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1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0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622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46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29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  <p:sldLayoutId id="214748384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8294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817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  <p:sldLayoutId id="2147483878" r:id="rId18"/>
    <p:sldLayoutId id="2147483879" r:id="rId19"/>
    <p:sldLayoutId id="2147483880" r:id="rId20"/>
    <p:sldLayoutId id="2147483881" r:id="rId21"/>
    <p:sldLayoutId id="2147483882" r:id="rId22"/>
    <p:sldLayoutId id="21474840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9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0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39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  <p:sldLayoutId id="214748392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056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0" r:id="rId15"/>
    <p:sldLayoutId id="2147483941" r:id="rId16"/>
    <p:sldLayoutId id="2147483942" r:id="rId17"/>
    <p:sldLayoutId id="2147483943" r:id="rId18"/>
    <p:sldLayoutId id="2147483944" r:id="rId19"/>
    <p:sldLayoutId id="2147483945" r:id="rId20"/>
    <p:sldLayoutId id="2147483946" r:id="rId21"/>
    <p:sldLayoutId id="2147483947" r:id="rId22"/>
    <p:sldLayoutId id="2147483948" r:id="rId23"/>
    <p:sldLayoutId id="2147483949" r:id="rId24"/>
    <p:sldLayoutId id="2147483951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876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  <p:sldLayoutId id="2147483964" r:id="rId12"/>
    <p:sldLayoutId id="214748396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07330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5" r:id="rId1"/>
    <p:sldLayoutId id="2147483996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927747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  <p:sldLayoutId id="2147484009" r:id="rId12"/>
    <p:sldLayoutId id="2147484010" r:id="rId13"/>
    <p:sldLayoutId id="2147484011" r:id="rId14"/>
    <p:sldLayoutId id="2147484012" r:id="rId15"/>
    <p:sldLayoutId id="2147484013" r:id="rId16"/>
    <p:sldLayoutId id="2147484014" r:id="rId17"/>
    <p:sldLayoutId id="2147484015" r:id="rId18"/>
    <p:sldLayoutId id="2147484016" r:id="rId19"/>
    <p:sldLayoutId id="2147484017" r:id="rId20"/>
    <p:sldLayoutId id="2147484018" r:id="rId21"/>
    <p:sldLayoutId id="2147484019" r:id="rId22"/>
    <p:sldLayoutId id="2147484020" r:id="rId23"/>
    <p:sldLayoutId id="2147484021" r:id="rId24"/>
    <p:sldLayoutId id="2147484022" r:id="rId2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8983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121877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  <p:sldLayoutId id="214748404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5139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  <p:sldLayoutId id="2147484061" r:id="rId12"/>
    <p:sldLayoutId id="2147484062" r:id="rId13"/>
    <p:sldLayoutId id="2147484063" r:id="rId14"/>
    <p:sldLayoutId id="2147484064" r:id="rId15"/>
    <p:sldLayoutId id="2147484065" r:id="rId16"/>
    <p:sldLayoutId id="2147484066" r:id="rId17"/>
    <p:sldLayoutId id="2147484067" r:id="rId18"/>
    <p:sldLayoutId id="2147484068" r:id="rId19"/>
    <p:sldLayoutId id="2147484069" r:id="rId20"/>
    <p:sldLayoutId id="2147484070" r:id="rId21"/>
    <p:sldLayoutId id="2147484071" r:id="rId22"/>
    <p:sldLayoutId id="2147484072" r:id="rId23"/>
    <p:sldLayoutId id="2147484073" r:id="rId24"/>
    <p:sldLayoutId id="2147484074" r:id="rId25"/>
    <p:sldLayoutId id="2147484075" r:id="rId26"/>
    <p:sldLayoutId id="2147484077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14970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  <p:sldLayoutId id="2147484095" r:id="rId12"/>
    <p:sldLayoutId id="2147484096" r:id="rId13"/>
    <p:sldLayoutId id="2147484097" r:id="rId14"/>
    <p:sldLayoutId id="2147484098" r:id="rId15"/>
    <p:sldLayoutId id="2147484099" r:id="rId16"/>
    <p:sldLayoutId id="2147484100" r:id="rId17"/>
    <p:sldLayoutId id="2147484101" r:id="rId18"/>
    <p:sldLayoutId id="2147484102" r:id="rId19"/>
    <p:sldLayoutId id="2147484103" r:id="rId20"/>
    <p:sldLayoutId id="2147484104" r:id="rId21"/>
    <p:sldLayoutId id="2147484105" r:id="rId22"/>
    <p:sldLayoutId id="2147484106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4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77.xml"/><Relationship Id="rId5" Type="http://schemas.openxmlformats.org/officeDocument/2006/relationships/image" Target="../media/image42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0.png"/><Relationship Id="rId7" Type="http://schemas.openxmlformats.org/officeDocument/2006/relationships/image" Target="../media/image30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0.png"/><Relationship Id="rId7" Type="http://schemas.openxmlformats.org/officeDocument/2006/relationships/image" Target="../media/image4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2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3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4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51.xml"/><Relationship Id="rId5" Type="http://schemas.openxmlformats.org/officeDocument/2006/relationships/image" Target="../media/image44.png"/><Relationship Id="rId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4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6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26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6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6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88.xml"/><Relationship Id="rId7" Type="http://schemas.openxmlformats.org/officeDocument/2006/relationships/image" Target="../media/image4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image" Target="../media/image30.gif"/><Relationship Id="rId10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image" Target="../media/image40.png"/><Relationship Id="rId7" Type="http://schemas.openxmlformats.org/officeDocument/2006/relationships/image" Target="../media/image71.jpg"/><Relationship Id="rId12" Type="http://schemas.openxmlformats.org/officeDocument/2006/relationships/image" Target="../media/image76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6.png"/><Relationship Id="rId11" Type="http://schemas.openxmlformats.org/officeDocument/2006/relationships/image" Target="../media/image75.jpg"/><Relationship Id="rId5" Type="http://schemas.openxmlformats.org/officeDocument/2006/relationships/image" Target="../media/image45.png"/><Relationship Id="rId10" Type="http://schemas.openxmlformats.org/officeDocument/2006/relationships/image" Target="../media/image74.jpg"/><Relationship Id="rId4" Type="http://schemas.openxmlformats.org/officeDocument/2006/relationships/image" Target="../media/image44.png"/><Relationship Id="rId9" Type="http://schemas.openxmlformats.org/officeDocument/2006/relationships/image" Target="../media/image73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g"/><Relationship Id="rId3" Type="http://schemas.openxmlformats.org/officeDocument/2006/relationships/image" Target="../media/image40.png"/><Relationship Id="rId7" Type="http://schemas.openxmlformats.org/officeDocument/2006/relationships/image" Target="../media/image71.jpg"/><Relationship Id="rId12" Type="http://schemas.openxmlformats.org/officeDocument/2006/relationships/image" Target="../media/image76.jp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6.png"/><Relationship Id="rId11" Type="http://schemas.openxmlformats.org/officeDocument/2006/relationships/image" Target="../media/image75.jpg"/><Relationship Id="rId5" Type="http://schemas.openxmlformats.org/officeDocument/2006/relationships/image" Target="../media/image45.png"/><Relationship Id="rId10" Type="http://schemas.openxmlformats.org/officeDocument/2006/relationships/image" Target="../media/image74.jpg"/><Relationship Id="rId4" Type="http://schemas.openxmlformats.org/officeDocument/2006/relationships/image" Target="../media/image44.png"/><Relationship Id="rId9" Type="http://schemas.openxmlformats.org/officeDocument/2006/relationships/image" Target="../media/image72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g"/><Relationship Id="rId3" Type="http://schemas.openxmlformats.org/officeDocument/2006/relationships/image" Target="../media/image40.png"/><Relationship Id="rId7" Type="http://schemas.openxmlformats.org/officeDocument/2006/relationships/image" Target="../media/image71.jpg"/><Relationship Id="rId12" Type="http://schemas.openxmlformats.org/officeDocument/2006/relationships/image" Target="../media/image76.jp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6.png"/><Relationship Id="rId11" Type="http://schemas.openxmlformats.org/officeDocument/2006/relationships/image" Target="../media/image75.jpg"/><Relationship Id="rId5" Type="http://schemas.openxmlformats.org/officeDocument/2006/relationships/image" Target="../media/image45.png"/><Relationship Id="rId10" Type="http://schemas.openxmlformats.org/officeDocument/2006/relationships/image" Target="../media/image74.jpg"/><Relationship Id="rId4" Type="http://schemas.openxmlformats.org/officeDocument/2006/relationships/image" Target="../media/image44.png"/><Relationship Id="rId9" Type="http://schemas.openxmlformats.org/officeDocument/2006/relationships/image" Target="../media/image72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g"/><Relationship Id="rId3" Type="http://schemas.openxmlformats.org/officeDocument/2006/relationships/image" Target="../media/image40.png"/><Relationship Id="rId7" Type="http://schemas.openxmlformats.org/officeDocument/2006/relationships/image" Target="../media/image71.jpg"/><Relationship Id="rId12" Type="http://schemas.openxmlformats.org/officeDocument/2006/relationships/image" Target="../media/image76.jp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6.png"/><Relationship Id="rId11" Type="http://schemas.openxmlformats.org/officeDocument/2006/relationships/image" Target="../media/image75.jpg"/><Relationship Id="rId5" Type="http://schemas.openxmlformats.org/officeDocument/2006/relationships/image" Target="../media/image45.png"/><Relationship Id="rId10" Type="http://schemas.openxmlformats.org/officeDocument/2006/relationships/image" Target="../media/image74.jpg"/><Relationship Id="rId4" Type="http://schemas.openxmlformats.org/officeDocument/2006/relationships/image" Target="../media/image44.png"/><Relationship Id="rId9" Type="http://schemas.openxmlformats.org/officeDocument/2006/relationships/image" Target="../media/image72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82.png"/><Relationship Id="rId3" Type="http://schemas.openxmlformats.org/officeDocument/2006/relationships/image" Target="../media/image30.gif"/><Relationship Id="rId7" Type="http://schemas.openxmlformats.org/officeDocument/2006/relationships/image" Target="../media/image45.pn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44.png"/><Relationship Id="rId11" Type="http://schemas.openxmlformats.org/officeDocument/2006/relationships/image" Target="../media/image80.png"/><Relationship Id="rId5" Type="http://schemas.openxmlformats.org/officeDocument/2006/relationships/image" Target="../media/image40.png"/><Relationship Id="rId10" Type="http://schemas.openxmlformats.org/officeDocument/2006/relationships/image" Target="../media/image79.png"/><Relationship Id="rId4" Type="http://schemas.openxmlformats.org/officeDocument/2006/relationships/image" Target="../media/image26.png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88.xml"/><Relationship Id="rId7" Type="http://schemas.openxmlformats.org/officeDocument/2006/relationships/image" Target="../media/image4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0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9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51.xml"/><Relationship Id="rId6" Type="http://schemas.openxmlformats.org/officeDocument/2006/relationships/image" Target="../media/image45.png"/><Relationship Id="rId5" Type="http://schemas.openxmlformats.org/officeDocument/2006/relationships/image" Target="../media/image86.png"/><Relationship Id="rId4" Type="http://schemas.microsoft.com/office/2007/relationships/hdphoto" Target="../media/hdphoto3.wd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2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2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6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89.jpeg"/><Relationship Id="rId9" Type="http://schemas.openxmlformats.org/officeDocument/2006/relationships/image" Target="../media/image8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2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6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89.jpeg"/><Relationship Id="rId9" Type="http://schemas.openxmlformats.org/officeDocument/2006/relationships/image" Target="../media/image9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g"/><Relationship Id="rId3" Type="http://schemas.openxmlformats.org/officeDocument/2006/relationships/image" Target="../media/image2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6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89.jpeg"/><Relationship Id="rId9" Type="http://schemas.openxmlformats.org/officeDocument/2006/relationships/image" Target="../media/image91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2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6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89.jpeg"/><Relationship Id="rId9" Type="http://schemas.openxmlformats.org/officeDocument/2006/relationships/image" Target="../media/image9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9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9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9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9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9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9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9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96.png"/><Relationship Id="rId7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10" Type="http://schemas.openxmlformats.org/officeDocument/2006/relationships/image" Target="../media/image46.png"/><Relationship Id="rId4" Type="http://schemas.openxmlformats.org/officeDocument/2006/relationships/image" Target="../media/image97.png"/><Relationship Id="rId9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40.png"/><Relationship Id="rId7" Type="http://schemas.openxmlformats.org/officeDocument/2006/relationships/image" Target="../media/image9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99.png"/><Relationship Id="rId4" Type="http://schemas.openxmlformats.org/officeDocument/2006/relationships/image" Target="../media/image44.png"/><Relationship Id="rId9" Type="http://schemas.openxmlformats.org/officeDocument/2006/relationships/image" Target="../media/image9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98.png"/><Relationship Id="rId7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0.png"/><Relationship Id="rId5" Type="http://schemas.openxmlformats.org/officeDocument/2006/relationships/image" Target="../media/image100.png"/><Relationship Id="rId10" Type="http://schemas.openxmlformats.org/officeDocument/2006/relationships/image" Target="../media/image101.svg"/><Relationship Id="rId4" Type="http://schemas.openxmlformats.org/officeDocument/2006/relationships/image" Target="../media/image99.png"/><Relationship Id="rId9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99.png"/><Relationship Id="rId7" Type="http://schemas.openxmlformats.org/officeDocument/2006/relationships/image" Target="../media/image45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10" Type="http://schemas.openxmlformats.org/officeDocument/2006/relationships/image" Target="../media/image25.png"/><Relationship Id="rId4" Type="http://schemas.openxmlformats.org/officeDocument/2006/relationships/image" Target="../media/image100.png"/><Relationship Id="rId9" Type="http://schemas.openxmlformats.org/officeDocument/2006/relationships/image" Target="../media/image101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3.png"/><Relationship Id="rId7" Type="http://schemas.openxmlformats.org/officeDocument/2006/relationships/image" Target="../media/image26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108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108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3.png"/><Relationship Id="rId7" Type="http://schemas.openxmlformats.org/officeDocument/2006/relationships/image" Target="../media/image25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3.png"/><Relationship Id="rId7" Type="http://schemas.openxmlformats.org/officeDocument/2006/relationships/image" Target="../media/image25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03.png"/><Relationship Id="rId7" Type="http://schemas.openxmlformats.org/officeDocument/2006/relationships/image" Target="../media/image112.jpe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Relationship Id="rId9" Type="http://schemas.openxmlformats.org/officeDocument/2006/relationships/image" Target="../media/image11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slideLayout" Target="../slideLayouts/slideLayout329.xml"/><Relationship Id="rId7" Type="http://schemas.openxmlformats.org/officeDocument/2006/relationships/image" Target="../media/image30.gif"/><Relationship Id="rId12" Type="http://schemas.openxmlformats.org/officeDocument/2006/relationships/image" Target="../media/image10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85.png"/><Relationship Id="rId11" Type="http://schemas.openxmlformats.org/officeDocument/2006/relationships/image" Target="../media/image105.png"/><Relationship Id="rId5" Type="http://schemas.openxmlformats.org/officeDocument/2006/relationships/image" Target="../media/image26.png"/><Relationship Id="rId10" Type="http://schemas.openxmlformats.org/officeDocument/2006/relationships/image" Target="../media/image104.pn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10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slideLayout" Target="../slideLayouts/slideLayout328.xml"/><Relationship Id="rId7" Type="http://schemas.openxmlformats.org/officeDocument/2006/relationships/image" Target="../media/image103.png"/><Relationship Id="rId12" Type="http://schemas.openxmlformats.org/officeDocument/2006/relationships/image" Target="../media/image1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02.png"/><Relationship Id="rId11" Type="http://schemas.openxmlformats.org/officeDocument/2006/relationships/image" Target="../media/image30.gif"/><Relationship Id="rId5" Type="http://schemas.openxmlformats.org/officeDocument/2006/relationships/image" Target="../media/image26.png"/><Relationship Id="rId10" Type="http://schemas.openxmlformats.org/officeDocument/2006/relationships/image" Target="../media/image106.pn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10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Relationship Id="rId9" Type="http://schemas.openxmlformats.org/officeDocument/2006/relationships/image" Target="../media/image9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105.png"/><Relationship Id="rId11" Type="http://schemas.openxmlformats.org/officeDocument/2006/relationships/image" Target="../media/image116.png"/><Relationship Id="rId5" Type="http://schemas.openxmlformats.org/officeDocument/2006/relationships/image" Target="../media/image104.png"/><Relationship Id="rId10" Type="http://schemas.openxmlformats.org/officeDocument/2006/relationships/image" Target="../media/image25.png"/><Relationship Id="rId4" Type="http://schemas.openxmlformats.org/officeDocument/2006/relationships/image" Target="../media/image103.png"/><Relationship Id="rId9" Type="http://schemas.openxmlformats.org/officeDocument/2006/relationships/image" Target="../media/image115.sv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105.png"/><Relationship Id="rId11" Type="http://schemas.openxmlformats.org/officeDocument/2006/relationships/image" Target="../media/image116.png"/><Relationship Id="rId5" Type="http://schemas.openxmlformats.org/officeDocument/2006/relationships/image" Target="../media/image104.png"/><Relationship Id="rId10" Type="http://schemas.openxmlformats.org/officeDocument/2006/relationships/image" Target="../media/image25.png"/><Relationship Id="rId4" Type="http://schemas.openxmlformats.org/officeDocument/2006/relationships/image" Target="../media/image103.png"/><Relationship Id="rId9" Type="http://schemas.openxmlformats.org/officeDocument/2006/relationships/image" Target="../media/image115.sv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10" Type="http://schemas.openxmlformats.org/officeDocument/2006/relationships/image" Target="../media/image115.svg"/><Relationship Id="rId4" Type="http://schemas.openxmlformats.org/officeDocument/2006/relationships/image" Target="../media/image103.png"/><Relationship Id="rId9" Type="http://schemas.openxmlformats.org/officeDocument/2006/relationships/image" Target="../media/image11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10" Type="http://schemas.openxmlformats.org/officeDocument/2006/relationships/image" Target="../media/image118.png"/><Relationship Id="rId4" Type="http://schemas.openxmlformats.org/officeDocument/2006/relationships/image" Target="../media/image103.png"/><Relationship Id="rId9" Type="http://schemas.openxmlformats.org/officeDocument/2006/relationships/image" Target="../media/image2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10" Type="http://schemas.openxmlformats.org/officeDocument/2006/relationships/image" Target="../media/image118.png"/><Relationship Id="rId4" Type="http://schemas.openxmlformats.org/officeDocument/2006/relationships/image" Target="../media/image103.png"/><Relationship Id="rId9" Type="http://schemas.openxmlformats.org/officeDocument/2006/relationships/image" Target="../media/image2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10" Type="http://schemas.openxmlformats.org/officeDocument/2006/relationships/image" Target="../media/image119.svg"/><Relationship Id="rId4" Type="http://schemas.openxmlformats.org/officeDocument/2006/relationships/image" Target="../media/image103.png"/><Relationship Id="rId9" Type="http://schemas.openxmlformats.org/officeDocument/2006/relationships/image" Target="../media/image11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349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03.png"/><Relationship Id="rId7" Type="http://schemas.openxmlformats.org/officeDocument/2006/relationships/image" Target="../media/image94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208.xml"/><Relationship Id="rId7" Type="http://schemas.openxmlformats.org/officeDocument/2006/relationships/image" Target="../media/image4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0.png"/><Relationship Id="rId5" Type="http://schemas.openxmlformats.org/officeDocument/2006/relationships/image" Target="../media/image84.png"/><Relationship Id="rId4" Type="http://schemas.openxmlformats.org/officeDocument/2006/relationships/image" Target="../media/image85.png"/><Relationship Id="rId9" Type="http://schemas.openxmlformats.org/officeDocument/2006/relationships/image" Target="../media/image4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99.xml"/><Relationship Id="rId4" Type="http://schemas.openxmlformats.org/officeDocument/2006/relationships/image" Target="../media/image46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4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122.png"/><Relationship Id="rId4" Type="http://schemas.openxmlformats.org/officeDocument/2006/relationships/image" Target="../media/image40.png"/><Relationship Id="rId9" Type="http://schemas.openxmlformats.org/officeDocument/2006/relationships/image" Target="../media/image121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10" Type="http://schemas.openxmlformats.org/officeDocument/2006/relationships/image" Target="../media/image46.png"/><Relationship Id="rId4" Type="http://schemas.openxmlformats.org/officeDocument/2006/relationships/image" Target="../media/image25.png"/><Relationship Id="rId9" Type="http://schemas.openxmlformats.org/officeDocument/2006/relationships/image" Target="../media/image4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11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25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11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25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6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30.gif"/><Relationship Id="rId4" Type="http://schemas.openxmlformats.org/officeDocument/2006/relationships/image" Target="../media/image126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F9AD50-C7FD-0757-445D-16C3FB723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822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C"/>
                </a:solidFill>
              </a:rPr>
              <a:t>تنظيم حصص الأسبوع</a:t>
            </a:r>
            <a:endParaRPr lang="fr-MA" sz="4400" dirty="0">
              <a:solidFill>
                <a:srgbClr val="424D7C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الهمزة على السطر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رسم الحرف وإكمال كلمات بالهمزة على السطر - نقل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الهمزة على الألف مع جميع الحركات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: رسم الحرف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وإكمال كلمات بالهمزة على الألف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tzm-Arab-MA" sz="1400" dirty="0"/>
              <a:t>استماع وتحدث</a:t>
            </a:r>
          </a:p>
          <a:p>
            <a:r>
              <a:rPr lang="tzm-Arab-MA" sz="1400" dirty="0"/>
              <a:t>قراءة : دمج</a:t>
            </a:r>
          </a:p>
          <a:p>
            <a:r>
              <a:rPr lang="tzm-Arab-MA" sz="1400" dirty="0"/>
              <a:t>إملاء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23389" y="3874876"/>
            <a:ext cx="3420000" cy="8507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tzm-Arab-MA" sz="1400" dirty="0"/>
              <a:t>استماع وتحدث</a:t>
            </a:r>
          </a:p>
          <a:p>
            <a:r>
              <a:rPr lang="tzm-Arab-MA" sz="1400" dirty="0"/>
              <a:t>قراءة </a:t>
            </a:r>
            <a:r>
              <a:rPr lang="ar-MA" sz="1400" dirty="0"/>
              <a:t>الهمزة على الواو</a:t>
            </a:r>
            <a:endParaRPr lang="tzm-Arab-MA" sz="1400" dirty="0"/>
          </a:p>
          <a:p>
            <a:r>
              <a:rPr lang="tzm-Arab-MA" sz="1400" dirty="0"/>
              <a:t>خط : </a:t>
            </a:r>
            <a:r>
              <a:rPr lang="ar-MA" sz="1400" dirty="0"/>
              <a:t>رسم الحرف وإكمال كلمات بالهمزة على الواو</a:t>
            </a:r>
            <a:endParaRPr lang="tzm-Arab-MA" sz="1400" dirty="0"/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أراجع ما تعلمته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استماع وتحدث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الهمزة على الياء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خط : رسم الحرف وإكمال كلمات بالهمزة على الياء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sz="16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1466068"/>
            <a:ext cx="5488778" cy="2842958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4009236"/>
            <a:ext cx="5525521" cy="150788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72787" y="4561591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حكاية لعبتي المفضلة</a:t>
            </a:r>
          </a:p>
          <a:p>
            <a:pPr marL="0" indent="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      استراتيجية شبكة كلمة "الألعاب"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710838" y="2387618"/>
            <a:ext cx="5074176" cy="146956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إملاء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كلمات بصرية: </a:t>
            </a:r>
            <a:r>
              <a:rPr lang="ar-MA" sz="2200" dirty="0">
                <a:cs typeface="Microsoft Uighur" panose="02000000000000000000" pitchFamily="2" charset="-78"/>
              </a:rPr>
              <a:t>في – حيثُ – بين – أنا أحبُّ – أنتما – هما </a:t>
            </a:r>
            <a:endParaRPr lang="ar-MA" sz="2200" dirty="0">
              <a:cs typeface="Microsoft Uighur" panose="02000000000000000000" pitchFamily="2" charset="-78"/>
              <a:sym typeface="Arial"/>
            </a:endParaRP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lang="ar-MA" sz="2200" dirty="0">
                <a:cs typeface="Microsoft Uighur" panose="02000000000000000000" pitchFamily="2" charset="-78"/>
                <a:sym typeface="Arial"/>
              </a:rPr>
              <a:t>           </a:t>
            </a:r>
            <a:r>
              <a:rPr lang="ar-MA" sz="2200" b="1" dirty="0">
                <a:cs typeface="Microsoft Uighur" panose="02000000000000000000" pitchFamily="2" charset="-78"/>
                <a:sym typeface="Arial"/>
              </a:rPr>
              <a:t>قراءة مشتركة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4218843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47926" y="1934893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 الهمزة على الياء مع جميع الحركات.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رسم الحرف وإكمال كلمات بالهمزة على الياء.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06016" y="4255443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5811" y="1973048"/>
            <a:ext cx="544953" cy="54000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B4D0B0E0-D077-8453-11AB-7EF22167B73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606703" y="1519663"/>
            <a:ext cx="539338" cy="539338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7102410C-9DFA-B875-0F3E-8E9274F560E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8198" y="3970453"/>
            <a:ext cx="468000" cy="468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DA64AA24-24B2-5DF6-26BA-73225B77E13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8198" y="541348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9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672170" y="3122463"/>
              <a:ext cx="459415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استراتيجية شبكة الكلمة؛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31844" y="3839548"/>
            <a:ext cx="6841435" cy="890781"/>
            <a:chOff x="1186110" y="2851205"/>
            <a:chExt cx="6841435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186110" y="3134373"/>
              <a:ext cx="522565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الهمزة على الياء مع جميع الحركات؛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رسم الهمزة على الياء وإكمال كلمات بالهمزة على الياء.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435743" y="3535373"/>
            <a:ext cx="573117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إملاء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أى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–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ؤو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– رَأى -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فُؤوسٌ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كلمات بصرية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r>
              <a:rPr lang="ar-MA" sz="2800" dirty="0">
                <a:cs typeface="Microsoft Uighur" panose="02000000000000000000" pitchFamily="2" charset="-78"/>
              </a:rPr>
              <a:t>في – حيثُ – بين – أنا أحبُّ – أنتما – هما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lang="ar-MA" sz="2800" dirty="0">
                <a:cs typeface="Microsoft Uighur" panose="02000000000000000000" pitchFamily="2" charset="-78"/>
              </a:rPr>
              <a:t>          </a:t>
            </a:r>
            <a:r>
              <a:rPr lang="ar-MA" sz="2800" b="1" dirty="0">
                <a:cs typeface="Microsoft Uighur" panose="02000000000000000000" pitchFamily="2" charset="-78"/>
              </a:rPr>
              <a:t>قراءة مشتركة </a:t>
            </a:r>
            <a:endParaRPr lang="ar-MA" sz="2800" b="1" dirty="0"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88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3AF6E-28FE-073A-3B59-C34E87765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4B9A099-E14E-97EB-7BB5-ECD6CE603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CCD6767-0177-6DA4-AF06-70A3C182A1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F33461-1F0C-FDBD-B6E8-FB39F90DF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EC6536-30C4-3E63-4973-206B28B2C3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E3589C-8005-9A3E-4F7C-05E1E79EE5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0C10CA-836D-7518-61FC-6553E6739A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FAEE9B-18BE-B458-DF97-113E4115A1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35797E-81AE-EF63-9B29-49DDB7596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DAB6AB-59C4-F535-1877-54D2C21114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FC92F8-7672-3D82-8C16-E9C746FB16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9236" y="6174400"/>
            <a:ext cx="540000" cy="540000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33193E76-ED26-9166-2D14-E6D5BBA5CF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72103" y="1823126"/>
            <a:ext cx="2402345" cy="4271479"/>
          </a:xfrm>
          <a:prstGeom prst="rect">
            <a:avLst/>
          </a:prstGeom>
        </p:spPr>
      </p:pic>
      <p:pic>
        <p:nvPicPr>
          <p:cNvPr id="14" name="Nada-Wave">
            <a:hlinkClick r:id="" action="ppaction://media"/>
            <a:extLst>
              <a:ext uri="{FF2B5EF4-FFF2-40B4-BE49-F238E27FC236}">
                <a16:creationId xmlns:a16="http://schemas.microsoft.com/office/drawing/2014/main" id="{B9E0046F-4315-26D4-F1F8-EDC269A53E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3819" y="1890905"/>
            <a:ext cx="2632075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3545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Google Shape;1333;p8">
            <a:extLst>
              <a:ext uri="{FF2B5EF4-FFF2-40B4-BE49-F238E27FC236}">
                <a16:creationId xmlns:a16="http://schemas.microsoft.com/office/drawing/2014/main" id="{0C742159-347F-7BB9-A3A6-AAD40E53A7E8}"/>
              </a:ext>
            </a:extLst>
          </p:cNvPr>
          <p:cNvSpPr txBox="1"/>
          <p:nvPr/>
        </p:nvSpPr>
        <p:spPr>
          <a:xfrm>
            <a:off x="1382328" y="4838990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C4A64622-45CE-B262-D6A4-27A0A8177068}"/>
              </a:ext>
            </a:extLst>
          </p:cNvPr>
          <p:cNvSpPr txBox="1">
            <a:spLocks/>
          </p:cNvSpPr>
          <p:nvPr/>
        </p:nvSpPr>
        <p:spPr>
          <a:xfrm>
            <a:off x="1716891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0B46E31-AC9B-6B4E-509D-6F7F4685F745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80FCB97-703E-D8D4-154B-78A1F1D79556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2B9FE0-0B83-EA02-E5D4-1C12000628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60F85E-98EA-C9F4-D990-BA6C066B03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57D557-E2DA-4591-1B79-FEAFDE1022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4928C5-280B-E219-65D6-52095BBF0B7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64EC2C6-6B5C-B5D1-9D6E-E916B8D186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FA8AA7F-F7EB-625E-7757-8D0616205D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41C0FC-0B34-1496-ECEC-A05D75F73C3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5D0768-8D72-6C53-AFFB-64A8AAAD188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542951-2AB2-A5C4-8E30-D03160FB33B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271839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29720-FEEB-E81E-027C-5CA042C1B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752D01-618A-4DE3-49E6-7A55D36C7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935B173-D5BE-D47D-AF7F-A317E76E29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rangement">
            <a:hlinkClick r:id="" action="ppaction://media"/>
            <a:extLst>
              <a:ext uri="{FF2B5EF4-FFF2-40B4-BE49-F238E27FC236}">
                <a16:creationId xmlns:a16="http://schemas.microsoft.com/office/drawing/2014/main" id="{43CD4E30-1102-C7A0-F0F2-504BA8F74EDB}"/>
              </a:ext>
            </a:extLst>
          </p:cNvPr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66" y="1683316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85576-7664-0864-63EA-FB8CBD6365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6342" y="5889970"/>
            <a:ext cx="540000" cy="54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20BD17F-2524-9EFC-785A-20E94A9312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86461A1-3171-8BA3-95C4-8B57D0725F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45A94AD-61AC-7763-C15E-3B6BDF9BE4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25C1014-7EC7-C3D0-B618-01ECCCD2F2E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3B6D804-110C-F8E4-964E-DA35C4CDD4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23A2B0-9678-65B5-4F09-640EA35216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97E4CB-3A1B-219B-D812-0BBAF31D6D3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E296FC7-13BE-0C75-AC70-018D3371006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003114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30956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E7282E-670A-CBCD-C6DA-5A4F7DE19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8C0FA-DEBF-64E3-2CEB-7B5987EA38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AF8F7A-BDE5-0018-A7DB-6BDFC9FBFE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D900A2-D556-C98F-A29F-D7658A48DC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89FED1-9787-F9B9-7952-05C590D9B5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DDEDF3-49F1-45D5-05B8-1F825B370D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9766AE-B1DF-0107-5A26-66CFD041908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DB3CCE-9688-B9D6-ABA8-C86825E0C8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2346998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لقراءة الكلمات البصرية.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أقرأ وأنتم ترددون بعدي.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5">
            <a:extLst>
              <a:ext uri="{FF2B5EF4-FFF2-40B4-BE49-F238E27FC236}">
                <a16:creationId xmlns:a16="http://schemas.microsoft.com/office/drawing/2014/main" id="{CDF74163-DF9E-512E-8310-3D9EAF7746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75157"/>
            <a:ext cx="792002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D15EBD9-E843-0007-FD0F-E4E887EBF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36A611-DBDD-BFE4-4797-302B6CA58F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20AABD-5F5D-741F-4026-83169A5C8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9606CF-2311-BDBB-7120-BB138B1932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EB5C08-DD85-4373-D1C6-1EDAF9E9D3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C602F5-2B15-C30D-97B7-B023A204CD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2F33C6-9CAE-232D-14F1-0B6B8A70784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C1AAF6-393F-86C1-56F1-95BB4B5C6E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476FC3E-D687-FDBD-72A2-7BA5238F5D2B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حَيْثُ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4BF8C48-DFFB-6040-FA3C-4A17146A8D15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في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2AA8550-9D16-B0D9-A1BC-87CBB10CB117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بَيْنَ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3C64877-E6C6-2960-6CE8-4E6AB5269DAE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مَتى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6544A23-DF52-5C6F-DB62-D7A220AEA495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أَيْنَ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AA49374-5544-B642-B631-D2155443CB7D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أَنا أُحِبُّ</a:t>
            </a:r>
            <a:endParaRPr kumimoji="0" lang="fr-MA" sz="8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21286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باسترسال وأنتم ترددون بعدي جماعة.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03C4D6C7-E147-B0A6-49E4-D4B3E2941A1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78531" cy="778531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636267C-660F-20E6-436A-3FCCA1BB2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FE3ADD-728C-6E8D-40DA-956EA24C46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388A8C7-CB29-EFD8-87CD-B25BD59D4D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0E40E8-DEA8-D5CF-3D90-EEFEE823658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96514D3-7347-FAAD-8D5A-3E81F21F6E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DCCE59-75BA-2A58-EF6F-666C95D830E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DE360D-1874-80DB-73E7-7792D44A8C0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19BAFA-45FA-0E58-691B-4D7A4FB9C62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D9DE81D-C1DC-8AAA-8848-FDB83BC11D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8674" y="2131140"/>
            <a:ext cx="7106652" cy="37318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6048904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2764C-9461-A90A-8DE5-E5C592A57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0A213CD-933E-93BA-7A9E-8C502A9B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53BA884-CA15-D81E-EA6A-BC07A3A7F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E0B2F6D-BBF0-2A18-EC31-46E3E00A1654}"/>
              </a:ext>
            </a:extLst>
          </p:cNvPr>
          <p:cNvSpPr txBox="1">
            <a:spLocks/>
          </p:cNvSpPr>
          <p:nvPr/>
        </p:nvSpPr>
        <p:spPr>
          <a:xfrm>
            <a:off x="1487424" y="3097027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حكاية لعبتي المفضلة: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   استراتيجية شبكة كلمة "الألعاب"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0BCDB30-6136-0550-8A9F-7B03C97DBD0D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86F96CF-4506-7B39-25E3-9E7FB738C9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18621" y="1919681"/>
            <a:ext cx="628849" cy="799482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70A01EA-E648-34B1-5133-5FEC94521A4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900742" y="1635422"/>
            <a:ext cx="684000" cy="684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75889A0-8E2F-188E-D4D7-EE91FFD92D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6984" y="1038964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430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سنمر الآن للحكاية. هل أنتم مستعدون؟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  1">
            <a:extLst>
              <a:ext uri="{FF2B5EF4-FFF2-40B4-BE49-F238E27FC236}">
                <a16:creationId xmlns:a16="http://schemas.microsoft.com/office/drawing/2014/main" id="{EC6E36F4-7499-C54C-95C8-75650808AA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6902" y="2189183"/>
            <a:ext cx="5400000" cy="3600000"/>
          </a:xfrm>
          <a:prstGeom prst="roundRect">
            <a:avLst/>
          </a:prstGeom>
        </p:spPr>
      </p:pic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8147D32F-C94E-CE90-F007-0D33905635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2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B93555-32E5-4BEA-40BA-4D19AA69E5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BC9861-DAC0-4462-C290-5A7109BF9B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78FA68-3846-5E76-F2CD-6D32177F62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8D2FA4C-F3D9-D348-F09B-2744441E574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9565BB7-802C-1E5F-F7A3-149B6C159D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3BD3AC-9ECF-B943-3AC6-BAADCA31BFD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8BC72C-D861-A9B6-3E4B-75587B4C10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FA0177-B6A0-419C-AE90-B7310D1A5A5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5586261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يذكرني بعنوان الحكاية؟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014C7B5-B46D-FAEF-BD64-1106279956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37C89-1FFF-C88F-815A-DC6182C85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96A3BB-882A-2062-1561-2D9D85500C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E2BE4DF-ABC7-9799-F182-DBA6A5C1EE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5F629AE-D91C-9D3B-F355-EC2EAE6ABD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241F52-EAE9-491A-BB41-C0C3391C14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F62B64-4738-A7CB-44E4-FE18CB5592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5C21C7-72E8-FF98-E43E-877508F5DA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207EDA-5467-1670-2B73-24F285687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4C80A98-1A9E-D7ED-AE36-F638C35613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7036" y="2060579"/>
            <a:ext cx="5801205" cy="362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38999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49539" y="730037"/>
            <a:ext cx="7137403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في الحصة السابقة استخرجنا عناصر الحكاية،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يذكرنا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بشخصياتها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؟ أين وقعت الحكاية؟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70C047-C219-9339-30EC-B5CE0222E6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729157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545793-71E7-C46E-7F01-4691B1BD18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886679-6A1A-B26F-6ACA-C8EABDC030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A3B047-E116-04EE-F267-FFDD1BA3CB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24A5B63-3AF0-9900-7E28-0DE4C05308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800233C-E413-DAB0-A4BE-EE51FEF0DF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18B249-D00D-EC69-D7F6-CFD9C8B7A4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783918-49CD-CE90-2AF5-376C1A53505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FD8F9F-A5AD-2F9E-694D-49DAE8FE38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7CD304-C9E0-53CE-2245-7D8652D7C6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7036" y="2060579"/>
            <a:ext cx="5801205" cy="362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91373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737275" y="792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اليوم سنعيد الاستماع للحكاية بعدها سنشكل شبكة كلمة " الألعاب" . تابعوا.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713751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3ADAD8D-9AD1-CC7B-6A20-6FF36BE2F4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C0E2A53-B313-FBAD-63C8-E786A92C45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B5A7DAC-8550-46C8-CAD8-A97376EEA6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27ADDD-B685-5CF9-58A2-AD06745C71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632764A-5622-A341-8718-B603028093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66A042-2DD2-C343-F949-3C57BD3CFB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49B4B0-A36B-3EC3-6CB6-712C7ABD2E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70CEEB-3EBD-5287-F4E1-8FC1DA219E3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C2E4BA-1C74-F0B5-D0E7-922B8BB077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7036" y="2060579"/>
            <a:ext cx="5801205" cy="362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0001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B4FCA-4E8D-AB57-EDF7-8B9C914DB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735EE2-CF1A-6564-F7BD-3287244FE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54939"/>
            <a:ext cx="6840000" cy="612000"/>
          </a:xfrm>
        </p:spPr>
        <p:txBody>
          <a:bodyPr>
            <a:noAutofit/>
          </a:bodyPr>
          <a:lstStyle/>
          <a:p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عرض فيديو الحكاية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</a:b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3290A3B-2471-B8C4-041F-6F93B02DD5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F2945FA-A948-CA8A-DAB2-A923A7B739F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37DF26-F2DD-CB72-F45C-29E5A85EE2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073F27-AEC4-200D-EBAD-82C05C63CA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7C46CB-DBDE-8D82-5717-BDAAD1C47AE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4A6E0E-A789-9B97-75A7-7DE9F9DFB83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E5B245D-5074-A086-C396-4927211B17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4A964C-5698-C21D-70D0-1B0B014BE3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1A6331-FEC9-E8F6-CDE2-9763747F8A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2BFF70-359C-69D4-C370-E634FCEEDD7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FINALE - لُعْبَتي المُفَضَّلَةُ DONE -260305">
            <a:hlinkClick r:id="" action="ppaction://media"/>
            <a:extLst>
              <a:ext uri="{FF2B5EF4-FFF2-40B4-BE49-F238E27FC236}">
                <a16:creationId xmlns:a16="http://schemas.microsoft.com/office/drawing/2014/main" id="{AADB7290-FB52-E8E0-4193-1EDE7895EB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86345" y="1972245"/>
            <a:ext cx="7056796" cy="396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667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09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598241" y="750498"/>
            <a:ext cx="6840000" cy="629728"/>
          </a:xfrm>
        </p:spPr>
        <p:txBody>
          <a:bodyPr>
            <a:normAutofit/>
          </a:bodyPr>
          <a:lstStyle/>
          <a:p>
            <a:pPr marL="0" marR="0" indent="0">
              <a:spcAft>
                <a:spcPts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 هي الألعاب التي لعبها الأصدقاء الثلاثة في الغابة؟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B97604-FC94-60AF-27E3-BC4FD638C5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66A548-171B-3293-23BC-4900CEA946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1CB979B-E0BD-7FEC-3705-1C95728E01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92A449-5720-0ADC-0874-689A189ABA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4A3CCDB-57D7-3E48-8409-A4BA0C2B9D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6C7F85-526F-53DD-F0E9-489F3202D3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50B371-469D-A051-C0D0-D3F68E9199F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BEFEE3-BDAB-F3F3-D7B1-EB7001B963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8B7DD0-2B75-31B7-3928-5FBDACC844D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901A814-893C-3653-FA8C-E621FD79A1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1157" y="1859446"/>
            <a:ext cx="5928797" cy="407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2968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A3BF2-7568-D5AC-570B-174F9390A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AB067A9B-3EE9-5AD8-CD9F-4FBAFCEE4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249" y="765136"/>
            <a:ext cx="7261526" cy="629728"/>
          </a:xfrm>
        </p:spPr>
        <p:txBody>
          <a:bodyPr>
            <a:normAutofit fontScale="90000"/>
          </a:bodyPr>
          <a:lstStyle/>
          <a:p>
            <a:pPr marL="0" marR="0" indent="0">
              <a:spcAft>
                <a:spcPts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أحسنتم. الألعاب التي  لعبها الأصدقاء الثلاثة في الغابة هي : لعبة القفز ولعبة  الغميضة  ولعبة التسلق.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C772E4-594B-6BDD-AE01-BFB6153653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538001-E7E0-6EAD-6988-16396429FA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26516E9-A190-7345-C387-5B613D1696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7F4812C-6C9F-39D5-4DA3-F6C813762C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68A67A6-0030-B1C2-C6EE-BDF6568DF5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38A76E-1714-04E6-3D7B-F45D28BDD5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1616BD-B055-6DA4-6795-EFB803B9C4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1AA499-D17E-023D-AD62-D4222C13ACF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CF4CAC-0791-782C-F53A-7FEB23328A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2DC712-75BA-A38E-0943-C001B6D85D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1157" y="1859446"/>
            <a:ext cx="5928797" cy="407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09606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F4D94-31FB-0A62-FC3F-62E1930BB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724DFA6-63A8-0C31-8A82-24FB42843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50498"/>
            <a:ext cx="6840000" cy="629728"/>
          </a:xfrm>
        </p:spPr>
        <p:txBody>
          <a:bodyPr>
            <a:normAutofit/>
          </a:bodyPr>
          <a:lstStyle/>
          <a:p>
            <a:pPr marL="0" marR="0" indent="0">
              <a:spcAft>
                <a:spcPts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وأنتم، ما هي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الألعاب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التي تلعبونها مع أصدقائكم؟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13E396-C057-1AB3-97BB-C6260961D1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89CEFC-CE57-E290-596D-F58EB3E104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7A9B2A8-070F-4644-0AB2-F6ECA02D00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59ED84-BFB5-AC7E-AC46-4B4B666A08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F0A4ED3-E621-A7A9-A601-B9101760AC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C74A4A9-E175-CB6F-E19D-3E83451143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B68EFAD-ED31-EE1A-A9EB-0201DD8249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E85754-C455-A4E5-01F1-F2AFA824875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C150E89-A810-90D3-9D85-C5B3524F83C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5A23D5-DB09-6CF1-2D89-99C6BDE852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1157" y="1859446"/>
            <a:ext cx="5928797" cy="407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18991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F3DAC5-20EE-9982-22BA-0ADE60228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15949"/>
            <a:ext cx="715262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الألعاب التي يلعبها الأطفال هي: لعبة الغميضة – لعبة الكلل – لعبة كرة القدم – لعبة جر الحبل – لعبة الحجلة – لعبة القفز.</a:t>
            </a:r>
            <a:endParaRPr lang="fr-M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DEE16E-D7AC-1E85-75F8-7D926892F8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F9F8CD-C1F7-EC3E-81E1-363A7416CF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D5E6F9B-BE6F-FBFB-F87E-3D8FEBE5DA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758DE9B-5FB2-4024-47B5-8516096777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C6B09B1-366E-2761-C4FA-1B00736707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D993F76-51EB-2547-1170-2B8BB410C4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078ECD-E017-D146-F313-E6A617930D4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51CCD7-2DAA-7252-5589-761D4AB8BF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0CCED8-E42A-F255-E86E-843F74D8E0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D41191-99A6-2710-0541-973D2626F9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225" y="1840570"/>
            <a:ext cx="1448607" cy="178135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5D830D-26C0-CAA8-FAB9-0B315F4E86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28" y="1961026"/>
            <a:ext cx="1519226" cy="166089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5336CC4-71FC-33CD-EA1C-8E4C8B261C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938" y="1934151"/>
            <a:ext cx="1646369" cy="16053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8938CBD-5B3E-0BDE-0E2D-63DAAEE252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9"/>
          <a:stretch/>
        </p:blipFill>
        <p:spPr>
          <a:xfrm>
            <a:off x="6241225" y="3976042"/>
            <a:ext cx="1511592" cy="148855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EDC82E-E4E7-6327-75A6-BFC1690157D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298" y="4045704"/>
            <a:ext cx="1608094" cy="181144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5CC0B17-D1DD-BF32-272F-9517806B80B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183" y="3927688"/>
            <a:ext cx="1546965" cy="179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1604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D3B9D-6035-706E-980A-73228638F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6E44EDA-D22C-7635-343F-527286160A8C}"/>
              </a:ext>
            </a:extLst>
          </p:cNvPr>
          <p:cNvSpPr txBox="1"/>
          <p:nvPr/>
        </p:nvSpPr>
        <p:spPr>
          <a:xfrm>
            <a:off x="3883379" y="3610053"/>
            <a:ext cx="1260000" cy="918642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اَلْأَلْعابُ</a:t>
            </a:r>
            <a:endParaRPr lang="fr-MA" sz="32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345DD80-71CB-3324-30DA-FFF4176F0614}"/>
              </a:ext>
            </a:extLst>
          </p:cNvPr>
          <p:cNvSpPr txBox="1"/>
          <p:nvPr/>
        </p:nvSpPr>
        <p:spPr>
          <a:xfrm>
            <a:off x="5808785" y="3749548"/>
            <a:ext cx="1218303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22A976B8-349D-54C1-D394-E93718F3F900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2861367" y="2964022"/>
            <a:ext cx="1022012" cy="1105352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65DE7836-C14C-FD50-2584-B069B23AA29B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4513379" y="4528695"/>
            <a:ext cx="0" cy="536902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4C6CED85-502A-950E-8798-BF2713D52B48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5143379" y="2855578"/>
            <a:ext cx="922177" cy="1213796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BC4985B6-DF06-E304-ECD3-C6852EF10B8E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5143379" y="4069374"/>
            <a:ext cx="935066" cy="996223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8B0C6876-ECA3-CB4C-B090-6859C94D0408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2721428" y="4069374"/>
            <a:ext cx="1161951" cy="881202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itre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r" defTabSz="514337" rtl="1">
              <a:lnSpc>
                <a:spcPct val="90000"/>
              </a:lnSpc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سأقرأ شبكة "الألعاب" رددوا بعدي.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51E93F-CCEA-F864-9127-615ADF7A9E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EF98EB6F-7241-E3B1-B52B-8226938D0199}"/>
              </a:ext>
            </a:extLst>
          </p:cNvPr>
          <p:cNvSpPr txBox="1"/>
          <p:nvPr/>
        </p:nvSpPr>
        <p:spPr>
          <a:xfrm>
            <a:off x="3860639" y="6135411"/>
            <a:ext cx="1420989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كُرَةُ</a:t>
            </a:r>
            <a:r>
              <a:rPr lang="ar-MA" sz="2400" dirty="0"/>
              <a:t> </a:t>
            </a:r>
            <a:r>
              <a:rPr lang="ar-MA" sz="2800" dirty="0"/>
              <a:t>الْقَدَمِ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7B5E98B-C2DC-A16F-7E9C-2AB49DD8A36D}"/>
              </a:ext>
            </a:extLst>
          </p:cNvPr>
          <p:cNvSpPr txBox="1"/>
          <p:nvPr/>
        </p:nvSpPr>
        <p:spPr>
          <a:xfrm>
            <a:off x="1330343" y="5629424"/>
            <a:ext cx="1429574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جَرُّ</a:t>
            </a:r>
            <a:r>
              <a:rPr lang="ar-MA" sz="2400" dirty="0"/>
              <a:t> </a:t>
            </a:r>
            <a:r>
              <a:rPr lang="ar-MA" sz="2800" dirty="0"/>
              <a:t>الْحَبْلِ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3261D62-2B77-4902-642E-FF4AE9ACEC52}"/>
              </a:ext>
            </a:extLst>
          </p:cNvPr>
          <p:cNvSpPr txBox="1"/>
          <p:nvPr/>
        </p:nvSpPr>
        <p:spPr>
          <a:xfrm>
            <a:off x="6200885" y="5614623"/>
            <a:ext cx="1669297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لُعْبَةُ</a:t>
            </a:r>
            <a:r>
              <a:rPr lang="ar-MA" sz="2400" dirty="0"/>
              <a:t> </a:t>
            </a:r>
            <a:r>
              <a:rPr lang="ar-MA" sz="2800" dirty="0"/>
              <a:t>الْكُلَلِ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C9CCBED-6862-BD68-2244-7CAA4CC85DE2}"/>
              </a:ext>
            </a:extLst>
          </p:cNvPr>
          <p:cNvSpPr txBox="1"/>
          <p:nvPr/>
        </p:nvSpPr>
        <p:spPr>
          <a:xfrm>
            <a:off x="900850" y="3178053"/>
            <a:ext cx="1836870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اَلْحَجَلَةُ</a:t>
            </a:r>
            <a:endParaRPr lang="fr-MA" sz="28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551DE65-A069-FF40-2DC4-5D3AB61ABEDA}"/>
              </a:ext>
            </a:extLst>
          </p:cNvPr>
          <p:cNvSpPr txBox="1"/>
          <p:nvPr/>
        </p:nvSpPr>
        <p:spPr>
          <a:xfrm>
            <a:off x="6189203" y="3293042"/>
            <a:ext cx="1260000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اَلْغُمَّيْضَةُ</a:t>
            </a:r>
            <a:endParaRPr lang="fr-MA" sz="2800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81C2E75-B6F8-1F98-E8BD-34CA2699FFF2}"/>
              </a:ext>
            </a:extLst>
          </p:cNvPr>
          <p:cNvSpPr txBox="1"/>
          <p:nvPr/>
        </p:nvSpPr>
        <p:spPr>
          <a:xfrm>
            <a:off x="3742926" y="2514562"/>
            <a:ext cx="1400452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اَلْقَفْزُ</a:t>
            </a:r>
            <a:endParaRPr lang="fr-MA" sz="2800" dirty="0"/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FD739105-B0B3-110A-CFE9-55034757B1C2}"/>
              </a:ext>
            </a:extLst>
          </p:cNvPr>
          <p:cNvCxnSpPr>
            <a:cxnSpLocks/>
            <a:stCxn id="17" idx="0"/>
            <a:endCxn id="28" idx="2"/>
          </p:cNvCxnSpPr>
          <p:nvPr/>
        </p:nvCxnSpPr>
        <p:spPr>
          <a:xfrm flipH="1" flipV="1">
            <a:off x="4443152" y="2946562"/>
            <a:ext cx="70227" cy="663491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2" name="Image 51">
            <a:extLst>
              <a:ext uri="{FF2B5EF4-FFF2-40B4-BE49-F238E27FC236}">
                <a16:creationId xmlns:a16="http://schemas.microsoft.com/office/drawing/2014/main" id="{5134CFB6-FC7E-83F6-00A4-4350B53B03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16881973-E89A-1B9F-0C4D-DA29126851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E924A21A-F3FD-241A-51C7-CB0C43BFDB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E3E8EFA0-4E8D-40D3-1704-B474445689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D58ED9C7-9F66-FF24-F64C-D1E69E7453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EE5F118-22DC-C150-151A-D47F9EED08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2666806-C139-88E6-EB9C-A7D34FB0FF2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046923D-B1B8-5FA3-7ECC-F9C9B523B44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83394DD-9609-CDB0-5AF3-9A5AD80CF8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490" y="2025978"/>
            <a:ext cx="987066" cy="12137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7609F0-7DC4-1AD6-7B38-D7D7AE5119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938" y="4528695"/>
            <a:ext cx="1110362" cy="108269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15B86E3-9792-BB6F-88AC-B2586DF93B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373" y="5130380"/>
            <a:ext cx="912953" cy="99808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1D26D8-448E-D79F-1733-2ADCD63B0A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9"/>
          <a:stretch/>
        </p:blipFill>
        <p:spPr>
          <a:xfrm>
            <a:off x="1494331" y="4567485"/>
            <a:ext cx="1016084" cy="10006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3939F23-776D-9113-8EB1-39975AF92A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5" y="1965464"/>
            <a:ext cx="1022012" cy="11512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73DEDF8-1857-98CF-ED4F-869AA748C3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151" y="1503767"/>
            <a:ext cx="1161952" cy="99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85343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5DFBD-51FC-ED24-7F16-ABA262067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0B7BD52-0AC2-5722-399F-B68257E8D69D}"/>
              </a:ext>
            </a:extLst>
          </p:cNvPr>
          <p:cNvSpPr txBox="1"/>
          <p:nvPr/>
        </p:nvSpPr>
        <p:spPr>
          <a:xfrm>
            <a:off x="3883379" y="3610053"/>
            <a:ext cx="1260000" cy="918642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اَلْأَلْعابُ</a:t>
            </a:r>
            <a:endParaRPr lang="fr-MA" sz="32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C917DCD-A4B8-2CF6-6E68-DC7149CC37FB}"/>
              </a:ext>
            </a:extLst>
          </p:cNvPr>
          <p:cNvSpPr txBox="1"/>
          <p:nvPr/>
        </p:nvSpPr>
        <p:spPr>
          <a:xfrm>
            <a:off x="5808785" y="3749548"/>
            <a:ext cx="1218303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683A74E3-6847-7184-A450-E56080386415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2861367" y="2964022"/>
            <a:ext cx="1022012" cy="1105352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CE9A00E5-D92A-1DF5-CFC9-627FE26232C9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4513379" y="4528695"/>
            <a:ext cx="0" cy="536902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65DC816F-4ABA-05AD-3CDB-63B7A4596096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5143379" y="2855578"/>
            <a:ext cx="922177" cy="1213796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AE5C0E4F-5E5E-1529-9EDA-A5AD3E606EE9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5143379" y="4069374"/>
            <a:ext cx="935066" cy="996223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AC1FA386-FE21-983C-4678-47FDF44A4E7D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2721428" y="4069374"/>
            <a:ext cx="1161951" cy="881202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itre 17">
            <a:extLst>
              <a:ext uri="{FF2B5EF4-FFF2-40B4-BE49-F238E27FC236}">
                <a16:creationId xmlns:a16="http://schemas.microsoft.com/office/drawing/2014/main" id="{62D81A66-9388-8AB5-0F2F-715DF4253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r" defTabSz="514337" rtl="1">
              <a:lnSpc>
                <a:spcPct val="90000"/>
              </a:lnSpc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يعيد ذكر عناصر شبكة "الألعاب".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8C0D59-5600-7062-174E-8844E3FD33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F0A235E6-27E1-ECFF-091C-B910AF328EE5}"/>
              </a:ext>
            </a:extLst>
          </p:cNvPr>
          <p:cNvSpPr txBox="1"/>
          <p:nvPr/>
        </p:nvSpPr>
        <p:spPr>
          <a:xfrm>
            <a:off x="3860639" y="6135411"/>
            <a:ext cx="1420989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كُرَةُ</a:t>
            </a:r>
            <a:r>
              <a:rPr lang="ar-MA" sz="2400" dirty="0"/>
              <a:t> </a:t>
            </a:r>
            <a:r>
              <a:rPr lang="ar-MA" sz="2800" dirty="0"/>
              <a:t>الْقَدَمِ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595FA86-8AE1-D87F-1F68-0AFA921FE791}"/>
              </a:ext>
            </a:extLst>
          </p:cNvPr>
          <p:cNvSpPr txBox="1"/>
          <p:nvPr/>
        </p:nvSpPr>
        <p:spPr>
          <a:xfrm>
            <a:off x="1330343" y="5629424"/>
            <a:ext cx="1429574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جَرُّ</a:t>
            </a:r>
            <a:r>
              <a:rPr lang="ar-MA" sz="2400" dirty="0"/>
              <a:t> </a:t>
            </a:r>
            <a:r>
              <a:rPr lang="ar-MA" sz="2800" dirty="0"/>
              <a:t>الْحَبْلِ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5D78741-2091-45B3-37D9-E8B563B87A62}"/>
              </a:ext>
            </a:extLst>
          </p:cNvPr>
          <p:cNvSpPr txBox="1"/>
          <p:nvPr/>
        </p:nvSpPr>
        <p:spPr>
          <a:xfrm>
            <a:off x="6200885" y="5614623"/>
            <a:ext cx="1669297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لُعْبَةُ</a:t>
            </a:r>
            <a:r>
              <a:rPr lang="ar-MA" sz="2400" dirty="0"/>
              <a:t> </a:t>
            </a:r>
            <a:r>
              <a:rPr lang="ar-MA" sz="2800" dirty="0"/>
              <a:t>الْكُلَلِ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E8CD45C-360A-86B7-943A-EA82A398DDFD}"/>
              </a:ext>
            </a:extLst>
          </p:cNvPr>
          <p:cNvSpPr txBox="1"/>
          <p:nvPr/>
        </p:nvSpPr>
        <p:spPr>
          <a:xfrm>
            <a:off x="900850" y="3178053"/>
            <a:ext cx="1836870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اَلْحَجَلَةُ</a:t>
            </a:r>
            <a:endParaRPr lang="fr-MA" sz="28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E5BB6A0-4E9D-EC61-AF9B-2F97E5D4BA33}"/>
              </a:ext>
            </a:extLst>
          </p:cNvPr>
          <p:cNvSpPr txBox="1"/>
          <p:nvPr/>
        </p:nvSpPr>
        <p:spPr>
          <a:xfrm>
            <a:off x="6189203" y="3293042"/>
            <a:ext cx="1260000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اَلْغُمَّيْضَةُ</a:t>
            </a:r>
            <a:endParaRPr lang="fr-MA" sz="2800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208CE1F-D448-8CE9-3048-0FC389D6D2AB}"/>
              </a:ext>
            </a:extLst>
          </p:cNvPr>
          <p:cNvSpPr txBox="1"/>
          <p:nvPr/>
        </p:nvSpPr>
        <p:spPr>
          <a:xfrm>
            <a:off x="3742926" y="2514562"/>
            <a:ext cx="1400452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اَلْقَفْزُ</a:t>
            </a:r>
            <a:endParaRPr lang="fr-MA" sz="2800" dirty="0"/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CB6BAD9B-F498-47E4-4E85-68A5483CBCB3}"/>
              </a:ext>
            </a:extLst>
          </p:cNvPr>
          <p:cNvCxnSpPr>
            <a:cxnSpLocks/>
            <a:stCxn id="17" idx="0"/>
            <a:endCxn id="28" idx="2"/>
          </p:cNvCxnSpPr>
          <p:nvPr/>
        </p:nvCxnSpPr>
        <p:spPr>
          <a:xfrm flipH="1" flipV="1">
            <a:off x="4443152" y="2946562"/>
            <a:ext cx="70227" cy="663491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2" name="Image 51">
            <a:extLst>
              <a:ext uri="{FF2B5EF4-FFF2-40B4-BE49-F238E27FC236}">
                <a16:creationId xmlns:a16="http://schemas.microsoft.com/office/drawing/2014/main" id="{3E8CDC27-0104-F97A-3E66-5090BCBA5E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787E002E-2031-F02E-B69C-71003F8109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9148872D-9824-6CE8-8FA0-4DEE4332DE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A8CD2417-E664-17E7-4E53-A79893E667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E18EBCA9-E4FF-4BA9-1479-8BBB15FD4F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B01BD02-4FA3-B944-E6F9-065C6ADBB4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9197976-EA44-2072-AEA4-4C2F9994C36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CC6BA2-7789-9D61-52E3-3AA5AB58A87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B9BCA88-B9FE-6A5C-F374-BB166B4E4D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490" y="2025978"/>
            <a:ext cx="987066" cy="12137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D19749-F120-F7F9-F9F6-692F54192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938" y="4528695"/>
            <a:ext cx="1110362" cy="108269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AEE2E2-3979-7D27-AE13-399519AD63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373" y="5130380"/>
            <a:ext cx="912953" cy="99808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2C99395-72E1-B149-FBDC-2B29495F34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9"/>
          <a:stretch/>
        </p:blipFill>
        <p:spPr>
          <a:xfrm>
            <a:off x="1494331" y="4567485"/>
            <a:ext cx="1016084" cy="10006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8F7B2F5-2ACE-4368-5B01-7F8714E4CE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5" y="1965464"/>
            <a:ext cx="1022012" cy="11512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FE81965-DA2F-D9CD-5025-CA39FB4754E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151" y="1503767"/>
            <a:ext cx="1161952" cy="99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739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7E7B5-1FFF-16D5-8076-060D5A63F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D82D9E8-9117-8B14-03B7-1FA687A6AE6C}"/>
              </a:ext>
            </a:extLst>
          </p:cNvPr>
          <p:cNvSpPr txBox="1"/>
          <p:nvPr/>
        </p:nvSpPr>
        <p:spPr>
          <a:xfrm>
            <a:off x="3883379" y="3610053"/>
            <a:ext cx="1260000" cy="918642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اَلْأَلْعابُ</a:t>
            </a:r>
            <a:endParaRPr lang="fr-MA" sz="32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8D89AED-A480-8A7C-12EA-147CE0E86E67}"/>
              </a:ext>
            </a:extLst>
          </p:cNvPr>
          <p:cNvSpPr txBox="1"/>
          <p:nvPr/>
        </p:nvSpPr>
        <p:spPr>
          <a:xfrm>
            <a:off x="5808785" y="3749548"/>
            <a:ext cx="1218303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47FCBB3-CB41-DD95-4026-80C7376E4F2E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2861367" y="2964022"/>
            <a:ext cx="1022012" cy="1105352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BE922A9B-B783-9E56-3521-76A432561AD4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4513379" y="4528695"/>
            <a:ext cx="0" cy="536902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8764B48D-74B6-7AE7-1281-26F9ABA33581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5143379" y="2855578"/>
            <a:ext cx="922177" cy="1213796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A2CD6538-CDA9-02C4-92FE-040D324D9180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5143379" y="4069374"/>
            <a:ext cx="935066" cy="996223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410D0810-BB6E-26BF-8A7B-D8D18BF1C931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2721428" y="4069374"/>
            <a:ext cx="1161951" cy="881202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itre 17">
            <a:extLst>
              <a:ext uri="{FF2B5EF4-FFF2-40B4-BE49-F238E27FC236}">
                <a16:creationId xmlns:a16="http://schemas.microsoft.com/office/drawing/2014/main" id="{82CFF9EB-3A8D-90CE-78CF-87C389865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r" defTabSz="514337" rtl="1">
              <a:lnSpc>
                <a:spcPct val="90000"/>
              </a:lnSpc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 ألعابا أخرى يمكن أن نضيفها إلى شبكة "الألعاب".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7B0BA1-DFC4-E263-99D8-C1F3BDB13D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B28A55A4-E17C-4969-E4CB-AF7E54C0CB85}"/>
              </a:ext>
            </a:extLst>
          </p:cNvPr>
          <p:cNvSpPr txBox="1"/>
          <p:nvPr/>
        </p:nvSpPr>
        <p:spPr>
          <a:xfrm>
            <a:off x="3860639" y="6135411"/>
            <a:ext cx="1420989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كُرَةُ الْقَدَمِ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021930C-4CCB-6387-022A-B44221E89AD4}"/>
              </a:ext>
            </a:extLst>
          </p:cNvPr>
          <p:cNvSpPr txBox="1"/>
          <p:nvPr/>
        </p:nvSpPr>
        <p:spPr>
          <a:xfrm>
            <a:off x="1330343" y="5629424"/>
            <a:ext cx="1429574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جَرُّ الْحَبْلِ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EBA48B7-5DED-D270-668F-07D79251CC8F}"/>
              </a:ext>
            </a:extLst>
          </p:cNvPr>
          <p:cNvSpPr txBox="1"/>
          <p:nvPr/>
        </p:nvSpPr>
        <p:spPr>
          <a:xfrm>
            <a:off x="6200885" y="5614623"/>
            <a:ext cx="1669297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لُعْبَةُ الْكُلَلِ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8B5D0E5-E15A-AD14-B3EE-6C446C44E313}"/>
              </a:ext>
            </a:extLst>
          </p:cNvPr>
          <p:cNvSpPr txBox="1"/>
          <p:nvPr/>
        </p:nvSpPr>
        <p:spPr>
          <a:xfrm>
            <a:off x="900850" y="3178053"/>
            <a:ext cx="1836870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اَلْحَجَلَةُ</a:t>
            </a:r>
            <a:endParaRPr lang="fr-MA" sz="28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289770C-77DE-358E-854B-832E96E1DFA0}"/>
              </a:ext>
            </a:extLst>
          </p:cNvPr>
          <p:cNvSpPr txBox="1"/>
          <p:nvPr/>
        </p:nvSpPr>
        <p:spPr>
          <a:xfrm>
            <a:off x="6189203" y="3293042"/>
            <a:ext cx="1260000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اَلْغُمَّيْضَةُ</a:t>
            </a:r>
            <a:endParaRPr lang="fr-MA" sz="2800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1061244-88F2-AF62-DF9C-449C676CE496}"/>
              </a:ext>
            </a:extLst>
          </p:cNvPr>
          <p:cNvSpPr txBox="1"/>
          <p:nvPr/>
        </p:nvSpPr>
        <p:spPr>
          <a:xfrm>
            <a:off x="3742926" y="2514562"/>
            <a:ext cx="1400452" cy="432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96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اَلْقَفْزُ</a:t>
            </a:r>
            <a:endParaRPr lang="fr-MA" sz="2800" dirty="0"/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1EE978FF-04DA-510C-2FEA-24AC54E03587}"/>
              </a:ext>
            </a:extLst>
          </p:cNvPr>
          <p:cNvCxnSpPr>
            <a:cxnSpLocks/>
            <a:stCxn id="17" idx="0"/>
            <a:endCxn id="28" idx="2"/>
          </p:cNvCxnSpPr>
          <p:nvPr/>
        </p:nvCxnSpPr>
        <p:spPr>
          <a:xfrm flipH="1" flipV="1">
            <a:off x="4443152" y="2946562"/>
            <a:ext cx="70227" cy="663491"/>
          </a:xfrm>
          <a:prstGeom prst="straightConnector1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2" name="Image 51">
            <a:extLst>
              <a:ext uri="{FF2B5EF4-FFF2-40B4-BE49-F238E27FC236}">
                <a16:creationId xmlns:a16="http://schemas.microsoft.com/office/drawing/2014/main" id="{3F99C041-F103-5174-ACE4-EBB353FE11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05E39F12-316F-EF48-0F91-60C5E0BC2D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6706B6BA-8A25-32AC-2BC4-735B7CE4F9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0431EC90-1068-EC81-2BAF-13D74B5435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1DA66E22-2B91-1684-FAD9-733F8E24967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AA85C7C-C18A-3319-B2E7-F63D907CE78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1116DE2-4867-D031-8E58-6C2068681F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E02161B-F478-6F3F-468E-0D69A7F7675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ACD169B-ECFD-CF89-5C45-2438750CA0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490" y="2025978"/>
            <a:ext cx="987066" cy="12137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FD2F2EC-9BF3-9883-6033-0D4592F477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938" y="4528695"/>
            <a:ext cx="1110362" cy="108269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8F166CF-5B8A-E593-4C65-7EF88B4420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373" y="5130380"/>
            <a:ext cx="912953" cy="99808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B38936-51FB-E75C-69FE-A5F9C0CA30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9"/>
          <a:stretch/>
        </p:blipFill>
        <p:spPr>
          <a:xfrm>
            <a:off x="1494331" y="4567485"/>
            <a:ext cx="1016084" cy="10006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121CA99-65C1-2BF1-E070-619CD203F1D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5" y="1965464"/>
            <a:ext cx="1022012" cy="11512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202210C-3090-02FD-82B5-17D5FD29789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151" y="1503767"/>
            <a:ext cx="1161952" cy="99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88806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p71"/>
          <p:cNvSpPr txBox="1">
            <a:spLocks noGrp="1"/>
          </p:cNvSpPr>
          <p:nvPr>
            <p:ph type="title"/>
          </p:nvPr>
        </p:nvSpPr>
        <p:spPr>
          <a:xfrm>
            <a:off x="473911" y="797642"/>
            <a:ext cx="708865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600"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الآن سنلعب لعبة القفز مع المقاطع.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سأختار 3 من فريق البنات و3 من فريق الأولاد.  ستجزئون كل كلمة أقولها إلى مقاطع مع القفز. الفريق الفائز هو من يجزئ الكلمات بشكل صحيح.</a:t>
            </a:r>
            <a:endParaRPr sz="2400" i="1" dirty="0">
              <a:solidFill>
                <a:schemeClr val="bg1">
                  <a:lumMod val="50000"/>
                </a:schemeClr>
              </a:solidFill>
              <a:latin typeface="Microsoft Uighur" panose="020B0604020202020204" charset="-78"/>
              <a:cs typeface="Microsoft Uighur" panose="020B0604020202020204" charset="-78"/>
            </a:endParaRPr>
          </a:p>
        </p:txBody>
      </p:sp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1" name="Espace réservé pour une image  6">
            <a:extLst>
              <a:ext uri="{FF2B5EF4-FFF2-40B4-BE49-F238E27FC236}">
                <a16:creationId xmlns:a16="http://schemas.microsoft.com/office/drawing/2014/main" id="{E7A97F23-876A-B108-624A-50B5F8D5E67C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7927333" y="689642"/>
            <a:ext cx="828000" cy="82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259CA1-3F47-0718-86AE-1C39DF6320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3E656F-44F0-9259-D732-8769176423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18FD092-64B8-40A2-2FCB-CF0DECC2802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6C6ED49-F824-174C-D379-6E225C114FA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AD636F4-831B-813E-998F-4AE593FD25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F6FE327-3AD5-1138-6DB6-64A764A334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DA474C2-1AF2-E799-1239-C65468316A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F747977-8B30-0AF4-C865-08C898D3EF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D1588A-7139-3A7B-8CFB-94111C6EAA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72683" y="2870888"/>
            <a:ext cx="1998634" cy="147078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9470C0C-898C-5031-95AD-5DB09045E1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72683" y="2722719"/>
            <a:ext cx="1998634" cy="209090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A4EDBC-6D30-F1C0-A7B0-360D0963476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51718" y="2730889"/>
            <a:ext cx="2640563" cy="210255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8BCC98-AF8E-8CB9-3AD5-C41D90B7A0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94375" y="2627538"/>
            <a:ext cx="3455073" cy="230925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39D6A64-8913-0CDB-C398-88FF1F9C35F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15585" y="2194614"/>
            <a:ext cx="3333863" cy="309507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CFADD8E-D2BC-7C6D-1EA6-C8C56E70A4A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94470" y="2551861"/>
            <a:ext cx="3654881" cy="27145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34688-CB6E-6F16-4233-353F402B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278968" y="756000"/>
            <a:ext cx="7261078" cy="612000"/>
          </a:xfrm>
        </p:spPr>
        <p:txBody>
          <a:bodyPr>
            <a:normAutofit/>
          </a:bodyPr>
          <a:lstStyle/>
          <a:p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الاستماع: ....</a:t>
            </a:r>
            <a:endParaRPr lang="fr-FR" sz="28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0C176C-C50F-2602-1B34-A90719678F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40938" y="756000"/>
            <a:ext cx="792000" cy="792000"/>
          </a:xfrm>
        </p:spPr>
      </p:pic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9BBA95F-1716-D850-D239-E7C29F7444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EF8A51-3823-4482-B71B-5FC329EA9B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032DC9-C903-8EA1-F5A0-3E603C4EC1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E02337-E075-C264-D802-24E194A63B9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DC55DA-059E-DD33-A13E-C0515AA5D05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2AAC3B-D2AB-FC00-FEB1-6BC9E1706E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F0120B-1FD6-89F1-5125-80094CEE509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D4F182-6782-2306-E463-6FA972DED3E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14FB49-B10E-EE71-7D9B-BF364D23D2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204725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7CC38-F014-5402-5F08-0EA215C3D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8582244-3E5B-8F72-3DBE-AA0CE862F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 كتابة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C76E24A-F7CE-FB0D-432D-FBB2A378D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978024D4-EF06-8C82-55C1-8C155F64D199}"/>
              </a:ext>
            </a:extLst>
          </p:cNvPr>
          <p:cNvSpPr txBox="1">
            <a:spLocks/>
          </p:cNvSpPr>
          <p:nvPr/>
        </p:nvSpPr>
        <p:spPr>
          <a:xfrm>
            <a:off x="1478187" y="3244195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 الهمزة على الياء مع جميع الحركات.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رسم الحرف وإكمال كلمات بالهمزة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على الياء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4E8493E-1737-583F-1C21-0AEBC00AFDFF}"/>
              </a:ext>
            </a:extLst>
          </p:cNvPr>
          <p:cNvSpPr txBox="1"/>
          <p:nvPr/>
        </p:nvSpPr>
        <p:spPr>
          <a:xfrm>
            <a:off x="5543847" y="1777877"/>
            <a:ext cx="1627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7F3940-E2C1-D0DC-2FE8-4A4DD117B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4339" y="1914191"/>
            <a:ext cx="946867" cy="733863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16DF4FD-7DEC-4B8D-84F9-FBF01CF756E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952282" y="1594536"/>
            <a:ext cx="731284" cy="73128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8AEE39-E5AC-C124-B986-A63A3964A1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1847" y="102345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6363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598241" y="792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1" algn="r" defTabSz="457200" rtl="1">
              <a:lnSpc>
                <a:spcPct val="83777"/>
              </a:lnSpc>
              <a:defRPr/>
            </a:pP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لنتذكر كيف نقرأ مقاطع الهمزة على الألف وعلى الواو. سأعين 3 تلاميذ لقراءة المقاطع. (الفئة د) 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03C4D6C7-E147-B0A6-49E4-D4B3E2941A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EB3488A-ABF0-2049-96CD-14F3B5FB08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80F5F4-D38D-373B-8784-35B0B3D606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6D2A58-92B0-E2F1-8B83-C81DC4085C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24CE74-A65F-02D9-E8C0-13CEA00906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0EDA24-D606-22E9-C737-CC661D9193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7F407-B0FE-C158-0C83-7E5BA66586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4E9FF9-613F-1E75-DD5F-C58B2D2FE8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B5CC49-1A12-F3BA-7EDB-3FB1168EAA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A203160-3511-1F1D-4925-ECDDF932CB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6487" y="4189446"/>
            <a:ext cx="7181765" cy="172778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/>
          <p:cNvSpPr txBox="1">
            <a:spLocks noGrp="1"/>
          </p:cNvSpPr>
          <p:nvPr>
            <p:ph type="title"/>
          </p:nvPr>
        </p:nvSpPr>
        <p:spPr>
          <a:xfrm>
            <a:off x="710775" y="80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الآن سنجزئ الكلمات إلى مقاطع.     شاطئ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شاطئ 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يجزئ كلمة "شاطئ" إلى مقاطع؟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E3BB628-408F-33F3-DF7A-BD1B3CAEF58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D6DDD7-341E-08FB-A4B0-2D7F48A8A3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182096C-470A-887C-2B6F-1CC2C41A7B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0A354A-C1A5-E4A7-A919-6DF55ED003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4131CC-4D2B-C9D9-9A5D-9236EA2DF79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51F8E0C-D39B-A214-1788-21E1B03625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5DA9F6-CE4B-D959-61E3-509254E93A3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E77CC7-FD9D-9718-8999-572F596520C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7954DEE-C94D-F2B1-6634-50AFC62459B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353B2D-6195-6A4B-751C-11CFA28D5E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9072" y="2222499"/>
            <a:ext cx="3185436" cy="30101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F42AD243-7426-D9A2-A3CB-07D7650BF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53175A3A-FF28-D062-BAF9-B8470A87DE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89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شا – طِـ - ئٌ . 3 تصفيقات. إذن كلمة "شاطئٌ"  تتكون من 3 مقاطع.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CCA4B6E-5264-F0FD-7EBF-D3167DCA6A2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FAD3CF59-045B-B0A8-177F-8F36B64EC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65873" y="4394038"/>
            <a:ext cx="1001476" cy="1332935"/>
          </a:xfrm>
          <a:prstGeom prst="rect">
            <a:avLst/>
          </a:prstGeom>
        </p:spPr>
      </p:pic>
      <p:pic>
        <p:nvPicPr>
          <p:cNvPr id="3" name="Image 2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C8D9628C-1133-6FB5-C26A-36AF8A31CC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04818" y="4453541"/>
            <a:ext cx="1001476" cy="1332935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EB8103E0-0549-EF28-DBC5-C956C8206CA0}"/>
              </a:ext>
            </a:extLst>
          </p:cNvPr>
          <p:cNvCxnSpPr>
            <a:cxnSpLocks/>
          </p:cNvCxnSpPr>
          <p:nvPr/>
        </p:nvCxnSpPr>
        <p:spPr>
          <a:xfrm flipH="1">
            <a:off x="3055364" y="5232682"/>
            <a:ext cx="10898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DD65D99D-4C66-A4CD-2C2A-83AF50AA9F69}"/>
              </a:ext>
            </a:extLst>
          </p:cNvPr>
          <p:cNvSpPr txBox="1"/>
          <p:nvPr/>
        </p:nvSpPr>
        <p:spPr>
          <a:xfrm>
            <a:off x="1694079" y="4566011"/>
            <a:ext cx="10014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</a:t>
            </a:r>
            <a:endParaRPr kumimoji="0" lang="fr-MA" sz="1400" b="1" i="0" u="none" strike="noStrike" kern="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AF28B02-219B-2E7D-5446-EBB803A755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661E692-171A-1E9B-F12E-069E2B3C5F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C9DDB3D-2B6C-A46C-E75A-1E17569167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85D5DF4-F2E5-422A-6818-0BC2AF535FA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3E60841-B032-B29B-C2C0-C049DD3ACB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F1658AF-46E8-18A3-2231-552771725F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F75FECD-351B-6288-8740-A6B0BD72D7A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F72A83-BA88-F5F8-0EDB-71ED5217956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7" name="Image 26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11B45AF4-1BB7-E84B-D60E-57747A46AC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89499" y="4263929"/>
            <a:ext cx="1001476" cy="133293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48707F-A4AF-DCD5-5CCA-946F4E553A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8974" y="1762443"/>
            <a:ext cx="2506052" cy="23681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1691192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AE1B4786-DC7E-7FDD-AD1C-C32EBE0C3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6C9CC158-7D6D-890C-D435-E79E130327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774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فِئْرانٌ - فئران. من يجزئ كلمة "فئران" إلى مقاطع؟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BB0E2AC-10C6-60D6-FE64-95D09686DE2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246D548-4074-8353-8B6C-24E4D58C39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7FF4E0-89BF-0E62-6396-F83320EB5A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1632AB-B353-BF7D-88D2-E2E7443858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0522F2-3028-A61B-42E1-6338F58173E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DAE31D2-04E4-8978-C3B5-B9FAD6A311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9E8FED-0812-DD56-4852-1B3B38D2FD1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F248EFF-4A36-5FC2-5AB7-1529FA8C3E2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E6BDE2-16CE-663E-B3CB-35A5166205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16449F0-A4C0-A614-1CB6-A410B307CD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0775" y="2244041"/>
            <a:ext cx="3330229" cy="291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32316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B9B5D707-5326-8136-AF94-578930ACB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2C1227AB-8BFB-4F95-1677-7E14EA505B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89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أحسنتم،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فِئْ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 را - نٌ. 3 تصفيقات. إذن كلمة "فئران"  تتكون من 3 مقاطع.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FDD03C3-668B-1CB2-FD12-CD7D326884B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C28B34BC-7F50-4350-050D-1DBCF70FA7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75977" y="4333160"/>
            <a:ext cx="1001476" cy="1332935"/>
          </a:xfrm>
          <a:prstGeom prst="rect">
            <a:avLst/>
          </a:prstGeom>
        </p:spPr>
      </p:pic>
      <p:pic>
        <p:nvPicPr>
          <p:cNvPr id="3" name="Image 2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28417840-897A-5640-B791-6ABCE87300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74501" y="4453541"/>
            <a:ext cx="1001476" cy="1332935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BD4D59A7-6E34-ACD0-9BFC-08D804138851}"/>
              </a:ext>
            </a:extLst>
          </p:cNvPr>
          <p:cNvCxnSpPr>
            <a:cxnSpLocks/>
          </p:cNvCxnSpPr>
          <p:nvPr/>
        </p:nvCxnSpPr>
        <p:spPr>
          <a:xfrm flipH="1">
            <a:off x="3055364" y="5232682"/>
            <a:ext cx="10898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589F369-808E-DAD2-BDE5-575766B64F4F}"/>
              </a:ext>
            </a:extLst>
          </p:cNvPr>
          <p:cNvSpPr txBox="1"/>
          <p:nvPr/>
        </p:nvSpPr>
        <p:spPr>
          <a:xfrm>
            <a:off x="1694079" y="4566011"/>
            <a:ext cx="10014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</a:t>
            </a:r>
            <a:endParaRPr kumimoji="0" lang="fr-MA" sz="1400" b="1" i="0" u="none" strike="noStrike" kern="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8" name="Image 17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975D3CA6-1396-E0AF-7BBB-9930EF6337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38707" y="4308504"/>
            <a:ext cx="1001476" cy="133293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D9A343-6148-B643-0A5E-FBAF14B085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266864C-FE3F-D805-8A73-FB366396B3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B8DFE31-CC31-1BBE-2D30-E7DA69F418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8325F72-AD6B-A9F6-28B2-CBC2F33662A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36CD9E0-A7E6-22F2-DB41-E74622356E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AB21CE-707D-1BE5-9337-6FC888D14E8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D2394F9-3D8E-8858-8668-C899F6C152A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C23A4AA-3A13-A3AA-D2B2-9F93CE1FA3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12DA07D-3A20-3860-15B6-C8D170B1BA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43829" y="1813614"/>
            <a:ext cx="2656342" cy="232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15493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98218F2F-9842-E205-3A4F-52E2F37DB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B9D8CCD7-2CAB-0361-A8EF-B17AE81685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774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ذِئْـبٌ – ذئب. من يجزئ الكلمة إلى مقاطع؟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D8D58DA-A079-158E-5D52-73DD299F671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33A30E-6CFE-D6BA-6FF4-F3857851BA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272FA5-4017-F6E1-B636-6D236F505D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8DC5D3-D44F-9BF4-5040-50FF0349C0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BA4A249-A9E8-7F65-B929-A1619EE612F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F9F5275-7E64-E829-0B93-DFD9B61A15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F2C3AD6-5946-80A3-4D1B-3938BB8C4D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D40753-FE69-880D-7B26-2D9C0B65BC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359EF41-EB42-063E-C609-1A4D9366417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39090D-36FF-E876-2670-4F040A0F77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313" y="2156525"/>
            <a:ext cx="3098856" cy="276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6321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3FA5896D-1A06-E3E8-0843-C1423FB24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1247421D-683A-3915-802D-3520BD7E48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أحسنتم،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ذِئْ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 -  ـبٌ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تصفيقتان. إذن كلمة "ذئبٌ"  تتكون من مقطعين.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F2D5B7C-5DDC-8133-D0ED-D4338BA625E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19F00F1A-E3D4-5339-FEE6-BDB6954F9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94202" y="4379723"/>
            <a:ext cx="1001476" cy="1332935"/>
          </a:xfrm>
          <a:prstGeom prst="rect">
            <a:avLst/>
          </a:prstGeom>
        </p:spPr>
      </p:pic>
      <p:pic>
        <p:nvPicPr>
          <p:cNvPr id="3" name="Image 2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2DEC6A69-7961-7BF0-5372-CCB221ADE6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74501" y="4453541"/>
            <a:ext cx="1001476" cy="1332935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02F8CDF-4905-0163-9291-A3CC036D4C93}"/>
              </a:ext>
            </a:extLst>
          </p:cNvPr>
          <p:cNvCxnSpPr>
            <a:cxnSpLocks/>
          </p:cNvCxnSpPr>
          <p:nvPr/>
        </p:nvCxnSpPr>
        <p:spPr>
          <a:xfrm flipH="1">
            <a:off x="3055364" y="5232682"/>
            <a:ext cx="10898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C38D7421-8CED-950E-3078-702822652588}"/>
              </a:ext>
            </a:extLst>
          </p:cNvPr>
          <p:cNvSpPr txBox="1"/>
          <p:nvPr/>
        </p:nvSpPr>
        <p:spPr>
          <a:xfrm>
            <a:off x="1694079" y="4566011"/>
            <a:ext cx="10014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</a:t>
            </a:r>
            <a:endParaRPr kumimoji="0" lang="fr-MA" sz="1400" b="1" i="0" u="none" strike="noStrike" kern="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EB543C-BC0E-1B4F-4E00-A927A516B8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6B7280B-5EEB-18C4-B6AF-6482BA8A40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CD64BC9-2669-FA4C-8FB9-D9771B49B0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B98E38F-3CBE-7FC8-1605-012CDB32EFD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F6AB22D-26CD-1707-BEB8-99DD8975F7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38BB8CA-8AE8-75D8-C231-3E983007D67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271C74B-A53B-A168-58CC-92230A8E3B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77D927-3C36-0278-9B1B-06D946694FB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0D05F02-2E12-A7EB-1737-FC2BA51284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859" y="1659932"/>
            <a:ext cx="2738760" cy="244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37476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F1BF773B-7C88-CC31-D398-97168F67C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F94995B2-7FA5-7368-15BF-B3154CD148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774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زَئيرٌ – زئيرٌ. من يجزئ الكلمة إلى مقاطع؟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5118438-CBBC-F9A2-2089-452221B8155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573305-2352-6D20-3F60-80216B2990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9A5797-120C-C7AA-927D-52430CED98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05644B-7192-A502-DDA6-227970F77A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11B008-8EE4-D351-3D18-1661FE7C91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D632AB9-4CB3-CFFC-21C3-7EDA4E4286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4040C92-F180-90D5-E0DB-08C22F5778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FE0F9F-EB23-8056-1A48-DC22078AA7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C47D4C6-1AA6-9E65-B1A2-7E16E41BA6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01DE602-CC19-88D0-07E3-3707567DF9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1360" y="2332070"/>
            <a:ext cx="3321279" cy="247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94038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F8EACF0B-E621-D942-350F-1378EB45D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4C16F60B-93BC-480B-189C-E94AD31641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أحسنتم، زَ –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ئي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 – رٌ :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3 تصفيقات. إذن كلمة "زئيرٌ"  تتكون من 3 مقاطع.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B8B1DD4-E55D-6197-F4F3-37A0820A0AF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5308DE4E-F962-FD73-B890-3D7EA2F091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66991" y="4448575"/>
            <a:ext cx="1001476" cy="1332935"/>
          </a:xfrm>
          <a:prstGeom prst="rect">
            <a:avLst/>
          </a:prstGeom>
        </p:spPr>
      </p:pic>
      <p:pic>
        <p:nvPicPr>
          <p:cNvPr id="3" name="Image 2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19D869BC-7A09-34AE-6799-5BE86C31CF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45239" y="4453541"/>
            <a:ext cx="1001476" cy="1332935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6D51649-9AC1-4A25-DFBE-F412000F4B75}"/>
              </a:ext>
            </a:extLst>
          </p:cNvPr>
          <p:cNvCxnSpPr>
            <a:cxnSpLocks/>
          </p:cNvCxnSpPr>
          <p:nvPr/>
        </p:nvCxnSpPr>
        <p:spPr>
          <a:xfrm flipH="1">
            <a:off x="3055364" y="5232682"/>
            <a:ext cx="10898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D485A13A-7437-C5F0-D109-5FCA0B6D9164}"/>
              </a:ext>
            </a:extLst>
          </p:cNvPr>
          <p:cNvSpPr txBox="1"/>
          <p:nvPr/>
        </p:nvSpPr>
        <p:spPr>
          <a:xfrm>
            <a:off x="1694079" y="4566011"/>
            <a:ext cx="10014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</a:t>
            </a:r>
            <a:endParaRPr kumimoji="0" lang="fr-MA" sz="1400" b="1" i="0" u="none" strike="noStrike" kern="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8" name="Image 17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ABC36529-6098-D3C2-D4D2-F36459E810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46955" y="4448575"/>
            <a:ext cx="1001476" cy="133293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912858B-CD80-AC90-4713-49515132F7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17B37D6-A832-9AEB-FF70-BEFFEB346B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9CE1738-D8BE-423D-7F2A-2463171F80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627E0D6-82E8-2F95-E56D-0CD762BF836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2D0EE7D-DDC9-4D96-D761-A993A4BF0B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C934B9B-1CDA-5BBD-B723-D7AA715A53D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6EF5AA-6E25-15BC-8DA7-24E9FCDDB8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6035361-0750-72CD-D4EA-D2BE04A667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D2FEFBE-F2B8-71DE-C935-80C3CA9E56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4261" y="1918178"/>
            <a:ext cx="2862589" cy="213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60379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>
          <a:extLst>
            <a:ext uri="{FF2B5EF4-FFF2-40B4-BE49-F238E27FC236}">
              <a16:creationId xmlns:a16="http://schemas.microsoft.com/office/drawing/2014/main" id="{CE2E31BA-C542-94D4-762C-E93610A25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6B3F41-93B6-D4D3-5C51-173020CD64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sp>
        <p:nvSpPr>
          <p:cNvPr id="2112" name="Google Shape;2112;p74">
            <a:extLst>
              <a:ext uri="{FF2B5EF4-FFF2-40B4-BE49-F238E27FC236}">
                <a16:creationId xmlns:a16="http://schemas.microsoft.com/office/drawing/2014/main" id="{BD33E8A6-83F0-9B3C-1D3B-F5888F1750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241" y="792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defTabSz="457200" rtl="1">
              <a:lnSpc>
                <a:spcPct val="83777"/>
              </a:lnSpc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نواصل: 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سنتعلم كيف نقرأ ونكتب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الهمزة، هذه الحصة سنتعرف على الهمزة على الياء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.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97;p99">
            <a:extLst>
              <a:ext uri="{FF2B5EF4-FFF2-40B4-BE49-F238E27FC236}">
                <a16:creationId xmlns:a16="http://schemas.microsoft.com/office/drawing/2014/main" id="{07E1550C-512A-46A1-3216-4DCAFC9F575A}"/>
              </a:ext>
            </a:extLst>
          </p:cNvPr>
          <p:cNvSpPr txBox="1"/>
          <p:nvPr/>
        </p:nvSpPr>
        <p:spPr>
          <a:xfrm>
            <a:off x="3296103" y="2061677"/>
            <a:ext cx="2276494" cy="315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B0604020202020204" charset="-78"/>
                <a:ea typeface="Microsoft Himalaya" panose="01010100010101010101" pitchFamily="2" charset="0"/>
                <a:cs typeface="Microsoft Uighur" panose="020B0604020202020204" charset="-78"/>
                <a:sym typeface="Calibri"/>
              </a:rPr>
              <a:t>ئ</a:t>
            </a:r>
            <a:endParaRPr kumimoji="0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B0604020202020204" charset="-78"/>
              <a:ea typeface="Microsoft Himalaya" panose="01010100010101010101" pitchFamily="2" charset="0"/>
              <a:cs typeface="Microsoft Uighur" panose="020B0604020202020204" charset="-78"/>
              <a:sym typeface="Calibri"/>
            </a:endParaRPr>
          </a:p>
        </p:txBody>
      </p:sp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571D6DAD-A08D-2CF1-E0F5-C82771099F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5A32FA2-DF39-447A-5248-5F94DC0351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272824-0548-EE5A-327E-FD701A3AB5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51AE86B-2141-2484-EC2D-24424D0C4C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C98E01-4AD7-A830-7425-958793E6A5E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873B88F-5C02-5E61-590D-AF824ADDE7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54A636-430B-0E1B-9026-18ED8C106E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D7DC67-7CB9-50F5-D570-6081087189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76FBAB-BE57-B4D1-26FA-C9DFAF52AFE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5874354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>
          <a:extLst>
            <a:ext uri="{FF2B5EF4-FFF2-40B4-BE49-F238E27FC236}">
              <a16:creationId xmlns:a16="http://schemas.microsoft.com/office/drawing/2014/main" id="{A251CA90-4D71-930B-9D7C-DBE467938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>
            <a:extLst>
              <a:ext uri="{FF2B5EF4-FFF2-40B4-BE49-F238E27FC236}">
                <a16:creationId xmlns:a16="http://schemas.microsoft.com/office/drawing/2014/main" id="{920DE2BD-99D2-3E7E-2280-0B520D5B86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4090" y="794492"/>
            <a:ext cx="690601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هكذا تكتب الهمزة على الياء.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2403;p107">
            <a:extLst>
              <a:ext uri="{FF2B5EF4-FFF2-40B4-BE49-F238E27FC236}">
                <a16:creationId xmlns:a16="http://schemas.microsoft.com/office/drawing/2014/main" id="{C27415EF-3472-7C39-B04B-D5C1B1F85091}"/>
              </a:ext>
            </a:extLst>
          </p:cNvPr>
          <p:cNvSpPr/>
          <p:nvPr/>
        </p:nvSpPr>
        <p:spPr>
          <a:xfrm>
            <a:off x="5328752" y="2145329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ئــ</a:t>
            </a:r>
          </a:p>
        </p:txBody>
      </p:sp>
      <p:sp>
        <p:nvSpPr>
          <p:cNvPr id="15" name="Google Shape;2403;p107">
            <a:extLst>
              <a:ext uri="{FF2B5EF4-FFF2-40B4-BE49-F238E27FC236}">
                <a16:creationId xmlns:a16="http://schemas.microsoft.com/office/drawing/2014/main" id="{AB22ACFC-7B5C-47C2-F40F-278A9042B8DD}"/>
              </a:ext>
            </a:extLst>
          </p:cNvPr>
          <p:cNvSpPr/>
          <p:nvPr/>
        </p:nvSpPr>
        <p:spPr>
          <a:xfrm>
            <a:off x="1658069" y="2145329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زَ</a:t>
            </a: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ئـ</a:t>
            </a: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ير</a:t>
            </a:r>
            <a:r>
              <a:rPr lang="ar-MA" sz="8000" b="1" kern="0" dirty="0">
                <a:solidFill>
                  <a:srgbClr val="434E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ٌ</a:t>
            </a:r>
            <a:endParaRPr kumimoji="0" lang="ar-MA" sz="8000" b="1" i="0" u="none" strike="noStrike" kern="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061250-84FA-50B2-35B1-0B68CE63E2C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61273" cy="761273"/>
          </a:xfrm>
        </p:spPr>
      </p:pic>
      <p:sp>
        <p:nvSpPr>
          <p:cNvPr id="16" name="Google Shape;2403;p107">
            <a:extLst>
              <a:ext uri="{FF2B5EF4-FFF2-40B4-BE49-F238E27FC236}">
                <a16:creationId xmlns:a16="http://schemas.microsoft.com/office/drawing/2014/main" id="{82973B4C-ACE5-2528-AC3B-AFF18A40484C}"/>
              </a:ext>
            </a:extLst>
          </p:cNvPr>
          <p:cNvSpPr/>
          <p:nvPr/>
        </p:nvSpPr>
        <p:spPr>
          <a:xfrm>
            <a:off x="5328752" y="4094573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ئ</a:t>
            </a:r>
          </a:p>
        </p:txBody>
      </p:sp>
      <p:sp>
        <p:nvSpPr>
          <p:cNvPr id="18" name="Google Shape;2403;p107">
            <a:extLst>
              <a:ext uri="{FF2B5EF4-FFF2-40B4-BE49-F238E27FC236}">
                <a16:creationId xmlns:a16="http://schemas.microsoft.com/office/drawing/2014/main" id="{8FDC3F19-5F2A-41A1-2CC2-631A2CF0FAC8}"/>
              </a:ext>
            </a:extLst>
          </p:cNvPr>
          <p:cNvSpPr/>
          <p:nvPr/>
        </p:nvSpPr>
        <p:spPr>
          <a:xfrm>
            <a:off x="1658069" y="4094573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شاطِ</a:t>
            </a: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ــئٌ</a:t>
            </a:r>
            <a:endParaRPr kumimoji="0" lang="ar-MA" sz="8000" b="1" i="0" u="none" strike="noStrike" kern="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C8ACE6-739A-79F4-973F-3BE1E07428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BC73A63-5869-4F9D-5BA4-55EB3CBD17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EE34B5F-9D50-87F6-CBF2-0D5B065793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9442C6D-260D-C8C2-27C8-BD91BAD43DD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847D7EA-2E94-F35B-1CCB-9A831A3E27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C221E8F-6ED9-7DA6-1CEA-2BDF035A79B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001FE5-D4B2-4735-FF6F-EBB71F912DB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5A8068-DE80-72F2-1CB2-CF28A15318D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9597959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8DE9A62D-32B1-4638-B7C8-070043017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05037802-B63D-BC97-ACF4-044D4B8EAC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سبورة الكتابة، سأكتب الهمزة على الياء مع الوصف.  تابعوا معي.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F833A2F-9BE3-1D23-D87C-29A31EC933E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8BC8C4-A08F-8C9D-4D60-D878F9BBE20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80118" y="2279679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0C108D1-B4B1-F23F-B3BB-1535FEB281C0}"/>
              </a:ext>
            </a:extLst>
          </p:cNvPr>
          <p:cNvSpPr txBox="1"/>
          <p:nvPr/>
        </p:nvSpPr>
        <p:spPr>
          <a:xfrm>
            <a:off x="2473876" y="3239994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ئـــ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6A1807B-95ED-D3AC-FA4B-037847B9CE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CC186B0-FCB2-C8FB-EE53-41315CDA4A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B8E41A-BBB4-9FF5-F0FB-5059812F4B4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E66551-3224-2D95-70BC-35F36F247A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C3E2879-A2A0-D42D-F506-37BB7D6E16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77C93C-1DD9-822C-8458-F8D041760AF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D177A9B-6EE5-16A5-2B8B-C67AF7D7682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6CF53D-72AF-6E47-FB1F-B27C4B02D5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8672130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0" name="Google Shape;2470;p115"/>
          <p:cNvSpPr txBox="1">
            <a:spLocks noGrp="1"/>
          </p:cNvSpPr>
          <p:nvPr>
            <p:ph type="title"/>
          </p:nvPr>
        </p:nvSpPr>
        <p:spPr>
          <a:xfrm>
            <a:off x="661063" y="734789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على ألواحكم الهمزة على الياء. ارفعوا الألواح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صححوا.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F3FF5C8-816A-C476-4D4F-CD39A010062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3" name="Google Shape;2468;p115">
            <a:extLst>
              <a:ext uri="{FF2B5EF4-FFF2-40B4-BE49-F238E27FC236}">
                <a16:creationId xmlns:a16="http://schemas.microsoft.com/office/drawing/2014/main" id="{C794FE67-1E65-5F8F-5E47-66902E17DE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4125" y="2096290"/>
            <a:ext cx="4095750" cy="32670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469;p115">
            <a:extLst>
              <a:ext uri="{FF2B5EF4-FFF2-40B4-BE49-F238E27FC236}">
                <a16:creationId xmlns:a16="http://schemas.microsoft.com/office/drawing/2014/main" id="{2035AE08-2ECA-0381-D630-B3957E8A93B7}"/>
              </a:ext>
            </a:extLst>
          </p:cNvPr>
          <p:cNvSpPr txBox="1"/>
          <p:nvPr/>
        </p:nvSpPr>
        <p:spPr>
          <a:xfrm>
            <a:off x="3365946" y="3028272"/>
            <a:ext cx="2304661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15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ئـــ</a:t>
            </a:r>
            <a:endParaRPr kumimoji="0" lang="ar-MA" sz="16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C27E845-67D5-138A-CA9E-DB442628A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311" y="4754281"/>
            <a:ext cx="1867743" cy="186774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6B97358-4FAC-D69B-995F-4846CDAC06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1648B31-6E81-760D-E0C0-7B6CF38A2A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F56663D-C593-1262-1CBD-E34946C24E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3304F5-C451-DFF1-8AF0-31B1E886811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A3A86C5-FE81-3CAA-3942-A550B06D4E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AA109A-7746-6011-6329-CE7AE7323C5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F90ECD-86DF-0453-A18A-580B24713E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33F6A7D-7364-C692-9576-14E2B760509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0987292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13F923E7-6950-BF49-6373-1905A2028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13B4DF1F-968A-711D-CDF2-5B2C2C334C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سبورة الكتابة، سأكتب الهمزة على الياء في نهاية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الكلمةمع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الوصف.  تابعوا معي.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7E1F3BD7-2D96-37E9-B526-8686ED51D35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B08EE8-8E62-0C44-B9F3-202D4017F3E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80118" y="2279679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0798ADD-8050-52A6-002B-4EFE4231C742}"/>
              </a:ext>
            </a:extLst>
          </p:cNvPr>
          <p:cNvSpPr txBox="1"/>
          <p:nvPr/>
        </p:nvSpPr>
        <p:spPr>
          <a:xfrm>
            <a:off x="2473876" y="3239994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ئ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EF175A-A58D-259A-D3E8-0458B41D45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84D5355-F178-381A-685B-042A9CAB7B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8B32DA-AD85-6ED7-5693-EDFE6AB0B3F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A6D876C-656F-5515-93D3-4942DE41B58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58E7702-CBF6-4777-B5F7-6E175CBA55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D882FB-4B9A-DD7C-FC79-B47EAD262A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E7ACD2-BDD4-8DE1-E3D1-8F74AB377C6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7BB227-5358-5CDD-FFED-CB091AEA33F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7926321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7">
          <a:extLst>
            <a:ext uri="{FF2B5EF4-FFF2-40B4-BE49-F238E27FC236}">
              <a16:creationId xmlns:a16="http://schemas.microsoft.com/office/drawing/2014/main" id="{492D129F-85DB-8924-726C-D8AE25375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0" name="Google Shape;2470;p115">
            <a:extLst>
              <a:ext uri="{FF2B5EF4-FFF2-40B4-BE49-F238E27FC236}">
                <a16:creationId xmlns:a16="http://schemas.microsoft.com/office/drawing/2014/main" id="{722B4EA4-3CE7-C6A8-8CE5-1536A54A92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1063" y="734789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على ألواحكم الهمزة على الياء. ارفعوا الألواح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صححوا.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4A7A24C-C0D6-EAC7-73DF-A5A665EC7EE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3" name="Google Shape;2468;p115">
            <a:extLst>
              <a:ext uri="{FF2B5EF4-FFF2-40B4-BE49-F238E27FC236}">
                <a16:creationId xmlns:a16="http://schemas.microsoft.com/office/drawing/2014/main" id="{2617CD6D-A324-EEBA-51E0-ADCB0D68D05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4125" y="2096290"/>
            <a:ext cx="4095750" cy="32670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469;p115">
            <a:extLst>
              <a:ext uri="{FF2B5EF4-FFF2-40B4-BE49-F238E27FC236}">
                <a16:creationId xmlns:a16="http://schemas.microsoft.com/office/drawing/2014/main" id="{AAA26E62-DF2E-E48B-5F24-861F7C68635D}"/>
              </a:ext>
            </a:extLst>
          </p:cNvPr>
          <p:cNvSpPr txBox="1"/>
          <p:nvPr/>
        </p:nvSpPr>
        <p:spPr>
          <a:xfrm>
            <a:off x="3365946" y="3028272"/>
            <a:ext cx="2304661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15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ئ</a:t>
            </a:r>
            <a:endParaRPr kumimoji="0" lang="ar-MA" sz="16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DC9001F-113F-06BC-E1B5-B4D7E6022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311" y="4754281"/>
            <a:ext cx="1867743" cy="186774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6ECF346-BCDA-B73F-984D-AD1C59EE15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1FAFEF-ABDD-B416-B670-8A65C9D261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F2B7746-064C-CCBA-C188-FC0B21D91C7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6D5E6EE-3580-D7CC-8823-E4325843310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D1D8E5-6D41-24AF-4120-6ACEE10325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A2B531-29C3-D171-4EEC-507DE2AAD18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C0AF5CB-8B12-4103-9FDE-E86CBC4509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03A6A3-27D2-C35E-2FC1-85E96EC8B1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7497275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3D97AF-629A-CAB7-4FE4-71D80BC51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06" y="743006"/>
            <a:ext cx="6751740" cy="680273"/>
          </a:xfrm>
        </p:spPr>
        <p:txBody>
          <a:bodyPr>
            <a:noAutofit/>
          </a:bodyPr>
          <a:lstStyle/>
          <a:p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 سنتعلم كيف نقرأ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الهمزة على الياء مع جميع الحركات.  انتبهوا جيدا</a:t>
            </a: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1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871925-74F1-9A31-F2CC-8B63685C345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-25000" r="-25000"/>
          <a:stretch>
            <a:fillRect/>
          </a:stretch>
        </p:blipFill>
        <p:spPr/>
      </p:pic>
      <p:sp>
        <p:nvSpPr>
          <p:cNvPr id="18" name="Google Shape;1697;p99">
            <a:extLst>
              <a:ext uri="{FF2B5EF4-FFF2-40B4-BE49-F238E27FC236}">
                <a16:creationId xmlns:a16="http://schemas.microsoft.com/office/drawing/2014/main" id="{3223925C-4EEF-9265-6756-27E5EA2FAD87}"/>
              </a:ext>
            </a:extLst>
          </p:cNvPr>
          <p:cNvSpPr txBox="1"/>
          <p:nvPr/>
        </p:nvSpPr>
        <p:spPr>
          <a:xfrm>
            <a:off x="4132594" y="2742862"/>
            <a:ext cx="557213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ئ</a:t>
            </a:r>
            <a:endParaRPr kumimoji="0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3">
            <a:extLst>
              <a:ext uri="{FF2B5EF4-FFF2-40B4-BE49-F238E27FC236}">
                <a16:creationId xmlns:a16="http://schemas.microsoft.com/office/drawing/2014/main" id="{5A1CF813-5CC8-945B-A544-E02498844B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96D57A2-712C-BA1F-484E-5A2032CD78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D89799A-4138-30D9-6D7E-5B588A3410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605E32-EEA6-07D6-4459-97D248E625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7882FC-3FA0-7C11-C60C-3DF259A76B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EF650C9-61EC-0637-C98A-D9E80C7ED8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8DC562-748D-0C30-8AD7-DCA6C50B940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AB33398-98E1-6259-6624-88ACEEA0801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B42866-96E8-FF45-1800-A7FDF76C9D7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69966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DB1FF-A6F9-DB83-8A90-39AED0557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20;p109">
            <a:extLst>
              <a:ext uri="{FF2B5EF4-FFF2-40B4-BE49-F238E27FC236}">
                <a16:creationId xmlns:a16="http://schemas.microsoft.com/office/drawing/2014/main" id="{ECAF6A43-5DC2-B8AF-3E40-66263B06CFBD}"/>
              </a:ext>
            </a:extLst>
          </p:cNvPr>
          <p:cNvSpPr txBox="1"/>
          <p:nvPr/>
        </p:nvSpPr>
        <p:spPr>
          <a:xfrm>
            <a:off x="1194318" y="778071"/>
            <a:ext cx="63998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أنا أقرأ وأنتم ترددون بعدي مع الإشارة بحركات اليد 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879A16-9559-1E1B-FC3C-43176B6B1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C42789B-F33C-13C7-272C-6634CEFDDEBC}"/>
              </a:ext>
            </a:extLst>
          </p:cNvPr>
          <p:cNvGrpSpPr/>
          <p:nvPr/>
        </p:nvGrpSpPr>
        <p:grpSpPr>
          <a:xfrm>
            <a:off x="2512650" y="2310580"/>
            <a:ext cx="4545693" cy="3475517"/>
            <a:chOff x="2808836" y="2522410"/>
            <a:chExt cx="4181369" cy="316536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B9B5D61-C05F-1986-7882-F0E2FD786888}"/>
                </a:ext>
              </a:extLst>
            </p:cNvPr>
            <p:cNvSpPr/>
            <p:nvPr/>
          </p:nvSpPr>
          <p:spPr>
            <a:xfrm>
              <a:off x="6450412" y="370986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ئ</a:t>
              </a: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ــ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5AD78D7-AADB-F6DD-69A3-DA077D86F52C}"/>
                </a:ext>
              </a:extLst>
            </p:cNvPr>
            <p:cNvSpPr/>
            <p:nvPr/>
          </p:nvSpPr>
          <p:spPr>
            <a:xfrm>
              <a:off x="4637317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ِ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59597F1-8E99-4E21-FB7A-893CC2E9EEB0}"/>
                </a:ext>
              </a:extLst>
            </p:cNvPr>
            <p:cNvSpPr/>
            <p:nvPr/>
          </p:nvSpPr>
          <p:spPr>
            <a:xfrm>
              <a:off x="2808836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ئِ</a:t>
              </a: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ــ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660BEBB-A1F8-CBBF-3C5F-5F799176D1BF}"/>
                </a:ext>
              </a:extLst>
            </p:cNvPr>
            <p:cNvSpPr/>
            <p:nvPr/>
          </p:nvSpPr>
          <p:spPr>
            <a:xfrm>
              <a:off x="4637317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ُ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DB1F663-9DEC-FD1D-B5C5-10D34CE2958E}"/>
                </a:ext>
              </a:extLst>
            </p:cNvPr>
            <p:cNvSpPr/>
            <p:nvPr/>
          </p:nvSpPr>
          <p:spPr>
            <a:xfrm>
              <a:off x="2808836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ئُ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CCC1BA5-C8E6-4C0B-FCD9-FD6E8ACEC4FD}"/>
                </a:ext>
              </a:extLst>
            </p:cNvPr>
            <p:cNvSpPr/>
            <p:nvPr/>
          </p:nvSpPr>
          <p:spPr>
            <a:xfrm>
              <a:off x="4637317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َ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F912DD5-9736-398C-2BC5-FB6B21638D9A}"/>
                </a:ext>
              </a:extLst>
            </p:cNvPr>
            <p:cNvSpPr/>
            <p:nvPr/>
          </p:nvSpPr>
          <p:spPr>
            <a:xfrm>
              <a:off x="2808836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ئَ</a:t>
              </a: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ــ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05F333C-5E5F-32F4-52D7-DE759490F800}"/>
                </a:ext>
              </a:extLst>
            </p:cNvPr>
            <p:cNvSpPr/>
            <p:nvPr/>
          </p:nvSpPr>
          <p:spPr>
            <a:xfrm>
              <a:off x="4637317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ْ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3D93E82-0884-F260-692D-6CC9244B4750}"/>
                </a:ext>
              </a:extLst>
            </p:cNvPr>
            <p:cNvSpPr/>
            <p:nvPr/>
          </p:nvSpPr>
          <p:spPr>
            <a:xfrm>
              <a:off x="2808836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ئْ</a:t>
              </a: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ــ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A53D1184-3A12-79FD-38CA-FA2F657930BF}"/>
                </a:ext>
              </a:extLst>
            </p:cNvPr>
            <p:cNvCxnSpPr>
              <a:stCxn id="10" idx="1"/>
              <a:endCxn id="17" idx="3"/>
            </p:cNvCxnSpPr>
            <p:nvPr/>
          </p:nvCxnSpPr>
          <p:spPr>
            <a:xfrm flipH="1" flipV="1">
              <a:off x="5177110" y="2814798"/>
              <a:ext cx="1273302" cy="118745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C3FAF9B7-828D-56D4-C04D-617B576EF655}"/>
                </a:ext>
              </a:extLst>
            </p:cNvPr>
            <p:cNvCxnSpPr>
              <a:stCxn id="10" idx="1"/>
              <a:endCxn id="15" idx="3"/>
            </p:cNvCxnSpPr>
            <p:nvPr/>
          </p:nvCxnSpPr>
          <p:spPr>
            <a:xfrm flipH="1" flipV="1">
              <a:off x="5177110" y="3636744"/>
              <a:ext cx="1273302" cy="365504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EE07E4B7-0775-7285-D297-A2E1D5BCDB1F}"/>
                </a:ext>
              </a:extLst>
            </p:cNvPr>
            <p:cNvCxnSpPr>
              <a:stCxn id="10" idx="1"/>
              <a:endCxn id="11" idx="3"/>
            </p:cNvCxnSpPr>
            <p:nvPr/>
          </p:nvCxnSpPr>
          <p:spPr>
            <a:xfrm flipH="1">
              <a:off x="5177110" y="4002248"/>
              <a:ext cx="1273302" cy="50013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1AE2F84-BAED-B28E-5A85-02F95D777C0A}"/>
                </a:ext>
              </a:extLst>
            </p:cNvPr>
            <p:cNvCxnSpPr>
              <a:stCxn id="10" idx="1"/>
            </p:cNvCxnSpPr>
            <p:nvPr/>
          </p:nvCxnSpPr>
          <p:spPr>
            <a:xfrm flipH="1">
              <a:off x="5204089" y="4002248"/>
              <a:ext cx="1246323" cy="1393139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87425956-ADD5-C0F2-4C9B-206D948D60B8}"/>
                </a:ext>
              </a:extLst>
            </p:cNvPr>
            <p:cNvCxnSpPr>
              <a:stCxn id="20" idx="1"/>
              <a:endCxn id="21" idx="3"/>
            </p:cNvCxnSpPr>
            <p:nvPr/>
          </p:nvCxnSpPr>
          <p:spPr>
            <a:xfrm flipH="1">
              <a:off x="3348629" y="539538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36B07073-1565-9433-4DFC-988CD4F781F7}"/>
                </a:ext>
              </a:extLst>
            </p:cNvPr>
            <p:cNvCxnSpPr>
              <a:stCxn id="11" idx="1"/>
              <a:endCxn id="14" idx="3"/>
            </p:cNvCxnSpPr>
            <p:nvPr/>
          </p:nvCxnSpPr>
          <p:spPr>
            <a:xfrm flipH="1">
              <a:off x="3348629" y="450237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4EA9F6AE-6B9D-3055-FE53-09510B182414}"/>
                </a:ext>
              </a:extLst>
            </p:cNvPr>
            <p:cNvCxnSpPr>
              <a:stCxn id="15" idx="1"/>
              <a:endCxn id="16" idx="3"/>
            </p:cNvCxnSpPr>
            <p:nvPr/>
          </p:nvCxnSpPr>
          <p:spPr>
            <a:xfrm flipH="1">
              <a:off x="3348629" y="363674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B1A3051A-4301-EF64-1946-40F30AFE20A9}"/>
                </a:ext>
              </a:extLst>
            </p:cNvPr>
            <p:cNvCxnSpPr>
              <a:stCxn id="17" idx="1"/>
              <a:endCxn id="19" idx="3"/>
            </p:cNvCxnSpPr>
            <p:nvPr/>
          </p:nvCxnSpPr>
          <p:spPr>
            <a:xfrm flipH="1">
              <a:off x="3348629" y="281479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Image 30" descr="Une image contenant Graphique, capture d’écran, cercle, logo&#10;&#10;Le contenu généré par l’IA peut être incorrect.">
              <a:extLst>
                <a:ext uri="{FF2B5EF4-FFF2-40B4-BE49-F238E27FC236}">
                  <a16:creationId xmlns:a16="http://schemas.microsoft.com/office/drawing/2014/main" id="{C3F4B2D6-C921-5E8C-2FB6-901C158BC02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213" y="5148565"/>
              <a:ext cx="456889" cy="468000"/>
            </a:xfrm>
            <a:prstGeom prst="rect">
              <a:avLst/>
            </a:prstGeom>
          </p:spPr>
        </p:pic>
        <p:pic>
          <p:nvPicPr>
            <p:cNvPr id="32" name="Image 31" descr="Une image contenant logo, conception&#10;&#10;Le contenu généré par l’IA peut être incorrect.">
              <a:extLst>
                <a:ext uri="{FF2B5EF4-FFF2-40B4-BE49-F238E27FC236}">
                  <a16:creationId xmlns:a16="http://schemas.microsoft.com/office/drawing/2014/main" id="{97ABF4ED-1F02-B735-7674-1A98E44D8C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397" y="4367752"/>
              <a:ext cx="504000" cy="396000"/>
            </a:xfrm>
            <a:prstGeom prst="rect">
              <a:avLst/>
            </a:prstGeom>
          </p:spPr>
        </p:pic>
        <p:pic>
          <p:nvPicPr>
            <p:cNvPr id="33" name="Image 32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DBE3268A-E9C8-5474-A76D-04E32A3B3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0872" y="3384652"/>
              <a:ext cx="412682" cy="432000"/>
            </a:xfrm>
            <a:prstGeom prst="rect">
              <a:avLst/>
            </a:prstGeom>
          </p:spPr>
        </p:pic>
        <p:pic>
          <p:nvPicPr>
            <p:cNvPr id="34" name="Image 33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B5134415-39B4-0273-2978-F8217054A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231" y="2573034"/>
              <a:ext cx="471964" cy="432000"/>
            </a:xfrm>
            <a:prstGeom prst="rect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DEA8212D-4CBD-6FF0-0676-BB9AD08ADE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F3F0C1-902D-4EA8-DD40-1D1A8EB8FA8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96B9D475-DE96-E72A-77ED-E1CBE90318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F71220A6-8073-5ECE-2DB1-D2FD16F6236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CED3F164-0CED-E893-1F83-5BCC10422A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AAD5E29-DCB5-028C-0115-914CAA006F0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A0EEDB0-376C-5887-AF9B-FB425057862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FAED865-E2FD-3E1A-06FC-247B71F883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148357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9AFCF-DD2F-D4FC-954C-0F4F7B484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20;p109">
            <a:extLst>
              <a:ext uri="{FF2B5EF4-FFF2-40B4-BE49-F238E27FC236}">
                <a16:creationId xmlns:a16="http://schemas.microsoft.com/office/drawing/2014/main" id="{89B7F109-3168-0070-2FC6-409AFA3A318C}"/>
              </a:ext>
            </a:extLst>
          </p:cNvPr>
          <p:cNvSpPr txBox="1"/>
          <p:nvPr/>
        </p:nvSpPr>
        <p:spPr>
          <a:xfrm>
            <a:off x="1166326" y="813411"/>
            <a:ext cx="63998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من يقرأ؟ سأعين 3 منكم للقراءة مع الإشارة بحركات اليد 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CA9F43B-A196-2137-6034-910C0139B8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CEDE5C5-A002-D75C-1922-F796389761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CA0678E-7FAA-3CA6-26A0-AACF302229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B7DB050-0FC0-0F60-BB18-0042D62909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6FCFA90C-96C4-3F2C-7BD9-2F8A587E75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B8FF27EA-FABB-AA34-4F1D-AF3FC0E4A0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F7079F8-3A49-0A91-9668-5C9AD99F278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E5EACFC-C95A-2F7B-E74A-CCD4E3BA81C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F2D0A3-7A8C-9097-5368-A0102E020B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8698D45F-2353-6E90-F0CB-A585821399F9}"/>
              </a:ext>
            </a:extLst>
          </p:cNvPr>
          <p:cNvGrpSpPr/>
          <p:nvPr/>
        </p:nvGrpSpPr>
        <p:grpSpPr>
          <a:xfrm>
            <a:off x="2512650" y="2310580"/>
            <a:ext cx="4545693" cy="3475517"/>
            <a:chOff x="2808836" y="2522410"/>
            <a:chExt cx="4181369" cy="3165365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3FC3BC3A-4AFB-F081-5693-30EED94A8E4D}"/>
                </a:ext>
              </a:extLst>
            </p:cNvPr>
            <p:cNvSpPr/>
            <p:nvPr/>
          </p:nvSpPr>
          <p:spPr>
            <a:xfrm>
              <a:off x="6450412" y="370986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ئـ</a:t>
              </a: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ـ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ACC658DE-1427-1C61-0E26-97147A7D22E6}"/>
                </a:ext>
              </a:extLst>
            </p:cNvPr>
            <p:cNvSpPr/>
            <p:nvPr/>
          </p:nvSpPr>
          <p:spPr>
            <a:xfrm>
              <a:off x="4637317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ِ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C87636CD-D90D-B01E-214D-6C3FEA9DCB6D}"/>
                </a:ext>
              </a:extLst>
            </p:cNvPr>
            <p:cNvSpPr/>
            <p:nvPr/>
          </p:nvSpPr>
          <p:spPr>
            <a:xfrm>
              <a:off x="2808836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ئِ</a:t>
              </a: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ــ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ACDBCDC8-6C08-E513-1541-3059AF45F665}"/>
                </a:ext>
              </a:extLst>
            </p:cNvPr>
            <p:cNvSpPr/>
            <p:nvPr/>
          </p:nvSpPr>
          <p:spPr>
            <a:xfrm>
              <a:off x="4637317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ُ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13CB49E0-430F-87A5-6754-EE677BBAA2BD}"/>
                </a:ext>
              </a:extLst>
            </p:cNvPr>
            <p:cNvSpPr/>
            <p:nvPr/>
          </p:nvSpPr>
          <p:spPr>
            <a:xfrm>
              <a:off x="2808836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ئُ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0A76190E-35A6-47E3-5CC2-B6AE2E1EB10A}"/>
                </a:ext>
              </a:extLst>
            </p:cNvPr>
            <p:cNvSpPr/>
            <p:nvPr/>
          </p:nvSpPr>
          <p:spPr>
            <a:xfrm>
              <a:off x="4637317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َ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8C59DE73-6CC2-F390-B468-0BB9A2A4F322}"/>
                </a:ext>
              </a:extLst>
            </p:cNvPr>
            <p:cNvSpPr/>
            <p:nvPr/>
          </p:nvSpPr>
          <p:spPr>
            <a:xfrm>
              <a:off x="2808836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ئَ</a:t>
              </a: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ــ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38FF452C-CCB6-0DD0-D479-5AE627CB11D6}"/>
                </a:ext>
              </a:extLst>
            </p:cNvPr>
            <p:cNvSpPr/>
            <p:nvPr/>
          </p:nvSpPr>
          <p:spPr>
            <a:xfrm>
              <a:off x="4637317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ْ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B2F894DC-0513-2004-BA54-D4C5E2ACF2CA}"/>
                </a:ext>
              </a:extLst>
            </p:cNvPr>
            <p:cNvSpPr/>
            <p:nvPr/>
          </p:nvSpPr>
          <p:spPr>
            <a:xfrm>
              <a:off x="2808836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ئْ</a:t>
              </a: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ــ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cxnSp>
          <p:nvCxnSpPr>
            <p:cNvPr id="52" name="Connecteur droit avec flèche 51">
              <a:extLst>
                <a:ext uri="{FF2B5EF4-FFF2-40B4-BE49-F238E27FC236}">
                  <a16:creationId xmlns:a16="http://schemas.microsoft.com/office/drawing/2014/main" id="{1A303BD9-7D2B-BB6E-8797-E697E7BF3518}"/>
                </a:ext>
              </a:extLst>
            </p:cNvPr>
            <p:cNvCxnSpPr>
              <a:stCxn id="43" idx="1"/>
              <a:endCxn id="48" idx="3"/>
            </p:cNvCxnSpPr>
            <p:nvPr/>
          </p:nvCxnSpPr>
          <p:spPr>
            <a:xfrm flipH="1" flipV="1">
              <a:off x="5177110" y="2814798"/>
              <a:ext cx="1273302" cy="118745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avec flèche 52">
              <a:extLst>
                <a:ext uri="{FF2B5EF4-FFF2-40B4-BE49-F238E27FC236}">
                  <a16:creationId xmlns:a16="http://schemas.microsoft.com/office/drawing/2014/main" id="{D3884EAB-0BCF-CFE9-67BA-EEAC3A0F637E}"/>
                </a:ext>
              </a:extLst>
            </p:cNvPr>
            <p:cNvCxnSpPr>
              <a:stCxn id="43" idx="1"/>
              <a:endCxn id="46" idx="3"/>
            </p:cNvCxnSpPr>
            <p:nvPr/>
          </p:nvCxnSpPr>
          <p:spPr>
            <a:xfrm flipH="1" flipV="1">
              <a:off x="5177110" y="3636744"/>
              <a:ext cx="1273302" cy="365504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avec flèche 53">
              <a:extLst>
                <a:ext uri="{FF2B5EF4-FFF2-40B4-BE49-F238E27FC236}">
                  <a16:creationId xmlns:a16="http://schemas.microsoft.com/office/drawing/2014/main" id="{1BE13E36-409B-67BB-3D7B-4FA01B08A5C8}"/>
                </a:ext>
              </a:extLst>
            </p:cNvPr>
            <p:cNvCxnSpPr>
              <a:stCxn id="43" idx="1"/>
              <a:endCxn id="44" idx="3"/>
            </p:cNvCxnSpPr>
            <p:nvPr/>
          </p:nvCxnSpPr>
          <p:spPr>
            <a:xfrm flipH="1">
              <a:off x="5177110" y="4002248"/>
              <a:ext cx="1273302" cy="50013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avec flèche 54">
              <a:extLst>
                <a:ext uri="{FF2B5EF4-FFF2-40B4-BE49-F238E27FC236}">
                  <a16:creationId xmlns:a16="http://schemas.microsoft.com/office/drawing/2014/main" id="{B3B2E2F3-89D2-AE34-65C5-2B405F0AC8DB}"/>
                </a:ext>
              </a:extLst>
            </p:cNvPr>
            <p:cNvCxnSpPr>
              <a:stCxn id="43" idx="1"/>
            </p:cNvCxnSpPr>
            <p:nvPr/>
          </p:nvCxnSpPr>
          <p:spPr>
            <a:xfrm flipH="1">
              <a:off x="5204089" y="4002248"/>
              <a:ext cx="1246323" cy="1393139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avec flèche 55">
              <a:extLst>
                <a:ext uri="{FF2B5EF4-FFF2-40B4-BE49-F238E27FC236}">
                  <a16:creationId xmlns:a16="http://schemas.microsoft.com/office/drawing/2014/main" id="{A0D2C278-0904-E3ED-22E2-27ADC8131221}"/>
                </a:ext>
              </a:extLst>
            </p:cNvPr>
            <p:cNvCxnSpPr>
              <a:stCxn id="50" idx="1"/>
              <a:endCxn id="51" idx="3"/>
            </p:cNvCxnSpPr>
            <p:nvPr/>
          </p:nvCxnSpPr>
          <p:spPr>
            <a:xfrm flipH="1">
              <a:off x="3348629" y="539538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avec flèche 56">
              <a:extLst>
                <a:ext uri="{FF2B5EF4-FFF2-40B4-BE49-F238E27FC236}">
                  <a16:creationId xmlns:a16="http://schemas.microsoft.com/office/drawing/2014/main" id="{ABEFF385-BDF6-3457-66A2-D79E94672969}"/>
                </a:ext>
              </a:extLst>
            </p:cNvPr>
            <p:cNvCxnSpPr>
              <a:stCxn id="44" idx="1"/>
              <a:endCxn id="45" idx="3"/>
            </p:cNvCxnSpPr>
            <p:nvPr/>
          </p:nvCxnSpPr>
          <p:spPr>
            <a:xfrm flipH="1">
              <a:off x="3348629" y="450237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avec flèche 57">
              <a:extLst>
                <a:ext uri="{FF2B5EF4-FFF2-40B4-BE49-F238E27FC236}">
                  <a16:creationId xmlns:a16="http://schemas.microsoft.com/office/drawing/2014/main" id="{44C7DA90-0712-F885-FB82-141E08D40768}"/>
                </a:ext>
              </a:extLst>
            </p:cNvPr>
            <p:cNvCxnSpPr>
              <a:stCxn id="46" idx="1"/>
              <a:endCxn id="47" idx="3"/>
            </p:cNvCxnSpPr>
            <p:nvPr/>
          </p:nvCxnSpPr>
          <p:spPr>
            <a:xfrm flipH="1">
              <a:off x="3348629" y="363674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>
              <a:extLst>
                <a:ext uri="{FF2B5EF4-FFF2-40B4-BE49-F238E27FC236}">
                  <a16:creationId xmlns:a16="http://schemas.microsoft.com/office/drawing/2014/main" id="{59C5E213-0876-3E4A-F4AF-8A6CAA637F1E}"/>
                </a:ext>
              </a:extLst>
            </p:cNvPr>
            <p:cNvCxnSpPr>
              <a:stCxn id="48" idx="1"/>
              <a:endCxn id="49" idx="3"/>
            </p:cNvCxnSpPr>
            <p:nvPr/>
          </p:nvCxnSpPr>
          <p:spPr>
            <a:xfrm flipH="1">
              <a:off x="3348629" y="281479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Image 59" descr="Une image contenant Graphique, capture d’écran, cercle, logo&#10;&#10;Le contenu généré par l’IA peut être incorrect.">
              <a:extLst>
                <a:ext uri="{FF2B5EF4-FFF2-40B4-BE49-F238E27FC236}">
                  <a16:creationId xmlns:a16="http://schemas.microsoft.com/office/drawing/2014/main" id="{12CCD493-BEAA-8C40-D6E1-9B6239952F4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213" y="5148565"/>
              <a:ext cx="456889" cy="468000"/>
            </a:xfrm>
            <a:prstGeom prst="rect">
              <a:avLst/>
            </a:prstGeom>
          </p:spPr>
        </p:pic>
        <p:pic>
          <p:nvPicPr>
            <p:cNvPr id="61" name="Image 60" descr="Une image contenant logo, conception&#10;&#10;Le contenu généré par l’IA peut être incorrect.">
              <a:extLst>
                <a:ext uri="{FF2B5EF4-FFF2-40B4-BE49-F238E27FC236}">
                  <a16:creationId xmlns:a16="http://schemas.microsoft.com/office/drawing/2014/main" id="{3D5ABCF3-1FEF-E3DE-1A00-A3517C4C35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397" y="4367752"/>
              <a:ext cx="504000" cy="396000"/>
            </a:xfrm>
            <a:prstGeom prst="rect">
              <a:avLst/>
            </a:prstGeom>
          </p:spPr>
        </p:pic>
        <p:pic>
          <p:nvPicPr>
            <p:cNvPr id="62" name="Image 61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A1040675-26F9-1219-308F-469C26C8D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0872" y="3384652"/>
              <a:ext cx="412682" cy="432000"/>
            </a:xfrm>
            <a:prstGeom prst="rect">
              <a:avLst/>
            </a:prstGeom>
          </p:spPr>
        </p:pic>
        <p:pic>
          <p:nvPicPr>
            <p:cNvPr id="63" name="Image 62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E42F3A77-7813-1200-8CE0-0ED969887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231" y="2573034"/>
              <a:ext cx="471964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63932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356A6-9F68-47D6-53CE-9A238DFD0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BA59ADCD-16C1-976E-4C14-4834AFCC76CE}"/>
              </a:ext>
            </a:extLst>
          </p:cNvPr>
          <p:cNvSpPr txBox="1"/>
          <p:nvPr/>
        </p:nvSpPr>
        <p:spPr>
          <a:xfrm>
            <a:off x="-230487" y="866034"/>
            <a:ext cx="7764105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بعدي. مع الإشارة بالحركات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3">
            <a:extLst>
              <a:ext uri="{FF2B5EF4-FFF2-40B4-BE49-F238E27FC236}">
                <a16:creationId xmlns:a16="http://schemas.microsoft.com/office/drawing/2014/main" id="{1FB184A4-6662-2F59-22FA-7BBF4CA1C4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91F827E-C5A1-D694-30DE-D0A7B25B0F2F}"/>
              </a:ext>
            </a:extLst>
          </p:cNvPr>
          <p:cNvSpPr/>
          <p:nvPr/>
        </p:nvSpPr>
        <p:spPr>
          <a:xfrm>
            <a:off x="7124683" y="3420198"/>
            <a:ext cx="745500" cy="793475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ئـ</a:t>
            </a:r>
            <a:endParaRPr kumimoji="0" lang="fr-FR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8510F3F-E8A3-AF84-4EF4-C76E29FABECB}"/>
              </a:ext>
            </a:extLst>
          </p:cNvPr>
          <p:cNvSpPr/>
          <p:nvPr/>
        </p:nvSpPr>
        <p:spPr>
          <a:xfrm>
            <a:off x="4370855" y="4381755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814BB78-27D5-1E7F-A60F-1558AC53CDA2}"/>
              </a:ext>
            </a:extLst>
          </p:cNvPr>
          <p:cNvSpPr/>
          <p:nvPr/>
        </p:nvSpPr>
        <p:spPr>
          <a:xfrm>
            <a:off x="1573417" y="4399150"/>
            <a:ext cx="926885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ئي</a:t>
            </a:r>
            <a:endParaRPr kumimoji="0" lang="fr-FR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64151DD-F196-DF91-9B5C-6759F1FF0F98}"/>
              </a:ext>
            </a:extLst>
          </p:cNvPr>
          <p:cNvSpPr/>
          <p:nvPr/>
        </p:nvSpPr>
        <p:spPr>
          <a:xfrm>
            <a:off x="4370854" y="1929257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015E255-7D6F-8111-0D00-37F2FE1A6183}"/>
              </a:ext>
            </a:extLst>
          </p:cNvPr>
          <p:cNvSpPr/>
          <p:nvPr/>
        </p:nvSpPr>
        <p:spPr>
          <a:xfrm>
            <a:off x="1569906" y="1929257"/>
            <a:ext cx="88354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5400" b="1" kern="0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ئ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</a:t>
            </a:r>
            <a:endParaRPr kumimoji="0" lang="fr-FR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77FC76C4-AF0C-66B6-6715-A00C66A64A78}"/>
              </a:ext>
            </a:extLst>
          </p:cNvPr>
          <p:cNvCxnSpPr>
            <a:cxnSpLocks/>
            <a:stCxn id="2" idx="1"/>
            <a:endCxn id="20" idx="3"/>
          </p:cNvCxnSpPr>
          <p:nvPr/>
        </p:nvCxnSpPr>
        <p:spPr>
          <a:xfrm flipH="1" flipV="1">
            <a:off x="5166835" y="2360413"/>
            <a:ext cx="1957848" cy="1456523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9541807D-E138-AF14-9F1E-16C29059DE3B}"/>
              </a:ext>
            </a:extLst>
          </p:cNvPr>
          <p:cNvCxnSpPr>
            <a:cxnSpLocks/>
            <a:stCxn id="2" idx="1"/>
            <a:endCxn id="18" idx="3"/>
          </p:cNvCxnSpPr>
          <p:nvPr/>
        </p:nvCxnSpPr>
        <p:spPr>
          <a:xfrm flipH="1">
            <a:off x="5166836" y="3816936"/>
            <a:ext cx="1957847" cy="995975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21C5FF03-0E50-EB3B-A36A-404669051C7C}"/>
              </a:ext>
            </a:extLst>
          </p:cNvPr>
          <p:cNvCxnSpPr>
            <a:cxnSpLocks/>
            <a:stCxn id="18" idx="1"/>
            <a:endCxn id="19" idx="3"/>
          </p:cNvCxnSpPr>
          <p:nvPr/>
        </p:nvCxnSpPr>
        <p:spPr>
          <a:xfrm flipH="1">
            <a:off x="2500302" y="4812911"/>
            <a:ext cx="1870553" cy="17395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882BBD33-9C3F-06C9-E7E1-453ADD2F332B}"/>
              </a:ext>
            </a:extLst>
          </p:cNvPr>
          <p:cNvCxnSpPr>
            <a:cxnSpLocks/>
            <a:stCxn id="20" idx="1"/>
            <a:endCxn id="21" idx="3"/>
          </p:cNvCxnSpPr>
          <p:nvPr/>
        </p:nvCxnSpPr>
        <p:spPr>
          <a:xfrm flipH="1">
            <a:off x="2453447" y="2360413"/>
            <a:ext cx="1917407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EE2E9B17-597A-308C-6F1B-3848D952E6F9}"/>
              </a:ext>
            </a:extLst>
          </p:cNvPr>
          <p:cNvSpPr/>
          <p:nvPr/>
        </p:nvSpPr>
        <p:spPr>
          <a:xfrm>
            <a:off x="4370854" y="3170203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و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F72F1706-2DC7-8538-8CE9-CE28C02A8CFA}"/>
              </a:ext>
            </a:extLst>
          </p:cNvPr>
          <p:cNvSpPr/>
          <p:nvPr/>
        </p:nvSpPr>
        <p:spPr>
          <a:xfrm>
            <a:off x="1573416" y="3178927"/>
            <a:ext cx="926886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5400" b="1" kern="0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ئو</a:t>
            </a:r>
            <a:endParaRPr kumimoji="0" lang="fr-FR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29680DF6-526D-06F9-4778-F200008FBC41}"/>
              </a:ext>
            </a:extLst>
          </p:cNvPr>
          <p:cNvCxnSpPr>
            <a:cxnSpLocks/>
            <a:stCxn id="2" idx="1"/>
            <a:endCxn id="37" idx="3"/>
          </p:cNvCxnSpPr>
          <p:nvPr/>
        </p:nvCxnSpPr>
        <p:spPr>
          <a:xfrm flipH="1" flipV="1">
            <a:off x="5166835" y="3601359"/>
            <a:ext cx="1957848" cy="215577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BC0CB199-2D29-3081-3C38-82F408ED0A8C}"/>
              </a:ext>
            </a:extLst>
          </p:cNvPr>
          <p:cNvCxnSpPr>
            <a:cxnSpLocks/>
            <a:stCxn id="37" idx="1"/>
            <a:endCxn id="38" idx="3"/>
          </p:cNvCxnSpPr>
          <p:nvPr/>
        </p:nvCxnSpPr>
        <p:spPr>
          <a:xfrm flipH="1">
            <a:off x="2500302" y="3601359"/>
            <a:ext cx="1870552" cy="8724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C80B05A1-4F71-5817-BB3E-227FCF4F88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2E96C5-1588-C283-B61E-DC2BD20257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F802C6A-F08F-A9F5-E0D0-C4DD4FF250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ACBAFDA-F46B-C772-1CA4-5C869605C4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F562FF2F-CBCE-AEED-FEDF-5FBF22E235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D3D2337-DF00-8F9D-5682-AD04E1A836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064FDA4-463B-8BB0-A68B-9F488DF083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F8CE653-8DD2-1471-5D32-01CC8A7DC8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06061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91B35-7C11-F947-78E7-458BBBDD0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1DD205DC-3AE8-62E1-C444-8D17BC0306AB}"/>
              </a:ext>
            </a:extLst>
          </p:cNvPr>
          <p:cNvSpPr txBox="1"/>
          <p:nvPr/>
        </p:nvSpPr>
        <p:spPr>
          <a:xfrm>
            <a:off x="-230487" y="866034"/>
            <a:ext cx="7764105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سأعين 3 منكم للقراءة. صديقكم يقرأ وأنتم ترددون بعده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3">
            <a:extLst>
              <a:ext uri="{FF2B5EF4-FFF2-40B4-BE49-F238E27FC236}">
                <a16:creationId xmlns:a16="http://schemas.microsoft.com/office/drawing/2014/main" id="{4284C3A4-6E7C-19E8-1C8E-8AA0C53FC8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E695A8A-296E-A162-812B-B1BC8868C206}"/>
              </a:ext>
            </a:extLst>
          </p:cNvPr>
          <p:cNvSpPr/>
          <p:nvPr/>
        </p:nvSpPr>
        <p:spPr>
          <a:xfrm>
            <a:off x="7124683" y="3420198"/>
            <a:ext cx="745500" cy="793475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ئــ</a:t>
            </a:r>
            <a:endParaRPr kumimoji="0" lang="fr-FR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3CAD6AC-18EE-BFD9-D24F-ABCD7DA55F51}"/>
              </a:ext>
            </a:extLst>
          </p:cNvPr>
          <p:cNvSpPr/>
          <p:nvPr/>
        </p:nvSpPr>
        <p:spPr>
          <a:xfrm>
            <a:off x="4370855" y="4381755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D6116CD-EA1B-19F7-970B-F7D46F3D60BF}"/>
              </a:ext>
            </a:extLst>
          </p:cNvPr>
          <p:cNvSpPr/>
          <p:nvPr/>
        </p:nvSpPr>
        <p:spPr>
          <a:xfrm>
            <a:off x="1573417" y="4399150"/>
            <a:ext cx="926885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ئي</a:t>
            </a:r>
            <a:endParaRPr kumimoji="0" lang="fr-FR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42DAC83-163E-06D2-A4E3-CC7186C1B93A}"/>
              </a:ext>
            </a:extLst>
          </p:cNvPr>
          <p:cNvSpPr/>
          <p:nvPr/>
        </p:nvSpPr>
        <p:spPr>
          <a:xfrm>
            <a:off x="4370854" y="1929257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F554E97-316C-7883-2CAB-EA3F32004F73}"/>
              </a:ext>
            </a:extLst>
          </p:cNvPr>
          <p:cNvSpPr/>
          <p:nvPr/>
        </p:nvSpPr>
        <p:spPr>
          <a:xfrm>
            <a:off x="1569906" y="1929257"/>
            <a:ext cx="88354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5400" b="1" kern="0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ئ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</a:t>
            </a:r>
            <a:endParaRPr kumimoji="0" lang="fr-FR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943F4A8D-F51B-0A33-7B05-A2482C2745BD}"/>
              </a:ext>
            </a:extLst>
          </p:cNvPr>
          <p:cNvCxnSpPr>
            <a:cxnSpLocks/>
            <a:stCxn id="2" idx="1"/>
            <a:endCxn id="20" idx="3"/>
          </p:cNvCxnSpPr>
          <p:nvPr/>
        </p:nvCxnSpPr>
        <p:spPr>
          <a:xfrm flipH="1" flipV="1">
            <a:off x="5166835" y="2360413"/>
            <a:ext cx="1957848" cy="1456523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BE09E118-7973-5642-D184-B3F40BCA2C00}"/>
              </a:ext>
            </a:extLst>
          </p:cNvPr>
          <p:cNvCxnSpPr>
            <a:cxnSpLocks/>
            <a:stCxn id="2" idx="1"/>
            <a:endCxn id="18" idx="3"/>
          </p:cNvCxnSpPr>
          <p:nvPr/>
        </p:nvCxnSpPr>
        <p:spPr>
          <a:xfrm flipH="1">
            <a:off x="5166836" y="3816936"/>
            <a:ext cx="1957847" cy="995975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77584968-2825-0040-F2D3-6D8D66745598}"/>
              </a:ext>
            </a:extLst>
          </p:cNvPr>
          <p:cNvCxnSpPr>
            <a:cxnSpLocks/>
            <a:stCxn id="18" idx="1"/>
            <a:endCxn id="19" idx="3"/>
          </p:cNvCxnSpPr>
          <p:nvPr/>
        </p:nvCxnSpPr>
        <p:spPr>
          <a:xfrm flipH="1">
            <a:off x="2500302" y="4812911"/>
            <a:ext cx="1870553" cy="17395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32CF6B21-59B8-D7CB-F7F4-4EBFBB9ECF5E}"/>
              </a:ext>
            </a:extLst>
          </p:cNvPr>
          <p:cNvCxnSpPr>
            <a:cxnSpLocks/>
            <a:stCxn id="20" idx="1"/>
            <a:endCxn id="21" idx="3"/>
          </p:cNvCxnSpPr>
          <p:nvPr/>
        </p:nvCxnSpPr>
        <p:spPr>
          <a:xfrm flipH="1">
            <a:off x="2453447" y="2360413"/>
            <a:ext cx="1917407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A9001371-4B81-9078-FCC6-CD9D6EBA977D}"/>
              </a:ext>
            </a:extLst>
          </p:cNvPr>
          <p:cNvSpPr/>
          <p:nvPr/>
        </p:nvSpPr>
        <p:spPr>
          <a:xfrm>
            <a:off x="4370854" y="3170203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و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226B92EF-7CB0-4EE5-C4AF-73841594CF7D}"/>
              </a:ext>
            </a:extLst>
          </p:cNvPr>
          <p:cNvSpPr/>
          <p:nvPr/>
        </p:nvSpPr>
        <p:spPr>
          <a:xfrm>
            <a:off x="1573416" y="3178927"/>
            <a:ext cx="926886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ئو</a:t>
            </a:r>
            <a:endParaRPr kumimoji="0" lang="fr-FR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E80D62C2-9753-8D3E-74F6-D1513A5142CF}"/>
              </a:ext>
            </a:extLst>
          </p:cNvPr>
          <p:cNvCxnSpPr>
            <a:cxnSpLocks/>
            <a:stCxn id="2" idx="1"/>
            <a:endCxn id="37" idx="3"/>
          </p:cNvCxnSpPr>
          <p:nvPr/>
        </p:nvCxnSpPr>
        <p:spPr>
          <a:xfrm flipH="1" flipV="1">
            <a:off x="5166835" y="3601359"/>
            <a:ext cx="1957848" cy="215577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18A3C48E-1E0A-3257-8723-29AA429E5EFD}"/>
              </a:ext>
            </a:extLst>
          </p:cNvPr>
          <p:cNvCxnSpPr>
            <a:cxnSpLocks/>
            <a:stCxn id="37" idx="1"/>
            <a:endCxn id="38" idx="3"/>
          </p:cNvCxnSpPr>
          <p:nvPr/>
        </p:nvCxnSpPr>
        <p:spPr>
          <a:xfrm flipH="1">
            <a:off x="2500302" y="3601359"/>
            <a:ext cx="1870552" cy="8724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1A525601-C788-5C62-6588-95C5659DDC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04C9DEF-B8B6-842F-EEDE-B9013C385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D31164E-4165-634E-B956-62AC94264B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A9B3373-6927-C897-8E16-547E37AB72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7FAC599-2A29-E811-C906-3036D06851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84E10E-635F-ABA5-8FC5-81B84BABCDA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22F3B6-49B8-4A48-0FE6-444C4B8832A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9B201F-D7A4-4998-B5E0-479D429AAF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05928911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6FE3F-94E7-1C63-DD6C-F33FE06DF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CD596269-2610-4AF3-2826-622A58F447AC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 مع الإشارة بحركات اليد.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Espace réservé pour une image  3">
            <a:extLst>
              <a:ext uri="{FF2B5EF4-FFF2-40B4-BE49-F238E27FC236}">
                <a16:creationId xmlns:a16="http://schemas.microsoft.com/office/drawing/2014/main" id="{A970F29D-D5A9-4F3C-6792-F00E8E99B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249" y="684000"/>
            <a:ext cx="840000" cy="8400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E976D67-8A02-D0D3-8BD3-557229C6763F}"/>
              </a:ext>
            </a:extLst>
          </p:cNvPr>
          <p:cNvGrpSpPr/>
          <p:nvPr/>
        </p:nvGrpSpPr>
        <p:grpSpPr>
          <a:xfrm>
            <a:off x="2410584" y="2447811"/>
            <a:ext cx="4977874" cy="2705214"/>
            <a:chOff x="2808836" y="2302290"/>
            <a:chExt cx="4181369" cy="227235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910776B-4E07-5321-C977-A2987D3C0EFB}"/>
                </a:ext>
              </a:extLst>
            </p:cNvPr>
            <p:cNvSpPr/>
            <p:nvPr/>
          </p:nvSpPr>
          <p:spPr>
            <a:xfrm>
              <a:off x="6450412" y="3124235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ئــ</a:t>
              </a:r>
              <a:endParaRPr kumimoji="0" lang="fr-FR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  <a:sym typeface="Arial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31D8118-EFCB-1CDF-95E2-D407F0884FE8}"/>
                </a:ext>
              </a:extLst>
            </p:cNvPr>
            <p:cNvSpPr/>
            <p:nvPr/>
          </p:nvSpPr>
          <p:spPr>
            <a:xfrm>
              <a:off x="4637317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ٍ</a:t>
              </a:r>
              <a:endParaRPr kumimoji="0" lang="fr-FR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B106C0D-5D41-F6BD-B8CE-FCC9C6E82B15}"/>
                </a:ext>
              </a:extLst>
            </p:cNvPr>
            <p:cNvSpPr/>
            <p:nvPr/>
          </p:nvSpPr>
          <p:spPr>
            <a:xfrm>
              <a:off x="2808836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88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ئٍ</a:t>
              </a:r>
              <a:endParaRPr kumimoji="0" lang="fr-FR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  <a:sym typeface="Arial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18A405D-68B1-1D43-0EDE-863B4FCC9E9E}"/>
                </a:ext>
              </a:extLst>
            </p:cNvPr>
            <p:cNvSpPr/>
            <p:nvPr/>
          </p:nvSpPr>
          <p:spPr>
            <a:xfrm>
              <a:off x="2808836" y="312423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ئ</a:t>
              </a:r>
              <a:endParaRPr kumimoji="0" lang="fr-FR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  <a:sym typeface="Arial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3DB33FE-A1F1-59F7-B10F-4CA635C23663}"/>
                </a:ext>
              </a:extLst>
            </p:cNvPr>
            <p:cNvSpPr/>
            <p:nvPr/>
          </p:nvSpPr>
          <p:spPr>
            <a:xfrm>
              <a:off x="4637317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ً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9BE5328-12E6-6DB0-10E2-A0B822C375C0}"/>
                </a:ext>
              </a:extLst>
            </p:cNvPr>
            <p:cNvSpPr/>
            <p:nvPr/>
          </p:nvSpPr>
          <p:spPr>
            <a:xfrm>
              <a:off x="2808836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48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ئ</a:t>
              </a: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اً</a:t>
              </a:r>
              <a:endPara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  <a:sym typeface="Arial"/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65427AC9-8BE5-6D78-4D79-B98DB9E08296}"/>
                </a:ext>
              </a:extLst>
            </p:cNvPr>
            <p:cNvCxnSpPr>
              <a:stCxn id="12" idx="1"/>
              <a:endCxn id="19" idx="3"/>
            </p:cNvCxnSpPr>
            <p:nvPr/>
          </p:nvCxnSpPr>
          <p:spPr>
            <a:xfrm flipH="1" flipV="1">
              <a:off x="5177110" y="2594678"/>
              <a:ext cx="1273302" cy="821945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ECF4246B-0AB1-F45A-E2BC-C430B8F5E45F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5228221" y="3416622"/>
              <a:ext cx="1222191" cy="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5F52D235-80BD-F226-FF77-6AAABBFA0BCC}"/>
                </a:ext>
              </a:extLst>
            </p:cNvPr>
            <p:cNvCxnSpPr>
              <a:stCxn id="12" idx="1"/>
              <a:endCxn id="13" idx="3"/>
            </p:cNvCxnSpPr>
            <p:nvPr/>
          </p:nvCxnSpPr>
          <p:spPr>
            <a:xfrm flipH="1">
              <a:off x="5177110" y="3416623"/>
              <a:ext cx="1273302" cy="865636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A98E4FE-17D0-E661-89B6-C3DDC4BDCC25}"/>
                </a:ext>
              </a:extLst>
            </p:cNvPr>
            <p:cNvCxnSpPr>
              <a:stCxn id="13" idx="1"/>
              <a:endCxn id="15" idx="3"/>
            </p:cNvCxnSpPr>
            <p:nvPr/>
          </p:nvCxnSpPr>
          <p:spPr>
            <a:xfrm flipH="1">
              <a:off x="3348629" y="428225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8A782B4C-6B39-6058-E9E3-1BFD801D607A}"/>
                </a:ext>
              </a:extLst>
            </p:cNvPr>
            <p:cNvCxnSpPr>
              <a:cxnSpLocks/>
              <a:endCxn id="18" idx="3"/>
            </p:cNvCxnSpPr>
            <p:nvPr/>
          </p:nvCxnSpPr>
          <p:spPr>
            <a:xfrm flipH="1">
              <a:off x="3348629" y="341662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EF6F3E3E-2B41-1F91-3A28-3B69424DA125}"/>
                </a:ext>
              </a:extLst>
            </p:cNvPr>
            <p:cNvCxnSpPr>
              <a:stCxn id="19" idx="1"/>
              <a:endCxn id="20" idx="3"/>
            </p:cNvCxnSpPr>
            <p:nvPr/>
          </p:nvCxnSpPr>
          <p:spPr>
            <a:xfrm flipH="1">
              <a:off x="3348629" y="259467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Image 26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A17B0153-595A-78F5-4DBA-B8B3E457F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3334734"/>
              <a:ext cx="412682" cy="261797"/>
            </a:xfrm>
            <a:prstGeom prst="rect">
              <a:avLst/>
            </a:prstGeom>
          </p:spPr>
        </p:pic>
        <p:pic>
          <p:nvPicPr>
            <p:cNvPr id="28" name="Image 27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ABA21233-48BB-67A7-0896-9C6EC1684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31"/>
            <a:stretch>
              <a:fillRect/>
            </a:stretch>
          </p:blipFill>
          <p:spPr>
            <a:xfrm>
              <a:off x="4671231" y="2467960"/>
              <a:ext cx="471964" cy="316954"/>
            </a:xfrm>
            <a:prstGeom prst="rect">
              <a:avLst/>
            </a:prstGeom>
          </p:spPr>
        </p:pic>
        <p:pic>
          <p:nvPicPr>
            <p:cNvPr id="29" name="Image 28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EFE5FC91-84D6-593E-542F-6BE4A1765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4115787"/>
              <a:ext cx="412682" cy="297370"/>
            </a:xfrm>
            <a:prstGeom prst="rect">
              <a:avLst/>
            </a:prstGeom>
          </p:spPr>
        </p:pic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D3030DE8-2CC2-AC8B-6D33-AB51193089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3888" y="3393083"/>
            <a:ext cx="819237" cy="89824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6E74584-4FFB-1546-EF40-09CF45C1F3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83BE168-32F5-CC0A-C12E-52BC925D5D6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8BABD1E-45A1-9A09-D7A5-171F7DBC58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3A852D2-9A8D-E337-918E-3E2B1CE4897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F50C5D2C-663D-4552-F07A-67605591D4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E7F80AA-05FE-829F-8348-4C4B320CD2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064CC2E-BA41-68AE-8848-C0F25727EE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0F1279B-4215-BAE7-13BF-A1D9595788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171814-8856-B4CE-7717-2FFDCF4F86A1}"/>
              </a:ext>
            </a:extLst>
          </p:cNvPr>
          <p:cNvGrpSpPr/>
          <p:nvPr/>
        </p:nvGrpSpPr>
        <p:grpSpPr>
          <a:xfrm>
            <a:off x="2546258" y="3445520"/>
            <a:ext cx="186660" cy="119837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2F4D6937-0342-469E-CFE1-A95651186E1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A70FCF6D-1B02-8C85-0469-F59D5FCA9E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4488054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3ECE4-4D56-060F-714C-DA9678F6E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85A006D9-9CE5-7307-B4E1-ABE9E7AEEFE9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3 منكم للقراءة. صديقكم يقرأ وأنتم ترددون بعده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C8C836-343D-0510-B0DA-2A2B98D2A373}"/>
              </a:ext>
            </a:extLst>
          </p:cNvPr>
          <p:cNvGrpSpPr/>
          <p:nvPr/>
        </p:nvGrpSpPr>
        <p:grpSpPr>
          <a:xfrm>
            <a:off x="2410584" y="2447811"/>
            <a:ext cx="4977874" cy="2705214"/>
            <a:chOff x="2808836" y="2302290"/>
            <a:chExt cx="4181369" cy="227235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8F23F9E-A8C1-3850-3CC3-D44159427D40}"/>
                </a:ext>
              </a:extLst>
            </p:cNvPr>
            <p:cNvSpPr/>
            <p:nvPr/>
          </p:nvSpPr>
          <p:spPr>
            <a:xfrm>
              <a:off x="6450412" y="3124235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ئـ</a:t>
              </a:r>
              <a:endParaRPr kumimoji="0" lang="fr-FR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  <a:sym typeface="Arial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F2E4765-8B67-FC0F-0CB3-94F7A972297E}"/>
                </a:ext>
              </a:extLst>
            </p:cNvPr>
            <p:cNvSpPr/>
            <p:nvPr/>
          </p:nvSpPr>
          <p:spPr>
            <a:xfrm>
              <a:off x="4637317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ٍ</a:t>
              </a:r>
              <a:endParaRPr kumimoji="0" lang="fr-FR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0A4AF56-1C8D-746A-AFBB-44910ECD04A7}"/>
                </a:ext>
              </a:extLst>
            </p:cNvPr>
            <p:cNvSpPr/>
            <p:nvPr/>
          </p:nvSpPr>
          <p:spPr>
            <a:xfrm>
              <a:off x="2808836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88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ئٍ</a:t>
              </a:r>
              <a:endParaRPr kumimoji="0" lang="fr-FR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  <a:sym typeface="Arial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B292FBA-0842-A89A-9BE9-E97A27173403}"/>
                </a:ext>
              </a:extLst>
            </p:cNvPr>
            <p:cNvSpPr/>
            <p:nvPr/>
          </p:nvSpPr>
          <p:spPr>
            <a:xfrm>
              <a:off x="2808836" y="312423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ئ</a:t>
              </a:r>
              <a:endParaRPr kumimoji="0" lang="fr-FR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  <a:sym typeface="Arial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62DE03A-BD38-C393-B549-0288EB286028}"/>
                </a:ext>
              </a:extLst>
            </p:cNvPr>
            <p:cNvSpPr/>
            <p:nvPr/>
          </p:nvSpPr>
          <p:spPr>
            <a:xfrm>
              <a:off x="4637317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ً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AF68EB8-24FE-6C7A-EC1F-3C49E6C44079}"/>
                </a:ext>
              </a:extLst>
            </p:cNvPr>
            <p:cNvSpPr/>
            <p:nvPr/>
          </p:nvSpPr>
          <p:spPr>
            <a:xfrm>
              <a:off x="2808836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48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ئ</a:t>
              </a: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اً</a:t>
              </a:r>
              <a:endPara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  <a:sym typeface="Arial"/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1C51DAE3-A895-3B61-95E4-FA3FE0557F0C}"/>
                </a:ext>
              </a:extLst>
            </p:cNvPr>
            <p:cNvCxnSpPr>
              <a:stCxn id="12" idx="1"/>
              <a:endCxn id="19" idx="3"/>
            </p:cNvCxnSpPr>
            <p:nvPr/>
          </p:nvCxnSpPr>
          <p:spPr>
            <a:xfrm flipH="1" flipV="1">
              <a:off x="5177110" y="2594678"/>
              <a:ext cx="1273302" cy="821945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198552FC-835E-C2CB-1380-2872AABE61D8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5228221" y="3416622"/>
              <a:ext cx="1222191" cy="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294DBFCC-E1C6-CA7B-3E5E-349CB79318ED}"/>
                </a:ext>
              </a:extLst>
            </p:cNvPr>
            <p:cNvCxnSpPr>
              <a:stCxn id="12" idx="1"/>
              <a:endCxn id="13" idx="3"/>
            </p:cNvCxnSpPr>
            <p:nvPr/>
          </p:nvCxnSpPr>
          <p:spPr>
            <a:xfrm flipH="1">
              <a:off x="5177110" y="3416623"/>
              <a:ext cx="1273302" cy="865636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80350D8E-20F9-CA17-B518-7DCAABD96C42}"/>
                </a:ext>
              </a:extLst>
            </p:cNvPr>
            <p:cNvCxnSpPr>
              <a:stCxn id="13" idx="1"/>
              <a:endCxn id="15" idx="3"/>
            </p:cNvCxnSpPr>
            <p:nvPr/>
          </p:nvCxnSpPr>
          <p:spPr>
            <a:xfrm flipH="1">
              <a:off x="3348629" y="428225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6504A6CF-F50C-E1CB-3C78-A53628D6EFAD}"/>
                </a:ext>
              </a:extLst>
            </p:cNvPr>
            <p:cNvCxnSpPr>
              <a:cxnSpLocks/>
              <a:endCxn id="18" idx="3"/>
            </p:cNvCxnSpPr>
            <p:nvPr/>
          </p:nvCxnSpPr>
          <p:spPr>
            <a:xfrm flipH="1">
              <a:off x="3348629" y="341662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9831CF08-3939-E3AC-59FD-1F1F16083043}"/>
                </a:ext>
              </a:extLst>
            </p:cNvPr>
            <p:cNvCxnSpPr>
              <a:stCxn id="19" idx="1"/>
              <a:endCxn id="20" idx="3"/>
            </p:cNvCxnSpPr>
            <p:nvPr/>
          </p:nvCxnSpPr>
          <p:spPr>
            <a:xfrm flipH="1">
              <a:off x="3348629" y="259467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Image 26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2AF66A63-C221-5FE8-1838-DE0F88FC3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3334734"/>
              <a:ext cx="412682" cy="261797"/>
            </a:xfrm>
            <a:prstGeom prst="rect">
              <a:avLst/>
            </a:prstGeom>
          </p:spPr>
        </p:pic>
        <p:pic>
          <p:nvPicPr>
            <p:cNvPr id="28" name="Image 27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211359A4-D07B-329B-1E9A-C152BE8BB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31"/>
            <a:stretch>
              <a:fillRect/>
            </a:stretch>
          </p:blipFill>
          <p:spPr>
            <a:xfrm>
              <a:off x="4671231" y="2467960"/>
              <a:ext cx="471964" cy="316954"/>
            </a:xfrm>
            <a:prstGeom prst="rect">
              <a:avLst/>
            </a:prstGeom>
          </p:spPr>
        </p:pic>
        <p:pic>
          <p:nvPicPr>
            <p:cNvPr id="29" name="Image 28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145ADB-A07F-BB50-9F3E-B786766BB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4115787"/>
              <a:ext cx="412682" cy="297370"/>
            </a:xfrm>
            <a:prstGeom prst="rect">
              <a:avLst/>
            </a:prstGeom>
          </p:spPr>
        </p:pic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4FA4A507-C7B6-872C-5DC9-D7B3A29BC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3888" y="3393083"/>
            <a:ext cx="819237" cy="89824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44C9CE5-F580-6DF4-50E2-5A9F8FDB5A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9A8A259-FAFF-9ADA-1DE3-F42E9227DC9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AE2D643-3477-F5BD-B114-7982285DF9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C42869A-1CCD-EFB7-26DA-B7EF246676C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4D6958DB-6209-B853-7230-9B00C2C605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75FD0C5-194E-D540-426D-4D3C7E9171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F37F1C1-5EC5-485E-AA57-067E68A0F0A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6B4C17E-DCCD-7AC0-6E78-0427FD1885B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D1C1C29-2836-8134-EAFA-55D80DA9E453}"/>
              </a:ext>
            </a:extLst>
          </p:cNvPr>
          <p:cNvGrpSpPr/>
          <p:nvPr/>
        </p:nvGrpSpPr>
        <p:grpSpPr>
          <a:xfrm>
            <a:off x="2638563" y="3466610"/>
            <a:ext cx="186660" cy="119837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6BEEAE09-D08A-B9AA-A0E1-03329F39C18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07D970D1-C428-36BC-7760-7B50CC53804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ADBC2828-A39C-D1A1-B31F-3D6290E5F0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850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35B23-B279-5D78-B335-1B69801AC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C3C28B3-7C7F-4C04-7F50-0C1097C39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438" y="756000"/>
            <a:ext cx="677247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أقــــــرأ. تابعوا مع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5351C300-3B04-5A7A-6A25-57310B87D86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84EB0AF2-4696-FFA2-1D68-A480438FFF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8949ECF0-EF52-A86B-2D14-C227AF755FA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38A9D24C-80CB-741C-A216-1491AF6E047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567;p140">
            <a:extLst>
              <a:ext uri="{FF2B5EF4-FFF2-40B4-BE49-F238E27FC236}">
                <a16:creationId xmlns:a16="http://schemas.microsoft.com/office/drawing/2014/main" id="{D8DD15EE-F381-CB3D-A3EA-A0C2E87ADEE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Google Shape;568;p140">
            <a:extLst>
              <a:ext uri="{FF2B5EF4-FFF2-40B4-BE49-F238E27FC236}">
                <a16:creationId xmlns:a16="http://schemas.microsoft.com/office/drawing/2014/main" id="{14E4C4E7-664B-57AD-9F87-DAD1CE18BC2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FE0AACED-52DA-5E86-E48A-EADD02804C3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70;p140">
            <a:extLst>
              <a:ext uri="{FF2B5EF4-FFF2-40B4-BE49-F238E27FC236}">
                <a16:creationId xmlns:a16="http://schemas.microsoft.com/office/drawing/2014/main" id="{67FC19C7-CD7C-58E3-9C78-2CCFEEA59F1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1;p140">
            <a:extLst>
              <a:ext uri="{FF2B5EF4-FFF2-40B4-BE49-F238E27FC236}">
                <a16:creationId xmlns:a16="http://schemas.microsoft.com/office/drawing/2014/main" id="{6E345662-45CC-7DDD-9610-C56C10D8E4F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2;p140">
            <a:extLst>
              <a:ext uri="{FF2B5EF4-FFF2-40B4-BE49-F238E27FC236}">
                <a16:creationId xmlns:a16="http://schemas.microsoft.com/office/drawing/2014/main" id="{221A7C26-FBCF-44B5-4204-A75BC7461D4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8E5322-AC85-DD8C-9667-2E7E259787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12497" cy="812497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C6EC00-9706-D6CD-DE76-B12A6527FA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362" y="2843987"/>
            <a:ext cx="7373275" cy="149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146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00C3E-366D-7FD7-E832-37A819C95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A1B848C-0185-BCD2-5BC1-E9FBB747C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188" y="756000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(خاص بالفئة د).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76E3E0-0BA3-1BA0-1C0B-F27F6ADADF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249" y="684000"/>
            <a:ext cx="829755" cy="829755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5AE08C41-717F-AD42-A583-053333F0B6E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B50FE10F-AAD8-8D12-C71C-9188EF62AEF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CC7B3FEE-FA23-0D6B-A32C-54B202CAEDA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3B13178A-35E6-7815-E73D-5CE8CE5A84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925CC0DC-BD3D-3D5E-AC93-04DAAC916A0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AA334CAF-75D1-42FC-28B9-BDD208B6DB1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0072E47A-C2ED-4FEF-AF2E-966D5386531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F7F9B7AC-B793-3CDE-E37B-3A5CC9957EC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8E8D289B-7B8A-6695-DB0C-2BB15050418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645C1549-89C2-EDD4-A083-F54A5BC8608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D7BB13-8A19-D57C-CC7A-3799F6A71C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362" y="4290231"/>
            <a:ext cx="7373275" cy="149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27466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427A8-83D7-65B3-36BC-FC984FCEC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439B10C-117F-3C5A-67DC-D47AEDAAC83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06AA202-E3CA-3C42-D6CD-73941AF5300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5A35D73-8DCA-D56E-06F9-983AC18BD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C1BB963-39BB-086C-5A3B-2D43BBB7273F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جِـئْ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ــ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ــتُ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79ADDD3-7045-B19D-30F1-07F2EF4F55D4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فِــ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ــئَــ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ــةٍ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060E688-B4CB-B2F7-7F6B-534B9C83E75E}"/>
              </a:ext>
            </a:extLst>
          </p:cNvPr>
          <p:cNvSpPr/>
          <p:nvPr/>
        </p:nvSpPr>
        <p:spPr>
          <a:xfrm>
            <a:off x="4738794" y="3728871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ها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دِ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ئاً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2D3C63E-28CC-88CF-9D2F-36C1A592B2C3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مُـخْـ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ــطِـ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</a:t>
            </a:r>
            <a:r>
              <a:rPr lang="ar-MA" sz="4400" b="1" kern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ــئ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1D5F4EA-621D-8F62-7F8B-E21AFCFD4C33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يَـخْ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ــتَـ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ــبِــ</a:t>
            </a:r>
            <a:r>
              <a:rPr lang="ar-MA" sz="4400" b="1" kern="0" dirty="0">
                <a:solidFill>
                  <a:srgbClr val="C00000"/>
                </a:solidFill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ــئُ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96D2D21-FFEA-E208-8EF7-7312E1EE2035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جِئْتُ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79EC3F2-AC45-3B9C-D6D4-14CB7C2C0EE4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فِئَةٍ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A0AC1C-E62B-BC3D-DD93-698AC9E80DAD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هادِئاً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6D237FC-3E13-EE81-CC23-FB4805014AC6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مُخْطِئ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BB5B324-3065-35A7-625C-92425BD61A7E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يَخْتَبِئُ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051E0A65-8E89-D3DB-A5C7-2B6AE681D957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0AD45841-3B40-A948-F89F-E6C38238D466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E18B90C5-4652-A946-18D7-DD8C86CA1BB2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C66B8B6A-35CD-D973-408B-67F863B7DDCB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00F4CA20-E7BD-FE37-E8F0-4ED13CB0C881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F271E1-9A30-0A4A-16EF-5697E942B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08ABB4-26A2-8F5A-7760-AB4EF90F3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BB282F-AEA5-8940-131D-A85E9EFBB4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E1FEC9-AAD4-22FD-6319-6D10E9DAF3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A064B71-5543-3A76-9959-B6586FD492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C27F4E-FB99-4AB3-7EB6-16FA4FB909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2BB276-0564-5C5B-0A9C-2D09AE5790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D9850D-EC56-77B3-82B2-6BDE8E4AD58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  <p:pic>
        <p:nvPicPr>
          <p:cNvPr id="38" name="Espace réservé pour une image  3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FAEC16-9271-4E2C-5C23-6569408ACA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91F099E6-84C8-16FE-4148-4CD9B839C837}"/>
              </a:ext>
            </a:extLst>
          </p:cNvPr>
          <p:cNvGrpSpPr/>
          <p:nvPr/>
        </p:nvGrpSpPr>
        <p:grpSpPr>
          <a:xfrm>
            <a:off x="2237493" y="4638112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9" name="Graphique 38">
              <a:extLst>
                <a:ext uri="{FF2B5EF4-FFF2-40B4-BE49-F238E27FC236}">
                  <a16:creationId xmlns:a16="http://schemas.microsoft.com/office/drawing/2014/main" id="{F8EB0296-B5AE-C3E8-161D-9E726EFDFB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0" name="Graphique 39">
              <a:extLst>
                <a:ext uri="{FF2B5EF4-FFF2-40B4-BE49-F238E27FC236}">
                  <a16:creationId xmlns:a16="http://schemas.microsoft.com/office/drawing/2014/main" id="{79BC0E09-9657-785D-C639-BC75BCAD99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57D818-928D-E554-84DA-902500AF4965}"/>
              </a:ext>
            </a:extLst>
          </p:cNvPr>
          <p:cNvGrpSpPr/>
          <p:nvPr/>
        </p:nvGrpSpPr>
        <p:grpSpPr>
          <a:xfrm>
            <a:off x="5297057" y="4624948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55BE5E21-22FA-05FC-4193-64FB273ED88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BD6BFCD9-9FD2-ADB5-B55E-CCAB38EB77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30483643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58C95-1D0B-CBBC-15E1-A12D9442E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35C6CF3-2ABB-42A0-BD33-E0FEC142724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C53E605-197A-89F4-B879-FDC55980DD5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8222ED75-AB26-B761-4BEE-574447573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(خاص بمن هم في حاجة للتدرب على الدمج).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E4ED46F-CD0D-905D-073F-BB2B2D7DCB59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جِـئْ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ــ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ــتُ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EB427DA-DB13-A40A-3190-66D259DB622E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فِــ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ــئَــ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ــةٍ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4FE76DC-E5A3-98BF-BE5F-83658D0447F5}"/>
              </a:ext>
            </a:extLst>
          </p:cNvPr>
          <p:cNvSpPr/>
          <p:nvPr/>
        </p:nvSpPr>
        <p:spPr>
          <a:xfrm>
            <a:off x="4738794" y="3728871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ها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دِ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ئاً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FEAC375C-6AC9-8C28-CFC0-9B2BEBDB8A82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مُـخْـ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ــطِـ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</a:t>
            </a:r>
            <a:r>
              <a:rPr lang="ar-MA" sz="4400" b="1" kern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ــئ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9E6D269-A724-5DC3-9F51-EDD03A975C14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يَـخْ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ــتَـ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 ــبِــ</a:t>
            </a:r>
            <a:r>
              <a:rPr lang="ar-MA" sz="4400" b="1" kern="0" dirty="0">
                <a:solidFill>
                  <a:srgbClr val="C00000"/>
                </a:solidFill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5B9BD5">
                    <a:lumMod val="50000"/>
                  </a:srgbClr>
                </a:solidFill>
                <a:cs typeface="Microsoft Uighur" panose="020B0604020202020204" charset="-78"/>
                <a:sym typeface="Arial"/>
              </a:rPr>
              <a:t> ــئُ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08AFB244-2809-2E2A-134B-27ABC3F4F378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جِئْتُ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86D4BB3-126B-E799-20DB-FDFE84431C3F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فِئَةٍ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434C6CA-9DF2-9571-CC1A-F842DC030DE2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هادِئاً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9A8C8C5-33A8-B24D-E04A-F83B669B23D2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مُخْطِئ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4F1263A-933B-2DB8-F39A-F892094D45A5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  <a:sym typeface="Arial"/>
              </a:rPr>
              <a:t>يَخْتَبِئُ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14DE5312-9AE6-36A7-DFFE-A3148AD2AAD3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D473B9B6-5320-3528-1C80-211850402F47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D53F1DFF-A00A-EDF1-369F-170CAE82673F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42352BBD-16B8-E0BD-860A-3D06619CBCFD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22454B33-4D62-4DF6-7910-3236F33F3210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EB21680-12B8-033E-4323-FB071ABC1D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C9F462-BA2D-A5FF-AF57-459C523AB9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016505-C4B7-9C44-C673-028F068608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81922-CA01-7543-7595-6B66EC4F9A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98A73B0-1B22-D893-AFAC-A5A26D260F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A10FD5-4004-D481-5138-DE67DEC8F7F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24306E-8F8E-CBB6-7F8A-8D68F7B7B7B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799BD6-7C01-A852-5783-E0E9D381B1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  <p:pic>
        <p:nvPicPr>
          <p:cNvPr id="38" name="Espace réservé pour une image  3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C507B2-48C9-3A18-D260-2E53841D14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17C1F912-B34E-D446-2DA9-BCC629E11BA2}"/>
              </a:ext>
            </a:extLst>
          </p:cNvPr>
          <p:cNvGrpSpPr/>
          <p:nvPr/>
        </p:nvGrpSpPr>
        <p:grpSpPr>
          <a:xfrm>
            <a:off x="2237493" y="4638112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9" name="Graphique 38">
              <a:extLst>
                <a:ext uri="{FF2B5EF4-FFF2-40B4-BE49-F238E27FC236}">
                  <a16:creationId xmlns:a16="http://schemas.microsoft.com/office/drawing/2014/main" id="{7D655B2E-5445-2891-717C-14C6EC2B43C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0" name="Graphique 39">
              <a:extLst>
                <a:ext uri="{FF2B5EF4-FFF2-40B4-BE49-F238E27FC236}">
                  <a16:creationId xmlns:a16="http://schemas.microsoft.com/office/drawing/2014/main" id="{8742E178-1F29-EC15-93C3-B508998AC76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430E6EA-9386-33AE-CE24-009E11CC9450}"/>
              </a:ext>
            </a:extLst>
          </p:cNvPr>
          <p:cNvGrpSpPr/>
          <p:nvPr/>
        </p:nvGrpSpPr>
        <p:grpSpPr>
          <a:xfrm>
            <a:off x="5297057" y="4624948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A38D689D-6015-C6FF-80E0-6A277242F6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7AE2B997-869D-1D35-6819-60983708078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2522925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12298-7F1A-3ED6-F009-C8C5A7627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583D963-9AC5-3B7C-BDC3-B2802D53728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006F02-D835-0A10-8B09-0A177A90AE8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B4DD5DA2-F4EC-B509-40D6-676E44C43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9" y="756000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أقرأ. رددوا بعدي.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6B1FCF0-D71E-1F22-B9EF-688A9957ABD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A0D01371-FA8F-60E9-064E-19A9A125E57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298CA79A-4CDC-802D-1B85-C6EECB696F2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03A3FCE2-B500-B3C1-53E0-FB1C1B05157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016AE117-641C-6A6D-D1E2-89812746691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60184195-A951-A76E-F338-1C43C8955EB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A95C2643-E757-3D11-CCE1-50B4AD28F9A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AD7FDE0A-1FA3-218B-4869-44EB108B665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6EC08EAC-2280-0560-9E6F-4D4EB4987FC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625321BE-30CB-E929-4329-32973BF91C5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2557B6-1C45-7241-B57B-000AED7815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29755" cy="829755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D43EB86-26B1-5535-20C3-F1CCFA2037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802" y="2967135"/>
            <a:ext cx="7394396" cy="156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70094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10D7A-1EBB-D48E-C163-D114BB4DB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8D52C5E-6170-AA25-5245-FC6AB504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39" y="746942"/>
            <a:ext cx="6796695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سأعين 6 منكم لقيادة القراءة.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563;p140">
            <a:extLst>
              <a:ext uri="{FF2B5EF4-FFF2-40B4-BE49-F238E27FC236}">
                <a16:creationId xmlns:a16="http://schemas.microsoft.com/office/drawing/2014/main" id="{FDA58DDD-31C0-74BD-6225-B9D311B6E3C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95FA37BB-62BF-E0AF-00C8-1B94CA2672E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7FD0DF0D-9745-BA58-4C0E-B7434269E42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750DCFE1-6CED-8E3F-6A69-9FC604114B7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E0B8CDA5-CF66-8004-138E-12C4DA3DD78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2D17AEAB-B790-AE3C-0725-790A6D5CCEF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7E788B47-75CE-0DEF-9432-26022BDE6F9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3C9C5325-0890-FEA1-CAED-1B1CA82E438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3BB5C192-ECDA-EA8D-FE3F-EC075379926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DA4BD1B0-5603-2E46-391B-5B569D478FD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528542F-9CC4-DB06-D813-573E77FB35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76316"/>
            <a:ext cx="829755" cy="829755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FEED260-BF35-00BA-EC6E-F3B36B8CF0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802" y="4180114"/>
            <a:ext cx="7394396" cy="156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4706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D88E0-1AFA-CDD3-47C6-11777D678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90BC112-8B89-9DE8-E554-C7984D31A56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88A8103-36CE-D017-4281-6226D3DFDFE6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561E8C50-2544-9BA2-92AF-F692BD7C3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83" y="756000"/>
            <a:ext cx="6768121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97.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1CB0AD7D-BB1B-CEE3-707A-CF0364709F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8037581" y="756000"/>
            <a:ext cx="710267" cy="710266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363F151C-8A3A-81BD-F058-92AC78A5E57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405C9F72-7EEB-31DB-0A9B-AB5B5CD8225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413A0300-0170-7C9B-FA8E-0057BA3FDA6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4EB96DAF-F0C9-73FE-6745-81C79CE115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ECAC7B8C-C8F6-5250-127E-B3D8E06A465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C59495CD-92CD-7D3A-A982-0464B17FA85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4ED98EF4-1381-4561-785D-A55ACA5979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BE8F7853-198D-81A2-4B7F-63714013CB4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E5EB585E-B1AD-A21A-83B1-E82C4B124AE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356FE842-07ED-70A0-FD76-D170BC3BA0F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CA569A-5DEF-7C54-2D25-FE69E4991F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5682" y="1704227"/>
            <a:ext cx="3322880" cy="4614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8AAC6A-53AB-FC29-E26B-5D5ACBC96508}"/>
              </a:ext>
            </a:extLst>
          </p:cNvPr>
          <p:cNvSpPr/>
          <p:nvPr/>
        </p:nvSpPr>
        <p:spPr>
          <a:xfrm>
            <a:off x="2586654" y="2967741"/>
            <a:ext cx="3723145" cy="1706775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7308227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C16E7-1C5F-E0CE-F6C5-F2B7789CC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F08D773-1BCC-0D82-E19E-CC80E0989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251" y="756000"/>
            <a:ext cx="6779253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كل واحد منكم يقرأ المقاطع والكلمات لزميله. سأمر بين الصفوف لأساعدكم.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F3AB2D0-69E6-3CAB-BD74-EFA3A9877AA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C573B433-8DB6-2EA1-9ECD-E251189E851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B5C8DA82-2D45-C486-3EF2-CED1000A70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08822670-B9C4-A57D-D756-CCB23EABACE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D1299449-39D9-FD85-B0EA-49DBE99EA50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85AEBB69-1996-C6C9-5D02-3F5D84BA786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5B55442F-8718-E4B8-2D0D-380EB04303C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79B678A3-6C21-4FD2-9EA3-3E28AE51AD9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31CA9E31-8FB2-B396-550C-5B9E3A34D8A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F5EC607D-7E80-3D46-BCF1-3AADD4D03F6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FA6C58A1-5870-65C5-88EA-3E5CD7253F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764" y="4894650"/>
            <a:ext cx="1969000" cy="1747487"/>
          </a:xfrm>
          <a:prstGeom prst="rect">
            <a:avLst/>
          </a:prstGeom>
        </p:spPr>
      </p:pic>
      <p:pic>
        <p:nvPicPr>
          <p:cNvPr id="11" name="Espace réservé pour une image  2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09B8066-DDCB-A743-F631-DFE5C5FB64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>
            <a:fillRect/>
          </a:stretch>
        </p:blipFill>
        <p:spPr>
          <a:xfrm>
            <a:off x="8015416" y="737997"/>
            <a:ext cx="792481" cy="792481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B3212B-745B-FD67-5D1B-011E00C4B1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7284" y="1704227"/>
            <a:ext cx="5235394" cy="31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71844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5" name="Google Shape;2435;p111"/>
          <p:cNvSpPr txBox="1">
            <a:spLocks noGrp="1"/>
          </p:cNvSpPr>
          <p:nvPr>
            <p:ph type="title"/>
          </p:nvPr>
        </p:nvSpPr>
        <p:spPr>
          <a:xfrm>
            <a:off x="6357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القراءة: ....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sp>
        <p:nvSpPr>
          <p:cNvPr id="25" name="Google Shape;563;p140">
            <a:extLst>
              <a:ext uri="{FF2B5EF4-FFF2-40B4-BE49-F238E27FC236}">
                <a16:creationId xmlns:a16="http://schemas.microsoft.com/office/drawing/2014/main" id="{9B7C1AF4-650A-BA13-0DD7-34BF029F356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6" name="Google Shape;564;p140">
            <a:extLst>
              <a:ext uri="{FF2B5EF4-FFF2-40B4-BE49-F238E27FC236}">
                <a16:creationId xmlns:a16="http://schemas.microsoft.com/office/drawing/2014/main" id="{BD20491C-E761-E82E-7D44-FAB5C037516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7" name="Google Shape;565;p140">
            <a:extLst>
              <a:ext uri="{FF2B5EF4-FFF2-40B4-BE49-F238E27FC236}">
                <a16:creationId xmlns:a16="http://schemas.microsoft.com/office/drawing/2014/main" id="{27C3A1C4-2742-0D8B-4E08-F209CA0C931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8" name="Google Shape;566;p140">
            <a:extLst>
              <a:ext uri="{FF2B5EF4-FFF2-40B4-BE49-F238E27FC236}">
                <a16:creationId xmlns:a16="http://schemas.microsoft.com/office/drawing/2014/main" id="{518498B1-3BC5-38D9-C41F-D16805F4A4A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" name="Google Shape;567;p140">
            <a:extLst>
              <a:ext uri="{FF2B5EF4-FFF2-40B4-BE49-F238E27FC236}">
                <a16:creationId xmlns:a16="http://schemas.microsoft.com/office/drawing/2014/main" id="{40BEB9D1-35A8-7FD1-232A-82EB26FAC0E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0" name="Google Shape;568;p140">
            <a:extLst>
              <a:ext uri="{FF2B5EF4-FFF2-40B4-BE49-F238E27FC236}">
                <a16:creationId xmlns:a16="http://schemas.microsoft.com/office/drawing/2014/main" id="{5F998196-5B12-E2D9-2FC2-B60BACEFB2B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569;p140">
            <a:extLst>
              <a:ext uri="{FF2B5EF4-FFF2-40B4-BE49-F238E27FC236}">
                <a16:creationId xmlns:a16="http://schemas.microsoft.com/office/drawing/2014/main" id="{D868167D-96CF-6FF1-1102-D98C089A0647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570;p140">
            <a:extLst>
              <a:ext uri="{FF2B5EF4-FFF2-40B4-BE49-F238E27FC236}">
                <a16:creationId xmlns:a16="http://schemas.microsoft.com/office/drawing/2014/main" id="{69875019-6CCD-9215-2D3F-748796745820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571;p140">
            <a:extLst>
              <a:ext uri="{FF2B5EF4-FFF2-40B4-BE49-F238E27FC236}">
                <a16:creationId xmlns:a16="http://schemas.microsoft.com/office/drawing/2014/main" id="{F5E500E5-C919-8021-D535-E5FF40043D94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572;p140">
            <a:extLst>
              <a:ext uri="{FF2B5EF4-FFF2-40B4-BE49-F238E27FC236}">
                <a16:creationId xmlns:a16="http://schemas.microsoft.com/office/drawing/2014/main" id="{64D5ADD0-73C3-A999-9925-D680D7BDDCB3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70297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964E70FA-6054-677F-BD6A-B418DD2A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1EDF73C-3EB6-C910-3F17-715B7D11EF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9476" y="7578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سنردد نشيد "جسمي نشيط ومثابر" مع الحركات.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4">
            <a:extLst>
              <a:ext uri="{FF2B5EF4-FFF2-40B4-BE49-F238E27FC236}">
                <a16:creationId xmlns:a16="http://schemas.microsoft.com/office/drawing/2014/main" id="{3B18E324-A72E-8F5D-161E-5F9F2E9902C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08925" y="719138"/>
            <a:ext cx="828675" cy="828675"/>
          </a:xfrm>
        </p:spPr>
      </p:pic>
      <p:sp>
        <p:nvSpPr>
          <p:cNvPr id="9" name="Google Shape;563;p140">
            <a:extLst>
              <a:ext uri="{FF2B5EF4-FFF2-40B4-BE49-F238E27FC236}">
                <a16:creationId xmlns:a16="http://schemas.microsoft.com/office/drawing/2014/main" id="{6413B603-70B4-48BD-A57F-D239CBA74C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4;p140">
            <a:extLst>
              <a:ext uri="{FF2B5EF4-FFF2-40B4-BE49-F238E27FC236}">
                <a16:creationId xmlns:a16="http://schemas.microsoft.com/office/drawing/2014/main" id="{3DAD73BF-081B-41AC-BCD5-5768A41B980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5;p140">
            <a:extLst>
              <a:ext uri="{FF2B5EF4-FFF2-40B4-BE49-F238E27FC236}">
                <a16:creationId xmlns:a16="http://schemas.microsoft.com/office/drawing/2014/main" id="{08F6FE8D-3ED0-4FD3-A10F-B98F5F07706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566;p140">
            <a:extLst>
              <a:ext uri="{FF2B5EF4-FFF2-40B4-BE49-F238E27FC236}">
                <a16:creationId xmlns:a16="http://schemas.microsoft.com/office/drawing/2014/main" id="{E77B5C19-A867-482A-80F3-FCF42879F6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567;p140">
            <a:extLst>
              <a:ext uri="{FF2B5EF4-FFF2-40B4-BE49-F238E27FC236}">
                <a16:creationId xmlns:a16="http://schemas.microsoft.com/office/drawing/2014/main" id="{89C35EB9-903C-476D-B2B4-9E5C0F0CCC8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568;p140">
            <a:extLst>
              <a:ext uri="{FF2B5EF4-FFF2-40B4-BE49-F238E27FC236}">
                <a16:creationId xmlns:a16="http://schemas.microsoft.com/office/drawing/2014/main" id="{20BB4635-2039-4B1E-B33D-5C529BF1E9F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69;p140">
            <a:extLst>
              <a:ext uri="{FF2B5EF4-FFF2-40B4-BE49-F238E27FC236}">
                <a16:creationId xmlns:a16="http://schemas.microsoft.com/office/drawing/2014/main" id="{856B5A9A-6801-4021-BED6-FCAE24AB498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0;p140">
            <a:extLst>
              <a:ext uri="{FF2B5EF4-FFF2-40B4-BE49-F238E27FC236}">
                <a16:creationId xmlns:a16="http://schemas.microsoft.com/office/drawing/2014/main" id="{4D008DB6-0091-455E-8D0C-B4CE85EA4EB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71;p140">
            <a:extLst>
              <a:ext uri="{FF2B5EF4-FFF2-40B4-BE49-F238E27FC236}">
                <a16:creationId xmlns:a16="http://schemas.microsoft.com/office/drawing/2014/main" id="{7EE3C159-B281-428D-953C-68259697968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72;p140">
            <a:extLst>
              <a:ext uri="{FF2B5EF4-FFF2-40B4-BE49-F238E27FC236}">
                <a16:creationId xmlns:a16="http://schemas.microsoft.com/office/drawing/2014/main" id="{2B2A36F7-6F6D-4164-B36D-695F82E727DB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5C735-E4CE-3E03-90CC-2D27B1D91E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6" name="Copie de FINALE -  نشيد جِسْمِي نَشِيطٌ وَمُثَابِرْ DONE-720p-260317">
            <a:hlinkClick r:id="" action="ppaction://media"/>
            <a:extLst>
              <a:ext uri="{FF2B5EF4-FFF2-40B4-BE49-F238E27FC236}">
                <a16:creationId xmlns:a16="http://schemas.microsoft.com/office/drawing/2014/main" id="{A7A8F6F9-7AA3-804D-D756-54B7FBB4B4A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2020" y="1991396"/>
            <a:ext cx="7081208" cy="3983960"/>
          </a:xfrm>
        </p:spPr>
      </p:pic>
    </p:spTree>
    <p:extLst>
      <p:ext uri="{BB962C8B-B14F-4D97-AF65-F5344CB8AC3E}">
        <p14:creationId xmlns:p14="http://schemas.microsoft.com/office/powerpoint/2010/main" val="10576975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0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EBA44D5B-7A6C-36DC-E501-AAC25BF9F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DFD7946-26EC-0D2C-4060-DE6992FE89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سنتعلم كيف نكمل كلمة بالمقطع الناقص من مقاطع الهمزة على الياء.  تابعوا معي.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0817AC8F-6EEE-B881-00B2-AF96C8FBE10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35343FA0-A67D-05D7-BE4E-664D2C86225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C783E911-0B64-18F5-54C7-C99A3BE47E9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26ADF38D-4670-0C94-3399-62FB76F711A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B24DE719-1EB0-A4BC-C084-94D3D7649B6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02EFDB2D-550B-654C-92D0-61BE053C451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C4702CE8-7FEE-8110-C4D2-809227403B2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21C9C981-D443-8E9A-D04F-60FD6BE7A9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D6C22D34-BA21-2FBD-17C3-457FC45F996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A8A4FB39-7C7E-79C0-7795-770D232AC2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73BA508C-3127-2A94-2BF1-108F2A58122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FAD275-9F47-721B-656A-83188374E159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80118" y="2279679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3E8CC1B-A7B2-5F2B-320D-E83D28CCDDF2}"/>
              </a:ext>
            </a:extLst>
          </p:cNvPr>
          <p:cNvSpPr txBox="1"/>
          <p:nvPr/>
        </p:nvSpPr>
        <p:spPr>
          <a:xfrm>
            <a:off x="2473876" y="3239994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ئــ   </a:t>
            </a:r>
            <a:r>
              <a:rPr kumimoji="0" lang="ar-MA" sz="8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ـــ</a:t>
            </a: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 </a:t>
            </a:r>
            <a:r>
              <a:rPr kumimoji="0" lang="ar-MA" sz="9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ئ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1372365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B5A172F9-7943-45A6-210F-8628A6C8D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5E467296-67FE-482D-E03B-E46517095B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الصورة. ماذا ترون؟  اقرؤوا المقاطع المكتوبة في الكلمة.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ACBBA8AA-D82C-BE4C-C76F-A28D45057BD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F2D6E87B-E4F8-C921-28FC-A87A5B63840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7B4D592C-1B5C-0639-5FE3-14F36186217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04405851-A597-9CB2-A6CF-6826C9C9EC8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EAF13374-2B80-02B7-2C0F-565F4D42B80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DC6C340F-DA36-37C4-ACF7-89753E2969C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211BDBD-49B1-0C90-D243-75182F5BC43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998C16C3-45E5-6519-79C5-2ED18B6D31A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645C2877-527D-27EB-7C7F-2713E4E7C52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8F84A7F5-4A43-B403-5AFD-E7E24779C98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F92FFF-7457-3A06-13D6-A4AC12110B56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68058" y="2446827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6B112D0-D4F3-9BC0-9029-D0508B6A5C07}"/>
              </a:ext>
            </a:extLst>
          </p:cNvPr>
          <p:cNvSpPr txBox="1"/>
          <p:nvPr/>
        </p:nvSpPr>
        <p:spPr>
          <a:xfrm>
            <a:off x="3661816" y="3505464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مِـ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...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957434D-1762-86CE-8B1F-0DFC7AC47C2A}"/>
              </a:ext>
            </a:extLst>
          </p:cNvPr>
          <p:cNvGrpSpPr/>
          <p:nvPr/>
        </p:nvGrpSpPr>
        <p:grpSpPr>
          <a:xfrm>
            <a:off x="4924531" y="3711885"/>
            <a:ext cx="257085" cy="168403"/>
            <a:chOff x="7831964" y="3929121"/>
            <a:chExt cx="594306" cy="428930"/>
          </a:xfrm>
          <a:solidFill>
            <a:srgbClr val="424D7B"/>
          </a:solidFill>
        </p:grpSpPr>
        <p:pic>
          <p:nvPicPr>
            <p:cNvPr id="18" name="Graphique 17">
              <a:extLst>
                <a:ext uri="{FF2B5EF4-FFF2-40B4-BE49-F238E27FC236}">
                  <a16:creationId xmlns:a16="http://schemas.microsoft.com/office/drawing/2014/main" id="{B4765611-FB79-F4F8-153A-9778F1FD04A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A6765F67-F34B-C64A-7D1F-A2D778CC96A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B1E5336-73AF-E1FE-A972-C564B26B127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10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FD7B7B5-875C-0A54-BC5C-021C80AD8B9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807" y="3049604"/>
            <a:ext cx="2237589" cy="166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60023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360044D4-4C15-5791-3B64-D3852C74F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EE709758-6C51-E18B-8E99-3C9BA83AC2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أكملوا الكلمة بهمزة على الياء،  واكتبوا الكلمة كاملة على ألواحكم.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756E179C-5812-6FFA-1808-35C67BE4AE6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259E877F-1891-7A7F-6374-22010ACEAB6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8B83AB51-C994-00DF-8DD9-097688BDA21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6CB5DD10-A3C8-DE2A-345A-B7FA79A5667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190A8D03-B4C5-9614-052D-7E3176CC9C8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A1D39FF8-9218-AED5-97FB-9DE59A8996F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74B0C03D-D979-2D89-5802-11F25106BAF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6A8C74CA-CB7A-77F8-B210-FD38526F2FE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AACDC210-2D88-FC15-0C4E-B9874CE96AD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89C09209-C08E-9C33-9537-C1E783A58AF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7A2C64-271D-786C-5ADF-248413025C9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68058" y="2446827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C998EBF-5F20-E9B9-3EA4-A94E4B1D06B6}"/>
              </a:ext>
            </a:extLst>
          </p:cNvPr>
          <p:cNvSpPr txBox="1"/>
          <p:nvPr/>
        </p:nvSpPr>
        <p:spPr>
          <a:xfrm>
            <a:off x="3661816" y="3505464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مِـ</a:t>
            </a:r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...</a:t>
            </a:r>
            <a:r>
              <a:rPr lang="ar-MA" sz="8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539021F-20C8-EF4C-FAB9-FC9298063796}"/>
              </a:ext>
            </a:extLst>
          </p:cNvPr>
          <p:cNvGrpSpPr/>
          <p:nvPr/>
        </p:nvGrpSpPr>
        <p:grpSpPr>
          <a:xfrm>
            <a:off x="4943571" y="3673317"/>
            <a:ext cx="257085" cy="168403"/>
            <a:chOff x="7831964" y="3929121"/>
            <a:chExt cx="594306" cy="428930"/>
          </a:xfrm>
          <a:solidFill>
            <a:srgbClr val="424D7B"/>
          </a:solidFill>
        </p:grpSpPr>
        <p:pic>
          <p:nvPicPr>
            <p:cNvPr id="18" name="Graphique 17">
              <a:extLst>
                <a:ext uri="{FF2B5EF4-FFF2-40B4-BE49-F238E27FC236}">
                  <a16:creationId xmlns:a16="http://schemas.microsoft.com/office/drawing/2014/main" id="{EE6CBA06-B175-C79F-AAE6-BA8FB425B55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B731B6E0-1628-0F53-7C89-7F93FA8361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A108E6AB-570C-E77C-43B4-A55B07A22E2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10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8C16688-214B-50C7-73A3-255296811E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807" y="3049604"/>
            <a:ext cx="2237589" cy="166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157599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C4D5525A-E3F0-F5E9-E427-9BB388841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6287BD63-1F5C-3A54-0AE0-801B4F4A48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1881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صححوا.</a:t>
            </a: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56956667-6D04-50AE-E5DD-8B5F74F8B41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10B68DF9-EA2B-C233-FA02-DA77A141E4D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9D95BF7D-3165-3370-C764-2DF54CCF245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D3EB6D5F-FEEA-B009-1982-91681A961E6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7EB53F5A-263E-7217-4EF3-F911C017E47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8A4F2D8E-0A62-0019-5F5D-F1CE58F4DC7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E66AE04A-907A-799B-FA4F-D04F09ABD0B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2ACD7903-D2C7-9C3A-BD79-A10D937344F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9481B8E6-2B6B-67F3-4EC9-50391876489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B79FC465-81DC-83AD-2441-42A1731E988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172B9477-DA33-50A6-607A-5218A2955EB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18" name="Image 11">
            <a:extLst>
              <a:ext uri="{FF2B5EF4-FFF2-40B4-BE49-F238E27FC236}">
                <a16:creationId xmlns:a16="http://schemas.microsoft.com/office/drawing/2014/main" id="{15BF8349-B927-06A9-0D77-D1D85D9A4F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9A0E19F-1CB9-4090-4692-472B8015CABD}"/>
              </a:ext>
            </a:extLst>
          </p:cNvPr>
          <p:cNvSpPr txBox="1"/>
          <p:nvPr/>
        </p:nvSpPr>
        <p:spPr>
          <a:xfrm>
            <a:off x="3365946" y="3244015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مِ</a:t>
            </a: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</a:t>
            </a:r>
            <a:r>
              <a:rPr lang="ar-MA" sz="9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ئَـ</a:t>
            </a:r>
            <a:r>
              <a:rPr lang="ar-MA" sz="9600" b="1" dirty="0" err="1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ـة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3617E9F-BF90-C43D-9B91-CC552D9DD3E7}"/>
              </a:ext>
            </a:extLst>
          </p:cNvPr>
          <p:cNvGrpSpPr/>
          <p:nvPr/>
        </p:nvGrpSpPr>
        <p:grpSpPr>
          <a:xfrm>
            <a:off x="3893891" y="3429000"/>
            <a:ext cx="257085" cy="168403"/>
            <a:chOff x="7831964" y="3929121"/>
            <a:chExt cx="594306" cy="428930"/>
          </a:xfrm>
          <a:solidFill>
            <a:srgbClr val="424D7B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E73676C1-B52A-2C81-9A8D-1B8D6551C11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4" name="Graphique 3">
              <a:extLst>
                <a:ext uri="{FF2B5EF4-FFF2-40B4-BE49-F238E27FC236}">
                  <a16:creationId xmlns:a16="http://schemas.microsoft.com/office/drawing/2014/main" id="{65D91B43-7E05-0F16-85C6-C5B4D66116F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389047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EAB23002-035F-4081-DE32-BE16D6471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052A7A1A-D826-98F3-9B67-8E93ACCE4E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الصورة. ماذا ترون؟  اقرؤوا المقاطع المكتوبة في الكلمة.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0C852768-50E4-1F23-FE36-10DE7134588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20CD2A23-CCAB-7AA4-1550-910B064EAA6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EF43E796-1A66-8A56-43F1-B1D8F0BE0E9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D1D0C31B-2699-AA8A-D953-8A6BB9B1F4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FF0FAEB0-D426-EEC5-6E43-45435F36507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B51CA56F-3ED6-176E-E33A-DA7E40F8208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81D77EC2-C6DF-5128-9C1B-129AF981E15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BA52F6D3-DF00-636B-2F9A-F7F7D15E0D0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C23118F3-4659-D0FB-AD3E-34EBF4B3620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0E445269-740A-FE32-8C1A-0B953DC6F46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7EB683-67BB-470D-81B7-1B8698F9CA86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68058" y="2446827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E7ABB4C-7F41-A7C2-2623-0210E2444407}"/>
              </a:ext>
            </a:extLst>
          </p:cNvPr>
          <p:cNvSpPr txBox="1"/>
          <p:nvPr/>
        </p:nvSpPr>
        <p:spPr>
          <a:xfrm>
            <a:off x="3661816" y="3505464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شاطِـ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...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62B7C94C-BC40-4F84-E46E-EA3478C85DA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D83DA7-4FFC-AA10-DFBD-DC13B4E344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3067" y="2708317"/>
            <a:ext cx="1945241" cy="200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229345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32700DE8-52F6-ACEE-7EAC-52F910CA2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504072DB-7CB1-CEA3-E28B-59BF69BE45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أكملوا الكلمة بهمزة على الياء،  واكتبوا الكلمة كاملة على ألواحكم.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711CF1A2-1949-8F84-18A3-C83BD94BB9E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C6727840-8F8D-AC96-0F6B-652FB21E993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4B613968-EACD-4790-7E81-1CBE56F54FF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41ABBE9F-E176-6836-0D0E-C47391FBAA4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3AACEBEF-0E0E-79B1-2B32-CC776EDF37B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9CB26AC2-2231-F55A-BB00-B5ABBACD04A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8B5AF22-AC20-2197-80C6-852D33844CE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7B9EF2AF-31A8-4801-907C-7B3E3BBE64A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B15F4E74-5A84-E148-5C0C-F00DCA5CBB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ED80DA8D-9C18-F7CA-6018-34F24BA18B6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FAEBD7-F788-F296-8855-E59E5CBFA21C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68058" y="2446827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3DAE751-21D3-B680-C62C-85B06381FA06}"/>
              </a:ext>
            </a:extLst>
          </p:cNvPr>
          <p:cNvSpPr txBox="1"/>
          <p:nvPr/>
        </p:nvSpPr>
        <p:spPr>
          <a:xfrm>
            <a:off x="3661816" y="3505464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شاطِـ</a:t>
            </a:r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...</a:t>
            </a:r>
            <a:endParaRPr lang="ar-MA" sz="88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935CBC92-DFA4-9148-34D6-C078BEB2BB3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C4AB845-6815-297F-B7DB-AC9D99FE72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3067" y="2708317"/>
            <a:ext cx="1945241" cy="200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69400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4C405A7A-D363-0857-4B6F-C7FCE52CF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0B4EC1A9-36DB-DE34-8D45-DCD1FB711A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1881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صححوا.</a:t>
            </a: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CBA43C72-5ED8-A010-CD23-AC7985DDDEF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51D3C6DF-35D9-FFA9-D15C-404D6FAD2CA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2F0F2D22-F599-2495-C339-0F204656A07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F17BCA12-2024-8156-3EA2-D5AC35E8609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3755835F-0B73-F7E6-E606-06A35127665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ED2EF8A0-03DE-E88D-A706-4302FD782A1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3297A534-331D-D761-B6C8-CA5158FCB37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8C67C8A1-19B5-6E9E-4754-96C4D12AC79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D5BD2A7C-4790-5D97-A21B-AE9058E083E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F34B406C-FD7E-05AF-AF6B-3ED19122618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63C2F0E4-D47A-5109-C51D-9312B6DCFFE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18" name="Image 11">
            <a:extLst>
              <a:ext uri="{FF2B5EF4-FFF2-40B4-BE49-F238E27FC236}">
                <a16:creationId xmlns:a16="http://schemas.microsoft.com/office/drawing/2014/main" id="{1DF4FA27-6E0B-966F-5E80-931D7EE71A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CF35D03-31B6-EFD9-D92D-D56EF0CBBE09}"/>
              </a:ext>
            </a:extLst>
          </p:cNvPr>
          <p:cNvSpPr txBox="1"/>
          <p:nvPr/>
        </p:nvSpPr>
        <p:spPr>
          <a:xfrm>
            <a:off x="3365946" y="3244015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96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شاطِ</a:t>
            </a: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ـئ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51F68C4-80A7-E8E4-7A37-54F10EAAF5C8}"/>
              </a:ext>
            </a:extLst>
          </p:cNvPr>
          <p:cNvGrpSpPr/>
          <p:nvPr/>
        </p:nvGrpSpPr>
        <p:grpSpPr>
          <a:xfrm>
            <a:off x="3616543" y="3634273"/>
            <a:ext cx="257085" cy="16840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4106A7A6-E4D8-8260-18C6-D6A66A3AE89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4" name="Graphique 3">
              <a:extLst>
                <a:ext uri="{FF2B5EF4-FFF2-40B4-BE49-F238E27FC236}">
                  <a16:creationId xmlns:a16="http://schemas.microsoft.com/office/drawing/2014/main" id="{78C9FCCF-C1C5-8FBB-7CF6-6FBBB491646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2224934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B790F-7AAF-B8BC-0513-BB148D362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EE23659-F9DF-C550-5C5B-1D0822DC968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02A1BB8-7FA0-C094-84FD-081103703BF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F2CB4B2-17D8-C734-7A78-2B77DAE73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4" y="746942"/>
            <a:ext cx="701855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97.  أكملوا الكلمات بالهمزة على الياء المناسبة. (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الأستاذ المطلوب. </a:t>
            </a:r>
            <a:b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التصحيح على السبورة وفي الكراسات). </a:t>
            </a:r>
            <a:endParaRPr lang="fr-F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BA70910-0255-93EC-BC34-C9067218F6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8037581" y="756000"/>
            <a:ext cx="710267" cy="710266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A777BC3-4671-AD90-85A4-67A816F3BB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9BB4B8E6-DB28-BCE6-A81A-E40C749227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FD52F2B1-3F40-F29A-AB26-C54F20E1FCC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9D7DBB0E-0C66-DB50-DE8A-6A929DABF9A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C2C95C77-EC8C-2E6B-E30D-8156303A208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88047E84-AAF6-55D4-DEBC-C94E708E7F6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E73F5E3-511B-9132-D913-B2F8C931AD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85C5898D-D518-04D0-337F-69C163239C7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30FFE279-FA97-9DCB-3564-2F332383149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A01280C8-9483-A796-271C-F29DA5EE94B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862640-FC7C-EDC1-6CD9-82FBE2CC46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5682" y="1704227"/>
            <a:ext cx="3322880" cy="4614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057C803-3D41-4284-DAB0-84A736E4BAB3}"/>
              </a:ext>
            </a:extLst>
          </p:cNvPr>
          <p:cNvSpPr/>
          <p:nvPr/>
        </p:nvSpPr>
        <p:spPr>
          <a:xfrm>
            <a:off x="2571207" y="4634235"/>
            <a:ext cx="3723145" cy="1467765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4632482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C48C-2E2B-153D-4FCA-11B835ECA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C6DB759-9BAF-F898-2DF1-7593582DD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918" y="756000"/>
            <a:ext cx="7375257" cy="612000"/>
          </a:xfrm>
        </p:spPr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اكتبوا المقاطع. </a:t>
            </a:r>
            <a:r>
              <a:rPr lang="ar-MA" sz="23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يرسم الأستاذ النموذج للمتعلمين مسبقا في دفاترهم ).  </a:t>
            </a: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053468C4-B3FB-CA39-E56A-651687ADB16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04981" y="3013786"/>
            <a:ext cx="2341983" cy="1875453"/>
          </a:xfrm>
        </p:spPr>
        <p:txBody>
          <a:bodyPr/>
          <a:lstStyle/>
          <a:p>
            <a:endParaRPr lang="fr-MA" dirty="0"/>
          </a:p>
        </p:txBody>
      </p:sp>
      <p:sp>
        <p:nvSpPr>
          <p:cNvPr id="10" name="Google Shape;563;p140">
            <a:extLst>
              <a:ext uri="{FF2B5EF4-FFF2-40B4-BE49-F238E27FC236}">
                <a16:creationId xmlns:a16="http://schemas.microsoft.com/office/drawing/2014/main" id="{9FB6A683-1166-4CDB-4D5A-FDFA00635D5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4;p140">
            <a:extLst>
              <a:ext uri="{FF2B5EF4-FFF2-40B4-BE49-F238E27FC236}">
                <a16:creationId xmlns:a16="http://schemas.microsoft.com/office/drawing/2014/main" id="{3390CA37-5BD6-1DB8-74DF-FE772475E4D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565;p140">
            <a:extLst>
              <a:ext uri="{FF2B5EF4-FFF2-40B4-BE49-F238E27FC236}">
                <a16:creationId xmlns:a16="http://schemas.microsoft.com/office/drawing/2014/main" id="{F347B64C-B220-F513-F474-B861F0482B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566;p140">
            <a:extLst>
              <a:ext uri="{FF2B5EF4-FFF2-40B4-BE49-F238E27FC236}">
                <a16:creationId xmlns:a16="http://schemas.microsoft.com/office/drawing/2014/main" id="{5601D989-5F04-0580-FDC1-9231DC54776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567;p140">
            <a:extLst>
              <a:ext uri="{FF2B5EF4-FFF2-40B4-BE49-F238E27FC236}">
                <a16:creationId xmlns:a16="http://schemas.microsoft.com/office/drawing/2014/main" id="{3A35E685-AF30-7B82-F9E1-94D2E4D8D5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Google Shape;568;p140">
            <a:extLst>
              <a:ext uri="{FF2B5EF4-FFF2-40B4-BE49-F238E27FC236}">
                <a16:creationId xmlns:a16="http://schemas.microsoft.com/office/drawing/2014/main" id="{04E12E5E-9FB5-902C-D3CA-889374C6793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A9D30D51-156D-050C-97F4-9F7815981A7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7D2D7E51-BFF8-B365-795D-26758948422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6ACCD630-EAA3-EDEB-B0BC-B0368063371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4F2800E2-EA0E-1F13-3B30-729DF43C625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6876460-F3F6-0467-B3B2-B7430470C53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96518" y="1827005"/>
            <a:ext cx="5818076" cy="3736398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0DCA54C2-E6CB-58B6-255C-4EA6BA7C82DD}"/>
              </a:ext>
            </a:extLst>
          </p:cNvPr>
          <p:cNvSpPr txBox="1"/>
          <p:nvPr/>
        </p:nvSpPr>
        <p:spPr>
          <a:xfrm>
            <a:off x="5653698" y="3286480"/>
            <a:ext cx="19964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ــئُــ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ABB9DC-0DE8-0D3C-D7BF-E5DA750EB7D2}"/>
              </a:ext>
            </a:extLst>
          </p:cNvPr>
          <p:cNvSpPr txBox="1"/>
          <p:nvPr/>
        </p:nvSpPr>
        <p:spPr>
          <a:xfrm>
            <a:off x="1859263" y="3286480"/>
            <a:ext cx="22859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ئٍ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840493E-7797-B0FF-744F-B31C04896AAC}"/>
              </a:ext>
            </a:extLst>
          </p:cNvPr>
          <p:cNvSpPr txBox="1"/>
          <p:nvPr/>
        </p:nvSpPr>
        <p:spPr>
          <a:xfrm>
            <a:off x="3634564" y="3303030"/>
            <a:ext cx="23419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 err="1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ئاً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D2BE8E82-5C32-C379-5DD3-2CAA44AC88F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08925" y="719138"/>
            <a:ext cx="828675" cy="828675"/>
          </a:xfrm>
        </p:spPr>
      </p:pic>
    </p:spTree>
    <p:extLst>
      <p:ext uri="{BB962C8B-B14F-4D97-AF65-F5344CB8AC3E}">
        <p14:creationId xmlns:p14="http://schemas.microsoft.com/office/powerpoint/2010/main" val="2192385412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1AED0-676E-237C-4DEC-9C075B193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437745" y="746272"/>
            <a:ext cx="7044356" cy="612000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الفائز بنجمة الكتابة هو : ....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2F1E029-EDBA-D780-B6C2-F899A243FA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CFAF3A-68E7-366D-8087-98E097EE30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0075" y="727425"/>
            <a:ext cx="792000" cy="79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9DA43D-532C-7FFB-85C2-47CBFB186E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B973A52-F36B-B4F6-48BB-2767CBDA62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06BB130-2572-8C33-210B-51461845AAD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31B9CD-EB76-33C7-2E0F-D8AF42B1374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1A1ECAC-47BA-1464-9E24-8A708FEF40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1E5B56-43E0-10BC-C6E1-CFF9A16644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8AE10B-31C4-8156-FF27-E4E1FCEEC9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B07940-01A3-35BB-B480-CC57B0B177C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888083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اختــتام الحــصة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9514E5-5B67-FC7A-FB0A-5B8E11F48D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0572" y="102345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تعلمنا اليوم كيف نكون شبكة كلمة "الألعاب". مم تتكون الشبكة؟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4F8D33-C8CD-5999-F820-1ADCAD443F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B62F1F-4555-7A28-EA9B-B141B6758C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976351-CC04-43BC-46F1-3CD45968F2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B4A89D-43F5-94B1-C192-5F354B5C6F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77F7A5-FF4B-1A64-EA13-6267B77F2D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A67EEE-C7A9-B361-5D57-E591BA3797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3B628A-02E7-2638-9773-B78D34B811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2DC140-5DB7-D7F5-6562-2752631ED9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4" name="standing">
            <a:hlinkClick r:id="" action="ppaction://media"/>
            <a:extLst>
              <a:ext uri="{FF2B5EF4-FFF2-40B4-BE49-F238E27FC236}">
                <a16:creationId xmlns:a16="http://schemas.microsoft.com/office/drawing/2014/main" id="{EE7A0E7A-7D9E-AD49-CCCD-1EF6B37BD6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t="2860" b="2355"/>
          <a:stretch>
            <a:fillRect/>
          </a:stretch>
        </p:blipFill>
        <p:spPr>
          <a:xfrm>
            <a:off x="6464826" y="2255337"/>
            <a:ext cx="2015093" cy="3395306"/>
          </a:xfrm>
          <a:prstGeom prst="roundRect">
            <a:avLst/>
          </a:prstGeom>
        </p:spPr>
      </p:pic>
      <p:pic>
        <p:nvPicPr>
          <p:cNvPr id="16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80DD052-BB37-16D1-CB84-E596717EF96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39969" y="763050"/>
            <a:ext cx="741900" cy="7419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C28E1E6-E87B-729F-A800-DBE710959CD0}"/>
              </a:ext>
            </a:extLst>
          </p:cNvPr>
          <p:cNvSpPr txBox="1"/>
          <p:nvPr/>
        </p:nvSpPr>
        <p:spPr>
          <a:xfrm>
            <a:off x="4797192" y="3749548"/>
            <a:ext cx="1218303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0CE484D-AB61-7EDC-3EC2-47A9A80E334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77776" y="2255337"/>
            <a:ext cx="4528861" cy="331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8508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>
          <a:xfrm>
            <a:off x="665176" y="764316"/>
            <a:ext cx="6931197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اليوم قرأنا الهمزة على الياء، سنملأ الجدول بالهمزة على الياء. رددوا معي. من يقرأ؟ (الفئة د)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5CDC79-BFCF-9183-178C-DBAB21CAB1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8" name="Nada-Standing">
            <a:hlinkClick r:id="" action="ppaction://media"/>
            <a:extLst>
              <a:ext uri="{FF2B5EF4-FFF2-40B4-BE49-F238E27FC236}">
                <a16:creationId xmlns:a16="http://schemas.microsoft.com/office/drawing/2014/main" id="{092AA927-3E34-5C99-39BC-C985890050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28238" y="2273333"/>
            <a:ext cx="1944585" cy="351435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2C3B08-9B68-FEA5-45C2-6A1DA5F4F0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764" y="2273333"/>
            <a:ext cx="4878065" cy="34420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B21E352-890D-449D-B927-78FE0D46FDD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A45242-F065-9861-3DDB-093E9BF5854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8E9D864-B022-0E8D-280B-91A4EDF43E8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27ECD5C-B25A-08EB-71D4-DCD163C20E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95794C0-65AE-B29F-BC89-4CDDBFB675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8694C3-48B1-B546-6DCE-B72B6C9C3E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7702E1-7F98-360D-40FD-7991FFCA3BB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F70BD1E-18AD-5365-56F2-D46359F5F5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البيت أنجزوا تمرين الهمزة وأعيدوا قراءة المقاطع والكلمات في الكراسة ص 97.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5ED2F82-C504-9C69-5CCD-C88BB5E337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CEFFF2-66A9-1E01-8B65-5A39C8EEBE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D14BD4C-FE00-02EB-80A3-286316F28C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C449F5-83AA-2129-784A-368586CC46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21573FB-255B-88D9-F50A-CD7F2781E8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63836F-41A3-410A-E6AA-403A66F0CDA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BC3893-D300-B81D-7E26-46B8AD8A26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2CCD35-6490-7EB8-64F6-E2484310696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0C08D5D4-1A70-4312-D11D-8812C5C11A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600134"/>
            <a:ext cx="923731" cy="9237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A76CE16-9A3F-7631-DFDE-25D20A1289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5682" y="1704227"/>
            <a:ext cx="3322880" cy="4614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E5F2922-9B96-2145-76E3-B5DB883E2009}"/>
              </a:ext>
            </a:extLst>
          </p:cNvPr>
          <p:cNvSpPr/>
          <p:nvPr/>
        </p:nvSpPr>
        <p:spPr>
          <a:xfrm>
            <a:off x="2605093" y="2086977"/>
            <a:ext cx="3723145" cy="2587660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7496324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3E51C-1849-1D1A-18F1-E2364B29B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2290B75-15E1-A1A9-DD41-7FBD0FF22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تدربوا على القراءة وانقلوا الكلمات ص 97 على دفاتركم، سأملي عليكم بعضا منها غدا.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EE9743A-DDBD-E8EF-0C9B-B5E1F47CBA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44BB0DD-E98D-4D5D-6E36-FBF37615A3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0257AA-094E-3061-EEB2-1AA5C8BE1A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CB6982-E8E5-CDAA-7BF8-E3EB7E30D3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80E8A24-76DB-7C18-3AC1-8DD154AD64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22C5BB-5F1F-2159-9512-ABCB136432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7DCD41-BF99-1E70-78B0-0ABD65F874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B3D2A6-FB90-C6E4-AB9F-AA50DF7A209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669D81BA-4760-3F9E-0B98-12F338DCD3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600134"/>
            <a:ext cx="923731" cy="9237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1049F33-2ACE-D729-8575-852BF54944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5682" y="1704227"/>
            <a:ext cx="3322880" cy="4614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1A3A1F6-5353-10C2-B9AE-6E80B7C6CB87}"/>
              </a:ext>
            </a:extLst>
          </p:cNvPr>
          <p:cNvSpPr/>
          <p:nvPr/>
        </p:nvSpPr>
        <p:spPr>
          <a:xfrm>
            <a:off x="2668556" y="4011604"/>
            <a:ext cx="3659682" cy="6120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799087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B1C28B89-9F44-D7D1-07A4-C1D29DC9C7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689" y="1544768"/>
            <a:ext cx="7038622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0DB6B78-62AC-9222-8168-DD048CC357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562518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779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6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5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8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29599</TotalTime>
  <Words>2150</Words>
  <Application>Microsoft Office PowerPoint</Application>
  <PresentationFormat>Affichage à l'écran (4:3)</PresentationFormat>
  <Paragraphs>544</Paragraphs>
  <Slides>78</Slides>
  <Notes>26</Notes>
  <HiddenSlides>0</HiddenSlides>
  <MMClips>8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78</vt:i4>
      </vt:variant>
    </vt:vector>
  </HeadingPairs>
  <TitlesOfParts>
    <vt:vector size="108" baseType="lpstr">
      <vt:lpstr>Dosis Medium</vt:lpstr>
      <vt:lpstr>Calibri Light</vt:lpstr>
      <vt:lpstr>Microsoft Uighur</vt:lpstr>
      <vt:lpstr>Arial</vt:lpstr>
      <vt:lpstr>Noto Sans Symbols</vt:lpstr>
      <vt:lpstr>Dosis ExtraBold</vt:lpstr>
      <vt:lpstr>Wingdings</vt:lpstr>
      <vt:lpstr>Dosis SemiBold</vt:lpstr>
      <vt:lpstr>Calibri</vt:lpstr>
      <vt:lpstr>Modern Love</vt:lpstr>
      <vt:lpstr>Dosis</vt:lpstr>
      <vt:lpstr>Thème Office</vt:lpstr>
      <vt:lpstr>01- نشاط اعتيادي</vt:lpstr>
      <vt:lpstr>03- استماع وتحدث</vt:lpstr>
      <vt:lpstr>04- قراءة/ كتابة</vt:lpstr>
      <vt:lpstr>1_04- قراءة/ كتابة</vt:lpstr>
      <vt:lpstr>2_04- قراءة/ كتابة</vt:lpstr>
      <vt:lpstr>3_Env-Enseignant</vt:lpstr>
      <vt:lpstr>2_Thème Office</vt:lpstr>
      <vt:lpstr>1_01- نشاط اعتيادي</vt:lpstr>
      <vt:lpstr>1_03- استماع وتحدث</vt:lpstr>
      <vt:lpstr>3_04- قراءة/ كتابة</vt:lpstr>
      <vt:lpstr>4_04- قراءة/ كتابة</vt:lpstr>
      <vt:lpstr>4_Env-Enseignant</vt:lpstr>
      <vt:lpstr>6_04- قراءة/ كتابة</vt:lpstr>
      <vt:lpstr>5_04- قراءة/ كتابة</vt:lpstr>
      <vt:lpstr>7_Env-Enseignant</vt:lpstr>
      <vt:lpstr>7_04- قراءة/ كتابة</vt:lpstr>
      <vt:lpstr>1_Env-Enseignant</vt:lpstr>
      <vt:lpstr>8_04- قراءة/ كتابة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حصة اليوم سأخبركم عن 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نمر لقراءة الكلمات البصرية.  أنا أقرأ وأنتم ترددون بعدي. من يقرأ؟</vt:lpstr>
      <vt:lpstr>سنقرأ معا نص القراءة المشتركة. سأقرأ النص جملة جملة باسترسال وأنتم ترددون بعدي جماعة.  </vt:lpstr>
      <vt:lpstr>استماع وتحدث</vt:lpstr>
      <vt:lpstr>سنمر الآن للحكاية. هل أنتم مستعدون؟ </vt:lpstr>
      <vt:lpstr> من يذكرني بعنوان الحكاية؟</vt:lpstr>
      <vt:lpstr>في الحصة السابقة استخرجنا عناصر الحكاية، من يذكرنا بشخصياتها؟ أين وقعت الحكاية؟</vt:lpstr>
      <vt:lpstr>اليوم سنعيد الاستماع للحكاية بعدها سنشكل شبكة كلمة " الألعاب" . تابعوا. </vt:lpstr>
      <vt:lpstr>  عرض فيديو الحكاية </vt:lpstr>
      <vt:lpstr>ما هي الألعاب التي لعبها الأصدقاء الثلاثة في الغابة؟</vt:lpstr>
      <vt:lpstr>أحسنتم. الألعاب التي  لعبها الأصدقاء الثلاثة في الغابة هي : لعبة القفز ولعبة  الغميضة  ولعبة التسلق.</vt:lpstr>
      <vt:lpstr>وأنتم، ما هي الألعاب التي تلعبونها مع أصدقائكم؟</vt:lpstr>
      <vt:lpstr>الألعاب التي يلعبها الأطفال هي: لعبة الغميضة – لعبة الكلل – لعبة كرة القدم – لعبة جر الحبل – لعبة الحجلة – لعبة القفز.</vt:lpstr>
      <vt:lpstr>سأقرأ شبكة "الألعاب" رددوا بعدي. </vt:lpstr>
      <vt:lpstr>من يعيد ذكر عناصر شبكة "الألعاب". </vt:lpstr>
      <vt:lpstr>من يذكر ألعابا أخرى يمكن أن نضيفها إلى شبكة "الألعاب". </vt:lpstr>
      <vt:lpstr>الآن سنلعب لعبة القفز مع المقاطع. سأختار 3 من فريق البنات و3 من فريق الأولاد.  ستجزئون كل كلمة أقولها إلى مقاطع مع القفز. الفريق الفائز هو من يجزئ الكلمات بشكل صحيح.</vt:lpstr>
      <vt:lpstr>وقت النجمة الآن. الفائز بنجمة الاستماع: ....</vt:lpstr>
      <vt:lpstr>قراءة كتابة</vt:lpstr>
      <vt:lpstr> لنتذكر كيف نقرأ مقاطع الهمزة على الألف وعلى الواو. سأعين 3 تلاميذ لقراءة المقاطع. (الفئة د) </vt:lpstr>
      <vt:lpstr> الآن سنجزئ الكلمات إلى مقاطع.     شاطئ – شاطئ . من يجزئ كلمة "شاطئ" إلى مقاطع؟ </vt:lpstr>
      <vt:lpstr> شا – طِـ - ئٌ . 3 تصفيقات. إذن كلمة "شاطئٌ"  تتكون من 3 مقاطع. </vt:lpstr>
      <vt:lpstr> فِئْرانٌ - فئران. من يجزئ كلمة "فئران" إلى مقاطع؟ </vt:lpstr>
      <vt:lpstr> أحسنتم، فِئْـ  - را - نٌ. 3 تصفيقات. إذن كلمة "فئران"  تتكون من 3 مقاطع. </vt:lpstr>
      <vt:lpstr> ذِئْـبٌ – ذئب. من يجزئ الكلمة إلى مقاطع؟</vt:lpstr>
      <vt:lpstr> أحسنتم، ذِئْـ -  ـبٌ: تصفيقتان. إذن كلمة "ذئبٌ"  تتكون من مقطعين.</vt:lpstr>
      <vt:lpstr>زَئيرٌ – زئيرٌ. من يجزئ الكلمة إلى مقاطع؟</vt:lpstr>
      <vt:lpstr> أحسنتم، زَ – ئيـ – رٌ : 3 تصفيقات. إذن كلمة "زئيرٌ"  تتكون من 3 مقاطع.</vt:lpstr>
      <vt:lpstr>نواصل:  سنتعلم كيف نقرأ ونكتب الهمزة، هذه الحصة سنتعرف على الهمزة على الياء. </vt:lpstr>
      <vt:lpstr> هكذا تكتب الهمزة على الياء.</vt:lpstr>
      <vt:lpstr>على سبورة الكتابة، سأكتب الهمزة على الياء مع الوصف.  تابعوا معي.</vt:lpstr>
      <vt:lpstr>اكتبوا على ألواحكم الهمزة على الياء. ارفعوا الألواح ــــ صححوا.</vt:lpstr>
      <vt:lpstr>على سبورة الكتابة، سأكتب الهمزة على الياء في نهاية الكلمةمع الوصف.  تابعوا معي.</vt:lpstr>
      <vt:lpstr>اكتبوا على ألواحكم الهمزة على الياء. ارفعوا الألواح ــــ صححوا.</vt:lpstr>
      <vt:lpstr>الآن سنتعلم كيف نقرأ الهمزة على الياء مع جميع الحركات.  انتبهوا جيدا.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أقــــــرأ. تابعوا معي.</vt:lpstr>
      <vt:lpstr> من يقرأ؟ (خاص بالفئة د).</vt:lpstr>
      <vt:lpstr>أنا أقرأ وأنتم ترددون بعدي.</vt:lpstr>
      <vt:lpstr>من يقرأ؟ (خاص بمن هم في حاجة للتدرب على الدمج).</vt:lpstr>
      <vt:lpstr> أقرأ. رددوا بعدي. </vt:lpstr>
      <vt:lpstr> من يقرأ؟ سأعين 6 منكم لقيادة القراءة. </vt:lpstr>
      <vt:lpstr>خذوا الكراسة الصفحة 97. </vt:lpstr>
      <vt:lpstr>في ثنائيات ـــــ كل واحد منكم يقرأ المقاطع والكلمات لزميله. سأمر بين الصفوف لأساعدكم.</vt:lpstr>
      <vt:lpstr>وقت النجمة الآن. الفائز بنجمة القراءة: ....</vt:lpstr>
      <vt:lpstr>قفوا، سنردد نشيد "جسمي نشيط ومثابر" مع الحركات.</vt:lpstr>
      <vt:lpstr>سنتعلم كيف نكمل كلمة بالمقطع الناقص من مقاطع الهمزة على الياء.  تابعوا معي.</vt:lpstr>
      <vt:lpstr>لاحظوا الصورة. ماذا ترون؟  اقرؤوا المقاطع المكتوبة في الكلمة.</vt:lpstr>
      <vt:lpstr>أكملوا الكلمة بهمزة على الياء،  واكتبوا الكلمة كاملة على ألواحكم.</vt:lpstr>
      <vt:lpstr>ارفعوا ألواحكم. صححوا.</vt:lpstr>
      <vt:lpstr>لاحظوا الصورة. ماذا ترون؟  اقرؤوا المقاطع المكتوبة في الكلمة.</vt:lpstr>
      <vt:lpstr>أكملوا الكلمة بهمزة على الياء،  واكتبوا الكلمة كاملة على ألواحكم.</vt:lpstr>
      <vt:lpstr>ارفعوا ألواحكم. صححوا.</vt:lpstr>
      <vt:lpstr>خذوا الكراسة الصفحة 97.  أكملوا الكلمات بالهمزة على الياء المناسبة. (يشرح الأستاذ المطلوب.  يتم التصحيح على السبورة وفي الكراسات). </vt:lpstr>
      <vt:lpstr>خذوا دفاتر الكتابة. اكتبوا المقاطع. ( يرسم الأستاذ النموذج للمتعلمين مسبقا في دفاترهم ).  </vt:lpstr>
      <vt:lpstr> الفائز بنجمة الكتابة هو : ....</vt:lpstr>
      <vt:lpstr>اختــتام الحــصة</vt:lpstr>
      <vt:lpstr>تعلمنا اليوم كيف نكون شبكة كلمة "الألعاب". مم تتكون الشبكة؟</vt:lpstr>
      <vt:lpstr>اليوم قرأنا الهمزة على الياء، سنملأ الجدول بالهمزة على الياء. رددوا معي. من يقرأ؟ (الفئة د)</vt:lpstr>
      <vt:lpstr>في البيت أنجزوا تمرين الهمزة وأعيدوا قراءة المقاطع والكلمات في الكراسة ص 97. </vt:lpstr>
      <vt:lpstr> تدربوا على القراءة وانقلوا الكلمات ص 97 على دفاتركم، سأملي عليكم بعضا منها غدا.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168</cp:revision>
  <dcterms:created xsi:type="dcterms:W3CDTF">2023-09-20T21:35:22Z</dcterms:created>
  <dcterms:modified xsi:type="dcterms:W3CDTF">2026-04-05T13:20:23Z</dcterms:modified>
</cp:coreProperties>
</file>