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3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4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5.xml" ContentType="application/vnd.openxmlformats-officedocument.theme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7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9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20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1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3" r:id="rId3"/>
    <p:sldMasterId id="2147483690" r:id="rId4"/>
    <p:sldMasterId id="2147483699" r:id="rId5"/>
    <p:sldMasterId id="2147483706" r:id="rId6"/>
    <p:sldMasterId id="2147483717" r:id="rId7"/>
    <p:sldMasterId id="2147483725" r:id="rId8"/>
    <p:sldMasterId id="2147483737" r:id="rId9"/>
    <p:sldMasterId id="2147483761" r:id="rId10"/>
    <p:sldMasterId id="2147483785" r:id="rId11"/>
    <p:sldMasterId id="2147483813" r:id="rId12"/>
    <p:sldMasterId id="2147483836" r:id="rId13"/>
    <p:sldMasterId id="2147483877" r:id="rId14"/>
    <p:sldMasterId id="2147483891" r:id="rId15"/>
    <p:sldMasterId id="2147483904" r:id="rId16"/>
    <p:sldMasterId id="2147483906" r:id="rId17"/>
    <p:sldMasterId id="2147483909" r:id="rId18"/>
    <p:sldMasterId id="2147483933" r:id="rId19"/>
    <p:sldMasterId id="2147483948" r:id="rId20"/>
    <p:sldMasterId id="2147483956" r:id="rId21"/>
    <p:sldMasterId id="2147483966" r:id="rId22"/>
  </p:sldMasterIdLst>
  <p:notesMasterIdLst>
    <p:notesMasterId r:id="rId104"/>
  </p:notesMasterIdLst>
  <p:sldIdLst>
    <p:sldId id="2147482863" r:id="rId23"/>
    <p:sldId id="2147482495" r:id="rId24"/>
    <p:sldId id="2147482472" r:id="rId25"/>
    <p:sldId id="2147482559" r:id="rId26"/>
    <p:sldId id="2147482616" r:id="rId27"/>
    <p:sldId id="2147482691" r:id="rId28"/>
    <p:sldId id="2147482407" r:id="rId29"/>
    <p:sldId id="2134806825" r:id="rId30"/>
    <p:sldId id="2147482411" r:id="rId31"/>
    <p:sldId id="2147482769" r:id="rId32"/>
    <p:sldId id="2147482813" r:id="rId33"/>
    <p:sldId id="2134806335" r:id="rId34"/>
    <p:sldId id="2147482640" r:id="rId35"/>
    <p:sldId id="2147482790" r:id="rId36"/>
    <p:sldId id="2147482861" r:id="rId37"/>
    <p:sldId id="2147482605" r:id="rId38"/>
    <p:sldId id="2134806440" r:id="rId39"/>
    <p:sldId id="2147482731" r:id="rId40"/>
    <p:sldId id="2147482864" r:id="rId41"/>
    <p:sldId id="2147482865" r:id="rId42"/>
    <p:sldId id="2147482867" r:id="rId43"/>
    <p:sldId id="2147482866" r:id="rId44"/>
    <p:sldId id="2147482622" r:id="rId45"/>
    <p:sldId id="2147482629" r:id="rId46"/>
    <p:sldId id="2147482875" r:id="rId47"/>
    <p:sldId id="2134806231" r:id="rId48"/>
    <p:sldId id="2147482641" r:id="rId49"/>
    <p:sldId id="2147482859" r:id="rId50"/>
    <p:sldId id="2147482425" r:id="rId51"/>
    <p:sldId id="2147482606" r:id="rId52"/>
    <p:sldId id="2134806307" r:id="rId53"/>
    <p:sldId id="2147482692" r:id="rId54"/>
    <p:sldId id="2147482693" r:id="rId55"/>
    <p:sldId id="2147482694" r:id="rId56"/>
    <p:sldId id="2134806453" r:id="rId57"/>
    <p:sldId id="2147482719" r:id="rId58"/>
    <p:sldId id="2147482868" r:id="rId59"/>
    <p:sldId id="2147482876" r:id="rId60"/>
    <p:sldId id="2147482643" r:id="rId61"/>
    <p:sldId id="2147482644" r:id="rId62"/>
    <p:sldId id="2147482645" r:id="rId63"/>
    <p:sldId id="2147482669" r:id="rId64"/>
    <p:sldId id="2147482720" r:id="rId65"/>
    <p:sldId id="2147482836" r:id="rId66"/>
    <p:sldId id="2147482646" r:id="rId67"/>
    <p:sldId id="2147482648" r:id="rId68"/>
    <p:sldId id="2147482424" r:id="rId69"/>
    <p:sldId id="2134806320" r:id="rId70"/>
    <p:sldId id="2147482695" r:id="rId71"/>
    <p:sldId id="2147482879" r:id="rId72"/>
    <p:sldId id="2147482880" r:id="rId73"/>
    <p:sldId id="2147482881" r:id="rId74"/>
    <p:sldId id="2147482899" r:id="rId75"/>
    <p:sldId id="2147482894" r:id="rId76"/>
    <p:sldId id="2147482895" r:id="rId77"/>
    <p:sldId id="2147482896" r:id="rId78"/>
    <p:sldId id="2147482883" r:id="rId79"/>
    <p:sldId id="2147482884" r:id="rId80"/>
    <p:sldId id="2147482900" r:id="rId81"/>
    <p:sldId id="2147482885" r:id="rId82"/>
    <p:sldId id="2147482901" r:id="rId83"/>
    <p:sldId id="2147482886" r:id="rId84"/>
    <p:sldId id="2147482877" r:id="rId85"/>
    <p:sldId id="2147482878" r:id="rId86"/>
    <p:sldId id="2147482421" r:id="rId87"/>
    <p:sldId id="2147482665" r:id="rId88"/>
    <p:sldId id="2147482887" r:id="rId89"/>
    <p:sldId id="2147482888" r:id="rId90"/>
    <p:sldId id="2147482889" r:id="rId91"/>
    <p:sldId id="2147482700" r:id="rId92"/>
    <p:sldId id="2147482890" r:id="rId93"/>
    <p:sldId id="2147482897" r:id="rId94"/>
    <p:sldId id="2147482898" r:id="rId95"/>
    <p:sldId id="2147482892" r:id="rId96"/>
    <p:sldId id="2147482607" r:id="rId97"/>
    <p:sldId id="2134806317" r:id="rId98"/>
    <p:sldId id="2147482426" r:id="rId99"/>
    <p:sldId id="2134806668" r:id="rId100"/>
    <p:sldId id="2147482851" r:id="rId101"/>
    <p:sldId id="2147482464" r:id="rId102"/>
    <p:sldId id="2147482703" r:id="rId103"/>
  </p:sldIdLst>
  <p:sldSz cx="9144000" cy="6858000" type="screen4x3"/>
  <p:notesSz cx="6858000" cy="9144000"/>
  <p:embeddedFontLs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regular r:id="rId109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33" userDrawn="1">
          <p15:clr>
            <a:srgbClr val="A4A3A4"/>
          </p15:clr>
        </p15:guide>
        <p15:guide id="4" orient="horz" pos="1026" userDrawn="1">
          <p15:clr>
            <a:srgbClr val="A4A3A4"/>
          </p15:clr>
        </p15:guide>
        <p15:guide id="5" pos="1746" userDrawn="1">
          <p15:clr>
            <a:srgbClr val="A4A3A4"/>
          </p15:clr>
        </p15:guide>
        <p15:guide id="6" orient="horz" pos="3634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orient="horz" pos="3135" userDrawn="1">
          <p15:clr>
            <a:srgbClr val="A4A3A4"/>
          </p15:clr>
        </p15:guide>
        <p15:guide id="10" orient="horz" pos="1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5080BC"/>
    <a:srgbClr val="906A90"/>
    <a:srgbClr val="106585"/>
    <a:srgbClr val="00ACA4"/>
    <a:srgbClr val="1E3F48"/>
    <a:srgbClr val="FFFFFF"/>
    <a:srgbClr val="D6E9EA"/>
    <a:srgbClr val="0097B2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A07F6-D8E6-4B74-8ED7-F31830E770E3}" v="66" dt="2025-09-30T14:19:45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pos="4604"/>
        <p:guide orient="horz" pos="709"/>
        <p:guide pos="3833"/>
        <p:guide orient="horz" pos="1026"/>
        <p:guide pos="1746"/>
        <p:guide orient="horz" pos="3634"/>
        <p:guide orient="horz" pos="981"/>
        <p:guide orient="horz" pos="3135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117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3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font" Target="fonts/font9.fntdata"/><Relationship Id="rId118" Type="http://schemas.openxmlformats.org/officeDocument/2006/relationships/theme" Target="theme/theme1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slide" Target="slides/slide81.xml"/><Relationship Id="rId108" Type="http://schemas.openxmlformats.org/officeDocument/2006/relationships/font" Target="fonts/font4.fntdata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49" Type="http://schemas.openxmlformats.org/officeDocument/2006/relationships/slide" Target="slides/slide27.xml"/><Relationship Id="rId114" Type="http://schemas.openxmlformats.org/officeDocument/2006/relationships/font" Target="fonts/font10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font" Target="fonts/font5.fntdata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notesMaster" Target="notesMasters/notesMaster1.xml"/><Relationship Id="rId120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font" Target="fonts/font6.fntdata"/><Relationship Id="rId115" Type="http://schemas.openxmlformats.org/officeDocument/2006/relationships/font" Target="fonts/font11.fntdata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116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font" Target="fonts/font7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4.xml"/><Relationship Id="rId57" Type="http://schemas.openxmlformats.org/officeDocument/2006/relationships/slide" Target="slides/slide35.xml"/><Relationship Id="rId10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02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3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3.png"/></Relationships>
</file>

<file path=ppt/slideLayouts/_rels/slideLayout2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1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7089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9347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35960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29415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29172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3504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9354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66031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679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00228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8739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7202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224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9789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9902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5080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977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52309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1644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06796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35360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44016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1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145965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2313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62993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50693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22570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1680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916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16686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78586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1442A0CD-6DB3-0E91-EFC7-4B48244DA83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496492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CFD62F2-E6E7-B12D-652E-9F03C197FF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4926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275409C-18CD-E3C8-7086-D734F7EC58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77657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564A4D4-E4A7-DE3C-B447-08585F25793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9413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4738B4C-E013-3DAD-7D30-1D058D7FEE3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22310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BF6B7D6-D656-4F1E-384D-C50FF7DF620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376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68FE0D1-D352-31A9-1631-924E30FE3AF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6667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25F12C6-6D26-3D38-3006-AA7C613E6ED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77350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38CCFB6-BF1B-1865-9CCD-5A6C32A23E0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29345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6E889-9779-0B58-CB08-48D8510F1CB4}"/>
              </a:ext>
            </a:extLst>
          </p:cNvPr>
          <p:cNvSpPr/>
          <p:nvPr userDrawn="1"/>
        </p:nvSpPr>
        <p:spPr>
          <a:xfrm>
            <a:off x="1006251" y="2143064"/>
            <a:ext cx="7131497" cy="2676586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52599" y="2143063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15925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48982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3649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70BBE57-F8F7-9C29-5882-4578A3364D7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69968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65603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0678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32527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2846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9130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07016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38425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688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3514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0953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17897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64068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29833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8999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71579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31089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703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82912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2806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97017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290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95345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9460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963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0299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83790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52562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5702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17482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087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58811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31758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961334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87801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04828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746723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224303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464852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91780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6836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8122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39614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20345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95957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2490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4396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75675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56707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07126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43894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15729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658440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285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7356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53499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788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10815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871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4788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0296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212304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868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15348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42353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8697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37245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109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39759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66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09835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80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412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33979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01830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2055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3927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85615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51794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1051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3294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90860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06226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61822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9332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7799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4022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61247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3226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0931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59851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923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739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92643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17116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953391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8461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97832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696537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212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370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94651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98473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39599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64567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66550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878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95129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24696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6497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32505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3478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466961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8388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0505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54873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38897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9583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42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457918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16217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0514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220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10192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83720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417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03849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01432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74314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69721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12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0947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34355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369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327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0516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5888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769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099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3661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462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3141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1988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38744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7897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30071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0471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360626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6063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15650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64538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217580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32976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88721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5444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597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955492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67197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863669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15912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1533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2702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35017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99069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2650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938070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2157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832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47481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56654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881520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110971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343913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39322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65480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4618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44892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200074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874131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06163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8506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86396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3276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157902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867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222854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77364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4609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21069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06415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3889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16779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22881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88578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44187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55741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1515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5242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87793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76538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3233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912695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83117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26911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13681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3700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60053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914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20778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6408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20328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95657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466467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15618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98516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365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704219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1689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9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21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23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01.xml"/><Relationship Id="rId19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Relationship Id="rId22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0.xml"/><Relationship Id="rId7" Type="http://schemas.openxmlformats.org/officeDocument/2006/relationships/theme" Target="../theme/theme20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3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heme" Target="../theme/theme21.xml"/><Relationship Id="rId3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7.xml"/><Relationship Id="rId9" Type="http://schemas.openxmlformats.org/officeDocument/2006/relationships/image" Target="../media/image7.jp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2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965" r:id="rId7"/>
    <p:sldLayoutId id="214748399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7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721" r:id="rId8"/>
    <p:sldLayoutId id="214748369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3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930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2" r:id="rId2"/>
    <p:sldLayoutId id="214748371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13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9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2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94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87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1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0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447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06484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  <p:sldLayoutId id="2147483932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683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98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94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  <p:sldLayoutId id="2147483985" r:id="rId19"/>
    <p:sldLayoutId id="2147483986" r:id="rId20"/>
    <p:sldLayoutId id="2147483987" r:id="rId21"/>
    <p:sldLayoutId id="2147483988" r:id="rId22"/>
    <p:sldLayoutId id="2147483989" r:id="rId23"/>
    <p:sldLayoutId id="214748399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11" Type="http://schemas.openxmlformats.org/officeDocument/2006/relationships/image" Target="../media/image24.gif"/><Relationship Id="rId5" Type="http://schemas.openxmlformats.org/officeDocument/2006/relationships/image" Target="../media/image37.png"/><Relationship Id="rId10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1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11" Type="http://schemas.openxmlformats.org/officeDocument/2006/relationships/image" Target="../media/image75.png"/><Relationship Id="rId5" Type="http://schemas.openxmlformats.org/officeDocument/2006/relationships/image" Target="../media/image41.png"/><Relationship Id="rId10" Type="http://schemas.openxmlformats.org/officeDocument/2006/relationships/image" Target="../media/image74.png"/><Relationship Id="rId4" Type="http://schemas.openxmlformats.org/officeDocument/2006/relationships/image" Target="../media/image40.png"/><Relationship Id="rId9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78.png"/><Relationship Id="rId4" Type="http://schemas.openxmlformats.org/officeDocument/2006/relationships/image" Target="../media/image55.png"/><Relationship Id="rId9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9.png"/><Relationship Id="rId9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1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82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82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88.png"/><Relationship Id="rId4" Type="http://schemas.openxmlformats.org/officeDocument/2006/relationships/image" Target="../media/image40.png"/><Relationship Id="rId9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8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8.png"/><Relationship Id="rId4" Type="http://schemas.openxmlformats.org/officeDocument/2006/relationships/image" Target="../media/image41.png"/><Relationship Id="rId9" Type="http://schemas.openxmlformats.org/officeDocument/2006/relationships/image" Target="../media/image8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9.png"/><Relationship Id="rId9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90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91.xml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0.png"/><Relationship Id="rId7" Type="http://schemas.openxmlformats.org/officeDocument/2006/relationships/image" Target="../media/image7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40.png"/><Relationship Id="rId7" Type="http://schemas.openxmlformats.org/officeDocument/2006/relationships/image" Target="../media/image95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4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20.png"/><Relationship Id="rId4" Type="http://schemas.openxmlformats.org/officeDocument/2006/relationships/image" Target="../media/image37.png"/><Relationship Id="rId9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7.xml"/><Relationship Id="rId4" Type="http://schemas.openxmlformats.org/officeDocument/2006/relationships/image" Target="../media/image9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86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7.png"/><Relationship Id="rId11" Type="http://schemas.openxmlformats.org/officeDocument/2006/relationships/image" Target="../media/image101.png"/><Relationship Id="rId5" Type="http://schemas.openxmlformats.org/officeDocument/2006/relationships/image" Target="../media/image25.png"/><Relationship Id="rId10" Type="http://schemas.openxmlformats.org/officeDocument/2006/relationships/image" Target="../media/image43.png"/><Relationship Id="rId4" Type="http://schemas.openxmlformats.org/officeDocument/2006/relationships/image" Target="../media/image100.png"/><Relationship Id="rId9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104.png"/><Relationship Id="rId10" Type="http://schemas.openxmlformats.org/officeDocument/2006/relationships/image" Target="../media/image43.png"/><Relationship Id="rId4" Type="http://schemas.openxmlformats.org/officeDocument/2006/relationships/image" Target="../media/image103.png"/><Relationship Id="rId9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EA165C-2DB9-CD54-CD5B-17719E06C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الثاء مع 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نقل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الظاء مع الحركات القصيرة والطويلة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ومع الحركات القصيرة والطويلة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الظاء مع 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الثاء مع الحركات القصيرة والطويلة.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الحركات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القصيرة و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الطويلة.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1373581"/>
            <a:ext cx="5488778" cy="2247823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37" y="3315943"/>
            <a:ext cx="5472000" cy="116768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423749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85762" y="3657138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أراجع ما تعلمته.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72038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أراجع ما تعلمته: قراءة مقاطع وكلمات وجمل تتضمن الحروف المقدمة.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229502" y="2321335"/>
            <a:ext cx="534713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إملاء.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000" dirty="0">
                <a:cs typeface="Microsoft Uighur" panose="02000000000000000000" pitchFamily="2" charset="-78"/>
              </a:rPr>
              <a:t>نونبر – دجنبر –أن – لأن – أنتم – هم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06456" y="441220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742990" y="3431566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10646" y="1691166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كتابة جملة مفيدة لوصف صورة.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04-إنتاج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3375" y="3422622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13470" y="4480278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1778133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1823" y="144002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5439019"/>
            <a:ext cx="468000" cy="468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3C979CDC-CF60-69CB-B241-4036F159668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8911" y="3280209"/>
            <a:ext cx="468000" cy="468000"/>
          </a:xfrm>
          <a:prstGeom prst="rect">
            <a:avLst/>
          </a:prstGeom>
        </p:spPr>
      </p:pic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FD6A22D2-58F9-58CA-E0AE-DD67564D3DA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42981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4987" y="3176569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وصف مشاهد / التحدث عن لعبتهم المفضلة؛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جملة مفيدة تصف مضمون صورة.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42295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698171" y="3535373"/>
            <a:ext cx="546875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ثو –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ظي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ثومٌ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نَظيفاً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نونبر – دجنبر –أن – لأن – أنتم – هم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807373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1277" y="1807373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F3CE2AE-214C-1DF6-4950-E3413471F942}"/>
              </a:ext>
            </a:extLst>
          </p:cNvPr>
          <p:cNvSpPr txBox="1"/>
          <p:nvPr/>
        </p:nvSpPr>
        <p:spPr>
          <a:xfrm>
            <a:off x="1287624" y="813866"/>
            <a:ext cx="6116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3B792-822D-6A5E-406E-C47FFF9CB6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53154-5584-E46F-3449-AD472F294C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2190B-C03A-2396-72E5-CFC0E023D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601B9-E0C5-4249-B168-5F17B120B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0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3DB5D2EB-BC85-5618-02E1-3E0876F7406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2574"/>
          <a:stretch>
            <a:fillRect/>
          </a:stretch>
        </p:blipFill>
        <p:spPr>
          <a:xfrm>
            <a:off x="3334632" y="2132603"/>
            <a:ext cx="2022920" cy="35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9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0B8B2891-3ADA-7743-8570-8A512C88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858" y="792106"/>
            <a:ext cx="6840000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1343067D-2E9E-94D8-B3EA-DF950FA76E61}"/>
              </a:ext>
            </a:extLst>
          </p:cNvPr>
          <p:cNvSpPr txBox="1"/>
          <p:nvPr/>
        </p:nvSpPr>
        <p:spPr>
          <a:xfrm>
            <a:off x="2317831" y="4843098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5B26B-5B2F-7A17-892F-BF5EDCDA39B9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4769854-76EF-824E-207F-51998806808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FB5729-F08C-2EAA-EB70-BA687216BB2B}"/>
              </a:ext>
            </a:extLst>
          </p:cNvPr>
          <p:cNvSpPr/>
          <p:nvPr/>
        </p:nvSpPr>
        <p:spPr>
          <a:xfrm>
            <a:off x="5858696" y="4147571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D7084B-FE57-2BA9-689E-7D7115D02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4F88BA-F176-0251-75D3-EB79A4D59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BB2714-5AB0-3CFD-BC1C-A56E66759C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BA61AD-7EB2-13FA-03F1-8476A8687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95794D-A67C-4BE6-CB37-9221E3A5D6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152837-0243-4D69-8A29-7A77253524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C047E5-61B4-C05D-A2F9-DD000593AD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853F5-EBF2-405E-7C15-1EBC7CE0BB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3A7336-3900-2901-26A2-68FF4807C3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8A081F-F244-7A7B-FF83-DA85E13EB1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1A79CB-B7D3-1B68-D79C-D733ADB2E19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46A1AAE-6AD7-9EEF-91A8-6E9BCB2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92360-7EDD-8547-A8DA-4604F5482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77AA8-907A-6B06-96B1-D1798DE53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73E844-FD2E-1940-BDD6-43AB2E23FD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EE23E3-7BFD-A03C-97CF-CED7EA631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B56383-53E8-F30D-67F3-4309A062E6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BB0970-7FEF-8D25-B1B0-154E5B872B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AB15156-B5E4-7BED-6D6C-FDCB7070E6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BD7D70-D615-05C6-D8E9-9CB08CA417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C55284-79C2-0EE3-8688-7CBFC6D47E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4B74E8-8F8A-6A64-9E8E-F83E28A520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474731-4D24-6FBF-C670-8ED61B70895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rangement">
            <a:hlinkClick r:id="" action="ppaction://media"/>
            <a:extLst>
              <a:ext uri="{FF2B5EF4-FFF2-40B4-BE49-F238E27FC236}">
                <a16:creationId xmlns:a16="http://schemas.microsoft.com/office/drawing/2014/main" id="{F6943489-8CB5-08F8-9C7F-CDB674628BF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8032135-ADC4-D820-A863-E077C823F1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5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02B373D-8053-2130-D65E-B8FC5172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52" y="747836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FEC2EB7-91DF-CD17-B828-73C78CAD1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6B2E02-D05E-C00A-8B49-230EA6802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00D278-0462-AB64-6AD1-5E90FD137B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736DF7-202C-54F5-28BE-D54307ABA1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FA1E5F3-08BF-8214-EAD4-FB35F6B5AD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EAC1430-4B81-D1C3-C711-33A636A519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44E7EA-0E44-E28F-8A28-642A620C7B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FF4A86-0F90-075F-C1BC-50673DB33F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9036AB-9796-CED7-05D0-C51BD61D9B4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6595C4-923C-25FB-7F32-AB60203B76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DD65CE-1CB0-2411-6665-13D460AB86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BCC14-A881-5A1A-7F6C-774CE7B36D87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دُجَنْبِر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707B6D-1385-9B8C-2F61-FC1C57D098D0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نُوَنْبِر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1AEB16-9F3E-057E-135B-C205F8CAA28E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CDE3D57-B33C-25B4-13E3-9CAB01724807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2957B5-5D1B-7CF3-B6B4-75DAF33418B2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00E1E3-ABEE-48AF-CB59-1732FB78C2BE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8C5-C936-850F-2C2B-C3838FB0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378FB6-6518-F0EE-A3D1-7FFD02D608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599E8A-13DC-4B52-7D24-B6FCDC0CD7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DD78218-D89E-02E0-C09A-180B2521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35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676051-F9B9-B5FD-65B0-1C658595189F}"/>
              </a:ext>
            </a:extLst>
          </p:cNvPr>
          <p:cNvSpPr/>
          <p:nvPr/>
        </p:nvSpPr>
        <p:spPr>
          <a:xfrm>
            <a:off x="4867949" y="2368945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809F27-A791-A3DC-E19C-0098E653B29E}"/>
              </a:ext>
            </a:extLst>
          </p:cNvPr>
          <p:cNvSpPr/>
          <p:nvPr/>
        </p:nvSpPr>
        <p:spPr>
          <a:xfrm>
            <a:off x="6848669" y="235831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8E48521-95F6-79EE-671D-E5D7325E50A7}"/>
              </a:ext>
            </a:extLst>
          </p:cNvPr>
          <p:cNvSpPr/>
          <p:nvPr/>
        </p:nvSpPr>
        <p:spPr>
          <a:xfrm>
            <a:off x="2799424" y="2358313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كَأَنَّ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2C99FCE-0937-7304-B8D7-57CA0D4E44C1}"/>
              </a:ext>
            </a:extLst>
          </p:cNvPr>
          <p:cNvSpPr/>
          <p:nvPr/>
        </p:nvSpPr>
        <p:spPr>
          <a:xfrm>
            <a:off x="2943682" y="416265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تَحْتَ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5FB83C4-1A24-9291-D690-EB72644950AE}"/>
              </a:ext>
            </a:extLst>
          </p:cNvPr>
          <p:cNvSpPr/>
          <p:nvPr/>
        </p:nvSpPr>
        <p:spPr>
          <a:xfrm>
            <a:off x="4867949" y="4162655"/>
            <a:ext cx="1850092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48A757-83F5-32D8-9D2A-C36BD4DF0F7D}"/>
              </a:ext>
            </a:extLst>
          </p:cNvPr>
          <p:cNvSpPr/>
          <p:nvPr/>
        </p:nvSpPr>
        <p:spPr>
          <a:xfrm>
            <a:off x="6848669" y="416265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أَنْتُما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5674D9D-2896-441B-11DA-78A3A4AA3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672D33-ECB6-B419-4F87-136DE384D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8ED7059-B079-D455-3C43-7EBE179661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2302FF-D650-C8D2-6FBC-B5FE5AA59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3F9F3D-3B86-6524-C254-EA4838586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6AB377-C372-1B96-6A9B-BCE67AA02A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9BFACE-DB30-F637-B02E-F1F4CAC0CA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43C4D6-432D-71B2-17C2-8287A655B1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FB95D9-C763-EA83-370F-A6084AD1A9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447D4C-A7CC-0D1E-775D-A255DD60F36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F8F2A9-E2E9-8A12-8E4D-D28C30DA2E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403CD5-F891-8636-4612-5A094EC9BAF3}"/>
              </a:ext>
            </a:extLst>
          </p:cNvPr>
          <p:cNvSpPr/>
          <p:nvPr/>
        </p:nvSpPr>
        <p:spPr>
          <a:xfrm>
            <a:off x="782039" y="2368945"/>
            <a:ext cx="188188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EC3348-FB98-BCE3-958C-B9DD4E4B9827}"/>
              </a:ext>
            </a:extLst>
          </p:cNvPr>
          <p:cNvSpPr/>
          <p:nvPr/>
        </p:nvSpPr>
        <p:spPr>
          <a:xfrm>
            <a:off x="782039" y="4162654"/>
            <a:ext cx="1997480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lang="fr-MA" sz="8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61309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ص 91.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Espace réservé pour une image  2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05A8E3E-F48B-3C22-EBD6-F2957AC989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2CD21E-DE74-4119-5F47-B830F362E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C5E105-4018-7D8D-5B4B-F8C1D03565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B2F38A-E4C9-BDFF-F049-5E1000A08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A24CD3-FF50-7BC2-2E67-23721769B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4C7D66-AFC4-8376-01F6-02B5142F3D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2B5B24-3A28-EF9D-BD27-947BA47849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7EE7F-D468-E83D-FF41-DE2FBFF0E3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E084CA-3E6E-7889-F20A-22375035E9D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C7B81-FAEB-DECA-3F7F-38D9EB4C63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82F4C-D287-9A59-BA8A-4819698B027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78D7A0-29EA-7EF6-D666-C51883401D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3401" y="1642112"/>
            <a:ext cx="3385472" cy="4796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ADD862B-2977-524B-1CB0-6CC540A0F7EE}"/>
              </a:ext>
            </a:extLst>
          </p:cNvPr>
          <p:cNvSpPr/>
          <p:nvPr/>
        </p:nvSpPr>
        <p:spPr>
          <a:xfrm>
            <a:off x="2645998" y="3998166"/>
            <a:ext cx="3620277" cy="11290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37626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3DA9-BB20-FD5D-CF1E-6B21BB9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93ED6FE-71D3-8F3B-BF56-36747FC1654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ABA81E0-2658-C476-7DC1-29E7B7711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C89B5-EA6D-7CA5-C48F-529AFB8F85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EBAAA2-49F3-0AA2-05EE-3CD9C103FE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F1BEE3-F901-F6E3-C5D2-27CB0FB09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0E910-5413-91FD-EE4F-C116D66A1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F6E519-D3AB-A6F6-17AB-E4C48F50F8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7FC31C-57ED-11BC-6710-21F4507A0D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35DFB-E0B2-6D3A-E3A3-5CF58CAE2D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D6A558-1073-C59E-8E9B-2FCF3170D5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84BC41-267B-CBD4-C339-5CAACCADA63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5" name="Google Shape;2112;p74">
            <a:extLst>
              <a:ext uri="{FF2B5EF4-FFF2-40B4-BE49-F238E27FC236}">
                <a16:creationId xmlns:a16="http://schemas.microsoft.com/office/drawing/2014/main" id="{E30353F0-BA96-ACE2-A0F4-5F8BEE6261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تدربتم على قراءة النص طيلة الأسبوع،  ستقرؤونه اليوم بمفردكم. من يقرأ؟</a:t>
            </a:r>
          </a:p>
        </p:txBody>
      </p:sp>
      <p:pic>
        <p:nvPicPr>
          <p:cNvPr id="17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E50F26-A182-6C5C-1B9C-C6BEE0341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9EE107-1E0E-88FE-152F-34AE21A4B8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3756" y="1704227"/>
            <a:ext cx="5616427" cy="45876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569820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أراجع ما تعلمته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EBE4A93-7C6B-C498-FC36-36611EAF96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432" y="1662497"/>
            <a:ext cx="607497" cy="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استمعنا في حصص سابقة لحكاية لنمرح معا. ماذا تتذكرون منها؟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00C85F7-0996-4344-AC1D-0F7133A07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4003E75-C83E-2BBA-F876-F25F15BB9D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11F54F2-BC97-D624-02E5-7B3351B93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95E2B9-4599-530B-D6F0-D4DA0F41FF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2D12670-BFAD-7384-1C28-1D0D540003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19DE3E-3EE8-045B-93FB-7A217B36ED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A01387-93DB-D0AB-8EBE-EBF634A22F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3186B9-F247-B53C-DD2A-11B9DA9333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68542B-74E3-F0B9-30B0-7918D0938D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6BFC9B-2421-764D-42DB-8A23B85637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9BAEEC-8DBC-74E1-04EB-3C99DB43A19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4D6269-BADA-586C-EDAE-25279ABD3D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5668" y="2295330"/>
            <a:ext cx="6042777" cy="308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737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DF5D-AA70-BFA6-F650-7930D9BFC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4BB03AE-9A2B-5245-E4CA-673891AD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سنصف الآن بعض المشاهد بجمل مفيدة.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DF9FDCB-161C-4E79-CBF3-FDC01FC3BB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6849526-F233-8530-AC0F-696F1EC104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CD030E-ED1E-D4D4-DD6A-0845E93F2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0D402A0-25B1-51C9-36E1-E2B6EE95A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71D1D4F-50C6-09BF-7BCC-C3CFDA05AF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F16998A-0057-CF9F-327A-85E6500E8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1582ED-3ACC-B87E-BE16-0AB381E571A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817E19-AB51-BC0C-339C-0D220697A8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8C73F-CEFA-0821-30BB-F1B29DDCFD7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C53F78-BF25-73D8-FD8B-4967E247BD3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79315B-F40C-FAB0-5606-4D8619D04D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 descr="Une image contenant dessin humoristique, personne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F5B01BF7-B61E-19AA-BE7A-3215FC9F13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89" y="1706187"/>
            <a:ext cx="6254622" cy="41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896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0B3E7-EF4B-E24D-34BE-ED96C963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81F5955-8A74-0DBF-11D8-B5858FD9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الأطفال؟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F21408B-7CDF-96E9-EE5F-2D66EDF596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01DBE6-6174-D94C-8BED-922559662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D4D0F0E-5042-A506-B150-BEB2E5E1C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9900C0-AEF6-E7B3-D631-102660FC0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0D1B14-8E77-E14F-F971-553CA7410C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672746B-4734-EE6C-55FC-8AA8A72619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6C49234-CF6D-0B5C-C817-7675FD40F7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B753A5-6AD3-3A5C-1EE1-4E109C7B83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CD0DA0-70CB-5587-0577-6AAB54EB82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70ECAD-6EA9-1DD1-9CA7-5E468D49251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0C078A-DCCD-C503-59DE-438325582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A490E2-3774-5568-783D-2F4B844D78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791" y="2058732"/>
            <a:ext cx="5980068" cy="37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7227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5354-3BBA-4699-83CE-986B0DCF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424EBE7-E5EF-4E94-4B12-901953F4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يصنع الأطفال سيارة . (أو سيارة عجيبة).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A41DAA8-245C-2E44-F823-CA985D766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59D026-2A9C-A6BB-FB22-6E03054E3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79AD422-80AC-1FEC-3FB6-7844E7A79E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A64760-60EC-63CC-1E5A-FBFDFAA83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08305A0-32AA-2455-D6FC-77CD19ADB3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416BB1-3F4A-A122-B072-ABC0BB343D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E9D04D4-6B7A-49F8-E9E3-F66096562C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5F4B9C-90E3-39F0-344D-38C65736682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14FE5F-E8A0-CC65-F5C4-0258D7335F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11269C-1BB3-C2C8-F28A-3220A39B05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6E0152-DB6F-D54B-8E32-31072E1510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8D9E3D-7B18-41FE-EDDB-EDECD1EB7E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791" y="2058732"/>
            <a:ext cx="5980068" cy="37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66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7E670-654D-F74E-6632-37C9E765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9DA1F78-D0E6-8C18-3252-2564C53D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كمال؟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C63710F-C9D7-0525-C697-4216BC31E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9512ED-D5F0-B5D3-A046-6AAF2E8096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7C6C7C-AD6E-D40B-0651-980A7B2A0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96DD0E-2A1D-E616-155E-FCA7E8AB10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50A165-144D-4607-A355-EB4EE9157E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A9C19E-CDCA-2BE9-2596-C45CB51EC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9ACB57B-318A-9AE0-5FFF-0A546E321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7F3BB6-27F5-BC8E-55A0-691DBAC054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0FB207-5882-FDD7-DAFA-029B47935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9977F3-EA5E-9AEE-07E9-F8CCFA52919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A244794-03CF-57CB-B7C3-8E1EAD64A9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42ECDD-7820-30F9-CEA8-D66E338DE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2497" y="1949749"/>
            <a:ext cx="5971323" cy="37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546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446E-7B5F-1333-8692-A7E21883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BF1E2B8-9AE8-745A-FE9A-88D557C2D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يجر كمال السيارة العجيبة بقوة.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06E5B43-4A45-FFFA-680D-D17D20EFD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6407D69-DE70-36F5-3A39-E27AEC3BDD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714A351-3557-CC73-05FB-10976C622F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C94B86C-CB40-4E7D-28EB-4940FFFBC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B19B6C9-E2BF-373D-7D86-4AA738AEDF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5A97C46-62D4-6402-1398-E041522EF8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638E933-E4F1-059A-F201-32E781BE84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F6E799-AAF0-CD80-64FF-5055CFE359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BFFB9D-1384-6922-EBED-6927F311D6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AD6BF9-C2B5-0DA3-DF8D-F98FCFFD9A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E44A66-328B-8AC4-C214-97B5363C09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DA81C-73E9-1034-3023-15FED994EA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2497" y="1949749"/>
            <a:ext cx="5971323" cy="37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371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940C-3DE4-0DB6-BFFA-1E0AEA19A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1D46DD2E-9D3E-52B9-9597-4095B8A5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الأطفال؟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6E79C32-3B62-4A4C-33E2-455888406F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98CF91-D143-21B1-7AF6-8AC408E538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27C8BCD-4ED3-C9DE-DC85-242954EF18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359CFF-AB8F-4049-B899-5C815BF4A5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45DF14-405A-9869-A84A-8C92287098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0A11F89-A8A5-2EA6-7330-9DC8A18938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075BC1F-9CE9-A2D4-234D-1A4387095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3C4A8F-E831-F75D-ACE3-8340376398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F2E8A0-8732-DC82-10AA-FEA56F3D6E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037E4C-D620-989E-0A2A-806EAFA8421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1E5602-6147-2F71-A6DF-52B01430021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DF24FA-E9D6-B3FC-0B3F-AE1A87285A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2812" y="2024298"/>
            <a:ext cx="4776946" cy="364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0731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3FD6-8CE5-5D0A-85E1-C800F6FF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CC47DA2-7720-354C-42E1-A294CAD8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يصفق الأطفال لكمال.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E3F0D88-B7C4-8D00-2674-BAE83752A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F6881FB-3BB9-D95E-5381-B6F78AC5A7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B2B3A7-7E27-DE53-4E0C-A35545F8D2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743ADF9-85D2-4ABB-7694-BB150C425E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13E2CD-999D-F1C2-A2AA-7997282E1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EC1A318-165F-41BB-A63D-A8AFBDA673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BD81E01-C701-0225-85E1-3075939439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AFB5A6-3B25-7B15-4916-BBFF14558D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C69FF9-0951-017B-E89B-D623A4B3E3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239C2F-0CBC-82CB-294B-0B6E5C5C9D2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C4602A-615B-4314-2F35-2C972D536B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2D5D9F-9DFB-9F54-B2A3-5D98822A60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2812" y="2024298"/>
            <a:ext cx="4776946" cy="364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763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65C38-1798-9278-5E32-055E27030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480DA44-13DF-2570-3FB2-52C4B8D5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نقول أيضا. يقدم الأطفال الجائزة لكمال.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261D1ED6-6DB0-3A83-2AB4-E6773E6CE0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0871C9-07F3-F348-01D1-D0826E8E9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E390AC8-C034-75AB-52BA-96989BE8F4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CFFA61E-E4E9-25BD-FCF3-A5C8ED5E1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2F4D3E-27E7-BF91-4AA3-3F5FD8F8C3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FB637E-FB48-8412-431A-781A39DC6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BA9244A-A2C9-09D8-73C2-AA31BA734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612402-8111-F3C2-1152-107965653F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7A8BD5-35EF-DAF5-3B67-8616F8E5EA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A8F476-0060-5C38-47A3-A3362649FF0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0109693-5BD6-32BD-A93A-6A39384D628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B7963D-8DAB-41CA-4BC5-1863A2700D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2812" y="2024298"/>
            <a:ext cx="4776946" cy="364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473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74B0DC8-F378-6C9B-3A53-E35063E0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الحصص السابقة تعلمنا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نذكر لعبتنا المفضلة،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A24E82-D1C6-994A-603B-22A6B5121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725097-736E-5F3C-0F3E-6B976817F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8915426-50F9-620C-AE33-102DA27125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3BC4DD-ECE5-CDF5-C843-D84EC9664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3EAE65-454F-CB16-4B90-C78B28294A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A2E4506-45AB-E526-8AA4-B4885C699C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9A0B603-49F3-C138-3C80-511758D3EE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2DC3F2-EE32-1458-8B9E-3F6EDC3ED6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15A661-FFE7-DB2C-0B66-AAEAA9B124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662B79-9B5B-FE71-832E-031F0787C7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8B7CBF-6531-E997-C014-E4D32837DD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EF47FB-1498-B21E-FADE-EBE958F57C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11403F-1026-995A-0EDD-18C3927BF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D1C445A-CA61-9A8C-0635-790662C1C744}"/>
              </a:ext>
            </a:extLst>
          </p:cNvPr>
          <p:cNvGrpSpPr/>
          <p:nvPr/>
        </p:nvGrpSpPr>
        <p:grpSpPr>
          <a:xfrm>
            <a:off x="781365" y="1744851"/>
            <a:ext cx="1965951" cy="1342649"/>
            <a:chOff x="781365" y="1744851"/>
            <a:chExt cx="1965951" cy="134264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6BD0876-51EC-06FE-6F62-D11C07124E5E}"/>
                </a:ext>
              </a:extLst>
            </p:cNvPr>
            <p:cNvSpPr/>
            <p:nvPr/>
          </p:nvSpPr>
          <p:spPr>
            <a:xfrm flipH="1">
              <a:off x="781365" y="1744851"/>
              <a:ext cx="1965951" cy="134264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rgbClr val="DEC8DC"/>
            </a:solidFill>
            <a:ln w="38100" cap="flat">
              <a:solidFill>
                <a:srgbClr val="A56CA0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B87152C-BB5E-3CFD-AE58-1A6830482C3F}"/>
                </a:ext>
              </a:extLst>
            </p:cNvPr>
            <p:cNvSpPr txBox="1"/>
            <p:nvPr/>
          </p:nvSpPr>
          <p:spPr>
            <a:xfrm>
              <a:off x="1137335" y="2049758"/>
              <a:ext cx="1146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................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7BE720-9B63-DDFF-3522-C24A7A579004}"/>
              </a:ext>
            </a:extLst>
          </p:cNvPr>
          <p:cNvGrpSpPr/>
          <p:nvPr/>
        </p:nvGrpSpPr>
        <p:grpSpPr>
          <a:xfrm>
            <a:off x="6354156" y="1683287"/>
            <a:ext cx="1825519" cy="1377330"/>
            <a:chOff x="6354156" y="1683287"/>
            <a:chExt cx="1825519" cy="1377330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B5B5927-8646-C4CE-4012-0B5C86C0029D}"/>
                </a:ext>
              </a:extLst>
            </p:cNvPr>
            <p:cNvSpPr/>
            <p:nvPr/>
          </p:nvSpPr>
          <p:spPr>
            <a:xfrm>
              <a:off x="6354156" y="1683287"/>
              <a:ext cx="1825519" cy="137733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 cap="flat">
              <a:solidFill>
                <a:srgbClr val="518B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C77445B-9607-EA70-84F6-CA0F15D9FB67}"/>
                </a:ext>
              </a:extLst>
            </p:cNvPr>
            <p:cNvSpPr txBox="1"/>
            <p:nvPr/>
          </p:nvSpPr>
          <p:spPr>
            <a:xfrm>
              <a:off x="6659897" y="2008720"/>
              <a:ext cx="1370377" cy="46166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.......................</a:t>
              </a:r>
              <a:endParaRPr lang="f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45775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EB2C-E689-5CCC-4029-DB0C94BE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FA21981-0BF5-D8F5-F5D3-711ED10A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75" y="761663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يمر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سبورة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ليتحدث عن لعبته المفضلة؟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0C2C88B-8636-A751-F96C-C3CEC91E2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EACB71-E4D1-4DC4-6D6D-1F0193590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F257B51-B1AF-C59B-6D1C-CCB5CCD206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4D5D182-4485-17B4-A2A5-F02ED3741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F379459-4C0C-B50A-0EFA-7385C9DB41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2DDF798-A5BC-87B3-6A44-78B4B4852B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AD2274B-742C-09DF-3670-F69DA3CFF7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062D9A-AADF-1401-4EF6-345E0C7BA7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B57990-91C1-D791-D1EA-461CAA5C39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D9C4AE-7FF0-3F3A-E4D2-7F838411BB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D5953F-C4A8-F83A-7D0E-32CA253160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8C7258-596B-1D8B-5C9C-6DCD0C959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2323" y="2787410"/>
            <a:ext cx="1375719" cy="1981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ED61CC-8E11-8979-330E-3453AFBB6B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9814" y="2794290"/>
            <a:ext cx="1616470" cy="1974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00277E-08B4-7B88-DEA2-D39720D8BF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2718" y="2801168"/>
            <a:ext cx="1657742" cy="1967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00727A-73A7-E7B9-3601-192E59DB55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78" y="2787410"/>
            <a:ext cx="1939765" cy="1981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55943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772D3D-1D4F-2642-0520-96DE264061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500" y="3263255"/>
            <a:ext cx="7530362" cy="11295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91FF5A-68C3-6485-C6C4-31D8F6A6F5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138" y="3263255"/>
            <a:ext cx="7611995" cy="122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53B0-9B50-5BA7-98B1-A4BF4B19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8;p78">
            <a:extLst>
              <a:ext uri="{FF2B5EF4-FFF2-40B4-BE49-F238E27FC236}">
                <a16:creationId xmlns:a16="http://schemas.microsoft.com/office/drawing/2014/main" id="{06DD0E6C-DD51-0A92-7C30-1811EDDAED1A}"/>
              </a:ext>
            </a:extLst>
          </p:cNvPr>
          <p:cNvSpPr txBox="1"/>
          <p:nvPr/>
        </p:nvSpPr>
        <p:spPr>
          <a:xfrm>
            <a:off x="1452037" y="-1747298"/>
            <a:ext cx="73738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وقت النجمة الآن. الفائز بنجمة الاستماع والتحدث هو (هي) صديقكم (صديقتكم)............. صفقوا له (لها).</a:t>
            </a:r>
          </a:p>
          <a:p>
            <a:pPr lvl="0" algn="r" rtl="1">
              <a:buClr>
                <a:srgbClr val="A5A5A5"/>
              </a:buClr>
              <a:buSzPts val="1800"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</a:p>
        </p:txBody>
      </p:sp>
      <p:sp>
        <p:nvSpPr>
          <p:cNvPr id="5" name="Titre 15">
            <a:extLst>
              <a:ext uri="{FF2B5EF4-FFF2-40B4-BE49-F238E27FC236}">
                <a16:creationId xmlns:a16="http://schemas.microsoft.com/office/drawing/2014/main" id="{108268F7-D532-2CF2-96E6-319AA91F00B0}"/>
              </a:ext>
            </a:extLst>
          </p:cNvPr>
          <p:cNvSpPr txBox="1">
            <a:spLocks/>
          </p:cNvSpPr>
          <p:nvPr/>
        </p:nvSpPr>
        <p:spPr>
          <a:xfrm>
            <a:off x="-121810" y="761150"/>
            <a:ext cx="7534835" cy="662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CAA2BEB-3087-C45D-643F-DC3ECC59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36D05-2943-AFFC-C302-7DA436DA5D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30012C-33F1-C8AB-ED52-32D2F37DD1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34A530-784C-11E6-D5D8-DE335E629C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4B39A2-0F02-B570-83D0-AA34F5ECA3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CAAAB6-E8FD-6C52-7CC8-14860427AB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6AB550-1E0E-D376-17B3-156BAE5A397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2854B5D-7261-DA89-FF24-551DE171D1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1A253E-BFB3-28E4-2559-A5FA553A0B8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CDA0FB-6B31-D3D1-08A4-4A42A84681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5B32D6-EE18-9DC7-3C74-DB156689689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4C2203-74AC-5CEE-5955-A21CF6AE50F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53E3405-93FE-231B-670E-A3083B382C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38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05" y="857144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أراجع ما تعلمته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 قراءة مقاطع وكلمات وجمل تتضمن الحروف المقدمة.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مقاطع رائز الإملاء: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ظو  – ثٌ – ظاً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6253977" y="1777877"/>
            <a:ext cx="91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Oval 1"/>
          <p:cNvSpPr/>
          <p:nvPr/>
        </p:nvSpPr>
        <p:spPr>
          <a:xfrm>
            <a:off x="4975769" y="1039273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19223" y="1811428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CC47E1C-99CB-DF26-9683-F5D7AA25AE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31941" y="1641078"/>
            <a:ext cx="646332" cy="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40E1E50-2302-E7DD-70DC-6D50DB85D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49" y="756980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تعلمنا كيف نقرأ مقاطع وكلمات وجملا تتضمن حرفي الظاء والثاء، اليوم سنراجع ما تعلمناه.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E2EC55-3F79-7867-E1C8-DAEC7A635C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AECABF-BFCF-2BA5-5DA9-1892085CE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50B81C-7251-0316-D86F-446264D7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2882A3-2B83-41A2-E616-26E3559AF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07A0BC-D356-B451-FC2B-64CBDA31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DE251C-55E7-C3A3-CDC6-48D4C512F0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99D4C2-6269-9665-863B-114BC22B0895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083FB-6DCF-22DE-6142-DB23FAC4CF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CB1743-6DE9-DBCA-0367-4AF8B58657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4837D6-9E7A-4DF6-A53B-FE1CBEA49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C57E60-7065-E9B8-18E7-1D3777C41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5827507-EE83-DA1D-5346-8514890764C7}"/>
              </a:ext>
            </a:extLst>
          </p:cNvPr>
          <p:cNvSpPr/>
          <p:nvPr/>
        </p:nvSpPr>
        <p:spPr>
          <a:xfrm>
            <a:off x="4936402" y="3106968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</a:t>
            </a:r>
            <a:endParaRPr sz="16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1910A173-E372-47A8-4D09-6A0E85A80AD0}"/>
              </a:ext>
            </a:extLst>
          </p:cNvPr>
          <p:cNvSpPr/>
          <p:nvPr/>
        </p:nvSpPr>
        <p:spPr>
          <a:xfrm>
            <a:off x="2019125" y="3106968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  <a:endParaRPr sz="16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802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478CA-93CE-0287-816F-516C6E9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3EA1A89-603D-3905-3B55-DD06FCD9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88" y="828000"/>
            <a:ext cx="7245427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قبل ذلك، خذوا الألواح سأملي عليك بعض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(المقاطع مدونة على الشريحة الانتقالية)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6E2740-E106-92CC-4F1A-265B8CF92C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CF28F5A-0075-1152-A0DC-E7CDFBB7B3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87B34E-AE74-E233-9462-60927C08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5402954-1BFB-87E3-2CAE-E7F98E05B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36A0C87-5C0B-0D70-1FF4-8BE09C617E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62DCF5E-B107-C334-2E8A-2515A9293E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61D0473-CB3C-72EF-3A58-919C38CF9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38D4AB-B515-8BA7-8846-7B9A0DE5E872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6007C6-7413-0B9B-7E77-381C5AE598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F408AE-584A-607A-6532-6E5E2C75D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5909C2-A5D4-3F45-2BB9-420FB5A274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EAAC1542-13FD-F6B7-9050-662CBCD1C8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2461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1B42-C64B-2546-A798-F45854AE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B5527B5-CA54-2332-FD58-BC5B1D97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8A2BCBF-4FD3-0704-F409-15CFDB333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81EC75-97CD-7215-AC56-53A9F52B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4E8E-913E-BB91-D69F-68441DBF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601878-B1E8-01F1-0930-8429A92BE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3BDDD5-A04D-4460-324B-D5CA3025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80A9D5-A13E-7C03-47FE-DBBC87A692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82FC85-731D-95FF-BC71-956658A7B7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AE73A8-BF87-8485-B117-18AF7E3211BB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162388-5DD9-1A8D-A7B6-6C87F692E2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1FB25A-EE9A-B94C-987E-B381AA9AEC8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BA6C30-6E53-EC0D-CA72-195484B93F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CD68CBD0-36C7-908D-BF41-F84BBD1B71C5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ظاً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3F04B6BC-E898-4EBF-7C73-524FEF2AE1E4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ظي</a:t>
            </a: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D2FFC2F8-849C-6673-B609-1A935641CCBA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ـظِـ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77BAF010-836A-47FF-9C1F-9975C9C012B9}"/>
              </a:ext>
            </a:extLst>
          </p:cNvPr>
          <p:cNvSpPr/>
          <p:nvPr/>
        </p:nvSpPr>
        <p:spPr>
          <a:xfrm>
            <a:off x="286016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ظى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304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FDE7-3C4E-44CD-0A6B-0FBD430F5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4097E5-E14F-852B-68A1-CADD40EB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52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F013569-EAAC-3272-6ABC-9F8A7D3ED9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FF609E-BFF0-2648-8936-F39A2A7A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75EEB0-2223-CF10-0383-31C018C16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19077A-22D7-2C06-E476-D46F8E99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74EC5B-0CC2-B618-7D62-A5EB1745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B01F7C-4EFF-DF29-C4FC-FA17AE89D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5C484A-52AE-BCDE-F059-8A2F2B4718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4549F2-0112-D267-C813-3C93DE27D4C6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EB2F8E-72F9-2CFE-6615-6377ECC3F7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920069-079A-837D-9B0D-E91FFB0D868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DD3EA6C-BAD6-3A33-4D4E-58CCC094B0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5FAA5B90-5F96-9494-3E7A-4407CDEB59BA}"/>
              </a:ext>
            </a:extLst>
          </p:cNvPr>
          <p:cNvSpPr/>
          <p:nvPr/>
        </p:nvSpPr>
        <p:spPr>
          <a:xfrm>
            <a:off x="2811109" y="3443361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 rtl="1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ـثࣱ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A168E6A4-CE47-8E75-8DC0-A358B8656D49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ثي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82A6CC7A-813A-E771-9887-8ECDE157878A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ثَــ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37F4FAF9-FCB5-2F1C-D7B5-F8AB20CAE44B}"/>
              </a:ext>
            </a:extLst>
          </p:cNvPr>
          <p:cNvSpPr/>
          <p:nvPr/>
        </p:nvSpPr>
        <p:spPr>
          <a:xfrm>
            <a:off x="849284" y="3448393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ثٍ</a:t>
            </a:r>
          </a:p>
        </p:txBody>
      </p:sp>
    </p:spTree>
    <p:extLst>
      <p:ext uri="{BB962C8B-B14F-4D97-AF65-F5344CB8AC3E}">
        <p14:creationId xmlns:p14="http://schemas.microsoft.com/office/powerpoint/2010/main" val="338154811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91E0-22CD-8619-AF8F-64000EDA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83407C5-6084-FCB8-AA9A-F115F285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97" y="764864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8FCF4E-095E-F4FF-7A32-C86E16C31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5698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61F35C-AA85-DE99-0E3A-5C49A35234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8550C8-B192-C7D0-B566-8C676D0EE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FEB5C2-10A4-ACEA-ECB9-D315FA724F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0E4A68-C077-2241-E188-94BC52583D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CDE736-22B8-941F-599A-848B7A0612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0060D9-D3B1-52A1-A3F2-7420562428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2BF028-F61E-EC9F-B873-F4FAD74B23CD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757E42-DF66-4EB6-97F5-C2806F7ED69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6A4AA2-CBB6-177E-613C-8254A2CEEF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4F8DEF-9F9F-C335-0CF2-6B039B7829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C5614334-DE70-840A-64C8-9B73F5685384}"/>
              </a:ext>
            </a:extLst>
          </p:cNvPr>
          <p:cNvSpPr/>
          <p:nvPr/>
        </p:nvSpPr>
        <p:spPr>
          <a:xfrm>
            <a:off x="2763338" y="3457724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7200" dirty="0">
                <a:solidFill>
                  <a:srgbClr val="434E7B"/>
                </a:solidFill>
                <a:latin typeface="Microsoft Uighur" panose="02000000000000000000" pitchFamily="2" charset="-78"/>
                <a:cs typeface="+mj-cs"/>
                <a:sym typeface="Calibri"/>
              </a:rPr>
              <a:t>ـقاً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09A558EE-7727-46FB-2704-C8EFFF320D84}"/>
              </a:ext>
            </a:extLst>
          </p:cNvPr>
          <p:cNvSpPr/>
          <p:nvPr/>
        </p:nvSpPr>
        <p:spPr>
          <a:xfrm>
            <a:off x="766301" y="3480684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قࣱ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5442F5F9-E391-9A5C-8C27-1511623EC385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فُـقْـ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F677F600-3DD7-7FBC-C5B4-A78969D0EA13}"/>
              </a:ext>
            </a:extLst>
          </p:cNvPr>
          <p:cNvSpPr/>
          <p:nvPr/>
        </p:nvSpPr>
        <p:spPr>
          <a:xfrm>
            <a:off x="4760375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قو</a:t>
            </a:r>
          </a:p>
        </p:txBody>
      </p:sp>
    </p:spTree>
    <p:extLst>
      <p:ext uri="{BB962C8B-B14F-4D97-AF65-F5344CB8AC3E}">
        <p14:creationId xmlns:p14="http://schemas.microsoft.com/office/powerpoint/2010/main" val="207384097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BDFC-7B7A-B7B9-84E5-00EC05D9D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6308EE3-9B65-5A1C-D65A-31A6EAEE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01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BFA5A5A-79E4-34EE-BCB2-6E105492D8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5B5C7B-CD2E-8C2A-EA99-490F65FB24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A3ADFC-F1C2-22CB-7868-F6DAB22CB6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6C1EF3-A2C2-78EA-29D8-476E258D1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EB9DF4-F128-8570-0587-EDC956CCC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8970AD-8248-DF36-DC23-ED8CA5628A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4976A7-03ED-4409-CA9E-371EE8304A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4AE86E-547C-3C0C-46CC-1B76638BEA0B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0154E-EEDB-F3AC-1219-7550C0CD9D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A79C9E-293C-7286-E74C-F9BB4730813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84BCB4-7A3B-B35E-93E9-657F200ED7F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957154B6-6569-7265-AB90-E2E513D116FB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غٍ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1F00C31A-86FB-542C-6693-4C2D35FFDF81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ـغاً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F21584F5-9DBE-4970-A99E-32A4BE484405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غي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36758E08-0A6A-8FAE-B8F3-510486C3DC87}"/>
              </a:ext>
            </a:extLst>
          </p:cNvPr>
          <p:cNvSpPr/>
          <p:nvPr/>
        </p:nvSpPr>
        <p:spPr>
          <a:xfrm>
            <a:off x="286016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 rtl="1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ـغࣱ</a:t>
            </a:r>
          </a:p>
        </p:txBody>
      </p:sp>
    </p:spTree>
    <p:extLst>
      <p:ext uri="{BB962C8B-B14F-4D97-AF65-F5344CB8AC3E}">
        <p14:creationId xmlns:p14="http://schemas.microsoft.com/office/powerpoint/2010/main" val="215445092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B5A9-66E5-E74D-74D4-24CCF5BEA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0121A9E-8781-E711-E24E-4B1C73127B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A7F057-877B-0F6F-D8FC-155F47E9D3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CEE4341F-2FBB-7E95-878D-79777A1C6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CD68A1F-03EE-8122-94C5-5EA4295EB987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عَـظْـ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ــمٍ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40DB8-DBC3-4603-F8E7-C0F17C1E0BF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تِــمْـ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ــثـا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ل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E7D31A5-2E30-89CE-11ED-86DFFF5D43DC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عَــ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ظي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ـماً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E1E3F64-3EFC-BC77-6E49-F2AA3F5DCCAC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ثَـ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ــلا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ثو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نَ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56F7F54-2544-8638-16E7-8CA498F3CF71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ثَـرْ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ثا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رَ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6086E50-411D-D2D5-D5BF-D42A515F3E21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عَظْمٍ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2D897FD-9502-7BE0-B2D8-1B6299B0D6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تِمْثال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6AECA0-30C1-5262-7494-346119EFC35B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عَظيماً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ED3801B-257E-4548-B781-A6B1D5F5559C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ثَلاثونَ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092B6FD-2048-BCC9-0C94-5787F3C3C2E5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ثَرْثارَة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78F751E-C5BD-C83A-5393-3756F8C817AB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935650E9-6A74-DFB4-17FD-9B63D1494894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B768C93E-0C94-A9CB-C3FE-88F0A7D7B645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A68A97D-3DF4-5D8B-2645-2F8532E53B2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15D41503-4DDF-23DD-2F4A-ED453D058113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879DD9-0908-4530-6180-4037D5CE3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B82BF6-33A6-3A6B-3157-B671CDD56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C677A-027F-BE10-39F4-C9515990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0CBAED-885A-B294-F107-9BA8B1766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7E952E-CCBC-B047-753E-4098E107BF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FD12-85EF-C508-7C16-CAC015230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5FAFC7-BED4-F743-08CF-AB11E931C4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173645-DB31-5C57-D928-8201BB1294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F8F5AC-179B-5B0A-7407-C22260B6CA5D}"/>
              </a:ext>
            </a:extLst>
          </p:cNvPr>
          <p:cNvGrpSpPr/>
          <p:nvPr/>
        </p:nvGrpSpPr>
        <p:grpSpPr>
          <a:xfrm>
            <a:off x="2377420" y="536642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715325E5-0930-43B5-9ED3-0784E674A2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A303DF8E-6616-130C-E8E2-4C7FFA4FAF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C39EC2D-763D-0E44-CB55-C485BBC88E56}"/>
              </a:ext>
            </a:extLst>
          </p:cNvPr>
          <p:cNvGrpSpPr/>
          <p:nvPr/>
        </p:nvGrpSpPr>
        <p:grpSpPr>
          <a:xfrm>
            <a:off x="5208279" y="536242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6432F4A0-E315-8065-D5AB-59B0278AD9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1" name="Graphique 40">
              <a:extLst>
                <a:ext uri="{FF2B5EF4-FFF2-40B4-BE49-F238E27FC236}">
                  <a16:creationId xmlns:a16="http://schemas.microsoft.com/office/drawing/2014/main" id="{2C003244-06C0-E123-B060-0202A5F7B3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82ACC9-6D8F-DA76-9724-8E9A2C2DE579}"/>
              </a:ext>
            </a:extLst>
          </p:cNvPr>
          <p:cNvGrpSpPr/>
          <p:nvPr/>
        </p:nvGrpSpPr>
        <p:grpSpPr>
          <a:xfrm>
            <a:off x="2365717" y="302165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0804FC30-5644-077B-8C14-22201CD1D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9FDB0369-6006-7862-93E7-ACD8996975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96CBAD9-63FD-7600-675F-1AEC77ADAA23}"/>
              </a:ext>
            </a:extLst>
          </p:cNvPr>
          <p:cNvGrpSpPr/>
          <p:nvPr/>
        </p:nvGrpSpPr>
        <p:grpSpPr>
          <a:xfrm>
            <a:off x="5385419" y="303886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D324537C-70AD-08F4-EF69-89CE335B0A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9BE9A0F5-4272-A9FA-494C-7AA1022F76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44" name="Espace réservé pour une image  4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0D0FE6A-1095-7F28-F3CA-04D8A5ADD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22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95B6A-8E53-B5AC-971C-84D588D67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D4A2EFF-BEC9-5A16-4F7D-34E0392871D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AB6E8E-675C-88F2-D025-C209035F265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EBD2C3B-8D0D-A123-080B-593DEDEB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6823961-7BA9-0A2D-4CCC-9B911D40A0D2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عَـظْـ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ــمٍ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99A6117-7421-A49E-8780-FE511B185619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تِــمْـ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ــثـا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ل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6AE64F3-F1EE-3E2B-C933-22CD823F95D7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عَــ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ظي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ـماً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5311E7B-20B7-2ACC-BA61-0C40C4FAB422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ثَـ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ــلا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ثو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نَ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95A905F-4FBE-502B-DC13-C4AFB78A63E8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ثَـرْ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ثا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رَ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CA64D80-BD8C-803E-14E4-D839E0458303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عَظْمٍ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F154974-16B7-9619-CEF0-F3CCADE216EA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تِمْثال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26B1913-DD2F-3ACE-0649-A5DE62C2A173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عَظيماً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382FAF4-310E-F944-5F91-17FA599C103D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ثَلاثونَ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B0BDB9F-1441-AD97-7855-B5EFE9EFD1A6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ثَرْثارَة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EB1FA28-6769-5801-B002-4745B152EBD5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8E66D146-F255-66BC-53C8-8948EFE6F2DD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62A1EF72-93B7-F2B5-8224-CC904FA4CC0D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2451651-086C-FB4C-BADD-F05D445D00BF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DC52D15-8086-7FDF-122B-CB20B94B964F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8EEE96-A6A0-7E55-D2AD-75442DFE9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C56FDD-9D5E-05E3-03B3-056F68905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2C06DD-FAC2-41EB-2C6C-988C215B8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A33751-6C22-11AD-25CE-AF198C093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E828AC-EF45-643E-A9F8-1F4D0D07C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951B10-9B34-8375-0AA2-26EC8CC29D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A1DE87-8C27-F010-786B-8171125094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FA380-FCD9-A729-ABA5-B9425E8FF52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A08FC88-AECE-D934-7FE2-85A5209A470E}"/>
              </a:ext>
            </a:extLst>
          </p:cNvPr>
          <p:cNvGrpSpPr/>
          <p:nvPr/>
        </p:nvGrpSpPr>
        <p:grpSpPr>
          <a:xfrm>
            <a:off x="2377420" y="536642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F93CE44-95E9-E9C3-8114-D7EC0BF33A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EAAD38E2-8BC7-34BB-D3D4-9D37DD1FF5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BD3E088-381E-12DD-EDD8-D86F94B84146}"/>
              </a:ext>
            </a:extLst>
          </p:cNvPr>
          <p:cNvGrpSpPr/>
          <p:nvPr/>
        </p:nvGrpSpPr>
        <p:grpSpPr>
          <a:xfrm>
            <a:off x="5208279" y="536242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B629AE75-8581-29CE-D707-B9CED0F62E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1" name="Graphique 40">
              <a:extLst>
                <a:ext uri="{FF2B5EF4-FFF2-40B4-BE49-F238E27FC236}">
                  <a16:creationId xmlns:a16="http://schemas.microsoft.com/office/drawing/2014/main" id="{916A87EA-C55F-B330-540C-48F3899E7B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082B1E-3D6B-DD4A-ABB3-E0A40A2FC555}"/>
              </a:ext>
            </a:extLst>
          </p:cNvPr>
          <p:cNvGrpSpPr/>
          <p:nvPr/>
        </p:nvGrpSpPr>
        <p:grpSpPr>
          <a:xfrm>
            <a:off x="2365717" y="3021654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0BEB7100-1298-5ADD-AB65-F3426DC001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33782CF3-2842-F207-EB2A-CFD61E6618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3968F09-9A1D-C308-C229-CE5A7C67DD86}"/>
              </a:ext>
            </a:extLst>
          </p:cNvPr>
          <p:cNvGrpSpPr/>
          <p:nvPr/>
        </p:nvGrpSpPr>
        <p:grpSpPr>
          <a:xfrm>
            <a:off x="5385419" y="303886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33CFBFBF-51BB-6DCC-6CAF-B37F4BA1D0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A98BEA48-BF76-FAF6-C64B-A6B4405A6F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44" name="Espace réservé pour une image  4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C5F26D-91A6-4F64-23F3-3A659AA4A4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2060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BB13-470C-9F43-CB86-02CD6A5F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9AECE4E-6DC2-447F-2ED8-C942B44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618F49-E438-35AC-91B4-8F7B6720C2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5698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FEBDEA-EBBE-9CC1-8C95-336A0D105B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A9C277-6B2F-C845-077D-45362C6202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0463FA-CE03-50F1-1129-49A5A26C24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C4C8AD-2FF8-0480-155F-1DB115530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8E16E6-4D02-7A5E-81D9-EE09BAA416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F6666F7-7338-C577-1661-B16C478C5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04FD3-2675-F1D8-AD87-A8A7CCABEED0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B82BEE-C109-3A12-E3C7-47BEB4ED0A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69DB09-4C84-1A38-99FF-069097793C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4E1D27-170A-E2B3-E4DE-F41B3E5B7A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24ED32-AD57-92E7-7A3C-2254005A01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333" y="3274091"/>
            <a:ext cx="7763333" cy="127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946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082-3794-33C7-AF1B-10D0D593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4AE5DCE-B63E-AC46-B5D6-72319F7B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70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(خاص بكل المتعلمين).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DBDA130-D4CA-A8E8-F237-643AF55788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5BCDA7-DE51-19AD-A092-9CC88198F9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9A13D8-0A33-6825-BB8A-FA5294BD0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594E3E-71E7-0AC5-7B29-C442038EE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BCB239-1C34-D259-CAF9-485B1D166F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3EDBC8-2BA3-8976-0802-8AA92B6459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FAD23C-1731-33B5-8181-D312B0E657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84FAE6-E3D6-6DED-A564-91B987EB0B41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FD265F-719F-1449-8E81-DC79D489DC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71FFA-B5EE-EF49-0975-A9E6DBBF5C4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1CD003-FE2A-C4E8-719A-D3C34BAAC06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E95079-F176-B908-7782-592EFA0F1B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333" y="4673683"/>
            <a:ext cx="7763333" cy="127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8152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B7BF-75A1-59B7-5AF5-722CB775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E549A79-0E93-96B2-0BED-A98F667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B6323B-F0DE-7800-113D-F104E831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8C8A6F-FE89-0C93-7C07-E1D1E3B54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6960C4-46F6-8553-25D6-51D25B0E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799E96-2566-238E-054C-ED543CCB4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2671A21-7FA2-79E8-8A84-8C1272E7C2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27A6DB-6BAA-0882-3AA1-2C50EA2EEA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69F8B6-973D-20A0-2CC8-91D9146D20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FEE6B5-E806-3C63-3581-F9853F7EB9CD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CE558C-3DDF-80DC-A382-C57DB1356F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791D91-8F5C-DB3A-1001-F2FF45A353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16FE7-A856-CE87-326E-017280CD4C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6AE0AE-20F6-8A56-32A7-0B89FD326D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698" y="3023119"/>
            <a:ext cx="7720490" cy="132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316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FA02-160F-1308-1166-B273A916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5B7704-85A4-A39D-9141-0ECA2354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5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7D659E7-C566-416E-0EA1-236A3E1D4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77300B-76D3-CB78-87EA-839D7C1298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0071E9-4773-6DDA-81E7-78FF4E74F9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C205B4-8463-2E27-87A2-16F2020578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75C9D4-30E7-E71D-E276-CE876F14A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934C38-7141-6637-016B-2E2284AE6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CABD820-534E-7D76-4047-53CDEFD840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702E92-0C04-2035-8EFD-A434320697F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4EFF4F-452F-709B-F4F3-A24BCAB049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296DAD-6488-A6EE-71DF-C464588BDD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6CE07F-6FCC-0551-224D-FAE2D195A7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ABD60B-7B8A-3393-D133-5F1771ABB3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698" y="4562670"/>
            <a:ext cx="7720490" cy="132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438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D6565-5883-A323-B8E8-7D13E054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A801334-E845-F8B0-5046-48166606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سأقرأ جملا باسترسال.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87A3D4-2577-0A72-2888-07D766182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9A65C8-D7E7-0D9C-94A9-D6C0E70446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B51E95-AF5E-B7B9-0FFD-C04AC65A5A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18C3AE-36A0-8B3A-4C8F-C4FE73C287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942165-54E5-7398-94D7-5ABE068BF3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36F6F2-8C6B-0D72-7800-C7A6D7F156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790D62B-9D63-CCD6-A217-936803FE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1E2AB-9FF9-D6E0-AC48-58EDC7C205E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DC45A5-C18A-B84A-9C49-A7E2FF965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CCC0F9-318E-D896-1D5C-171BBDC557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2A5C06-33E4-7394-4984-C84C6274600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61320F-3965-BB57-3EDD-08871FF34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1060" y="2537383"/>
            <a:ext cx="4381880" cy="89161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874796-580B-E59E-6D7B-D9CF9E0943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8164" y="4764859"/>
            <a:ext cx="4762913" cy="8992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C22040-0954-5A03-EAB8-B3D6AA7513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6302" y="3666362"/>
            <a:ext cx="4366638" cy="8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10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30D6E-60E8-FF5B-F756-9A79C9176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28F691F-AFC0-81D1-5717-8C0E8A39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كما قرأت؟ سأعين 6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CF1A97-4DEB-3D71-2AAF-AE7BFE568E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AD089-8F8F-627A-A1E0-8916102B7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9B803C-AC21-DAE0-9A69-047E719984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8C0642F-4B8A-679B-CCC5-BEE6452D64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391858-B6B9-C24F-CD9B-C78BFA225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6992795-6269-6199-EE23-0E5D997FFB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CEF-6BF0-6B91-847C-7B39206B5284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D694E5-E566-EDCA-1CCF-92385DDF09C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7BAAE-F81A-3CF9-34EA-174C2EC3AB1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02AAB7-12B0-BB99-8F20-E532D305F2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8E79F3-FD3F-B4FC-B482-80273B6C31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B5CE8B-9198-F380-094C-C87AFE56C9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1060" y="2537383"/>
            <a:ext cx="4381880" cy="89161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560F55-E9F9-EFBF-CFCF-4867A23E6D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8164" y="4764859"/>
            <a:ext cx="4762913" cy="8992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045229-A9AC-B89E-6BB4-84C601B222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6302" y="3666362"/>
            <a:ext cx="4366638" cy="8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006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DD7B-5CAB-04DE-D01E-8CA760E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87DE379-07BB-C13F-8EF8-38B3C142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2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91.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9DDBF2-1B94-A407-2A53-C98E7A127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9F2C74-1810-2DB1-6DC7-FF4A5B2C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E5B55B-CD56-5FAD-1C61-64A81A7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3F640C-3D1E-5630-BFB5-521CDB7221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C6A262-81FD-3BF4-4D5E-9D24757762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85AF57-AA5C-85DD-A5A5-4A49F43E33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2DE3074-4373-6545-9F30-A7CD026D0F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4BF891-63A0-263E-9F1F-848A0399764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FE00FE-DD35-570F-9B02-6A3E6BF787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AC54ED-39FF-726B-29D8-8A5EC2A9599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7CEFB2-403D-B3A7-D377-ACC199D30C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A52095-6759-4B35-00B5-007DF66820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540" y="1706187"/>
            <a:ext cx="3331820" cy="4685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7EE72-A08B-BC2C-22FE-B7ABAF2CD95A}"/>
              </a:ext>
            </a:extLst>
          </p:cNvPr>
          <p:cNvSpPr/>
          <p:nvPr/>
        </p:nvSpPr>
        <p:spPr>
          <a:xfrm>
            <a:off x="2540001" y="2742354"/>
            <a:ext cx="3607258" cy="12223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644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FBC4-BA98-EA97-E151-A9049AAC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0">
            <a:extLst>
              <a:ext uri="{FF2B5EF4-FFF2-40B4-BE49-F238E27FC236}">
                <a16:creationId xmlns:a16="http://schemas.microsoft.com/office/drawing/2014/main" id="{A165611A-0D48-19B1-327B-CB20AC29A4C9}"/>
              </a:ext>
            </a:extLst>
          </p:cNvPr>
          <p:cNvSpPr txBox="1">
            <a:spLocks/>
          </p:cNvSpPr>
          <p:nvPr/>
        </p:nvSpPr>
        <p:spPr>
          <a:xfrm>
            <a:off x="551818" y="74752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منكم يقرأ الكلمات والجمل لزميله. 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238D61-42D2-32DE-298C-92EA1F55A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BE08A5-A9CD-72B7-2EFC-A6EA7AA6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7BDB98-5F8B-B4FF-FDCA-9D8BABC1CB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E27AAF-21EA-CC26-A95A-AB7AE81BC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9372F5-5E82-8847-3029-37D5FA817A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A9F1822-8D44-2ED9-839E-11FA48089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F109E-1E9A-646C-EF25-81D7C0ABF6CC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1AD305-307C-E96D-8C92-6E547D2D9E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9544AE-49ED-3CB2-298B-E4DD209166A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AE26B-09C5-B950-AA51-E02A05F4FAA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Espace réservé pour une image  7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8694FB2-F3D6-6D11-1CE9-D069D2824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0" name="Image 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307CC4-5F22-D0F7-8CA9-473543844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7" y="4359281"/>
            <a:ext cx="2361981" cy="23619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77B8CA-9D0A-0792-0E42-5FD088B140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7264" y="1665161"/>
            <a:ext cx="3331820" cy="4685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3DAA4EB-6832-B8D2-8E61-8122DF7E19C1}"/>
              </a:ext>
            </a:extLst>
          </p:cNvPr>
          <p:cNvSpPr/>
          <p:nvPr/>
        </p:nvSpPr>
        <p:spPr>
          <a:xfrm>
            <a:off x="1113725" y="2701328"/>
            <a:ext cx="3607258" cy="12223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16473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B4F8-90CC-0461-6B89-6987A8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F37866-CD30-EE6D-85A7-1B2DE8AE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 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23A371B-5078-B1C9-1CCE-AE462C69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EC3C44-F23A-C15C-5A00-397F39E02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B41497-BD7B-F59E-941D-90D2755B23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D568AF-7D49-3466-9208-6CB67EDD59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64AE36-06FD-E2E9-B38A-8833FFF316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811327-21E5-EBFC-4A8C-F6E5840ABE0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79E7EF-59CF-F681-4DE6-7D7CA63F6CE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1AFFCA-7276-3961-D843-A79E7BD97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6CFEC0-A22E-117B-599E-310007D5F42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A58705-05EE-ED13-E93F-693B5C0806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CF182E-54B9-DE99-076B-BED218FDED7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C80355-AF0D-0344-B386-D877C8BF28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B76762-35AF-E0B3-2253-8DC60A4F4E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9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1C1481A-EC60-7597-A4B3-0D7CCACA7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sp>
        <p:nvSpPr>
          <p:cNvPr id="19" name="Titre 14">
            <a:extLst>
              <a:ext uri="{FF2B5EF4-FFF2-40B4-BE49-F238E27FC236}">
                <a16:creationId xmlns:a16="http://schemas.microsoft.com/office/drawing/2014/main" id="{9D175BC2-4F11-256A-9A28-BD39A9E5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45" y="782962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قفوا، سنردد نشيد "جسمي نشيط ومثابر" مع الحركا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1C7EB7-8F24-8593-5F5C-05C1D3A0D1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CC4122-6183-6DFE-03D5-483C669EEA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B099AD-6C9A-8A2B-4ADF-AE0053CE80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3F264-68F2-ECFA-4B09-CB3B4595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C93FE0-B31B-0CD6-0A0A-CF4E9D70385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80E5C3F-711C-7D08-7B10-253E42B10E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F7E4F4-13F8-2786-DEF9-71EFFB4BA0A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307D16-21BC-B0AE-C204-ECEAC30BB3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B29ECC-5EAA-63CD-AAF1-E4D3150E4BE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5E2220-A440-FD4B-7E03-5A4B1F8302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A761AD0-784D-95C6-9EC6-B5526A8F79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  <p:pic>
        <p:nvPicPr>
          <p:cNvPr id="3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FDDCB19D-379F-8F65-0FFD-B0ADD16B85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0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44B0-E472-D749-81A0-46F2CA84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BE003A5-E656-8C93-D899-3976CE30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F0AE1A7-7E7C-0012-A002-FAEFD3F55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5690CFB-F08A-9CA2-37CA-0F4375CFD5BE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وصف صورة من خلال إعادة ترتيب كلمات جملة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cs typeface="Microsoft Uighur" panose="02000000000000000000" pitchFamily="2" charset="-78"/>
                <a:sym typeface="Arial"/>
              </a:rPr>
              <a:t>(الإملاء الإعدادي: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تُحِبُّ – البِنْتُ – الرَّسْمَ – الْعَصيرَ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)</a:t>
            </a:r>
            <a:endParaRPr lang="ar-MA" sz="2800" b="1" dirty="0"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797E5-7E60-A9ED-1044-06AB9F0B5A1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43F369-ADEF-6FE2-BC51-C469E9120D11}"/>
              </a:ext>
            </a:extLst>
          </p:cNvPr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20AF830F-07B3-AE54-834C-ED610397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8A8BBA3-19BB-5C62-A7AD-DBEE8C6E4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16975" y="1777877"/>
            <a:ext cx="569909" cy="5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930E-3048-7B01-58EF-906B915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6E577FE-9FCE-E610-9379-BE20E6F9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اليوم كيف نكتب جملة نعبر بها عما يحبه الشخص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سأبدأ أنا أولا انتبهوا: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DD5DEE-8ED9-D98C-7054-D6D43D08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83C07-80C3-5252-CCFC-9DC229B3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BC42C-B542-4E36-6BE2-973C3E331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945856-8516-3974-4FD4-81321089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4994C-F50C-DCE9-D626-D4283DC0D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AA3958-0920-1C62-93B5-F30B9656E2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CC874-796A-8E19-F71B-AA46E158B49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8DC66-DC8A-7423-0015-F42CB92B5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3519D-D2F4-AD63-E0DD-3A0E670CCC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1B4D1C-ED42-6512-9107-9E71BF236D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C8B0F-7C4A-4B0E-3C65-44330C7A9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C87EE3F-31C5-0391-5626-D237866E36D2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2999AD-4B7A-C9F2-6FFF-2FDF904E34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593267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F595-5C36-5462-128D-70AEF41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046A71-6E5E-415E-3D3A-B1BFC982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أرى في الصورة بنتا 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EDB6F4-332C-38DA-2DBE-D5F36AAA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50740-F41C-5855-9CDB-E2BD4DF3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254A0-221B-29EC-F295-225B2D116B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A82947-0DCF-620D-8705-ECE100268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C1D9D-A812-F7E0-2697-A722434C4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C7C9CF-B454-A466-067F-69775F66D1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111356-B8C7-EBE6-F3FD-BB7674C17B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2B0060-ADEC-DDFB-2192-3FBFB1D32F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41E55-33DC-05BA-47D1-9AAB904FC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8AAB63-E325-1C5D-009B-1B990127C9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04790C-E46B-36FE-7984-CE7317397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DD1A16-AE28-C9B9-21F1-AF2127CB66E6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3BA42C-5EA1-81A7-8753-BADC8EE46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58215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5DCF-B406-48FE-EF13-B9573206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FCB20F-8E4D-89FA-9E0A-8D66E62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إذن أكتب تُحِبُّ البنتُ.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5E154C-5806-3BC4-6788-708E58BC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7C9D0E-E2DA-B84B-E424-827BCD7EB6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063262-21E3-E761-F6EA-88F58912D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A15D9C-C197-0BD8-9255-BCE3E508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03B85-D964-0502-4D3E-62521F56D9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653E10-AE5D-0BE8-603A-1EB62D4F61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B9D6C-36BE-1A55-6F79-A7A570B79EC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5C234-BF39-90AE-EADB-878560D510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1F11F-F909-D74E-2D6B-C845C91313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DF1E1-19ED-87FA-4686-008F99CF56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26AEF2D-36AC-0839-5A92-3A12091B7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31BD9B-D965-3C26-AB65-652CC08F94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BF5842-A878-E204-C19D-6F1A37D8C52A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ﭐلْـبِـنْـتُ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73959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7A0E6-F3D9-8165-F7B8-A1E27D50C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486D6E7-8EE4-8419-369E-CC34932A6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إذن أكتب تُحِبُّ البنتُ.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602A5F8-D9EC-A980-7FE4-A0E4ED2C27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DD7565-D274-41AB-7A3D-8EB6E76B79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67CA4E-DA91-AC9C-623D-35364387A4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37FAD0-AAC6-8BC9-6AD1-45CF85F21C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855569-5D05-D78F-E665-E4A5C04299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978333-1AA7-B52A-F0EB-CCD7A91D82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01EC10-00C2-FBE0-F015-C8B566DF32B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8E1A60-9882-886B-17BC-611E3DEE9C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4C2F06-0D9B-D4FB-A43A-2F0C63C7F02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A119CE-BBCD-8346-D131-5117F626246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B7A6B3-EBCC-ECF9-A1F1-F710EAE71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E5BA08-AE31-6D61-E77E-91B19D8CA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E5462A5-0E0D-247C-052A-2432377800F9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ﭐلْـبِـنْـتُ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46412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68EA2-A9D5-4599-7DDC-00CD5057F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48230ED-41EF-9A82-77D8-17FF9C14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أحتاج أن أكمل الجملة، أسأل: ماذا تحب البنت؟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55F9453-8A3F-1D91-C042-B5404CCD71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B77638-221E-8A53-0E92-07C874E86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02BA76-1F07-82DF-FD34-29A554B622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6A32E1-F576-297C-CDC0-2B7335BE4A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7FAA1E-67BD-37CB-EFD9-EE93E27BD6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A25E8F-6AC8-CF89-03D4-FE20674922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E08FDB-C943-656F-6C88-147094B352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836AB5-7BB2-EF10-7462-4693FDCE02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B8A36D-1A8E-E4F7-9086-1B098E0310F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364F3F-9F00-BA6D-62D2-7483C8E4B8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9F2666-694E-6ECA-9B01-465636CF3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D6B334-A60E-8F25-0294-0EC709528D52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ﭐلْـبِـنْـتُ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10F7D7-507C-AC65-5024-2B39C8A3DD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8976324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EDE2-05FB-93A1-2EB3-310BE6F2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E56BAF-7A4D-AB5C-78C9-9E1750CF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أرى البنت تحمل الورود. أكمل الجملة:  تحب البنت الورود.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B6C7AB-C08D-7B13-F4FF-330B1F7E4B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80D785-5344-D87C-3F7C-0FF700E283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16EB4-8671-0A0E-DAF9-33487BBC52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A17BF9F-3B8D-1DB0-B9D7-E4A68DEC2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2DFBD5A-4343-9619-462A-5DCDEEAEE9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0932F8F-2957-FD49-2E4E-AA27BFFA1C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6621E-2126-D1B9-26E4-B2E5BF47E6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85BAFF-3D44-5E4B-92AB-4023AAD552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F94E26-FB49-FBEC-E6A6-6378A5CC3F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6E5712-F816-14EE-9F59-3ABDB6C5794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B9C2E44-95FA-8170-083B-F275A1F871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A507D2-2308-ED6B-5580-0712AA9C3C4A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ﭐلْـبِـنْـت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َ 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105D1A-A7D6-4044-0EEC-148D535D25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125606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FFBEB-989C-0A1A-C456-41DD68C63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E8D0A09-7604-1445-6A01-82661BBC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أكتب الجملة، أتذكر وضع نقطة في الآخر. من يعيد قراءة الجملة التي كتبنا؟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3398D8-8D99-FE45-3051-227E195AF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A9BFEFC-E016-1C27-100F-4273E9FB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869562-A71F-7EEA-9383-87964FC7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DCDF7C-A947-D3BB-7FCB-38CC64EB4F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8F6627-E3C1-0A20-F23E-D8D0AA7978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382838-3EB8-DB07-EBDB-A77E264528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8EE9C-DB59-7289-70C4-6A86CA72C13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628B95-AC2E-9A57-5281-1286D9DFAC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7F69DB-0B3D-A6BB-58E2-B523C81AF14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0E157F-0931-0B79-A424-EF9C67CB79B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E02177-64C3-B8D4-8B1E-1B9817916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AC8660-FC4F-0172-86B0-F0C91B051D6B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ﭐلْـبِـنْـتُ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</a:rPr>
              <a:t>ﭐلْـوُرودَ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DCCBA9-44DD-D742-56E0-9E9E65F216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451" y="1922106"/>
            <a:ext cx="2833098" cy="2880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95914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5381-F98A-3449-30B0-5F79C699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FE04412-E455-75A8-9068-58FCD543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دوركم،  ستكتبون جملة تعبرون بها عما تحبه البنت في الصورة.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142B74-ACE8-1F57-0D25-2C0977A83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538CC-8B2C-CB6D-404B-F3D86951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E483D6-A1F1-622B-D159-99BC1930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7065DB-D604-1D85-3E45-8D9105D4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4928B-644D-C8C8-9559-80422E6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1500-1164-10E8-4C5B-D68E7CFB9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3E9C7C-94C0-F92C-B54A-8BC8C1EEDC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C91CE-8C92-A60B-41A5-1716238C13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DEB94-ECE0-5E04-2ED6-F312DA9BD49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2130CF-42C7-63D8-44F9-40CE5EA2F65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C7319-0914-04F7-6C0A-4E238A4A1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D4A596-06D7-535C-DC33-4DE706D976CB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8770B42-F468-8739-5903-8F7F2B95C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88383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23E8-7132-7761-395E-51958B15A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832E131-DD2E-977A-2A75-AAF82170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 السؤال الذي نطرحه؟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E02924-7C8B-5683-F5EB-458691ECD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894B4-2DB2-D231-2472-8ECA7D7928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7B040-26F3-E293-FCAA-E190B0534F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908182-9D93-18CE-3E2B-A1A5FB5B4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FB578A-D973-C717-57ED-2098FBFBC3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4A382E-3E92-13BB-3F0F-1F41230699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41B39A-DB98-EFD2-0149-47AEC03670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53A1D-E066-35A3-255C-067901A5FD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AAB922-6773-CB55-DD21-26225B04DF7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C05E66-9E15-267C-BAB2-F940A966A5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7620BA-422E-B739-191F-BCB6E4F210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4B2A51-E39A-78CB-519A-C5C472B34B85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61C90A-7F8A-3737-9972-6976C0338B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077125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40A28-6410-A02E-5F69-B697347A4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B0691E0-5B17-7316-F4F2-55F7557F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أحسنتم: ماذا تحب البنت؟  من يجيب: ماذا تحب البنت؟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A2826E4-108A-039A-C3CC-B052D434CC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FBEA5F-9E91-2D34-4E9B-DD439ADB52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244DF4-95DB-DC77-AB82-D79259EA62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F65BA9-37AE-67AA-1AE7-B99A9F647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583FE0-0F0C-CCA1-440B-8EF755D2E9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9A1A8E4-8FA4-4877-9125-3A5376F4D9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029F2D-25CB-21AC-C5F7-CACAD568CC6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6C9DF-B2DA-404B-F27E-55CC977DE7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A9FC56-C94A-0C6B-C072-6E6DE13CECD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F169D2-78F2-EFED-8E46-2B617E9CB8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0A8987-AA36-D5F7-F38D-09CF0DC6DC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9AFA6B-FCC4-4EAF-FB73-D7C3CC1BFE81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C2B3B0-A67A-09D4-32CC-0D99770BD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2607747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DC4E7-923C-94AF-5074-CF8D0D5E6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3209FFE-A34D-78E4-E82D-F7DBB5056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E75551-F0E6-9549-BAF4-C303E98C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D30806-98A0-4372-DAA4-F5CD745A94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626818-5E74-CC74-6F73-4949030E17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D09A94-E3FC-C3CA-4983-EA8F325907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62CC1D-E302-AC5E-D551-F620E149BB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8B4F32-9075-E58D-7317-2D901D5A76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5E97B-A437-1C05-57DD-0D4EB27A90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8D1A8-DFD7-36DC-DDA6-ADF656B9C32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CADAA6-F4D0-9F5A-459C-2662F5D8FFF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399132-610E-2439-8591-DC9D9AB3F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B424D3-97C1-07CD-1886-24BFFD2C5A6C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C00000"/>
                </a:solidFill>
              </a:rPr>
              <a:t>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D11828-28F3-E151-0BD4-7EF9D88C1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0E18455F-448A-E5D0-C436-A99BD5DE7785}"/>
              </a:ext>
            </a:extLst>
          </p:cNvPr>
          <p:cNvSpPr txBox="1">
            <a:spLocks/>
          </p:cNvSpPr>
          <p:nvPr/>
        </p:nvSpPr>
        <p:spPr>
          <a:xfrm>
            <a:off x="398069" y="738000"/>
            <a:ext cx="71907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أحسنتم، تحب البنت الحليب. نبدأ الجملة ب: تُحِبُّ.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65515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6CB1-657F-8569-8612-46A0FD4A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2ED7A3D-0A27-BB43-57AE-3BFEFE9BEA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95991E-9E53-F0FD-3CC1-651EFBF92A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45F808-06F3-F250-6E37-57046D6512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6C4D51-D83F-11DA-3C28-DFA578175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869210-7FEA-D4F2-E1FA-7D0D3D301A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C8DE3E6-CCAD-2300-2004-77C54A1168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306F50-EB79-76E2-EC2A-897BF62CBF3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6289E-089F-0178-DB60-22261300F4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502CC-AEA8-92AE-411C-0F6280DCEE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9DB6B8-1F8C-3A0C-9AAF-9F47E106B09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824A1B-DCCD-8958-26AC-769665BCC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D11F91-BA7E-45CA-800F-AA527F942027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3200" b="1" dirty="0">
                <a:solidFill>
                  <a:srgbClr val="C00000"/>
                </a:solidFill>
              </a:rPr>
              <a:t>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......... 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EFFFD3-8472-2063-D768-62D6DF35F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66FBB105-B444-BEC4-E6AD-2858BA21CAA5}"/>
              </a:ext>
            </a:extLst>
          </p:cNvPr>
          <p:cNvSpPr txBox="1">
            <a:spLocks/>
          </p:cNvSpPr>
          <p:nvPr/>
        </p:nvSpPr>
        <p:spPr>
          <a:xfrm>
            <a:off x="398069" y="738000"/>
            <a:ext cx="719074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من يقوم إلى السبورة ليكمل الجملة؟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512970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B6DC7-3EF3-DAAC-1357-E943D16B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5A4F483-BE7A-783F-5D9A-FCAA8E7D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من يقرأ الجملة؟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F1CC37-0685-344B-53F4-305A2A52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9C3EBF-3B1F-4266-1393-713A4EFCB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E7B6EF-712D-D731-F1EE-1EA17881FD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FB9763-9D58-49EA-C4EB-8EE9413D6C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E0D221-0131-F950-74D9-4A0BE35FA7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1F4111E-79AC-C4AD-1FE2-94E73965D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D247CB-FC75-2090-0656-C4E97255F5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0C1E5A-F1DD-E920-FE90-7513EC145A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62D92-0183-B86B-E571-A7082D535E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C26BD8-402B-891E-8934-99949A4DD7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60EC1F-F9E2-65D3-318F-3DC148374D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E8CE12-EB8B-D432-388A-F6D58BA64829}"/>
              </a:ext>
            </a:extLst>
          </p:cNvPr>
          <p:cNvSpPr txBox="1"/>
          <p:nvPr/>
        </p:nvSpPr>
        <p:spPr>
          <a:xfrm>
            <a:off x="1956654" y="5125748"/>
            <a:ext cx="5136314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ـحِـبُّ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ﭐلْـبِـنْـتُ  ﭐلْـحَـلـيـبَ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920FC7-22F9-CF72-8D47-57C7281047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7263" y="1940768"/>
            <a:ext cx="4106727" cy="274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6108725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28AD-B7B8-C25E-D958-1C082CF7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0D9CD043-3E22-6106-FF41-9B69991F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 سأملي عليكم بعض الكلمات التي سنستعملها بعد قليل في نشاط الإنتاج الكتابي.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045783-B539-A37E-9D9E-63480FAB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D49E4-9A59-9626-C44E-7425015F0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394C0C-ADCD-9BD8-78A8-EF3A2A31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E5CFF9-9447-21F1-3F0A-0227F82A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A05DE-CF49-1B44-0E43-6574664FF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2E8E8A-4D7E-B733-B0ED-50C0D3E1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9D3E8-01FE-62B5-5146-E47E718289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A166DA-1F08-0AB1-15BD-A3B9FA6370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35E97C-454F-B0C4-7E50-DB60F0F24BF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0EE4DD-4E31-A1FA-8A88-793CB40FA2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F94CF5-C847-0018-0C89-9A01982FEC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54B73-1D3D-B8D8-0E0F-B934BD88CA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30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EE2E-01D2-42DB-AA1C-594F18A1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A4522F-2A6A-6D3E-AA3B-08FE77B6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اكتبوا: ...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(كلمات الإملاء مدونة على الشريحة الانتقالية)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A6D1F6-D94C-11D1-DD79-BC43D401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37651-CEF2-B6A8-40B2-FEE2275E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85BFD2-437D-720C-3CB9-A794EA05C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2A58B3-96AD-87BB-CFF5-384088C63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A0A06B-E059-A785-4027-6E61242E0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E8693C-FDFE-EEA4-EC34-54A2D41432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F0422-E93F-ABD6-E6D2-A25E753E73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3122D6-71A4-DC69-C3FE-6A8021F162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68540-8B9C-DAF3-5D14-283C42EC9C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48386-1CBE-6D38-8CD9-C4AE5FA681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FE0078-BBA9-4ADA-AF76-11909E04F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03E28-0A63-97B9-0C8D-CD03C54EE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7399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E780-CD7E-F1AB-5611-41DD04D3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34D3B-A8FA-09F1-53D1-BF24B0BA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96AB12-F7B9-4B49-6534-AFFE03B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591AE-629E-3757-5394-2ACBC4019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1628B4-7F3E-C196-E6DC-95A09372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5846FF-E115-EB9F-3756-C96439419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3CEFD-68B9-4736-75FF-B15C9913E0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78C94-D086-F31B-DB2B-70C642B763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FB3C9-CF03-10AA-56FB-5C41A49AD8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9419-80D6-BEAB-1625-C7AD2EBEDA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9B6ED-A08A-CC4F-2863-CF831B9B28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1675C6-45AE-835A-D512-DA01795DC52F}"/>
              </a:ext>
            </a:extLst>
          </p:cNvPr>
          <p:cNvSpPr txBox="1"/>
          <p:nvPr/>
        </p:nvSpPr>
        <p:spPr>
          <a:xfrm>
            <a:off x="-777540" y="738000"/>
            <a:ext cx="828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الكراسة الصفحة 91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D34F6-81D5-5078-1DC3-0E406C3EF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D50940-376A-6C9B-AB6D-B1C0E7084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640802"/>
            <a:ext cx="3412930" cy="4718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CCDBBFC-ECB1-7469-30F0-EE1DA2353036}"/>
              </a:ext>
            </a:extLst>
          </p:cNvPr>
          <p:cNvSpPr/>
          <p:nvPr/>
        </p:nvSpPr>
        <p:spPr>
          <a:xfrm>
            <a:off x="2481943" y="5038529"/>
            <a:ext cx="3648269" cy="1184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10070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1F74-A7B0-8CD5-7015-492D84D1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BBD288-3B38-14E1-72CD-A5A71D20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4CCA30-AD6B-115D-D0DA-F015FE383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D95280-AEE3-70B7-5687-25CF4DAD9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E0F5D-F949-8E6B-D021-2321192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E95A44-E645-247C-788D-29D354F68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9AF4E7-71A5-157D-27BA-5029808FA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DAA1A-229B-122A-C320-C684AB977F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50BAD-1155-5AB6-7AFB-A8121EC5A2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8D18F5-6013-9B52-6CA0-2A8999E0E5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D6178-2D26-BA26-9621-206A587966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87061F-9FA8-B9EA-9E8A-FE1811EB5006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الصورة، ماذا تحب البنت؟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592356-B5AB-EF4E-C7A7-0ABA6EB80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A1ED0F-5686-902E-B7A5-733A73DD1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846" y="1884227"/>
            <a:ext cx="3686680" cy="380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2055EE8-6293-2597-A918-07D22115A2C8}"/>
              </a:ext>
            </a:extLst>
          </p:cNvPr>
          <p:cNvSpPr txBox="1"/>
          <p:nvPr/>
        </p:nvSpPr>
        <p:spPr>
          <a:xfrm>
            <a:off x="2674933" y="4725956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304631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79EAD-5CDC-8477-55B3-9D5AAF74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C95451F-B51B-D791-72AF-36FE7C71A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4496A-38F9-9FBD-29B3-09197C69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71F61F-C0B4-C038-A216-47FD1F029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163356-F544-5079-F01F-CDB8B4374F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2E4E2-CF2C-5AC1-26E4-92776D8AFB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DC9F92-2997-BE34-07F1-6CEF50B739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9527C4-E7A5-7247-CE04-35757A333AF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29D035-3B97-34A7-8C78-07BBD8D416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C88670-343E-525B-DA3A-44134D0E486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559E21-B5D4-843F-6587-CA2486AA7F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5EDA54-8667-275A-57DA-E82FC1EF6FBF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أحسنتم: تحب البنت الرسم؟ من يردد الجملة؟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E69CBD-AE25-8F6D-80D0-17797B729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F304A5-41F3-7F18-E0B8-42DB4BE9C4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846" y="1884227"/>
            <a:ext cx="3686680" cy="380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74FA6E-25A1-D0C3-D1EE-7AAA76C1ADBB}"/>
              </a:ext>
            </a:extLst>
          </p:cNvPr>
          <p:cNvSpPr txBox="1"/>
          <p:nvPr/>
        </p:nvSpPr>
        <p:spPr>
          <a:xfrm>
            <a:off x="2674933" y="4725956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8770655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708A-B371-0F08-8873-E61B6B2FC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BA3A15-DD11-3F9F-39AA-559929EF35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B24551-F579-3341-5CEB-5DE18C654E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4AFCC7-2A37-70CA-30D0-D57D8DCB58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79A4B8-EC8E-E805-B132-B9F66A7F91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B81CBF-132A-6F81-E1FB-EA7A8BC143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1F4B8-2811-5764-8F86-2C438CA15D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4552E-DB10-FD13-4EB7-2C359B977D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8DA32A-0E68-A2E6-A7EB-64358133E5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C50CC6-F322-0A75-8173-CEA1D9F4F3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19B7E-E705-78EE-450C-2A3A83778C7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1CF1F5-B021-A1CB-B860-874C434AC210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أكملوا الجملة واكتبوها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0D52E8-D31D-DBFD-638C-D9691C603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D8A89-7398-26CB-2F1C-EFC97BDA44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846" y="1884227"/>
            <a:ext cx="3686680" cy="380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7D1980E-DE0A-4642-443B-2DC796813215}"/>
              </a:ext>
            </a:extLst>
          </p:cNvPr>
          <p:cNvSpPr txBox="1"/>
          <p:nvPr/>
        </p:nvSpPr>
        <p:spPr>
          <a:xfrm>
            <a:off x="2674933" y="4725956"/>
            <a:ext cx="318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189339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532E7-7FF2-54C6-7600-C4862CD29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D9D3EDD-D893-016B-0488-B84B9A89B4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C160E2-C17D-85C6-AD82-4FCCAE4264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591CC-7B06-7B38-9764-5911B0C4A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4C7696-D8EC-F70B-9F53-779A612C7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1ABC4A-C7AA-4564-5DE2-315452ED34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15454C-5EA8-30CD-518F-5F26F3D41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5BBAA5-56AE-4BD5-07C5-84C42D78A75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E4B7CA-3526-7D76-2290-AA89291AEF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6D7FF7-5A7B-891D-48AA-375C3A96B22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15B1C8-9FE2-C5FA-29B3-0574D157E73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FDD776-C110-2068-FAAB-3FFA24D16154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صححوا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E25807-71B5-6D9A-FD4C-D44C8E156F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E45F34-C962-CF98-C35F-A7A30374B5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846" y="1884227"/>
            <a:ext cx="3686680" cy="380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D85FB0-F203-52E5-D6E1-88EED706CD82}"/>
              </a:ext>
            </a:extLst>
          </p:cNvPr>
          <p:cNvSpPr txBox="1"/>
          <p:nvPr/>
        </p:nvSpPr>
        <p:spPr>
          <a:xfrm>
            <a:off x="2586654" y="4713428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 ﭐلْـبِـنْـتُ ﭐلـرَّسْـمَ.  </a:t>
            </a:r>
          </a:p>
        </p:txBody>
      </p:sp>
    </p:spTree>
    <p:extLst>
      <p:ext uri="{BB962C8B-B14F-4D97-AF65-F5344CB8AC3E}">
        <p14:creationId xmlns:p14="http://schemas.microsoft.com/office/powerpoint/2010/main" val="124518401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9B92-8EA6-89D5-57D6-FDEA2657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7774E6-6C59-30B5-FD87-B918E651D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21B96-136F-7CA2-97A0-EF27E47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F15CE4-8BA1-DCEB-D569-6405E2623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C5C19-7DE8-33E0-5083-75304575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83CB0-8095-8C41-1F37-592D5576E9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0E3B0-E642-7244-2253-3D4C0D5AB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78B927-AFCD-891E-3042-36C5A6FEEE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90908-8A12-89CA-15A0-4A6DE07F4F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30D1D-63FC-3265-0481-3BB5E3206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9E77EB-7416-AC66-981A-5777C7B2DF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60E58C07-6381-6FA8-3827-17A39853AC7B}"/>
              </a:ext>
            </a:extLst>
          </p:cNvPr>
          <p:cNvSpPr txBox="1"/>
          <p:nvPr/>
        </p:nvSpPr>
        <p:spPr>
          <a:xfrm>
            <a:off x="-265177" y="858154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خذوا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549BE74D-A54D-C879-A32F-7152D76F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20" name="Espace réservé pour une image  19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E304286-A050-7C66-BDB1-47E8B47E6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13628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D79A-E939-94BD-6E1E-6EF3BCDC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0108F1-5D5C-F049-2803-59B98382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58188-4D92-F4B0-DA1C-99668B22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CC26-FEDF-7AA2-1F68-D1810FB6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288B4-1447-ADA1-0BFD-0BA2997B2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9E8E9C-1C32-C068-801A-FF6281D1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E3CBE5-0C11-F232-19C9-E80CBD70E4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27F96-2BCD-6E04-75F8-9C3E577E6F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B3813B-2658-A9FC-4038-2CA88AEF9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DED8C-EAA6-90C4-9039-0357BA9A8E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83DBC-D5F5-09B8-DC39-3A049ABD61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1341AE9-69FD-238C-06E6-FEECBF01162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لاحظوا الصورة،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تحب البنت؟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66836-3B59-DDFC-6A2D-666DFABB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F4DB2D-753D-6966-F9F5-811DB8B58C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882143"/>
            <a:ext cx="3650429" cy="3576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86C36FB-4FF7-85AF-B604-4CAA60AE8598}"/>
              </a:ext>
            </a:extLst>
          </p:cNvPr>
          <p:cNvSpPr txBox="1"/>
          <p:nvPr/>
        </p:nvSpPr>
        <p:spPr>
          <a:xfrm>
            <a:off x="2586654" y="4508155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</a:t>
            </a:r>
          </a:p>
        </p:txBody>
      </p:sp>
    </p:spTree>
    <p:extLst>
      <p:ext uri="{BB962C8B-B14F-4D97-AF65-F5344CB8AC3E}">
        <p14:creationId xmlns:p14="http://schemas.microsoft.com/office/powerpoint/2010/main" val="350163900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AA43-7523-762F-BE5F-7F22DDFF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BA7B34-BBA4-A000-C172-A79F4CD41B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D10287-B9D6-0D75-164B-C0512E22C3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D2F29D-6545-76B0-191C-CDF27470FC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0E356C-8B61-ECEA-58A5-4144B7C666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8E3012-662F-3B8A-4CBB-4BE71B0E56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580D29-6495-67FA-B131-DD3156E65B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227ED7-2B2E-2CD4-BE4D-93655D7307E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B2943D-E2D8-8935-0D85-E9815DCC16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7F659A-C9F5-4024-043A-60FD400A997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63B5B-F539-A846-08F2-B5AAC0DA126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35140D0-7402-1463-B4D4-83A8BC158E3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أكملوا الجملة واكتبوها في دفاتركم. لا تنسوا النقطة في نهاية الجملة.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51979D-AE34-3188-1C7D-366CD1E8E7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47CBE2-F0A0-9E06-F403-1453391125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882143"/>
            <a:ext cx="3650429" cy="3576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632A390-2FD0-A5FE-5302-9FA81CA0508B}"/>
              </a:ext>
            </a:extLst>
          </p:cNvPr>
          <p:cNvSpPr txBox="1"/>
          <p:nvPr/>
        </p:nvSpPr>
        <p:spPr>
          <a:xfrm>
            <a:off x="2586654" y="4508155"/>
            <a:ext cx="330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  </a:t>
            </a:r>
          </a:p>
        </p:txBody>
      </p:sp>
    </p:spTree>
    <p:extLst>
      <p:ext uri="{BB962C8B-B14F-4D97-AF65-F5344CB8AC3E}">
        <p14:creationId xmlns:p14="http://schemas.microsoft.com/office/powerpoint/2010/main" val="284789599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9E06E-85C2-80B8-59E4-429796AB4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67798A0-DAA2-9120-92F9-6544EB1CD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38AA2A-89F6-C64F-95D1-CE606859F5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3F845-6E59-99D1-2F77-7293C2369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F4A47E-A5DD-625D-7333-4B7C99DCD7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A22606-1C04-C359-7F93-7E6AB25523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D2FC7D-042D-2A51-AC58-AE5F21BBF9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AB9C3C-35A5-38A4-C747-D0594FB8551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14873F-5AB9-4DFE-5EFD-FC57C6D700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4F965-0DA3-AF48-840B-AD35E92746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62C89A-7D8F-C7FD-D835-CC7470989BE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B723826F-9AF3-36AD-243E-C1C1C3BE82C8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صححوا في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6C36D5-72CF-6C4A-EB65-532A8AFD3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983DF4-395C-22EE-45FD-BC515BB370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1882143"/>
            <a:ext cx="3650429" cy="3576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2E359BE-722D-4090-01F4-788CA8B5F88E}"/>
              </a:ext>
            </a:extLst>
          </p:cNvPr>
          <p:cNvSpPr txBox="1"/>
          <p:nvPr/>
        </p:nvSpPr>
        <p:spPr>
          <a:xfrm>
            <a:off x="2437364" y="4508155"/>
            <a:ext cx="3650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تُـحِـبُّ ﭐلْـبِـنْـتُ ﭐلْـعَـصـيـرَ.  </a:t>
            </a:r>
          </a:p>
        </p:txBody>
      </p:sp>
    </p:spTree>
    <p:extLst>
      <p:ext uri="{BB962C8B-B14F-4D97-AF65-F5344CB8AC3E}">
        <p14:creationId xmlns:p14="http://schemas.microsoft.com/office/powerpoint/2010/main" val="406925739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AE84-F914-1007-2E26-6689C10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EACFDA-8B7A-A441-DC25-9633656F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8FFB65-7511-320B-FDC3-4459BDCE12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EAC142-AEA7-A4FD-26C8-432147EA2E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3858DE-D285-16E7-0766-CA21FC58A8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391281-2DE7-A6C1-17FF-20C1F8DABF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D18A4-49E2-9437-4C28-FAF48396EB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C5637B-277A-F0F4-AE85-230A5F644DD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29613B-DF62-B07F-BA19-FDAF0309B9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F56C8-348C-4B2B-736F-9760C9E3EFF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C5913-33A8-70F1-6B46-C23DE8D9CAF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F65C203F-0ECC-3852-A5D7-EFE1A4CC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dirty="0"/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هو (هي) .......... صفقوا له (لها).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EEA774E-A88E-0047-7E7A-6DBE35343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00CEA9-E398-27B5-AE71-7AD4B1AE1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3021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56" y="89128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469435" y="1005761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8" y="1752018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821837-8211-F486-101A-CCB8E0EFBFB7}"/>
              </a:ext>
            </a:extLst>
          </p:cNvPr>
          <p:cNvGrpSpPr/>
          <p:nvPr/>
        </p:nvGrpSpPr>
        <p:grpSpPr>
          <a:xfrm>
            <a:off x="839526" y="2286000"/>
            <a:ext cx="5066751" cy="2976448"/>
            <a:chOff x="3833379" y="1403840"/>
            <a:chExt cx="2473843" cy="1734395"/>
          </a:xfrm>
          <a:solidFill>
            <a:srgbClr val="5080BC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D4A76B-931E-9B93-590E-C5A35DAE22C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DE48B5-3ECF-2A91-39EA-5EC26A968EE9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7A81FCEE-DF68-E4A2-D226-C5A782C60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980"/>
            <a:ext cx="7059599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نقرأ مقاطع وكلمات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وجملا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تتضمن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المقدمة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C49BE-F1D9-6814-B9B5-A0242827C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4AAA3-EE17-AB8D-351C-F1721927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13C88E-E3E5-B7E7-2694-E673F0499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F62C5-221C-E657-B6D2-FD5DFBBEE2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F98B1D-8160-EE1C-4F77-7EE144172B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AF3219-27B9-4121-258E-C4FDB9E95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CB4A4-977D-BC07-C0A3-3EDE5EAA70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99929-E924-8230-05D0-FCB77ED41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D25A8-3980-C4AE-70E4-1BBCDAB03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4EBF2-58F7-B48A-9A27-81A4FF2BE6A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EE6A5B2B-6ACB-8CC4-AA92-BD84C9D58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42DC8A-3B7A-D3A7-F94B-C2A0D4945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93D4F2-A750-5462-2E06-42E50B4AD6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4965" y="3257657"/>
            <a:ext cx="4212461" cy="85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282D-6EA1-497B-FB9D-CFB5DB80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3C9515-1EF2-D76F-F393-9B45FD2DB63C}"/>
              </a:ext>
            </a:extLst>
          </p:cNvPr>
          <p:cNvGrpSpPr/>
          <p:nvPr/>
        </p:nvGrpSpPr>
        <p:grpSpPr>
          <a:xfrm>
            <a:off x="966576" y="2170624"/>
            <a:ext cx="4952597" cy="3395827"/>
            <a:chOff x="3833379" y="1403840"/>
            <a:chExt cx="2473843" cy="1734395"/>
          </a:xfrm>
          <a:solidFill>
            <a:srgbClr val="906A90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BBD2B89-34BA-000E-1E34-D51F8FFBA61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793C2CD-4610-4B8D-7BB4-3B2AABC18E3F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FB4973EC-7FF0-D37C-6525-ABEE4AA9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أيضا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تعبر عما يحبه الشخص. ما هي الجمل التي كتبنا؟</a:t>
            </a:r>
            <a:endParaRPr lang="tzm-Arab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Nada-Standing">
            <a:hlinkClick r:id="" action="ppaction://media"/>
            <a:extLst>
              <a:ext uri="{FF2B5EF4-FFF2-40B4-BE49-F238E27FC236}">
                <a16:creationId xmlns:a16="http://schemas.microsoft.com/office/drawing/2014/main" id="{EE97C5ED-4C29-6FD9-FA10-FB6BF8D60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7380" y="2503565"/>
            <a:ext cx="1921837" cy="3069256"/>
          </a:xfrm>
          <a:prstGeom prst="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985AA29-57A4-554F-80C0-9E4A51A42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0AA3EA7-DA04-9835-B0F0-08B39045F3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F86B48-97B9-2C79-9E4F-514DEE86C1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4F0466A-60C6-BCCF-032A-4CB864BF7D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D6DE6B-CC2B-5D89-041A-F089E1CABA6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7C2633-5343-D38D-0827-966C5B092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C3567AD-B523-5535-4674-7ABF377C66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91A766-6A3E-7D54-69BD-286A9F08914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2893D6-A6C8-91FC-176B-7519933917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6E4EF4-2610-FE85-1918-CD599F7248C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41B276-5A48-F905-FBA9-19AF0D525F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76D423-7B85-DCB3-15F9-D6CA05E08E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2566" y="2703231"/>
            <a:ext cx="2105346" cy="21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9851-BC88-66E6-13ED-DB63C422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09B59E-7260-308D-AD40-326FDCC2F80F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681B1457-D74E-200B-1E3D-A0CD2C78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والجمل والفقرة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الصفحة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91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45AAAC2E-8A97-8788-6B21-99EEE89244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B8794C-8DB4-2249-4855-F57CAF459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728362-881A-A169-4FB2-CE065058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19F8F9-A25A-F3F5-A00E-90245F740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DBB7775-7FC1-CB77-5D09-B7A418EBD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65E6AE8-4AF8-90F1-3233-9AB915D226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64BEDB0-D5F7-D8C0-04AB-665810624A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9DA1D9-4FD0-F92B-A7EE-EBC6EEAD6F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C525C2-6299-5A8D-BDB1-7FA68123DD8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CB1706-E564-00FF-40FE-AA36424CAB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A1EA46-92C7-D955-24AF-D7758107E43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075438-3323-E58E-7D70-442A19B997B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6B8316-9853-FD65-D8D2-F08679859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3540" y="1706187"/>
            <a:ext cx="3331820" cy="4685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A1CCBD-C924-76DE-591C-5F22B814AE34}"/>
              </a:ext>
            </a:extLst>
          </p:cNvPr>
          <p:cNvSpPr/>
          <p:nvPr/>
        </p:nvSpPr>
        <p:spPr>
          <a:xfrm>
            <a:off x="2805902" y="2155371"/>
            <a:ext cx="3107095" cy="28831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961517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F6FA9-ED8F-C422-21AF-4636073A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5DA48D-7AC4-2A40-177E-F2C2811E536A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9E106FD6-880D-383C-B7E2-39034855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الكلمات على دفتر الواجبات المنزلية، سأملي عليكم بعضا منها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147118E3-7C37-F848-7DFF-6F98B06293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2E1DE4-2F4A-2F3B-8868-232F8DC40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602C26B-1D1A-9BAB-A879-E2B209C8A3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7DA723-C740-05CD-DE7F-7F25E7A943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9C31D81-FEEA-F0D3-C0B8-AE6BC949C7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0953234-46D4-F4BF-E8BA-7393216A58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2C18C7B-E7C3-29ED-93DA-C816E2FA6A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22DEE58-BAE7-B3A8-9547-1767768A1B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1DA9B3-4880-4A57-E466-97472B27BBA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64D752-2B7D-CDEE-11DE-EAAC223B36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1ED691-8C74-7513-A81E-4971854D791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809161-3E5D-AF8E-70C1-BB1F0DBEE59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D73CBC-AC04-76FA-FD35-FB911C196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8650" y="1706187"/>
            <a:ext cx="3331820" cy="4685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259D9A-9E85-451F-BD73-E5EBA4F5BF22}"/>
              </a:ext>
            </a:extLst>
          </p:cNvPr>
          <p:cNvSpPr/>
          <p:nvPr/>
        </p:nvSpPr>
        <p:spPr>
          <a:xfrm>
            <a:off x="2664305" y="2736003"/>
            <a:ext cx="3648269" cy="5140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96253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514337">
              <a:spcBef>
                <a:spcPct val="0"/>
              </a:spcBef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الحصة القادمة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F076C394-BB68-ADEB-B36C-06E5FF147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4F059-25C2-320B-F756-4CD88265981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ECEF63-8374-7C16-7FEA-BAACF18E4A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544784-39EC-5C96-5087-DFF75F00D1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4C1644-12D6-22F2-6DB5-DD1444D1B6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018125-043D-C2FF-138A-F49B4A3340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0828B7-8DED-6FB6-1E0D-03EB1B8DC8D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58ECB74-AC63-245B-2CBD-BFCA7C5416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828AC9-F880-565D-7552-CEC8C54594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9268E4-8076-4D09-D7A1-1707A915E8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210E86-6885-F4B8-2FB7-DBEA682B387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D06F08-97CF-0BA5-BF48-9AC3C49090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A8B218-B9CF-B97A-B830-C80A4A667E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إنتاج 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17135</TotalTime>
  <Words>2113</Words>
  <Application>Microsoft Office PowerPoint</Application>
  <PresentationFormat>Affichage à l'écran (4:3)</PresentationFormat>
  <Paragraphs>577</Paragraphs>
  <Slides>81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81</vt:i4>
      </vt:variant>
    </vt:vector>
  </HeadingPairs>
  <TitlesOfParts>
    <vt:vector size="114" baseType="lpstr">
      <vt:lpstr>Dosis SemiBold</vt:lpstr>
      <vt:lpstr>Modern Love</vt:lpstr>
      <vt:lpstr>Wingdings</vt:lpstr>
      <vt:lpstr>Dosis Medium</vt:lpstr>
      <vt:lpstr>Calibri Light</vt:lpstr>
      <vt:lpstr>Dosis</vt:lpstr>
      <vt:lpstr>Microsoft Uighur</vt:lpstr>
      <vt:lpstr>Arial</vt:lpstr>
      <vt:lpstr>Calibri</vt:lpstr>
      <vt:lpstr>Dosis ExtraBold</vt:lpstr>
      <vt:lpstr>Noto Sans Symbols</vt:lpstr>
      <vt:lpstr>Conception personnalisée</vt:lpstr>
      <vt:lpstr>1_Env-Enseignant</vt:lpstr>
      <vt:lpstr>01- نشاط اعتيادي</vt:lpstr>
      <vt:lpstr>02-  استماع وتحدث</vt:lpstr>
      <vt:lpstr>03- قراءة</vt:lpstr>
      <vt:lpstr>04- إنتاج كتابي</vt:lpstr>
      <vt:lpstr>3_Env-Apprenant_Tmplt</vt:lpstr>
      <vt:lpstr>2_Env-Enseignant</vt:lpstr>
      <vt:lpstr>3_04- قراءة/ كتابة</vt:lpstr>
      <vt:lpstr>1_04- قراءة/ كتابة</vt:lpstr>
      <vt:lpstr>3_Env-Enseignant</vt:lpstr>
      <vt:lpstr>3_01- نشاط اعتيادي</vt:lpstr>
      <vt:lpstr>4_04- قراءة/ كتابة</vt:lpstr>
      <vt:lpstr>4_Env-Enseignant</vt:lpstr>
      <vt:lpstr>2_Thème Office</vt:lpstr>
      <vt:lpstr>7_Env-Enseignant</vt:lpstr>
      <vt:lpstr>5_04- قراءة/ كتابة</vt:lpstr>
      <vt:lpstr>04- قراءة/ كتابة</vt:lpstr>
      <vt:lpstr>5_Env-Enseignant</vt:lpstr>
      <vt:lpstr>1_01- نشاط اعتيادي</vt:lpstr>
      <vt:lpstr>1_03- قراءة</vt:lpstr>
      <vt:lpstr>6_04-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Présentation PowerPoint</vt:lpstr>
      <vt:lpstr>قبل أن نبدأ الحصة نتذكر شروط الحصول على نجمة التميز. </vt:lpstr>
      <vt:lpstr>ضعوا اللوحة والكراسة في القمطر.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من يقرأ؟</vt:lpstr>
      <vt:lpstr>خذوا الكراسة ص 91. </vt:lpstr>
      <vt:lpstr>بعد أن تدربتم على قراءة النص طيلة الأسبوع،  ستقرؤونه اليوم بمفردكم. من يقرأ؟</vt:lpstr>
      <vt:lpstr>استماع وتحدث</vt:lpstr>
      <vt:lpstr>استمعنا في حصص سابقة لحكاية لنمرح معا. ماذا تتذكرون منها؟</vt:lpstr>
      <vt:lpstr>سنصف الآن بعض المشاهد بجمل مفيدة.</vt:lpstr>
      <vt:lpstr>ماذا يفعل الأطفال؟ أجيبوا بجملة مفيدة وتامة.</vt:lpstr>
      <vt:lpstr>أحسنتم، يصنع الأطفال سيارة . (أو سيارة عجيبة). رددوا. ردد أنت.</vt:lpstr>
      <vt:lpstr>ماذا يفعل كمال؟ أجيبوا بجملة مفيدة وتامة.</vt:lpstr>
      <vt:lpstr>أحسنتم، يجر كمال السيارة العجيبة بقوة. رددوا. ردد أنت.</vt:lpstr>
      <vt:lpstr>ماذا يفعل الأطفال؟ أجيبوا بجملة مفيدة وتامة.</vt:lpstr>
      <vt:lpstr>أحسنتم. يصفق الأطفال لكمال. رددوا. ردد أنت.</vt:lpstr>
      <vt:lpstr>يمكن أن نقول أيضا. يقدم الأطفال الجائزة لكمال. رددوا. ردد أنت.</vt:lpstr>
      <vt:lpstr> في الحصص السابقة تعلمنا كيف نذكر لعبتنا المفضلة، </vt:lpstr>
      <vt:lpstr> من يمر إلى السبورة ليتحدث عن لعبته المفضلة؟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Présentation PowerPoint</vt:lpstr>
      <vt:lpstr>قراءة</vt:lpstr>
      <vt:lpstr>تعلمنا كيف نقرأ مقاطع وكلمات وجملا تتضمن حرفي الظاء والثاء، اليوم سنراجع ما تعلمناه. </vt:lpstr>
      <vt:lpstr>قبل ذلك، خذوا الألواح سأملي عليك بعض المقاطع. (المقاطع مدونة على الشريحة الانتقالية)</vt:lpstr>
      <vt:lpstr>من يقرأ؟ (خاص بمن لم يتوفقوا في رائز الإملاء).</vt:lpstr>
      <vt:lpstr>من يقرأ؟ (خاص بمن لم يتوفقوا في رائز الإملاء).</vt:lpstr>
      <vt:lpstr>من يقرأ؟ (خاص بمن لم يتوفقوا في رائز الإملاء).</vt:lpstr>
      <vt:lpstr>من يقرأ؟ (خاص بمن لم يتوفقوا في رائز الإملاء).</vt:lpstr>
      <vt:lpstr>أنا أقرأ وأنتم ترددون بعدي.</vt:lpstr>
      <vt:lpstr>من يقرأ؟ (خاص بمن يحتاج التدرب على الدمج)</vt:lpstr>
      <vt:lpstr>أنا أقرأ. </vt:lpstr>
      <vt:lpstr>من يقرأ؟ (خاص بكل المتعلمين).</vt:lpstr>
      <vt:lpstr>أنا أقرأ. رددوا بعدي.</vt:lpstr>
      <vt:lpstr>من يقرأ؟ سأعين 4 متعلمين لقيادة القراءة.</vt:lpstr>
      <vt:lpstr>الآن سأقرأ جملا باسترسال. رددوا بعدي.</vt:lpstr>
      <vt:lpstr>من يقرأ كما قرأت؟ سأعين 6 متعلمين لقيادة القراءة.</vt:lpstr>
      <vt:lpstr>خذوا الكراسة الصفحة 91.</vt:lpstr>
      <vt:lpstr>Présentation PowerPoint</vt:lpstr>
      <vt:lpstr> وقت النجمة الآن. الفائز بنجمة القراءة هو (هي) ........ صفقوا له (لها).</vt:lpstr>
      <vt:lpstr>قفوا، سنردد نشيد "جسمي نشيط ومثابر" مع الحركات. </vt:lpstr>
      <vt:lpstr>إنتاج كتابي</vt:lpstr>
      <vt:lpstr>سنتعلم اليوم كيف نكتب جملة نعبر بها عما يحبه الشخص. سأبدأ أنا أولا انتبهوا: </vt:lpstr>
      <vt:lpstr>أرى في الصورة بنتا ؟ </vt:lpstr>
      <vt:lpstr>إذن أكتب تُحِبُّ البنتُ. </vt:lpstr>
      <vt:lpstr>إذن أكتب تُحِبُّ البنتُ. </vt:lpstr>
      <vt:lpstr>أحتاج أن أكمل الجملة، أسأل: ماذا تحب البنت؟ </vt:lpstr>
      <vt:lpstr>أرى البنت تحمل الورود. أكمل الجملة:  تحب البنت الورود. </vt:lpstr>
      <vt:lpstr>أكتب الجملة، أتذكر وضع نقطة في الآخر. من يعيد قراءة الجملة التي كتبنا؟ </vt:lpstr>
      <vt:lpstr>الآن دوركم،  ستكتبون جملة تعبرون بها عما تحبه البنت في الصورة.  </vt:lpstr>
      <vt:lpstr>ما السؤال الذي نطرحه؟</vt:lpstr>
      <vt:lpstr> أحسنتم: ماذا تحب البنت؟  من يجيب: ماذا تحب البنت؟</vt:lpstr>
      <vt:lpstr>Présentation PowerPoint</vt:lpstr>
      <vt:lpstr>Présentation PowerPoint</vt:lpstr>
      <vt:lpstr> من يقرأ الجملة؟</vt:lpstr>
      <vt:lpstr>خذوا ألواحكم. سأملي عليكم بعض الكلمات التي سنستعملها بعد قليل في نشاط الإنتاج الكتابي. </vt:lpstr>
      <vt:lpstr>اكتبوا: ...  (كلمات الإملاء مدونة على الشريحة الانتقالية)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وقت النجمة الآن. الفائز بنجمة المشاركة بهدوء هو (هي) .......... صفقوا له (لها).</vt:lpstr>
      <vt:lpstr>اختــتام الحــصة</vt:lpstr>
      <vt:lpstr>تعلمنا اليوم كيف نقرأ مقاطع وكلمات وجملا تتضمن الحروف المقدمة. من يقرأ الجملة التالية؟</vt:lpstr>
      <vt:lpstr>تعلمنا أيضا كيف نكتب تعبر عما يحبه الشخص. ما هي الجمل التي كتبنا؟</vt:lpstr>
      <vt:lpstr>في البيت أعيدوا قراءة  الكلمات والجمل والفقرة على الصفحة 91.</vt:lpstr>
      <vt:lpstr>انقلوا الكلمات على دفتر الواجبات المنزلية، سأملي عليكم بعضا منها في الحصة المقبلة.</vt:lpstr>
      <vt:lpstr>إلى الحصة القادمة.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149</cp:revision>
  <dcterms:created xsi:type="dcterms:W3CDTF">2023-09-20T21:35:22Z</dcterms:created>
  <dcterms:modified xsi:type="dcterms:W3CDTF">2026-04-03T14:31:08Z</dcterms:modified>
</cp:coreProperties>
</file>