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5" r:id="rId10"/>
    <p:sldId id="316" r:id="rId11"/>
    <p:sldId id="264" r:id="rId12"/>
    <p:sldId id="265" r:id="rId13"/>
    <p:sldId id="266" r:id="rId14"/>
    <p:sldId id="267" r:id="rId15"/>
    <p:sldId id="268" r:id="rId16"/>
    <p:sldId id="31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18" r:id="rId57"/>
    <p:sldId id="319" r:id="rId58"/>
    <p:sldId id="320" r:id="rId59"/>
    <p:sldId id="321" r:id="rId60"/>
    <p:sldId id="322" r:id="rId61"/>
    <p:sldId id="323" r:id="rId62"/>
    <p:sldId id="324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03D-41D0-E1DA-44E7-B38AA8DA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644EA-70B1-74FD-3D31-48879188A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38EE8-41C2-4C07-825C-967D91B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6A13-68E1-DFAB-28D4-C7868B9C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4FAA-179E-DD24-AB2F-62543C27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47AA-6E0E-4C4E-B5E2-B0336907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C91E-8365-50A1-2772-767A59E4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95377-B743-F7D9-533F-7B19420C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A9-FEA4-C7AD-52F8-0864E134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987E-F51A-0BD7-E1F6-A5C10220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4EA-EC4D-1084-46C8-3D1CFDB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010AE-D6AD-FACD-52A3-7929EB53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9D2A-96C2-3947-9A18-3C78F7A9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8D02-0438-198C-1F67-01F46199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FADEC-024F-9D1E-F34B-4CFD3316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6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1DC7-6865-F786-A9C9-E8C7F687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1738-68CA-50D4-4BA9-D31400911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D05DE-7277-AF4F-058B-16C6ACBD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2AB1-E106-D005-DA50-91D31365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EE48-B81E-069E-69CA-01B24752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3C219-73B2-96DE-15CF-8E57257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8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764A-4FA1-D12E-7435-16FCCED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7008B-B5D3-E1BD-7E83-2F98682F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64F4-7ECB-EE7E-7054-DA5023E7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6BB2-8D88-170C-267F-F5D5CA65A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276C-2FAF-2F1E-010D-20FB8FD2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64D16-8AF6-8587-50B1-23CF3937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79A4B-1E7F-0F2A-DF03-D94879C9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83790-25F4-E708-BC31-3C401A54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3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47C-6595-5842-0A52-469C942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8285-C6E0-6EF2-41F2-B520985F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0E53B-3E94-6FA8-C6B8-1E9B37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A23AF-1166-73F0-5ECB-4898AC2D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011C5-7646-772A-32DA-FDCC5ADC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8AE31-F019-4FA6-4E55-E976CAE2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41B9E-0199-2210-FD37-0646EB06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C73F-B3EA-395F-A715-88767CEB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4BF6-2ECB-C253-7E65-99B593A6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E4F6-5953-268A-BF7E-BCC530077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82C47-C93C-AB83-5D2C-F388877C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1E377-C0C0-8E3A-39D0-BC1A2B8D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BC98-9A7E-6527-7FA6-92E5F85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2E73-5F5C-6936-86CF-55886A2D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CFC9C-74D2-3E9D-F6DF-359D7A634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B9D5-7E59-8BD3-9EF1-19EC5BEA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6835D-F22E-52C7-E901-9CFB1860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C7E0B-9377-07DB-DF0E-9CA99BCE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D35C-538B-A6E2-695E-8B0FBC79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4759-3B30-8892-23BE-9A835B1A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15EEF-6B9F-1B09-02E1-ABD27763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474C4-D4F4-5430-47EE-6D61140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A264-C89E-BCB8-263D-44DD90F2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3307-B7B8-328D-304D-74DFC6BB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1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43B9-61A7-34CA-D5C0-7788142A4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B6AF-605A-9292-D255-6BD4B8CD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0B13-4DCE-B14D-2D6C-880D340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8D1-0322-61D1-9C63-E337D564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7B65-2514-D186-983C-2A283B2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94488-85CD-B416-1215-AEE2C012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10E9-914F-60C3-9711-6918099E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39EA-F704-2AE1-A2B1-A636B4810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2928-F4EC-8C5B-3B96-68B7EFAF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FE7ED-D85F-3061-34F1-102B37D4C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7" Type="http://schemas.openxmlformats.org/officeDocument/2006/relationships/image" Target="../media/image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16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15.tmp"/><Relationship Id="rId5" Type="http://schemas.openxmlformats.org/officeDocument/2006/relationships/image" Target="../media/image9.tmp"/><Relationship Id="rId10" Type="http://schemas.openxmlformats.org/officeDocument/2006/relationships/image" Target="../media/image14.tmp"/><Relationship Id="rId4" Type="http://schemas.openxmlformats.org/officeDocument/2006/relationships/image" Target="../media/image8.tmp"/><Relationship Id="rId9" Type="http://schemas.openxmlformats.org/officeDocument/2006/relationships/image" Target="../media/image13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10" Type="http://schemas.openxmlformats.org/officeDocument/2006/relationships/image" Target="../media/image17.tmp"/><Relationship Id="rId4" Type="http://schemas.openxmlformats.org/officeDocument/2006/relationships/image" Target="../media/image8.tmp"/><Relationship Id="rId9" Type="http://schemas.openxmlformats.org/officeDocument/2006/relationships/image" Target="../media/image13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22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2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0.tmp"/><Relationship Id="rId5" Type="http://schemas.openxmlformats.org/officeDocument/2006/relationships/image" Target="../media/image9.tmp"/><Relationship Id="rId10" Type="http://schemas.openxmlformats.org/officeDocument/2006/relationships/image" Target="../media/image19.tmp"/><Relationship Id="rId4" Type="http://schemas.openxmlformats.org/officeDocument/2006/relationships/image" Target="../media/image8.tmp"/><Relationship Id="rId9" Type="http://schemas.openxmlformats.org/officeDocument/2006/relationships/image" Target="../media/image18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26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2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4.tmp"/><Relationship Id="rId5" Type="http://schemas.openxmlformats.org/officeDocument/2006/relationships/image" Target="../media/image9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27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0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2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32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31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4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2" Type="http://schemas.openxmlformats.org/officeDocument/2006/relationships/image" Target="../media/image1.png"/><Relationship Id="rId16" Type="http://schemas.openxmlformats.org/officeDocument/2006/relationships/image" Target="../media/image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36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35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42.tmp"/><Relationship Id="rId2" Type="http://schemas.openxmlformats.org/officeDocument/2006/relationships/image" Target="../media/image1.png"/><Relationship Id="rId16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40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39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44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43.tmp"/><Relationship Id="rId2" Type="http://schemas.openxmlformats.org/officeDocument/2006/relationships/image" Target="../media/image1.png"/><Relationship Id="rId16" Type="http://schemas.openxmlformats.org/officeDocument/2006/relationships/image" Target="../media/image4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40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39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49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48.tmp"/><Relationship Id="rId2" Type="http://schemas.openxmlformats.org/officeDocument/2006/relationships/image" Target="../media/image1.png"/><Relationship Id="rId16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46.tmp"/><Relationship Id="rId10" Type="http://schemas.openxmlformats.org/officeDocument/2006/relationships/image" Target="../media/image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53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52.tmp"/><Relationship Id="rId2" Type="http://schemas.openxmlformats.org/officeDocument/2006/relationships/image" Target="../media/image1.png"/><Relationship Id="rId16" Type="http://schemas.openxmlformats.org/officeDocument/2006/relationships/image" Target="../media/image5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10" Type="http://schemas.openxmlformats.org/officeDocument/2006/relationships/image" Target="../media/image23.tmp"/><Relationship Id="rId19" Type="http://schemas.openxmlformats.org/officeDocument/2006/relationships/image" Target="../media/image54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57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56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5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10" Type="http://schemas.openxmlformats.org/officeDocument/2006/relationships/image" Target="../media/image23.tmp"/><Relationship Id="rId19" Type="http://schemas.openxmlformats.org/officeDocument/2006/relationships/image" Target="../media/image58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1.tmp"/><Relationship Id="rId3" Type="http://schemas.openxmlformats.org/officeDocument/2006/relationships/image" Target="../media/image7.tmp"/><Relationship Id="rId21" Type="http://schemas.openxmlformats.org/officeDocument/2006/relationships/image" Target="../media/image64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6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10" Type="http://schemas.openxmlformats.org/officeDocument/2006/relationships/image" Target="../media/image23.tmp"/><Relationship Id="rId19" Type="http://schemas.openxmlformats.org/officeDocument/2006/relationships/image" Target="../media/image62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3" Type="http://schemas.openxmlformats.org/officeDocument/2006/relationships/image" Target="../media/image7.tmp"/><Relationship Id="rId21" Type="http://schemas.openxmlformats.org/officeDocument/2006/relationships/image" Target="../media/image68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6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10" Type="http://schemas.openxmlformats.org/officeDocument/2006/relationships/image" Target="../media/image23.tmp"/><Relationship Id="rId19" Type="http://schemas.openxmlformats.org/officeDocument/2006/relationships/image" Target="../media/image66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69.tm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3" Type="http://schemas.openxmlformats.org/officeDocument/2006/relationships/image" Target="../media/image7.tmp"/><Relationship Id="rId21" Type="http://schemas.openxmlformats.org/officeDocument/2006/relationships/image" Target="../media/image72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74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73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3" Type="http://schemas.openxmlformats.org/officeDocument/2006/relationships/image" Target="../media/image7.tmp"/><Relationship Id="rId21" Type="http://schemas.openxmlformats.org/officeDocument/2006/relationships/image" Target="../media/image76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79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78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77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84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83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82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1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89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88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87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86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93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92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1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94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97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96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9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98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1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0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03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02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07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06.tmp"/><Relationship Id="rId30" Type="http://schemas.openxmlformats.org/officeDocument/2006/relationships/image" Target="../media/image109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1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14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13.tm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1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19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18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17.tmp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24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23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22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1.tmp"/><Relationship Id="rId8" Type="http://schemas.openxmlformats.org/officeDocument/2006/relationships/image" Target="../media/image12.tmp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34" Type="http://schemas.openxmlformats.org/officeDocument/2006/relationships/image" Target="../media/image129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28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27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26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8" Type="http://schemas.openxmlformats.org/officeDocument/2006/relationships/image" Target="../media/image12.tmp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34" Type="http://schemas.openxmlformats.org/officeDocument/2006/relationships/image" Target="../media/image133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32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1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34.tmp"/><Relationship Id="rId8" Type="http://schemas.openxmlformats.org/officeDocument/2006/relationships/image" Target="../media/image12.tmp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" Type="http://schemas.openxmlformats.org/officeDocument/2006/relationships/image" Target="../media/image7.tmp"/><Relationship Id="rId21" Type="http://schemas.openxmlformats.org/officeDocument/2006/relationships/image" Target="../media/image80.tmp"/><Relationship Id="rId34" Type="http://schemas.openxmlformats.org/officeDocument/2006/relationships/image" Target="../media/image137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36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3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38.tmp"/><Relationship Id="rId8" Type="http://schemas.openxmlformats.org/officeDocument/2006/relationships/image" Target="../media/image12.tmp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21" Type="http://schemas.openxmlformats.org/officeDocument/2006/relationships/image" Target="../media/image80.tmp"/><Relationship Id="rId34" Type="http://schemas.openxmlformats.org/officeDocument/2006/relationships/image" Target="../media/image141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44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43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42.tmp"/><Relationship Id="rId8" Type="http://schemas.openxmlformats.org/officeDocument/2006/relationships/image" Target="../media/image12.tmp"/><Relationship Id="rId3" Type="http://schemas.openxmlformats.org/officeDocument/2006/relationships/image" Target="../media/image7.tmp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49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4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47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46.tmp"/><Relationship Id="rId8" Type="http://schemas.openxmlformats.org/officeDocument/2006/relationships/image" Target="../media/image12.tmp"/><Relationship Id="rId3" Type="http://schemas.openxmlformats.org/officeDocument/2006/relationships/image" Target="../media/image7.tmp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54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7" Type="http://schemas.openxmlformats.org/officeDocument/2006/relationships/image" Target="../media/image11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53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2.tmp"/><Relationship Id="rId40" Type="http://schemas.openxmlformats.org/officeDocument/2006/relationships/image" Target="../media/image155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8" Type="http://schemas.openxmlformats.org/officeDocument/2006/relationships/image" Target="../media/image12.tmp"/><Relationship Id="rId3" Type="http://schemas.openxmlformats.org/officeDocument/2006/relationships/image" Target="../media/image7.tmp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58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41" Type="http://schemas.openxmlformats.org/officeDocument/2006/relationships/image" Target="../media/image16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59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57.tmp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2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65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41" Type="http://schemas.openxmlformats.org/officeDocument/2006/relationships/image" Target="../media/image16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63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69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41" Type="http://schemas.openxmlformats.org/officeDocument/2006/relationships/image" Target="../media/image16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67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70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73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0" Type="http://schemas.openxmlformats.org/officeDocument/2006/relationships/image" Target="../media/image75.tmp"/><Relationship Id="rId29" Type="http://schemas.openxmlformats.org/officeDocument/2006/relationships/image" Target="../media/image120.tmp"/><Relationship Id="rId41" Type="http://schemas.openxmlformats.org/officeDocument/2006/relationships/image" Target="../media/image17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75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74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77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80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79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78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84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8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2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18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190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88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87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189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194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2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195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193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19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00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199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197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02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04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03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1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06.tmp"/><Relationship Id="rId50" Type="http://schemas.openxmlformats.org/officeDocument/2006/relationships/image" Target="../media/image209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08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07.tmp"/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13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12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1.tmp"/><Relationship Id="rId8" Type="http://schemas.openxmlformats.org/officeDocument/2006/relationships/image" Target="../media/image12.tmp"/><Relationship Id="rId51" Type="http://schemas.openxmlformats.org/officeDocument/2006/relationships/image" Target="../media/image214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17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" Type="http://schemas.openxmlformats.org/officeDocument/2006/relationships/image" Target="../media/image9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16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19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8" Type="http://schemas.openxmlformats.org/officeDocument/2006/relationships/image" Target="../media/image12.tmp"/><Relationship Id="rId51" Type="http://schemas.openxmlformats.org/officeDocument/2006/relationships/image" Target="../media/image218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1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24.tmp"/><Relationship Id="rId5" Type="http://schemas.openxmlformats.org/officeDocument/2006/relationships/image" Target="../media/image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23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8" Type="http://schemas.openxmlformats.org/officeDocument/2006/relationships/image" Target="../media/image12.tmp"/><Relationship Id="rId51" Type="http://schemas.openxmlformats.org/officeDocument/2006/relationships/image" Target="../media/image222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28.tmp"/><Relationship Id="rId5" Type="http://schemas.openxmlformats.org/officeDocument/2006/relationships/image" Target="../media/image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27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8" Type="http://schemas.openxmlformats.org/officeDocument/2006/relationships/image" Target="../media/image12.tmp"/><Relationship Id="rId51" Type="http://schemas.openxmlformats.org/officeDocument/2006/relationships/image" Target="../media/image226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2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4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2.tmp"/><Relationship Id="rId5" Type="http://schemas.openxmlformats.org/officeDocument/2006/relationships/image" Target="../media/image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1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" Type="http://schemas.openxmlformats.org/officeDocument/2006/relationships/image" Target="../media/image9.tmp"/><Relationship Id="rId10" Type="http://schemas.openxmlformats.org/officeDocument/2006/relationships/image" Target="../media/image23.tmp"/><Relationship Id="rId19" Type="http://schemas.openxmlformats.org/officeDocument/2006/relationships/image" Target="../media/image70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39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" Type="http://schemas.openxmlformats.org/officeDocument/2006/relationships/image" Target="../media/image9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1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3.tmp"/><Relationship Id="rId5" Type="http://schemas.openxmlformats.org/officeDocument/2006/relationships/image" Target="../media/image9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4.tmp"/><Relationship Id="rId5" Type="http://schemas.openxmlformats.org/officeDocument/2006/relationships/image" Target="../media/image9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59" Type="http://schemas.openxmlformats.org/officeDocument/2006/relationships/image" Target="../media/image245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4.tmp"/><Relationship Id="rId5" Type="http://schemas.openxmlformats.org/officeDocument/2006/relationships/image" Target="../media/image9.tmp"/><Relationship Id="rId19" Type="http://schemas.openxmlformats.org/officeDocument/2006/relationships/image" Target="../media/image70.tmp"/><Relationship Id="rId4" Type="http://schemas.openxmlformats.org/officeDocument/2006/relationships/image" Target="../media/image8.tmp"/><Relationship Id="rId9" Type="http://schemas.openxmlformats.org/officeDocument/2006/relationships/image" Target="../media/image18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59" Type="http://schemas.openxmlformats.org/officeDocument/2006/relationships/image" Target="../media/image246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Relationship Id="rId60" Type="http://schemas.openxmlformats.org/officeDocument/2006/relationships/image" Target="../media/image247.tmp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4.tmp"/><Relationship Id="rId5" Type="http://schemas.openxmlformats.org/officeDocument/2006/relationships/image" Target="../media/image9.tmp"/><Relationship Id="rId61" Type="http://schemas.openxmlformats.org/officeDocument/2006/relationships/image" Target="../media/image249.tmp"/><Relationship Id="rId19" Type="http://schemas.openxmlformats.org/officeDocument/2006/relationships/image" Target="../media/image70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59" Type="http://schemas.openxmlformats.org/officeDocument/2006/relationships/image" Target="../media/image246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Relationship Id="rId60" Type="http://schemas.openxmlformats.org/officeDocument/2006/relationships/image" Target="../media/image248.tmp"/><Relationship Id="rId4" Type="http://schemas.openxmlformats.org/officeDocument/2006/relationships/image" Target="../media/image8.tmp"/><Relationship Id="rId9" Type="http://schemas.openxmlformats.org/officeDocument/2006/relationships/image" Target="../media/image18.tmp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4.tmp"/><Relationship Id="rId5" Type="http://schemas.openxmlformats.org/officeDocument/2006/relationships/image" Target="../media/image9.tmp"/><Relationship Id="rId61" Type="http://schemas.openxmlformats.org/officeDocument/2006/relationships/image" Target="../media/image249.tmp"/><Relationship Id="rId19" Type="http://schemas.openxmlformats.org/officeDocument/2006/relationships/image" Target="../media/image70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59" Type="http://schemas.openxmlformats.org/officeDocument/2006/relationships/image" Target="../media/image246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62" Type="http://schemas.openxmlformats.org/officeDocument/2006/relationships/image" Target="../media/image25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Relationship Id="rId60" Type="http://schemas.openxmlformats.org/officeDocument/2006/relationships/image" Target="../media/image248.tmp"/><Relationship Id="rId4" Type="http://schemas.openxmlformats.org/officeDocument/2006/relationships/image" Target="../media/image8.tmp"/><Relationship Id="rId9" Type="http://schemas.openxmlformats.org/officeDocument/2006/relationships/image" Target="../media/image18.tmp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tmp"/><Relationship Id="rId18" Type="http://schemas.openxmlformats.org/officeDocument/2006/relationships/image" Target="../media/image65.tmp"/><Relationship Id="rId26" Type="http://schemas.openxmlformats.org/officeDocument/2006/relationships/image" Target="../media/image105.tmp"/><Relationship Id="rId39" Type="http://schemas.openxmlformats.org/officeDocument/2006/relationships/image" Target="../media/image166.tmp"/><Relationship Id="rId21" Type="http://schemas.openxmlformats.org/officeDocument/2006/relationships/image" Target="../media/image80.tmp"/><Relationship Id="rId34" Type="http://schemas.openxmlformats.org/officeDocument/2006/relationships/image" Target="../media/image145.tmp"/><Relationship Id="rId42" Type="http://schemas.openxmlformats.org/officeDocument/2006/relationships/image" Target="../media/image181.tmp"/><Relationship Id="rId47" Type="http://schemas.openxmlformats.org/officeDocument/2006/relationships/image" Target="../media/image210.tmp"/><Relationship Id="rId50" Type="http://schemas.openxmlformats.org/officeDocument/2006/relationships/image" Target="../media/image225.tmp"/><Relationship Id="rId55" Type="http://schemas.openxmlformats.org/officeDocument/2006/relationships/image" Target="../media/image238.tmp"/><Relationship Id="rId63" Type="http://schemas.openxmlformats.org/officeDocument/2006/relationships/image" Target="../media/image251.tmp"/><Relationship Id="rId7" Type="http://schemas.openxmlformats.org/officeDocument/2006/relationships/image" Target="../media/image11.tmp"/><Relationship Id="rId2" Type="http://schemas.openxmlformats.org/officeDocument/2006/relationships/image" Target="../media/image1.png"/><Relationship Id="rId16" Type="http://schemas.openxmlformats.org/officeDocument/2006/relationships/image" Target="../media/image55.tmp"/><Relationship Id="rId29" Type="http://schemas.openxmlformats.org/officeDocument/2006/relationships/image" Target="../media/image120.tmp"/><Relationship Id="rId11" Type="http://schemas.openxmlformats.org/officeDocument/2006/relationships/image" Target="../media/image28.tmp"/><Relationship Id="rId24" Type="http://schemas.openxmlformats.org/officeDocument/2006/relationships/image" Target="../media/image95.tmp"/><Relationship Id="rId32" Type="http://schemas.openxmlformats.org/officeDocument/2006/relationships/image" Target="../media/image135.tmp"/><Relationship Id="rId37" Type="http://schemas.openxmlformats.org/officeDocument/2006/relationships/image" Target="../media/image156.tmp"/><Relationship Id="rId40" Type="http://schemas.openxmlformats.org/officeDocument/2006/relationships/image" Target="../media/image171.tmp"/><Relationship Id="rId45" Type="http://schemas.openxmlformats.org/officeDocument/2006/relationships/image" Target="../media/image196.tmp"/><Relationship Id="rId53" Type="http://schemas.openxmlformats.org/officeDocument/2006/relationships/image" Target="../media/image236.tmp"/><Relationship Id="rId58" Type="http://schemas.openxmlformats.org/officeDocument/2006/relationships/image" Target="../media/image244.tmp"/><Relationship Id="rId5" Type="http://schemas.openxmlformats.org/officeDocument/2006/relationships/image" Target="../media/image9.tmp"/><Relationship Id="rId61" Type="http://schemas.openxmlformats.org/officeDocument/2006/relationships/image" Target="../media/image249.tmp"/><Relationship Id="rId19" Type="http://schemas.openxmlformats.org/officeDocument/2006/relationships/image" Target="../media/image70.tmp"/><Relationship Id="rId14" Type="http://schemas.openxmlformats.org/officeDocument/2006/relationships/image" Target="../media/image45.tmp"/><Relationship Id="rId22" Type="http://schemas.openxmlformats.org/officeDocument/2006/relationships/image" Target="../media/image85.tmp"/><Relationship Id="rId27" Type="http://schemas.openxmlformats.org/officeDocument/2006/relationships/image" Target="../media/image110.tmp"/><Relationship Id="rId30" Type="http://schemas.openxmlformats.org/officeDocument/2006/relationships/image" Target="../media/image125.tmp"/><Relationship Id="rId35" Type="http://schemas.openxmlformats.org/officeDocument/2006/relationships/image" Target="../media/image150.tmp"/><Relationship Id="rId43" Type="http://schemas.openxmlformats.org/officeDocument/2006/relationships/image" Target="../media/image186.tmp"/><Relationship Id="rId48" Type="http://schemas.openxmlformats.org/officeDocument/2006/relationships/image" Target="../media/image215.tmp"/><Relationship Id="rId56" Type="http://schemas.openxmlformats.org/officeDocument/2006/relationships/image" Target="../media/image240.tmp"/><Relationship Id="rId8" Type="http://schemas.openxmlformats.org/officeDocument/2006/relationships/image" Target="../media/image12.tmp"/><Relationship Id="rId51" Type="http://schemas.openxmlformats.org/officeDocument/2006/relationships/image" Target="../media/image230.tmp"/><Relationship Id="rId3" Type="http://schemas.openxmlformats.org/officeDocument/2006/relationships/image" Target="../media/image7.tmp"/><Relationship Id="rId12" Type="http://schemas.openxmlformats.org/officeDocument/2006/relationships/image" Target="../media/image33.tmp"/><Relationship Id="rId17" Type="http://schemas.openxmlformats.org/officeDocument/2006/relationships/image" Target="../media/image60.tmp"/><Relationship Id="rId25" Type="http://schemas.openxmlformats.org/officeDocument/2006/relationships/image" Target="../media/image100.tmp"/><Relationship Id="rId33" Type="http://schemas.openxmlformats.org/officeDocument/2006/relationships/image" Target="../media/image140.tmp"/><Relationship Id="rId38" Type="http://schemas.openxmlformats.org/officeDocument/2006/relationships/image" Target="../media/image161.tmp"/><Relationship Id="rId46" Type="http://schemas.openxmlformats.org/officeDocument/2006/relationships/image" Target="../media/image205.tmp"/><Relationship Id="rId59" Type="http://schemas.openxmlformats.org/officeDocument/2006/relationships/image" Target="../media/image246.tmp"/><Relationship Id="rId20" Type="http://schemas.openxmlformats.org/officeDocument/2006/relationships/image" Target="../media/image75.tmp"/><Relationship Id="rId41" Type="http://schemas.openxmlformats.org/officeDocument/2006/relationships/image" Target="../media/image176.tmp"/><Relationship Id="rId54" Type="http://schemas.openxmlformats.org/officeDocument/2006/relationships/image" Target="../media/image237.tmp"/><Relationship Id="rId62" Type="http://schemas.openxmlformats.org/officeDocument/2006/relationships/image" Target="../media/image25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15" Type="http://schemas.openxmlformats.org/officeDocument/2006/relationships/image" Target="../media/image50.tmp"/><Relationship Id="rId23" Type="http://schemas.openxmlformats.org/officeDocument/2006/relationships/image" Target="../media/image90.tmp"/><Relationship Id="rId28" Type="http://schemas.openxmlformats.org/officeDocument/2006/relationships/image" Target="../media/image115.tmp"/><Relationship Id="rId36" Type="http://schemas.openxmlformats.org/officeDocument/2006/relationships/image" Target="../media/image151.tmp"/><Relationship Id="rId49" Type="http://schemas.openxmlformats.org/officeDocument/2006/relationships/image" Target="../media/image220.tmp"/><Relationship Id="rId57" Type="http://schemas.openxmlformats.org/officeDocument/2006/relationships/image" Target="../media/image242.tmp"/><Relationship Id="rId10" Type="http://schemas.openxmlformats.org/officeDocument/2006/relationships/image" Target="../media/image23.tmp"/><Relationship Id="rId31" Type="http://schemas.openxmlformats.org/officeDocument/2006/relationships/image" Target="../media/image130.tmp"/><Relationship Id="rId44" Type="http://schemas.openxmlformats.org/officeDocument/2006/relationships/image" Target="../media/image191.tmp"/><Relationship Id="rId52" Type="http://schemas.openxmlformats.org/officeDocument/2006/relationships/image" Target="../media/image235.tmp"/><Relationship Id="rId60" Type="http://schemas.openxmlformats.org/officeDocument/2006/relationships/image" Target="../media/image248.tmp"/><Relationship Id="rId4" Type="http://schemas.openxmlformats.org/officeDocument/2006/relationships/image" Target="../media/image8.tmp"/><Relationship Id="rId9" Type="http://schemas.openxmlformats.org/officeDocument/2006/relationships/image" Target="../media/image1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9BD67-7A24-3DAD-2A1F-E4B19B79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0446C-0098-F0DC-34CF-C6CBB5DF8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D2C9EC-F916-9119-005A-D3687D36799A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965C2-29EA-4087-1BE4-36EB879745E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C539FE-98C9-DC13-4630-FC86D7B96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D9E7D8-28C5-E41E-47DB-F7646BE26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EDDD39-EDCE-987E-3808-96D4E9227A20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E6C7D3-25E9-E1AB-0700-9FA9D29DF1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79D116-C25D-6DE5-87B8-B6F450BAEFB7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6577FA-624F-5D08-6D46-9447E69687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A570F02-D968-58A7-A682-6D518B76E9F0}"/>
              </a:ext>
            </a:extLst>
          </p:cNvPr>
          <p:cNvSpPr/>
          <p:nvPr/>
        </p:nvSpPr>
        <p:spPr>
          <a:xfrm>
            <a:off x="653142" y="718458"/>
            <a:ext cx="52904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075D18-99E8-3543-1270-DBF5462B4033}"/>
              </a:ext>
            </a:extLst>
          </p:cNvPr>
          <p:cNvSpPr/>
          <p:nvPr/>
        </p:nvSpPr>
        <p:spPr>
          <a:xfrm>
            <a:off x="6449786" y="1632857"/>
            <a:ext cx="3494314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AD-C376-4B09-7D23-176D2760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AB668F-58DF-46F4-26D4-B15E816A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8A6A363-F107-B075-2262-F8CE71784D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313-16AB-CC7D-523C-AF37D48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6954D-987E-E7B0-4660-BD93545F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A2416-445B-44F8-DA0F-3BB405004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0053E03-B7CF-6E2A-144D-4720194969D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2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05DE-6108-D549-2C3B-35DF0820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7D276-59AF-13BC-56EE-9BA0862C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845CE-4728-AE69-D4B1-8929BE03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87D03-EF2D-3B7E-1AB0-C1122A8A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67091D1-4312-6BF9-BB9C-30EB37CC2D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8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9A82-16B7-6FA2-58C1-B33F0658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2961E-E5C9-DB3E-A2E3-B43A58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12470-25BB-3627-04DA-2427F5C8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74AB6-8747-B3FA-0E70-48E6088D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42079-8F6B-2F7E-FF19-946B61D43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C0F7DD-006F-03F8-9C06-EECE99D02BC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0F85-BDAE-A042-FCA8-40BF0867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9B2A-89B4-1837-0F89-2C8ABE3F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5E826-B15C-803A-868B-C3107C0F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72EB-00D8-2622-5A41-8CB228D37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A2189-0EDE-C690-59F6-84DC715CF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AEB46-8A02-B96A-0042-F48A8F9A0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46C759-1984-B858-45D7-3041FD67432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B114-CD25-E8C7-7105-B8DF23C2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F1D9BA-269A-EFBE-87CA-E0A7BB52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A9665-E395-E2A7-3A90-7EBBC0E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5FF43F-3323-05D8-4DF6-537B50B0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A32CD5-BCA9-8A43-A419-FB99DFB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91B0-5A4A-F787-6603-66B772F68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859C2-398B-9678-36BE-EC3CD6077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B9C6F1-24F2-C028-D9EC-C7CA1928255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F90BB-64D5-ABD7-1047-9BF1FAC6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EA110-673A-883A-30DC-C06331ED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55ABC-CC5F-3DBF-6459-27086E162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0E1796-D088-04EE-A255-F8DFFE3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4D3D4-CCE8-0D38-D48A-69C7E3D2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7EF14-69ED-6CF1-E9A9-DC69349FF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F1D20-484E-E77D-D50E-5CEEA71DF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37D0-2A26-5BE3-B310-5D78F10E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81FBD8-E09C-1D8C-3960-2E8EB1871EE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2B84-9334-76A3-037D-674ECAEF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8F2339-302B-5B33-86DB-A7A64039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F21741-8785-1EF1-076E-E7628F6A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99B8C-EC89-4355-6C89-F6DCC974B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F58E8-72EF-B18B-15ED-EA71E2C2C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0520B-D7EB-F7CF-10C4-7F5CAEF59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5F290-19D1-4883-9C94-FE764CDBF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42014-2F07-C801-3B2A-A20BA6FDD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251CB04-5459-9B69-24EF-20C7F27FB6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7985F-84A2-95DC-8E35-09F2FC352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35CB58-42DA-8D42-4E8A-D5B2349709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07CD27-E2A8-C34E-E017-8CA99561D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11607A-DFAD-3C69-7405-DC006A48CA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9104-ACAA-7E36-C67F-CCD6E5E7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5A784B-BDEA-DD40-57CE-5EC0EF8D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9FCC0A-EFC4-F4F3-9E37-92187A27C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F42F47-FD64-325F-AAFA-6E7EFA860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99BBD-8005-0F93-8E7D-1AE3D9BBE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989C3-3C01-C8CD-4CC1-F54A58C29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A5125-164F-B885-1232-6B5796D9B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83FAC-7087-B3EA-B9B7-5500CBBC11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57AB78-60CF-FF77-A43A-222AB577778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7D0DB4-75B7-FBA0-9DDE-F60EFA9B5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250A1-E34D-C4AE-0452-BDFED50283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29C0-517C-0532-FADF-66E51786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4BBB8-3F01-D6C8-8C7C-333C8A0C1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95FA5-B288-4818-2AED-C38229A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3B35-4611-2AE4-51C4-409A8F74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E991A-0CB1-ACCC-F75D-8A3034CE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25447-2375-917F-C776-E44D1513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4BC0D-BCD9-5AFE-B693-10A0CC2B1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22350-F51E-15E9-18AF-6BA748243D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A97F0B-B289-AFB1-6B90-10DE20AF4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45A890-D6F2-C93B-4EA4-AE6981026F5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3AC38D-C3D1-2438-0651-ECC8A947C9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C28DF1-0B3F-E295-48FF-29CBEBBCEC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062F8F-5EBF-2E6A-638F-679DCD9977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79D7EE-D44B-F271-0473-CE22CB5DAD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2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691E-9A7E-2B8A-A1EC-832C602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CF9B-D3A8-EEF5-5D2D-3005CD73A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5EBE9-26AD-C62D-6EC0-F123A52CA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1BEC9-C124-A19B-C3BA-E3A5C554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068F-9039-3C09-C61B-77F33524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40B53-70AD-4433-5F79-D6D54B1C8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D15746-9D79-8EF1-E454-205472E6C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51C4A-94E4-1959-96B0-FBC57A54E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F4187-96BB-ADC1-ED64-1B27297FF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E348D-2B75-58E7-7847-B1D5D82041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2D0EC58-0733-CAF4-92B2-D2C1E9F834A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4764EC-2AF5-D1BA-FCE0-042FEDA3C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19542E-B531-D4D7-0D39-5611A1D679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FD5E19-FFA6-7280-CA75-BB0E55222F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49D098-E79B-EBE9-21BD-E80EA1F36B1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8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4D50-82BD-1DC5-6B0C-0153CEC6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E6139-9A17-B858-DF78-B95E22947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D0373-0E3C-1ECA-FF39-EFDB6439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B14E7-4486-02BB-8007-B30059306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C5050-D10B-464F-497C-9BBA83170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81481-94C2-4B3F-B7BA-81A1AB8FD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080A1D-1BE4-886F-7834-2495F1847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90682-ACC0-F9A1-5F3D-B4AC31287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D600B-CF11-031A-921E-39E6CE7CB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27AAC-FEA0-EE58-C894-EA903937E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41434-03AF-371C-07D6-5F83F6941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37DBB0-92D9-89BF-2E84-9B342923A8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86F21-14FA-FD3B-72B7-FFC87221AC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0B32D3-5EC9-5545-FDDE-28FB7DCE3C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99F1E8-1147-A40D-167F-0651F77125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263A9A-1740-7E6E-D44B-1C160D28CC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9FA4-8E15-D48E-8171-A970210B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94677-F5B5-D201-771B-7D507BA9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B7073-4C78-0AD6-D8AC-FAA75B757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56DDEC-2091-C9F2-BC10-D60FFBF6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F2598-C946-90C0-2A35-F7268FA5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F3D96-A966-F930-85D0-5F396E11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48336-6549-8CF8-BC69-C2E756667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900D-3526-6350-B1F4-B23530899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CEB3E-64B6-D9DE-FCA9-1A1FB1F2E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78748-008C-DA1F-A089-6CDD8A19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14075-34F0-3FF9-02A0-EA52B4A1B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9A5F1-6E35-0D8C-D11B-DD02A00CC1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4234B6-59B0-9BAB-297E-CD38607FD53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0B1843-A4DB-36AE-B072-43D9BD99A3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03C17A-1C1F-EB67-3E05-262D0F417F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6B4268-A057-406D-5F31-58777627AD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5CA5CC-3DEC-E640-BF1B-8838000DEE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5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5C21-2053-B164-1218-2615CB3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84D2E-EBEC-2B5A-65B7-17657B31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2B671-DB0D-BAA2-EFD6-274FBFCA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2DB1A-DB18-01EC-E8FB-39E2C6601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EA8-1665-5EEB-42D1-AB85480B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7F19D-4DB7-E429-7720-A9B2CA844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728684-B8FF-2E1F-F71A-07CD625E6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FEB7-026D-148F-AF1E-51802E5FD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33CB8-1039-130E-82CF-B82DFEEE3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F8FA89-80E3-3B66-AC39-45558FB02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8FDBE-99BC-C192-E5CE-D98DF2D57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C1D0B-C9F2-5924-04BA-F51044572B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4C4B9-1B54-0D06-9469-F329A4C5958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959A84-A72E-1B0B-9B5B-DBC5FC5E64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D44884-5A89-A617-6534-E2EA813D9C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0BCB17-5C69-5686-98D7-E2D6B8A7E7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6BDF69-AFBE-5736-7E82-E0C51E9FD0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DA9253-8D29-384E-6FF9-6527B9476B1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5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25B0-C264-164D-C2A2-8FC464AA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06680-13C7-3EC0-B623-01E0BE7E4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DA03CA-09CD-8DC5-3A78-5993811D5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EB04EF-E134-9E15-421D-E5D3714CE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8807ED-4255-4556-908F-DDBFE6D21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1CB40-6FB8-4870-F05D-0E41FFEEA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0AE123-BC9D-E7C3-20A8-745CF3894C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A97F0-D07F-FD4E-48D8-1E7C97A51E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B4E14-3A93-826C-DFBA-078870838C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9C50C2-2756-00D0-8295-85B0CC0476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EC2968-FE90-6F3D-1CFB-9FF6B31C7D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759370-FD8D-257B-E336-B4FCB1D234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FAAA7D-AEEE-D2BB-67C7-2DF297393CE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2DA086-9683-E632-D083-DD8B7DEA97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D9609E-97ED-C8FB-4140-0BC363252F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9A91D6-CCBA-A61C-A33B-00403B99C7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27EE4F3-3F39-17DE-4DD4-94FD77C70B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613EEE-8A1B-7A27-E7EE-59D09665AD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847F15-54D8-102C-4A75-582137AC82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24F-0BB0-728C-A4DB-AF4509D9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A7979-CA4C-E23F-84E0-30480F5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4881E-607B-BE55-2D76-021D90038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E03D6-665B-E857-0D14-2938E9559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095B05-4A5A-418C-0055-7E4D41590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70BD-B742-46C2-0978-180C9B820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558DE-530D-6750-2223-EABAAA4FF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E539E5-3B19-16EE-5410-1EBCEF06F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97A69-CB51-2DFB-C5FC-8868D0F565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55AEE-427C-D704-048F-A8A2F03B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6CAC6-0D09-AFFA-6753-0771A6B45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E8B30-730D-6BF7-370A-2052A5CA9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5BF890-C92D-681E-7A8B-17C621080D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BFEE37-629A-03D6-0A81-824E405BEC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AE778A-444E-69DC-2BA2-2358731E4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5B2CD2-3773-DB04-28F8-8EEFDD5269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D125BF-E86B-FADF-1DD8-F864E2F631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FA8BF4-23B1-33BC-718E-CC3CAE7E276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600193D-A85A-8DC6-105C-DC31CACDB15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5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643F-A5DB-F325-B17A-AA14AB8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D73F4-6157-10FD-A1B8-1404D29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F7B5D-57C8-FF02-3129-1A22B2E9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3281C-CA24-184C-A19E-037DF84FF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59F2D-F2DF-CDFF-A8AA-F1D185947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61067-3D2B-1676-1655-702E2AF5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DD0AA-5B39-97A8-66C0-5284AD28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B153D-C1E4-60F7-107C-F8DCC2DC8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5D0B2A-F2CA-8130-DC1C-E79BCB4A0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2E2C0-202B-E41F-E0B8-0174B51C4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9642B-11C4-77B6-5939-0F91E3856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26356B-DD32-3FFF-0DBC-BB22A94B1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39723E-7A96-3529-1F7B-8B5AAFB43CF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BADD0F-BAC0-8484-7BFE-4F429A8A8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42C0B0-8865-D605-606A-D26E4EFDB9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0A1E9-CA3E-8334-54FE-49F2948E2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547690-6D7D-D8A2-2B4D-1E562E7F5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E447BB-3AB3-5FF7-D61E-4FD1717F13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66BEA66-B54C-9023-11C8-CA2B5614B6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BD58E39-5DFA-EA7C-82DF-A8E4C44FB2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DF4F-8864-DF70-1EAF-60A11EC8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0B2E-8A77-3355-639C-49DC1DAE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665FD-9947-2AC6-DDB1-93F1DB983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2E29B-1F9A-846E-004B-F9E6EE1D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E74D3-3936-FC66-D74B-2E41E7FD1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7CA2-F53E-2532-985E-6567447E7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A0D67-9102-0CB7-98B4-23ED3AD8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FC4A-493E-E859-34E6-C90CB3AB46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692B1-BD44-B897-7BED-10CF3B819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8E52F-4B84-834D-D91C-E5E450F81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AAD10A-56AD-A044-4D2B-05ED8E986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7FAFA-25E2-1A33-FD88-4DEF85D84A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BC3AE7-80E3-5D73-A43E-9580D84375C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6B71A-675E-C5F0-1B18-3594C38AD0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8169AD-3435-2182-180D-68C984ECD0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76692F-9352-F083-66C9-89A7C84E4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A4251-1B94-56E7-C203-244A0D69CA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0BFFC5-188A-D1C3-2C9A-DADDEE4971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E11A8C-D516-8929-A562-DD1A431A5B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9F3C55-F4AA-143C-7485-0260C65036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52C8D4-A3BD-A816-E5D9-493AACFB55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109C-1885-278C-8B20-4AFBEBE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7CE0F6-5E34-67BA-DA60-35E6B531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2857F-19FE-B8B1-A373-2ACA6E40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B8E0-F6D4-E7F8-2E30-DA0937D4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A35A9-B065-AE89-BFA9-3FAEFCA9E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87BC8-DB31-03A6-3108-135066E15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FEE3B-9C5E-E138-DDF2-49150E63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7208F-ED79-0D5C-882F-A0DE3343C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9191B-5B40-7413-7C16-36F2AEBE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6B19A-7325-0477-DD44-426A418ED6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CF57D-27BB-B6EA-010D-D88AEEC842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760F0-C3AB-C6E6-1722-0FFA8224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580B75-BB8E-CB1A-F208-92D0AF3CF11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F23155-D7BF-0EB7-002B-06947E79D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56FC1C-DACC-9C97-ACCA-1B019A147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B98326-428C-49A5-CC93-F110B5DE1A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F43666-D4CE-1BA3-2714-C7F548D0D3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37FD56-02A3-4775-5F80-851E45CD66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654EC4-4E80-7D5F-C232-4F7686E99F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24AF8A-4F20-052E-9D20-8995B4DC66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6D71CF-007D-C2A2-EA16-C25232CD88D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A4E4CB6-95E3-8C8D-BA8F-B830D33215D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2BA-751B-7D3F-C2B2-B9FA420D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003E3-E4C8-6397-A978-68166EAC6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21DB-1355-9D0E-9F8B-B7835FB23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AF4EA-83EB-F613-02B7-DB0CCEE5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02E9-AA6E-F8CF-05A3-B9115074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FD4AA-7A8E-62A0-6785-7303082C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B444C2-9E4C-BAEC-09D3-F5695DD65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62801-58A5-C3ED-CE3C-779B6C9DE2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BFBDF-A378-AE04-9636-C55364CBD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0A333-249D-39C9-FD5C-EED8D2CE8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51203-1960-87D2-EE0B-DB0479AB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C9B88-F2E5-836A-33BD-44F642BFB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E1702B-0E9E-63A0-B985-71B27B09A9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5CAE15-953E-CE3D-D755-CDECE417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4E4C0-DDFD-2CAD-5D94-4DE302A33B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0A79D-846B-A7CF-077D-DA64C42432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7EBD2B-EECC-2C4F-03CA-81F61E5A5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98B54-794C-AE69-F68E-20252DE31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2C2D3-9AE2-7BF0-052A-ED56BDC3B7B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9A75D-C2CD-33BA-18F3-D30240920B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1E22A6-057F-2991-42C5-6559E837E0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7EA202A-4E01-BA6C-0336-54C59BEBA51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E4CA52F-620C-7454-C15F-BE41F089939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7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E151-7979-E49D-B375-BB196ECA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B5467-CAD9-B23B-C82C-82FB1920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B1A4CB-95A1-1AE1-3523-AA7315A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0C0EA-46A6-2254-C166-195D30589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09F9E-7BDF-E6C1-59B7-AA2BDFA8D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02CBE-509A-3462-AF4C-EFCC69558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FC13C-A2D6-A528-5F65-2BE5ED283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245DC-8E3F-E3CE-394E-9E9BD9361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6D74A8-712D-16D3-FF89-69C0F0F88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5F8C8-CBBB-146E-778B-008BBA282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95194-9F6A-A3C2-D6E8-D0C1E19521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BA33AF-3C08-6C7D-82F2-295430494D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6D5F60-07F5-3FC7-4C25-49762F8B6FB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3BB0D2-550F-EA0F-1F9E-20127632A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35782-1D58-50FE-8A3E-42572E56A0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2ED30-039B-10EA-CDB0-0E54BCD842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71F6F3-1E59-DC58-D5D9-A793EA8FE1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22376D-3DB1-3EA5-431D-89A0F0EE8F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7AB692-B3F4-75B2-209B-5C3607D218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688F8C-1E11-85CC-0DAF-DA5AEC1DCC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8B3815-B3A4-CC86-DE60-5FE26206A3C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02982-1981-6936-091C-97A0E3699A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7FFD6A6-1C84-9B17-3567-4A1A4D787D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7F7FCB9-CF78-E13D-E644-A7B3EF4DAEC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4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48E-FCDA-24DB-AF60-FE90EBFA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FBE49-A043-2E43-E5CA-A38F0434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CD975-F3A3-954F-0C54-87B1F3A9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5DDC-48FA-C88C-A3CB-99E3C1222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6D299-1450-C2AD-DEA3-4FAC55FAA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0D76A-7EB8-2039-49A8-9ABD04E40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07A27-7BCE-171D-E137-FB18B562E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93B2-C4A4-CA22-7AE7-40318D503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7CC23-867E-F347-C3C8-F79A94F4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8E708-D187-FAA6-3B15-75E19AA14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AB005-B2FD-7B00-62CA-7FA2798D7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2E2D34-74B9-9BC4-2D2B-9F8AE836B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C406D39-05BD-7BF2-7ED2-D5B9DE858A2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2AAD74-D46F-ED8D-91CA-8DB1E94CB1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F7C634-4FE9-C7FD-27C6-CA8D8B039A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A08E6-EFA6-35D4-019E-6B65BFF441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DA3FD-4318-493C-A4A7-5B5034E029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770344-9B8E-1C4F-0D8A-522861251A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90ED80-93EE-C24D-F0F1-494E6EB42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B9CB56-A067-3AB1-E262-753CD933B1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3AF910-9428-C9C0-938B-2C449C8E97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AF5241-89ED-ABAF-C9F4-2AADDE6FC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EE0037-9B62-6C16-79C4-A7C10B0C93A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77D7D34-029A-AFA0-CF80-D5BAD81D7B8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5E6D09D-FC6D-B0BB-90D0-4D81DF77D23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12B0-287C-D7A7-A609-6A46E2A0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69DE5F-9E0D-D0AB-F7C0-1A3C45CE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343C6-3C99-D9BB-DCBC-94F2E5ED0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101FE-05F0-2D00-2BB9-30CCDE99E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354E-F225-C307-6B19-592EB5B44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67AD0-F565-9C93-00E7-B2969F6F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2D619-EE75-9256-503A-7754FF45C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E6A9B-597C-F435-0597-9FF6FC934B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A9599-FD7A-A396-376D-B75EEF8A7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3D2007-8E21-400B-A0D9-BBBCBA76B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0C8B19-90CF-2A4D-2977-3211353A6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1A5DE-EA21-2C48-51F9-0DF5A50BF4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C94AC6-1DBC-84FE-A667-7E7405D43C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F903-87C0-7C05-9D52-63C31CF14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0FC24-A373-6E53-DE7C-E67D3D4B1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F5A4F-39EC-B10A-D861-D67F1F217D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0B75E1-C937-64C7-80C1-21D5827D2C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F372C7-7AF6-C4BF-903E-D38C2B3341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BF5069-6E6D-A6B7-4AB5-B1B5620D52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7214F-6A93-82F0-FE73-5AAE44FDB2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DBE8F4-12C0-67C8-6F19-1FF5D09CA8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46AB08-F293-7DCF-8503-F9B368ECF7E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923A58-E1C3-9A70-8601-5490F327D3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553DE25-FBAC-EEBA-34E8-CE9E8FFA06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7763CF0-F98F-C71B-67CA-49F007F6E2F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E1002C8-0B39-5431-0E61-19353EC2EE7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CA5F-FAAC-510E-FA51-D0A078D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DDBA1D-3054-7765-E6F7-4A3C2469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6A5F5-9954-1A53-BA2D-475FC18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2F05B-BE61-C5A1-4AB5-D50B94B93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AAE3E-1C94-7030-B8D0-C2FE6D13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99B5CA-4EDD-D4D9-7EC5-37904A6FF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BC890-79BA-F349-257B-9DA2DF85B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6BF0C-CACD-B64A-C10C-927FBF790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398B6-C71C-1BDE-1855-F318A93AA2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65020-BB37-DCA8-9E83-217BBE3AE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5D931F-EEB6-4AF5-A133-F074F4C93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BCCF3-D70D-A9BE-7F30-7EF729F35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94FC54-4CF7-701D-63F7-844281E624C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380227-BAA0-EB0A-5BB4-A3E422136E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5FDF7-E4EA-E776-C470-8565819409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591DE-8F79-E186-9D75-8DA2831BC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9FD7D-B15A-A40C-1C1F-9B0ABFC86B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3F7B5-AD84-EE60-0A12-E732F6A41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F64815-6E13-22FF-9F55-7605EFA482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6AECB-0EFE-35FE-BBDC-28EC2ADA66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6E3016-B16E-EFC0-6E5A-D728A9064C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EE6B68-2130-B261-2DFD-E415A1B20D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BD7DD1-5C7B-9E2E-B876-7D76CA48DF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7E94CC-04A8-445E-D0A5-E1139FC97D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D7E29F-6CE2-CB37-EAB2-7DC246922A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EC49CC6-7D3E-8A9D-80BC-3E4AF4C96CC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4D361D9-54B6-E473-026F-D14D94C0774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1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612-E3CB-9713-55C7-854BE8DD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C3D1A-FD4E-4A55-E98B-D234C07F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CB3BC-D6FE-2F3C-E82B-1DB3A04B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FFB0A1-E64B-94BE-D81D-BF5C1FB80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C7CAD-732D-BBEE-B026-2E6A002B3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29485-2639-B30A-0B23-14AFF9297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2B9AC-145B-CCC1-BE7D-4CF4BD242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DFB3C-6927-447A-7373-82F329CDB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4D329-DE11-D8D9-8EB1-648D64A2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6652E-05DE-9A71-AA0D-38FC74FFA2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38A9E-6D86-4881-AEE7-66FE49152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D5A5DD-BD8A-C8F0-CA24-0FFA89C83D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DAAF9F-343D-4AB5-9659-F7D2F4BEB01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805248-D516-3ADA-8786-741156221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BFE72F-F3F7-20CB-733A-8BF7A6378E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A02A3-52D2-8240-7AC2-41367202E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516B-0A6C-FF19-6577-357555B6FB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ABB531-0C7E-95B4-F97F-258C4A2E3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FBE0BD-8254-D93C-2BFF-3B9D72A742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C6B1E2-872C-E3D1-E729-74E517319D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21A1DD-A086-09BE-4850-3609B98CDB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8BA66F-F089-81D3-BD55-102FC0AFD2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BE2139-9421-88C3-B347-927F21052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5A7F69-D8B6-BA39-2EED-91B87F8A5A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02AEF8-03B8-8672-F001-F712DEB0F1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B3C641-35ED-11BA-C14C-B2E2B15488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F00C7B-BDBB-3C76-A660-C1805BBF3A9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AFDA25B-477C-C9EC-DCB1-9E6EE0D686E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4D77-F45C-2344-205C-5384CB84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C46D4-F947-1857-5BA5-DB91B36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C2FF4-4883-1D83-B170-6443A8FED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F9EF0-2E94-25A3-FC27-0E9374A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9FED1-286C-B575-B871-2C04FB5FD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552BB-27A0-BD02-62DE-822E62BCB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AAC2-980C-5B94-A572-9631A7CD3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8F19-DCA6-6FD4-A303-86B1CFDB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D456C-1A28-70AA-8D20-94A9272E5E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656F58-DD2D-99F2-29A7-3D332634C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2A8B0-253B-ECEE-AF7E-9CDA0A486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197CB-41EE-99CC-B199-A3C4A5E2A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3C221B4-C870-1707-C9CD-1C365BE952E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3BCC7-A5CC-C5B8-2713-74EBA70E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CF9EFA-6CB1-91FA-BED6-C208CA9B64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45507-A4A1-7B77-1D79-B0C735852B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49BA-AADF-657A-CED2-9A163055FA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A3C3B7-0824-936B-3DF2-015FF7F6E3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103BC1-5A3B-ABAF-0C75-4B2C2C7B72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CACF26-1DCB-FDFC-DBCC-ABF5800F2A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B551-3923-1415-D59D-CB676C2A73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067D30-3D85-B17E-8AD8-EA26EA15DC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5A26EB-E106-DFB6-4E73-65B87D60A2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C9F8CA-D98D-FF00-1626-8B1ADA9FB7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6F566E-3EF9-57A1-420D-2195868103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7E880B-80A5-19A3-BDC6-DDBD605EC19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A25A33-5270-30DA-4765-2BC8EE79BE1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16E1B3-5A16-F73F-89D4-3FD75BC222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2925BFE-AF8D-57C3-E747-D0955D0837A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43254-0195-92E2-C3E1-1EEB92C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CE111-B8EC-C6B3-04AB-A588F596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E236D-9ADB-08B6-91D4-9E92D15E3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CEE982-CD86-33E9-7EB5-8FAFB116A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999D6-EE9E-180A-F569-94316C433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1F2E3-3769-3FFA-76CA-A9A7B8C1A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96630-4B01-C8A1-E9DB-7D2E0035C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A2929-6452-864A-AF4A-C4EB042C1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92431C-EBE9-15A5-FCF6-56B1FFBE7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A61B1-1006-0FFE-E7AB-C9BA780B6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6B8FC-483D-46D7-9581-9F5669349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896C2A-700E-60A7-47A2-E594D36B0A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C5157A1-9887-81A8-87FB-4DB31759D7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7351F-629A-259D-FE8A-BC17124B5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93BBB-8095-7E3C-AC56-0951102118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404968-339E-2815-3A09-EC38946C4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A0455-E2F5-158A-E3F5-3EEDABD03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8CA2D1-C175-D6AD-333F-A81EBAE1E8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D44F8-6FAE-A909-1BD5-93029F2961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4958F6-4EB6-112A-A103-C973975BA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7A01C2-9CB7-7699-047B-1744DDFFB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FE8EAB-54D2-5E9B-84F7-9CFDA7F12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1EF58-E5D4-80ED-EA85-F597BEE0B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98FF9C-5A3D-B0BD-83A6-50C09ADB47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42DCBC-2984-6E00-EA2F-52F41DED0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742805-DA8B-2BAE-6FDA-3BB668C22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2FF5E0-9122-0151-E97F-60A881B570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4F7A660-9FD3-55BE-4A13-291E4346F8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0B56747-2EF4-EFAA-57B3-5FA0DA5DE3E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D5D8894-B46F-8125-4810-8C086BA4B19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5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7104-C29C-51FF-6A79-31017919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37311-C9F4-869F-2A8D-3E838A36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46F75-9E0C-00E7-4562-77CB7A77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B046B-6989-E191-2F75-760C73BC5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F8CF-10E5-5FFE-FEC1-D809E83E4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2D2C7A-8DDF-B933-3D4B-E281BBF3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9AE6F-945E-5BA5-7908-5AE51257F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196E8-9701-2D3F-4C47-7C434C831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07062-636F-B343-F0C1-038218DD9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F0CA34-1919-5525-0782-A0B2A370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12F721-A948-0FE2-2059-5679D4BAC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91FC8-5FD4-B8C7-4F94-1F557E1AF1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8287D5-9A30-533F-C3D8-DD8F85AECE8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2C1FC-16F1-BD5A-FB49-7B63495B9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04716A-A9F8-2098-F80D-1600543E46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1E3388-6C2A-0ECC-BA40-232218251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1017B-0382-E23C-49E3-BDB49212FD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2817-9EC7-DD0F-5F70-876304AEA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69BB6F-F854-A982-DD9F-858613AED4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1D6BF-4CDE-5E39-7085-BAE8A9D069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6F9FE-3978-3FC4-D928-E2ED6F3F2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91F21C-3D32-3753-B5F4-969715F2D6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738C9-C91F-7DB7-B174-97749DFEF5C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F6692A-4E3B-A456-DC77-4549D5C87B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AE8BE-35AC-FDCF-5A4A-FB88A01B1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DF283E-3A8F-BF48-A67A-BE19D7401C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A9BDCA-E9EF-D1E2-6BDE-2C1C0E6B8DA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8432D51-9CBF-6778-6335-E1094109E0C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FBF476C-896D-727B-97C4-7D2AE707DA2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173A67-E438-331D-CD61-33AE19E0A0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E5EC7F7-BC2E-2DFE-FD02-F65BA83DDEC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0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5CFD-4099-99E4-FF75-8303C71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34B3B-8505-2714-B5BC-76B42EA6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CDB50-2968-76C3-1265-BE7908B1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3DCE-0752-A496-ADAD-CDE6BCFEC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DBC46-B6A7-515F-7F06-671F6416F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B3F97-B958-EBA1-5C50-0C8D6C21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F9C81A-DD50-C89F-7929-662044C6B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A6A9B-647A-2F9A-1E66-3A9F69975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A908-410F-38F1-5C5C-A88511F62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39900-EE3F-5084-D5E9-8FB161784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CFB6F-E3FE-FF44-B951-B21ECB042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5ED40-3DE0-E376-F9B9-7A6EB1D3EC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EE3966-AED8-1BAD-11E4-3EEB77639E2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7B4F9-7A28-2BD5-CDB4-BAEADA860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5E91A-E432-3198-149C-B669E140BA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3D779-262E-0488-2E33-452C21547D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7CA56F-D7B4-2A27-BA6D-F8315C9A3F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2DB9E7-47E7-2417-18CB-908C627A97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A29007-EBBC-F96C-B81F-600749A2DB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3B5231-4F87-A9CF-3C14-58236F4DC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B3CBE-F968-B939-DFBF-94BE20B5AE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6D594B-C4C9-0284-6F19-00D9370A92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F09F4C-5A2A-7F60-F24A-C373333F95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B520DB-B401-37E4-8B83-9148A2870C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B93E84-A6FC-20BD-CC7F-682A3B0F4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93900-9691-416B-E897-DAD4A31A27D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4D7081-D5A5-7144-897A-E7FE90DEF2F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4844B6-EAAC-E5C2-B260-7C65E2E775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FC84F9-2F9B-B6B0-9851-DCF2A773F2F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303DB6D-99B7-A125-F9C7-0A6FD3E6F55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1F2B77D-AEC3-0D69-D7D1-FF788C5FC5F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55DAE49-9E41-A9DF-7718-535BFAA14EE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7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62A1-B03B-7948-3D56-276EF793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29262-9FCD-715B-CA36-29D26CC6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D34C1-CD15-67C3-6404-77482D7AA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7052A-3275-29D9-D383-841C199CC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B51F-3281-F9C1-E8E4-C2E4772A5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8C44D1-A5FF-D648-4C60-AE252E25C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467FE7-654B-FF74-4A24-8A2BC122E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60332-13C2-6817-2CD9-038858CB2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BEDA3-B751-CA6C-A921-FA0D52153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C1E27-055D-E164-FDEF-2C6BADBE0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FA606-A9AB-75E5-2CE4-075C6D82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7281D5-435A-F811-D25A-590F3D1BC2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48634F0-BECB-C19E-0FA7-C624E41008E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A7DE9C-08AF-F05C-C7A6-44C181EBE9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30731-3F3A-21B4-F3AB-BF8CBB688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D923-9F71-F495-7FEB-365D83DE67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ED2F82-E947-0D14-8A5E-1B6357843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F4792D-2599-517F-F8EB-098E0A865F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7498E6-85FC-5754-EAF3-2AB392334B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95EFBA-01F4-A8E8-B4A8-66EB653036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3E758-286A-AEB1-6DE6-EF6F254B682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004A9-5C1D-640C-5B0E-DB12237F5C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6E6325-8EE0-DCA1-87B1-84A92F4099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E52FD9-9402-EB01-7D00-A131243686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2C58EC-C017-D6A4-DD53-7FE4D6829B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8E371F-C6A5-A769-5C80-36B6104008B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2EBC03-6EE8-77CB-B06E-BF62050656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FEBDDA-6A9E-5E41-E8AE-896E0CBEFA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AF5BE8-5C62-1118-5C24-14B8296329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0939131-ECAA-4DB2-3EA3-10E3171E17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51B1B50-D656-6B0D-39DB-C1584E2FADC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8A01014-6F81-ED36-B175-2965730A968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BE398B4-AE9A-F78A-8B06-1CD7EEF9494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3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3A9E-3582-87E7-8EF8-98D6C7BC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41ED08-3AF6-990C-D479-96B4832EC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6E003-E8F4-F217-9AFF-DCA50B04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88CE13-5E95-93EB-06BA-0A4D4010A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F9CF6-27B5-0DB4-F18C-784A12C5F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356A3-A4A2-A9F1-69CB-B0F1CB2D7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DBBD-B81C-CD80-306F-4CB36CA1F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A0048-72C3-A943-44CD-C161D45E3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09F55-F4BD-F3C2-2D88-121ED7F9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5F8828-AF1E-3BC5-AA95-D799E305D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442AE-3DEA-1FF7-FADD-396C77FAC2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309BE8-312F-188E-46BE-14715DDACD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A6B7AB3-0D93-CC7F-AF84-E3A93881C78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01BA2F-C87F-CF1B-7CC3-47CB046BA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23D95-28EC-51B8-9715-64BFD4C3D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7A493-BA07-DE99-AB4C-A846C953FC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0F363D-484A-F4AF-F9AE-4A58269524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3CA57F-2A9F-1560-0DDA-7E00EE9DB7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70DD11-24F5-9186-3EA1-CC205CD518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A2038-C9A1-9DB4-3155-D35C0DD440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946741-1AFF-623C-C601-8E3E9A1F10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EF8540-2E12-4EA9-E412-98F7BFB17D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6F17D9-2244-BDFB-F999-5AF17852E8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3B82DC-6486-2321-EFEC-F5FB65B3171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22C361-E8B5-C0EA-28EB-F90E843DDF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D43A07-0226-81CD-67A8-8147A34BA8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C4A4CB-8038-B608-5B81-01FE7A07E5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73E1F6-D2BD-3618-C240-5338BB68A2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68DF63-DD5C-0631-4130-735AF345B2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C12789-1A76-3C08-3B7A-50369073323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DF290D-8A78-77EB-1C3A-747DE5B5202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8F08C74-7563-10DE-2D33-B402635D429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24BE16C-3B9E-D2DF-D8BE-8DE4D3A1DE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A69B113-C582-2CF9-1441-98392CCB481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8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06D1-BCA5-D7C8-5771-7484F9CDF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E1707-BDC7-1AA8-00DF-DF16F75F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3F0E5-7D99-C761-BB04-F4147E59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5359-8860-6317-BD62-78F1A6DE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89554-E384-0198-A2CF-69AA96541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9D9F8-DE64-89D1-1BE6-C143EEE8F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F0357-5F5A-A0F6-6F05-FEA01506A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BEA46-3D9E-8BDF-0223-79A787F7A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D85FAE-4AC6-939D-0219-8E340C97F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E0B44-74C0-17C7-45C2-ED3CA6817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FC057-CCB4-4DF0-AB03-641B56FC1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31BAE-EF7A-98D8-3B2C-DDAB201F6A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60BEE45-2E78-0D51-7D9F-3631AB44CD0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5C81B-DAD7-65B8-1F9C-B5646F1DAA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E989E0-BF17-B97E-CE37-95F5322D60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32A96C-01DF-FAC0-92D9-E71257012C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ADF02-5FFA-BC88-7482-2C670B4F0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CAD8F-8C0C-6FDE-356D-F1C187FA06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52740E-8E6E-8A06-384B-599BBB3CA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94FD22-8B7C-160E-9CF5-55F18E7FD6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33731D0-7638-A2B2-6DB6-6F09C04AAD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BB0F05-D6BD-F894-4C7A-AB893BA864F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B75901-5FE6-CD8D-9C8E-7E65E4EE0C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AFFA86-AA5A-2D1A-80B6-BDF0A37CE44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9A7FC3-EB5C-5661-A34C-37C50CA925F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71B53-5B63-F8EB-E295-9857D2E4B2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56155F-0153-2E63-CFAD-2AD083705E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607CD7C-E11C-C6EF-942C-975FAFBD8A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EC212-935A-C4C1-F553-8A86D745C21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B77EACD-916D-F1A7-14F1-B8D19970C5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3A9DDF-36A0-789B-13CB-78F9138C2BE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EF8CD-3EA4-240E-3FF5-6D5427B488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BF8DD16-4E0C-D6E3-E2E4-9CA1D1EC14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A137087-09BA-415D-0568-48DEC2FA4C1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00A3751-7106-609A-94E8-84C44CA3EBE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0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2B3D-F100-B9D1-F504-AEB3A771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E76C8-DE08-15E5-901D-D90D9899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23F4-691A-447A-513A-5D83017AE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8C7CF-2029-3721-0C5C-12D5F1A4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5D93A-08EE-90E5-9BE3-C62942C20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2E5B1-3D2F-D19E-6466-9CF46D0E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F3636-4BDB-428F-E6BB-7B1C2E36AB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DB86B-73CA-3E77-3114-11FDB397E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661E5-4B9C-2216-75BE-9153320C2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5E74-E624-7245-79BB-667B0B953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9EE20-9616-0ED7-C66F-E33AAF414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7E931-72E1-D229-031A-F6DB9CA5C1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3B79A79-022E-08D5-E5E8-6400CC5A5AA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CE695-F4FD-31D8-E735-04D1CA7C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A58E6D-CC23-E619-B56B-63F43EF12C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9D1045-31E7-57CA-8FD5-6E05CB205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867A3B-0BC4-5B0C-E578-D8DA41CA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80ACBB-E76C-238F-A808-5CDCF18263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33FD60-DCF4-8CB8-0E33-B8885C057F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3573D0-C8AE-9E84-EA16-EB34F96E21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45EA3A-CCEE-8F33-52E2-01787640A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175B2E-07AE-605F-3679-F7D564EC4C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23441A-2DB8-F573-D4BB-C8195C3203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E8C754-1526-09E2-AE4C-52FC74FF85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AA0071-30BA-9434-9AE9-BF6E9A9349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3D723C-5731-E2BD-28A8-67454EB6C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A2CD0D-AE54-13F9-EE81-D39E232A063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543689-2F3A-33AB-3338-336861CF485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996E4F-2CBB-C16A-E4A1-5BDC1A9C79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38A078-53B4-E3CA-0949-96CAEDEEA1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3FD083-6401-CC7E-1E7C-55788CD53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0E4EDC-6190-9DBE-0E25-6326950443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762140-481D-63F1-34E1-F97E5DD46F5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9A4BB21-BEC1-87AE-84C9-6E037443BE8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53B6F1D-FC43-0E61-43AA-53FAAF6470A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B969D9-4367-891D-1B41-453A9724F15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3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24E4-FDD6-64F0-B6FF-B93A5F9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441F5-43BD-9AD5-CDAA-C27E705C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A788B5-DB38-67B1-B148-626E3FD9D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7E128-93CD-FB2C-99A9-005DCF74C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44292-0743-9188-306F-279A76DF7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79BFE-D3BE-A902-321C-D2393C212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B93CF-2DB4-7235-4E83-9BA28B4AD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6F03F4-23E5-081F-2E7A-2C0567152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BD731-2790-3559-BEA2-9BB879A74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288CBA-16CC-5E4B-DBD5-6ACADD0F73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771DE-F664-7CA3-45EF-FCD82217A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CE95C-1D27-5699-C7EF-2C8CB2306E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09ED0C-ACD9-6AB1-9D8C-EEC9BA73E5F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6A017-DBB5-D0B6-400D-2F4F81D12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F2E8DE-5BF0-1126-402C-1D4DA422A9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1776B6-7B52-BCF2-F275-80F9EBFEA9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3D7427-7E57-50BB-7B71-FB3E29BCF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DDC847-FADA-E796-FEDA-9C65103129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152D82-0FA8-6B59-C0B3-DC77CA1F96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F77E8-FB86-CBF8-8E38-F8E4270E20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749B22-FF62-C17A-86E4-2F78902F56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EBEEB-FBCF-60FA-EAEB-079187577F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61C391-2F83-9FE6-5F18-A726B45460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59F8C6-7528-28F4-5AC1-149D79F95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19DA9B-876B-BEC7-D239-6F3A680778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EB5609-7802-3303-3651-B8C9BB74D54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440361-DCE5-F6A0-A966-FEB5B4890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F966DC-B323-3E58-BE0F-C4F3FD50DC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2BE9D1-3B52-1D52-A80C-3EB62C6DA9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82B8468-3558-A8B1-FB01-518BE21F0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9673B9-E679-09BD-4E19-B57C60639C6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781C28-FD15-23FA-2721-6B0C6CD244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B322F4-15CC-6664-04AF-EF71959B54D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50283D-4087-9FD7-54F3-B16553EF998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C102D6-1AFC-0338-AE4E-DB9680AFF9B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CFB5315-B89F-2046-271E-2B84F722B84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263B52A-C83F-4BE6-B3BD-73FBE05240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87C1-C2E9-D24B-482D-DFEF6024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B462A-DE58-251C-D007-81BE4B77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C119D-8E7B-BAC5-6259-9B19BD5E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DF0086-2910-F101-62F0-00EB0AAD5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EFB6C-9228-F167-1451-BBEBDD92C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98FD6-371D-7D80-4DD2-9821A716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53045-379D-98F2-78DF-676676F1C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0C210-4217-E09D-EA7E-42E410241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9F4A6-C26E-1B18-C69E-F6E0E6CB1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BAF0D1-99FC-2234-EA3A-0C8803009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EC31D-F3C7-4703-D5E0-75EAE4DEE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75A29-C028-FA9D-978F-12664D5D21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3FA3598-E7EA-25D6-948B-A0CFD5E8E1B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C5D930-6DBD-2378-ED43-C49898075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73976-35D3-5B34-3F48-A77289018C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3B1D65-9B76-F489-7013-53443D2DE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93F6FA-8D41-1960-E973-4D21DDC6A6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5662-5651-146B-DB15-54DED1FC8E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A12AB-E05D-EE7D-9EC2-52B8797A55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08567-46C3-328D-D65B-EEA49D974BA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670CB4-D335-E69B-B8B0-68275682D0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1FC5A7-A9BC-5702-B655-4759BD9777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18213-F14B-36FD-BB87-65BB4878FB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98EAC8-A0FE-C613-008D-19E7D850BD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2F05DE-66BE-8BF5-A874-17B5007CBC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502C67-D6C8-C25B-779C-9CCE9BA5A6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513C8D-A952-92FE-D262-ACC06BFB91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8F8C58-3DAA-E937-7B0A-A940D62200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CE5C81-6DDE-FE68-766B-9B9E24F7BCC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CC243F-52C1-F494-7700-BB851AA7BA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0B7C2C-3A11-BF99-1260-61CAFB8885E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7127167-4427-7E88-7247-2FE0B0144E4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3D76420-A24B-AED0-0764-A22DE368589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10E0C8-9FA5-BA74-CAC8-80E287074B9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F32287-892C-44DB-817A-2EDB0816B81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CF3BBE7-6D19-DBB7-D420-05249372AB1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5A7DB7C-EBCB-2B26-EE77-DD49EF18C8A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65F185A-ED34-56DB-402B-9CC2B37FF8F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1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1041-242A-606E-B6D4-B72AF4BD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271F4-392A-3EE3-6B6E-2E3BC4AC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2955E1-B8BC-8F0D-306F-69CA7D4D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141EF7-1B63-E04F-46E3-16A056674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61161-5BC0-3F40-F498-1D3AB4A6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AE80A-8F6E-82DB-A1D6-409611ABC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4447-F82A-F72D-C2A9-70C581B3A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8E2DC-48F4-B1A4-ADF0-B66EC8B2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63F5A-A8C7-6DD4-FEA5-111FB9BE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7D6E-3E0F-E285-5B63-A09A56FF5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A495A-40BE-86E6-D67B-4E9F5432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CA8D21-EB7E-91B4-955A-913A7900DE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143F4F-4B7E-EC8A-69F3-9DFB8EF61F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138BEE-C818-8807-8F6C-F05F0F4A7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81BF14-5B54-DF2A-AB44-AE9DB3798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ECE6DF-CFD7-520D-1515-571E1D3A11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634F6-6EBF-CC12-B175-A4212BBB1E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577734-62A8-1B0A-FF2F-0D01249C1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3E8409-C6A3-2E54-DEE4-5C30EE2A51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39216D-5F8D-F3B7-ABB3-3FDBFF73FB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3C7B62-ECB9-AE90-B6DB-071E3226A43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B23FA-626C-B7D2-A58F-5DC92879F15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27F525-47B8-AAC8-B2DB-D251881AE25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FD38A3-BB61-8A27-78D4-BFD0F4D925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E8A2E4-250D-0E97-2755-684EB55EE5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D7233C-4D8A-D954-A067-B95580F48E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496820-D6B3-CD07-258A-4F01892095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E84A23-B4F0-A973-5462-60FC83A2916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537EA-181C-5F08-E809-80F64301FAE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4449A9-51DB-5881-7726-1EDB2467D0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61CCF4-1288-B70B-40D5-7C2A3D1BDB4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C6F82D-7B30-5029-65E7-69A88D72351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15B9F7C-C766-F75E-F3BC-3A504069A0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165C65-81EF-E50F-2161-4483B171DD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DF40D4-98EE-8D10-C88D-C189A8F802C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DC6880-7DD7-2F01-5AF2-DDBFC059BCB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B1CD675-AC70-37E4-BE4C-BB6F8E88A09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961D27E-467D-72F8-D0B0-308F96E3F605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669D78D-B8D9-EF87-4853-CD1863E74F7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70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88A4-D286-94D1-9B8F-29967DA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55DE1-7694-4A3B-67E3-7B303247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10691-170B-717C-D102-4E143779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B4002-CFFB-0D60-AFFB-5D3F1641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A23EF-B9B1-1E7C-4C68-D3C9FD678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3A17-C38B-FF17-601D-060C52770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FD8B4-1986-6F79-EBD4-766BE6124D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421D2-80F8-E438-4701-03A0DEED9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6951D-7624-DD81-950C-2D7D5383E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880BC-AD6B-1D06-AC4C-2356EBB65D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CF2C8A-3C15-2A6C-4857-70A37FFA6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9CDCF-BB76-17E8-4418-87A3A808C3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79FF47C-C941-DAF4-8AF8-D36D960907A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E4FEA4-0CEA-4E36-6C5A-5D574E6E3B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1D86E-1486-A359-ECA6-E462810A58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CD065-911B-791E-C15E-1947DD347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8D83E1-D0DA-6A7B-7E26-D8B0E788D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E36D57-445F-6CC9-A167-D230E855B0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626435-D7FD-FFF2-D1DB-756F25F59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2257EC-0C22-8C0E-7F04-22278F827C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0F63D9-4B03-32AD-3C54-8FCF8FEFFD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920886-95D6-2F61-CD8E-DC65CEA6E7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B3C316-780A-04C1-EAB8-54D50273E3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5B7393-8A3F-166E-C1F4-DA302220B7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2775F-1664-FBEC-0CB8-22C2C352E44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16DAE3-F8BA-FE7C-BE8D-954DF12725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5F3EB-5EF7-2D86-A701-551CE5DE52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C019D9-8ACD-70D8-8C1A-A6429B2E5BC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3B8F0A1-43E8-A3AB-C4D5-2FD078E929A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009EA1-308F-87F4-9BB3-1B5C762E07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47F922-CA5F-834C-1DC4-AF713D323F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B64AA1-BB0A-2050-DF57-A9C56CF9F7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0F2E40-2697-6F7D-6928-DE5877A9EDD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CB6A9AE-A84C-760E-D360-E727290091C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7F3C8-4603-D326-0694-89F69DADFA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23F4A0-3BB1-2D33-383F-BC395FF5EA9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3EE5E0-B38F-D001-E877-7A81D6A83FD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37842E-D6E5-539F-924F-A98E06A68B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9EEBAB6-6616-693C-D1FB-DCC7D3C73E7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E3B74FB-5E9D-0FF5-10F1-63BD6C7CB3D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1C9D761-D315-F469-97FA-495F4F29C4C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4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742A-4B20-1116-E87A-7F4C9FB0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7D163-755F-372C-75A9-7F360B4A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B8E696-790F-E2D5-EFF2-83511C40B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E8BD5-0DF5-5E7B-91E1-575F77053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5D426-A6AD-4551-F696-B6D1A751A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25435-4FBC-93B8-F0A2-9A5E3B9D5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C6272-42AB-BE42-665D-EDD751239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A683C-2EA6-CB69-4F0D-B2B0D8825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CF1E3-D1FB-3543-A267-A4118425D3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0FD42-B1C0-0AAC-CFC1-89CDCCCF1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6F0D28-58E9-8F17-044D-B976586414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A2FAB-BDFA-D183-6F8B-083741402B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65ADB1-CD0D-7190-43F0-5A3FE6CDD82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87EEE-DC19-ED01-3469-F08F1E13F4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BBA2B8-52DF-32C3-7005-892C7023F8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F177DC-C01B-AB28-1E93-DC8CFA5B1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65AD8-1562-E66A-AF83-B63C74280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52CB0-DD76-A1BB-7538-E7DDE879E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0B6EB8-79AC-8FA2-D789-0A86D0477B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025973-A108-33AF-51C5-3ECBA95FC1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1C4421-7871-6120-883D-45F595A38F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CD2F4-7987-5EA4-5D08-5005C5063E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B144B1-8BD8-FEB8-A43B-1244C4B8D9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0CF46-4552-6540-C3FE-7A39DF6EB7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FD54D8-2A09-A9B3-AA66-F49A0580C4E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B5ABEE-9FD7-E086-F7FA-F0004B111C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1C66DB-AFB5-2297-4F44-82027A7A8B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277647-5A11-E24E-2828-46491222D1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CC1A0F-68C0-B728-D53F-EFB970994A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70B28-7C60-FCC8-CE99-BA33320ACA1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55AB4-65DC-5B51-1C4A-949C7DB909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E0FDA-D62B-675A-8DC9-94688916EF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BBF1A8C-0FAE-8262-1AC6-DD3B98EFC64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B72A03-95F6-5A74-DD3D-9DBA946F471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04909-E333-E1C2-6056-391BE5F44F9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69B753-F3A1-4D44-D51A-C026DAE800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A77840B-C59F-C700-FE97-F6695A5AAF9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4854A7-E2E9-912C-A8A2-BBBCAB77E1F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DE35D46-2DAB-676D-B008-DF1E03373D0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1C26023-4BDA-608C-4ADF-B4765AC2299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360CCBC-EC1F-8037-79F2-54109702AE4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707147B-23BE-2F0A-E94B-EF9307640CE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9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518-4477-3FA2-69BD-5E4C1B42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0FC99-1D96-E3C5-38D8-C63749D7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F63E2-40E0-A279-285D-98CDADB0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4FB4F-8DE2-40AE-2C9E-58C368931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2CEA-B907-E249-1AE2-A26ADD674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6726-7A3E-33B2-FC44-17B39462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910B7-458D-F76C-A9F8-864CCDB59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E7EAC-7070-F562-B330-3397BB13A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C61F7-7531-D13D-DECB-67566746B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FB196-5A01-D572-6809-800AED394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06BD0-CD3E-CDBC-468D-2D0D53021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50AB7-913D-6764-9F25-6AF134D808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F7AA84-D3A5-DE36-269E-ABCB3AF5301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B3C4A-8A4D-953F-BF9A-48580B1866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A49802-3355-37D5-A4B1-EFCBADE863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817C1-4F64-D376-6E29-C8D0C041CA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1EEA9C-7025-D53C-1DE8-44E15776EB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52FB8-C8B8-1C7E-D4A5-C9EB7DBCFF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47C769-8C97-D237-2DBC-33A010A301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A32924-3898-2B1F-0B3E-AA42FDFB30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0A788F-758B-B631-030A-6A29607B6F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C2205A-19F5-9537-7210-0620ED93BB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848F87-B484-D37B-6417-47A4A3BA79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8B4F84-4A0B-7229-A0F7-64BBAE5B4A4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3A5DB4-AD26-AEAA-56FF-458B725ECB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ACB782-45B5-8EF4-2D66-7F00C57FDF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460F10-3287-9C28-8298-F5E3280980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C64698-B3E0-5DB2-BEEB-F7F2A87C6F9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8086CF-87BF-E0D7-5967-8F3D5162BD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8D5B83-7794-58CA-AAB7-46814C2720B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3FB1C-C62F-30E3-84E6-3964D98430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2C7537-8F7B-B431-C6E3-FB207BFF0C2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F1DA7-345D-76B8-7820-E891CA8E21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662533F-0577-2FD4-D9AD-68C1897E10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54E84A-D5BD-C20F-6833-78FDC8E70C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205BD9-626A-C586-8F76-134057B6C74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C07FDB-24A6-F3B1-D429-6C2690587F1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4B17C1-A679-04CB-8725-A01717DC549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717261-0DDC-C5D8-E44C-916F78D5772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F1BB3E-88A6-33A1-8443-C6A4C6AAEC1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0F01362-0A1B-9445-D6F4-272093C3F17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CE25DB2-58F1-EA05-2D4D-49E7ADAE581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D19FA4A-592B-85E0-7E64-26345CF94C6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33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9419-AE54-80E3-5EC8-B359B404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232E9-F439-7A51-4F7D-FEE7413A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574B63-1467-03B1-6692-96ED940A4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61EA6-E30E-EF7D-433A-D8813D3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2DA8F-C2DA-0AD6-0E0C-F6DFF6CAA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DDF08-28B5-4E84-B732-A70B3C18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22622E-711C-F0AE-49CA-6EE6CD42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AEA14-258B-D593-4E84-34D845C11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72924-C149-DE0F-CBEC-6B4C7AAD1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84E65-A07F-96A3-68CD-7A6155F371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5A334-D12B-9059-2327-2A74F6FE0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236F0-C142-6D55-F7FB-1A3EC2923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EB90A4B-1DB8-1548-B237-90B239A534B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BB743-841D-8B88-C144-A2F1AF5A56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98B20-1AF9-AA3D-A23F-04BD7538CF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BC92B5-A52B-455E-B351-594891AB44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F116A-9647-BB21-3752-48A1BFA521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88EA4-24E2-4AE6-8276-0085A0342B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C304E-4D6C-2356-A319-0F241847DA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3925F7-BA2C-88B3-B2D3-1E4609004A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7284-66F8-9A49-4CDF-0845353D125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F04955-63C2-1601-59EC-3E53A50FF1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82B1-0687-E8EF-071D-8A8484BE43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54E05E-59A9-42B7-57CB-B34918DC1A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29C9B-1D61-773D-610B-1418CF6B4C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414F0B-029F-E681-EFF0-DD801E0B49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BAC450-CAD5-7E6D-76FD-F129C0505B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DB8CB9-8C8C-D622-9C71-069A2A77A6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2E9342-F1E7-BF38-AFE2-51AAC689F8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2013DF-6268-8047-05AA-8A9047ED9BC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CBE479-60CF-EAD6-E049-B4D8AF48D3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D8F454-1C24-AF59-A75D-C378CE62C43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9A772B-1C73-BF6C-40F8-26EEF620B5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18B49C-4CD5-D8DD-65EE-6B2D0839FCF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B98DAB-C47C-9DA9-961C-F9B5084897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A059B2-864C-99C9-DC54-2C19C1913A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A9A289-B87B-DAFF-F669-AF2C03A8408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70D92-BE33-D727-7377-E0EFD7D455D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DDC574-8906-4252-3392-858FE3E65CD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6DA806-BBEC-11FD-424E-139BA694A19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4345C01-F361-CAD1-91E5-3BD35F24754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495D48F-2A4A-4AAE-12D1-587606AB32D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90FA853-E880-B45B-AE76-5833D5E94D7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A980993-1C8B-34C6-5C19-1B16ED6410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6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53EA-544F-1910-C4C1-FD88CD5B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F69AC-97A9-A5F9-6D7C-1B7893BE9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B6A47-0B99-F895-956F-688A15FE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0B7B0-1DEF-371C-AA2F-705A972C9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7F6D6B-AAAD-0631-4DE2-909E9A870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DAB53-F38E-9FB7-ADF6-EF76CEB3F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A3385-9522-E05F-F879-ACDC49075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69E94-EA2A-434F-EBC5-F7BE64DF9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9F9BD-E1D4-9B15-FE2E-A2A54ADD7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B4EA42-06BE-5A9D-E023-DAE1B2073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46604F-71D0-4E7D-C81F-3585B3487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532ADC-C49F-D399-680C-63F225E830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59BC362-2FC6-3768-D62D-E1A7B097A50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16B85-3E50-2272-1D31-BD43DB2E7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0A4B5E-F678-D2D1-89AC-A35BFA5F4D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33D23F-56B6-61A6-90AD-ABA17D111B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1ED8E0-3F1E-E468-6B1A-F213030196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57CE1-B981-4C39-2D35-7AFD97A37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484D7-EB50-126B-1BF9-84DE50C541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F11E69-D3A7-0CF2-F061-338A701C6B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5ABC0-E532-43D9-E4C9-861458F9A2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A4FB6C-2D26-6738-1907-E10D7E9AE2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8B1EC4-8A6E-BB24-0AB1-70826A201F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F8E124-FA71-8F6D-8A32-4E01695CEA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190665-E411-AD44-18E9-ABE26B44B3F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9997B5-E095-4DC5-DFE3-25E9C36959C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E36515-4C77-A52F-F58F-8A35C823D0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0D9AFB-EFD0-B4E4-BC84-9B4638246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BB7560-CA5B-25BD-B7DC-1A7250D8EB4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2B3BA1-61CB-2961-A828-6E5C736EEE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828463-5F23-4DF6-54BE-F1200CFB5C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F3FE21-8398-4AC9-FF12-A2348ABAD61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FA2A66B-14BC-267E-ADBC-00A2A3C437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D7A69A-39AE-3028-1094-49D0A98C3D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804EBB-F211-0D07-D1B6-2E97DB9FAE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641A21-4F84-4EC7-A695-D5FDCBB7F87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1494A4-19F5-F2A3-497B-9111BF8D24F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7732B-0CEE-6AAB-E728-C96DB06848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2D9D04-D708-3325-B214-6213C8FF6E1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94F1844-F380-959D-5304-94C6EA412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F69B250-A6BA-C2DD-0B1A-C45EE919096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F97B41F-A198-A550-B94B-21860BA269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BEEDC60-7219-D91E-55CA-956E20E1533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9DE24C5-654F-A78E-C2E5-3CE0E5A550D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841D6CF-512E-FDBB-03BD-C5B403D76E7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0A15-F948-E2C7-CD27-33699701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8A9A-E58F-61BD-C749-FE85495C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1AD34A-89D3-7241-197C-CA53E6DC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0D0FE-5B44-9E0F-698E-49113EB65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A9170F-A2DE-F357-2D6D-0F363D7C5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C60D-807E-3A4C-E885-A6DB15C16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07B873-1ED6-292D-E2F7-2ACEF1B7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592C87-1792-7B0F-E190-5B5FDC1E0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DAF5-4E1D-0E6E-934C-284C856DF6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5368AB-BAA4-988C-CCB1-CEACCE7D2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8F275-54C1-4331-3F0E-AC192055B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E16449-9E6E-4EA5-9A96-0A6C8074F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A06D8D-2225-E046-66AC-8100D8BA0C7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AC87E1-1CD3-D085-428C-499032A11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CF3164-AEED-1EBD-38E5-68F1422CA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839C5-903F-A07D-A2FE-EF9B36B7AC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6E0A54-A8FE-EB43-EA0C-E1ECA3F0DF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A4F6-2CAC-8072-7F0F-554F3640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471CC-AC19-2486-B21F-CE76C1E592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93C4A4-AC34-B469-0FA7-372C05CA50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D8892C-4B77-530B-C5D6-201AF28C82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9AEC0-2291-EDC3-53E7-DFABD6425B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31C1B0-7E1C-807A-7515-9A14A0DBCD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77156-F147-3F29-19E2-82FD6E10D5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5235A6-6634-30B8-686D-4B3E242290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0B57E-B3FB-1422-A610-0EE3600315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C5C188-A2B1-76E2-FAF3-E67232B4D0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D0A67E-6536-3FE8-18EC-4D1AD13097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CB1112-8378-4AAC-F4F8-597B926D02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73E6A9-4FA1-F122-24D0-1AE458B177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1A1D4B-3413-0FD7-CE81-F1E091D0F34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7AAB6B-D7C6-F00B-17F5-FE146CE95F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91B00F-F83A-D821-2FA8-D350EBB2E87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ED7AEC-F307-27A4-D814-127490F48F0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B108D4-208C-733A-A42A-2773A636A1C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2850B9-EFF7-8914-26A8-DA353239E3A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97A725-7EB8-A7E2-8521-4B93660D0FC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D23055B-7CEE-61CA-A941-C0AC2996639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EEAE42-5979-397F-D9C2-6075DB8D95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FA3D4F3-047B-E99B-2034-377575A558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C00C79-8D94-503F-A291-C1121849ACC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FF3112-3F4A-4396-1707-718A6D9FB3D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7C38FCB-18CB-C84D-29F3-64A4F0E337D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FB68A2B-BCBA-DB40-F91D-3C3958F79F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278E1F5-96DD-3393-D94D-3BCFBC667B5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CFB0B0A-48C7-22EA-0533-E1D36AD90FE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69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2EF0-75F1-D334-BA4B-2E2DDE12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1B2AA-3F0E-A27C-059F-5AABDE23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BA437-BF6B-C02D-BBF5-DB432071F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309E8-7F0F-A71F-D9F2-3A8EB44F5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7F863-3F9A-1F38-FDAF-C476ECE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6AF5A-C5D7-3740-012D-6F6CC14A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D45F4-C441-5592-0304-859AF43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D2A5C-126D-FC53-4FE3-EF5B2DB1B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18874-F493-5186-0E23-A8F68B830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305DD-364E-9E08-A64C-D9CEE23F1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B7A30-3E6C-6B6A-DE27-F069328A2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048C-2B78-C60C-DF11-67F4F3A6A1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AF90DD2-C66F-0291-204B-E98BAE135B8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CEB85C-F368-8DF9-56A0-1B8D9AC40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7605-2D76-2B0C-EE26-A1522AC3D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75DC1B-D0C4-FF50-20FC-3A7F72AC6F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2BDF5D-D6EF-8FB3-E01C-6A1CD03841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4007-4701-9DFD-BA8B-8D503254F2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4644D-B387-DE0B-69E0-3DE95DDFC0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3C2AB7-2914-41DB-ABBD-6CF3BEF501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CAC37B-7BBE-4AEA-96F2-020FD7D67B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3C8D8-C281-EA87-1957-91D53189B89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2849A0-7660-7314-B1BB-7E85620301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4EFB4-EACD-24C8-EED4-587A0665F2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A898B7-44D7-B592-CE1C-C35D5ED2A4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4F14FB-C156-E869-74C3-CFE033B243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8C5ADF-3400-CE65-6E81-D790C5C5B2B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AF79E9-AA25-02B5-D6AE-AC8F5ADDA53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B620A3-7387-12E7-6660-22244115DD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70A8F2-C996-E3B7-80E5-ECC3EDFE761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3CBA89-8A60-A012-777D-ACE78EC08F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59BA-D2B3-D379-D5D5-FBE440155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AB52F6-AEAC-2051-A2D8-60F339A69B3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D850E3-5924-D841-1E32-821C52C18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EE1FBC-EB52-F1EF-20D7-0192A07CECF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64C1D5-C37E-6707-E872-500ECB191A9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BD69642-A5E5-7082-CE34-546E5B62B4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1C554-B33D-D1D8-E7A9-D4B7B261F66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74D9DB-32B8-B87A-D551-47433DA5694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6794FF-CA27-D4AA-0E57-6E2C9CB0F34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1F73E4-4CC3-8BE8-5BDB-D93693BC1A8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F8727A-F64E-7791-F8C0-454612B1E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D0BA56-30AF-F46E-4227-960BCC5BC3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CC62B27-2F7D-DFD3-A13F-630CAF05437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63E899-8889-5FD4-90D9-A0031A3EEAE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365BDB2-0794-E493-626A-87C07A834DB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B78C832-ACF0-EA89-B8A6-1D45318FE3B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1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CE9-CB8F-B54C-D604-A340A7B2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DFF67-25EF-1D04-EE14-4FEEE041F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272A6F-5651-F73A-5288-4974E5A86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8F4F4-AF70-59DA-E293-412E49BFA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4C7C6-65CA-DE80-014D-270BA49E0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124A-BEDE-4E7B-3E2D-E9EFE800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28E8-8BEE-B086-2FBF-16ED2EC0D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38567-A8FD-15F7-C366-6E614CAEF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DB859C-01B1-C71F-7DBD-EFD66E73B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4933B-E9B2-D862-E66E-FF72CE03A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90C23-D15D-DB14-C8BB-79FE8C9378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B8767E-0CC3-E185-41BC-6F95B0008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91453F5-E2F0-0165-5BC9-E40F2A31E2AB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1A05B-4CA2-2940-A225-146E4E6C8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E659F4-3745-6EEA-B3CA-47507CC85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D74B2F-9975-3656-8FDF-4B859B2A6D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9A08D-CA0D-76DD-2CEF-975B752B7C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2A6CE-7E02-0D12-D763-14E04392D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9CF8B-CA01-BBE6-8743-9E48F3BA1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12C3B-6B5F-1AE1-3855-0E6D211617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E47E10-DC90-8F42-163C-30531A7BD2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17763E-C6D6-3EE2-6FBF-9D66182633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A82907-320B-AC7D-064A-E3AD8AB9B0D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77F348-36A5-9598-E553-E6E02F202C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380EB2-15AD-0B14-92F7-4ED3403C40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2D7FF1-89C2-ED45-A354-5A38DC488B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67BB32-CEFE-1D2E-867F-1439BF3E970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BD1FA4-B6E1-6CEC-8221-9375E77DE41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262288-B6F5-C51B-1C5A-991004C8F7F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A095FF-A67F-A795-A2BC-094D66785F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79B852-3F93-F5FD-F9AF-9274BE63B7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B231F6-C72D-AD6D-1F09-5EB2C93E4AF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3D02F8-9DE3-BEF8-B49A-F49D62A3F20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CD0D17-DC1C-D75B-E166-7963383AB9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6E72FB-0EB5-420F-2DF6-E053532D023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E531B0-553A-3E8A-ACCF-38BC889E333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37810B2-63BF-A0EF-8873-23862DEC830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5CA348-D612-6090-2BEB-207440111AA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548FF2-57D5-C59B-20FD-830113DD051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77702-5000-0056-269A-B75096916C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1969C44-3EE2-7EAC-8608-8D2D5D114A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65969D-758B-41B2-F01A-1AF09B7F5FD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7DAA0F6-F055-7684-9360-01475D48F7B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DD47E2-B11E-C2D8-57D1-F6E78336D83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9D22A47-DA38-C02C-5499-BE809B6FE0C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4CD5994-BAB4-2A9B-67DA-9FDFD5C8BC7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C3BA5D8-B7C4-1554-D2FF-E6A8B633F1E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1AA1079-7A88-4B72-AEEC-1BB1A03DFD9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2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7506-5188-4523-9F75-BA14EC4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D5322-4FD9-E40A-D0DD-9053FFB8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FD836-7DD2-0567-3569-ED47A9C9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4EC727-1692-C080-A72D-1D66CC16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42182-59EE-5BDA-CBC0-429939C1C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A74AE-56E6-E57A-BDE5-EF8D5E46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1A96-93D7-6FFE-77AC-884B785D0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54268-3D79-71F4-A15A-DCF5C41FC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B0954-1135-573F-92FC-170C204FA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83E9-8239-CC0F-6D24-A8E6C4FDC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B0ACE-793A-FC4B-7E70-36870FFD7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E1FCF-8687-7B52-0E04-9D69194F17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A17889-07B0-7BEE-5B9C-D3ED059F94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155B41-4824-DF95-79E3-0F189C64AE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98362-0604-DCFB-8A7A-FAF668BD70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594C63-D232-42E9-F706-015C6CB864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22C785-29CC-0184-B456-C756BA50D6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45BBF-B8E4-607C-A439-C761915B68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B9EB6-0392-A2C9-71DD-F987C8EBB4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136D5-6B3D-C4B0-74D1-832A05BA5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365F69-9666-0225-7509-2A3EBC5B0F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1BD273-0445-4502-17C1-9EE90020703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14608A-21AA-13E0-ED07-7FFC9D166C2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B9E04-A6B4-1DC6-7D77-ECA85427DC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C44EEC-F9B9-0FAA-CC09-189D43E3ED6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8AA20-E225-F137-DCF0-1839A9A7C7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358ADA-57FD-4719-131A-5EEEC4243D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F0E012-3DBC-6DF9-BF3E-A14B393FF43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FA49E8-CCAB-2870-FF54-53727CD80E3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1877E2-4776-2454-7770-34DB36C2C9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697942-0D30-1616-31CE-6EE0619A951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CDD91E-65FF-DD7C-7FAD-9E4F6ECD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7358D-0CF8-7AF7-4D3A-EB8C8B53066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9BB39-D24C-1B28-8D6D-8E074BC828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91F975-880F-E043-BF30-DA43C3821BE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2D151F-4808-127D-4F44-C31CE97E74C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BFA925-CA81-9C97-168B-1ED4792213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756E32-104F-FA09-B236-98D490C244D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87A494F-A479-F66B-E370-B403FA0875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9DAEABA-F65D-EC12-8BA8-DB279DAE827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12A2E8-9C22-B18B-2013-74D0D4809BD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4EF46C-DDA6-3BD6-D1EF-D5FB4291122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050190-7BB1-1415-5D51-EC6048609C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FB5D79-7287-F396-4E7D-BC17552058A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C50AB1E-EB1E-E04E-1B4E-6A17C949EF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CE22CA-8D1D-89F4-1ECC-3F568E91585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28D60EE-7B70-5E5B-03BF-2280DBE0F3D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7AC1EB1-1291-AA87-BF3E-520F252F01B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C1F1148-5A6D-47EB-C7DE-41C21ADF84F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4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38AB-026D-8D03-4125-3C61F594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82B1B-D8E8-1DE0-28D6-97B49367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59D06F-3D69-D50C-5998-9A4068A1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4420E3-B766-3D00-786D-6B9D79221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3005B7-03C3-EFB4-9534-251373B85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114BF-3BA5-C60C-1815-DF2E49EE3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D39E4-B919-D97F-6688-3F5B39376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D525E-F81D-53EC-B792-78256196A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32620-00DC-D8B1-BB76-D8293CE97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23C-549B-483E-A46B-AEBB16E2B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95D63F-9D33-4717-9965-FE59B93FA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5DAA4-1E7D-67FA-E056-DBA12CB00D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B7A459-49C0-EFBB-69AD-E342C4A613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FF695-34BD-8262-B339-67FE181E6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A379C7-001E-44B5-077D-5D492B1DE1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3392A8-1145-7750-0E5E-67EBF1BB18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E59FE5-ECA6-9EDE-6790-905CDFB34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06856-6CAF-81C7-7AF2-2D752AD15D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C19F54-96F3-A11A-2FB0-E0C01B7DFD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4944FA-00EA-8219-A1A7-C797384E59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C3448E-55FC-95CD-EC74-7DAA385145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76A76C-A57F-F72F-7675-ACCDF2D9BAF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3E25BF-7975-B80C-E47D-40C7EA5FA8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FBB849-D289-361C-ABCD-15A58692E8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C36DB0-BB52-3780-DC5B-C58A8ED8F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05D718-217B-80A6-F133-A589D3B931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B34E6B-5B8E-F10F-4932-8CA1D71DB2F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C04A21-1E22-29CB-4664-C7568AC453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FB753C-D7BC-8B27-F7D0-BFFB308873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14A3CD-CF42-7CDD-D211-950E1A760E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FAC7FA-42E5-4975-71DB-6FF9059996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4E6D0B-0929-DE3E-C810-C4B36D727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622784-8EF4-ED50-06F9-0EFBACA293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62BE5-0E88-A0A9-80D1-4218FA68DD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B26083-BD7F-E5B2-34C3-C5D3460DE0A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067CA01-D9A4-DE99-B56C-27B73001C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4E00F02-B111-AAE6-EF54-59BFE26337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F318F97-1D3A-E6F4-D0AE-F4732198C18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CB1E151-752A-E353-2BE2-69B8F267BFD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1BD2E2-AAE6-44D6-E6FD-1D7466BA21C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F552CF-C142-55A3-36D7-93438F57D7F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F7A8BE-C376-558D-01E2-AE8BB348F6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7B258-CDD8-F8CA-443A-10C1D0665C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1FE350-82AF-9D94-82D5-7A3362B320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9F07A5-7DBA-BB52-545D-698A0145063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FFAFFD-AAAA-C233-C168-612A06D4E9B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1869646-E594-098C-DD5C-BD09A367230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5126F67-4C4C-EFBA-7933-54C4B987B42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1464ACC-4770-5F34-5D46-CC12F799B70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E0DB3DB-6E4B-D011-723C-631CE40CD1E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78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B3F6-4CA2-8FA6-944B-F8A57F0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EBC6ED-5DF2-6295-49B3-4EAB815E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6BD5B-DF62-0B4C-1B54-BD54D38E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B895B-EAD6-A3C8-41B1-36F7F75C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1EB2C-65C0-6ADA-4AC6-4903915C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E0F07-D6AA-1D2B-FA11-23176A3A4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82E23-93A6-B5E0-E5A2-16F30E182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ABDCC-6362-8CAD-69AA-B6C473B68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CB374-A26A-E05B-28C3-A88E911AE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27181-91A9-8250-49FD-9DB69D402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7C7AD-92E7-E5D1-B47B-84ADBA4EA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22C318-ADAE-BC5F-0BDE-3EA25F2868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97F5D8-F539-6BFE-474A-E11E15B64CA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87603-69CB-F176-D5A1-D24ACEB295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1F473-BA06-344D-5E11-57D13F349A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329C49-F1D0-E59C-3B7C-78728494DA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33F920-B8E8-905C-911C-EDDF24D532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54EF2A-9542-0A3B-D7A0-D8A1125A94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3DD122-8696-181C-1EE9-562C2F08EE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8B2A1C-8793-3535-1C54-4EB571D6F8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13BDED-93E1-1498-A198-CC42E2F4D2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E6B4D-B599-F35C-1CF6-55BAC2BA0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D2B08-D342-7554-3CDF-000FA18AD2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295FC8-8471-781B-A295-06C0415D18B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8B1FBF-01F9-46BA-7DE9-9F70903D29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1E3616-8882-3870-798A-C04698BA1B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2D248C-B3B8-F047-C503-F9D11CA97FF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4260AC-2449-8664-DD37-B81461A84C7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5FBDFD-862E-F897-64A8-E95D62E6FB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0EB1F-1E17-5266-B04A-343391677D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DD283A-825C-EADD-C0BE-68FF2C1259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BA5191-382F-841B-3964-919E94778EE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96D048-2CCC-072E-27F0-408A699D35B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CBC666-35A9-C495-790E-FACA62702E0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9744A2B-DB54-A947-9BB0-620002769C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A4F205D-B19F-6CBA-339B-1A5B5270825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ED48AA-321E-CD0A-F0EB-5864B9D364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561F55-875C-E6D2-8A99-2CD98DF282A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4D5FAD4-08EE-943A-8A98-E1C6C5DB32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C0B4E4-65B6-12B2-12B0-2E067521342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21382-4171-1996-6B9F-1E2EC984286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58745C-B20A-1A59-47AA-EC504DD118E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FF5303-A33E-FF55-DC91-E43D150606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C59706-E7AC-19E0-D689-ECC4289EADC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15C193A-E5C2-9278-E28C-4A26B26B518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B899140-CF8D-96FE-5680-01D17D32DE8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05D3DDF-A33D-33DF-93EE-5310B748B46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3C7623B-4307-D16C-395B-5CF9604B91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473C025-5250-1380-DFED-1D10C34EA216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1F845A7-7C28-96A5-AD4D-32EF1BD50D5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ACF9-13FE-642F-6665-F9EAA7F4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60E7A-7AA2-5146-E690-0AA9AF0F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313F2-5E91-BBC6-E7BD-8A2305AF3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3B1A6-8876-9147-1446-83AE2AD6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17E0F-85CF-C504-13A6-43E0B2ED9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F1479-8ADE-6CED-0045-2F34262F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2E8F56-BDA4-1323-9AC6-AD36D4C4A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61982-6D0B-4B5B-E53B-7FB49EC2C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9494F-AC66-CE74-668F-B152BA458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E0D24-12DD-53D1-E66A-43D008385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92C01A-8D79-A3AC-A97C-78466270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49676F-BA33-C8BF-EE2D-16FA23354E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5C8898C-7D42-9E75-82D2-D48B53AED7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BD5B30-2635-007E-DF38-089EC18C5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ED5BF0-C233-E57E-9708-C07B8C10A7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2E2C3-1635-C8B7-4738-A8B17D9B74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28CD0A-BC6E-DEB2-2901-12D3902E4B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BE7C33-3C5E-F95C-3260-99575CE69C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71207-1267-9D11-C8EC-413B8E29BA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522C5-D3CD-9C34-6CA9-3260B82535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BDA26C-C88A-1177-0F67-B40D8B1169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0FCEA1-3EE2-5D51-E70B-0FBAE584BD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EDFFC-1D82-EFCB-195B-31A64335EC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8D97A-929A-96B3-6E85-3F3F731F133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D839FE-29E1-E8CB-EBD6-F4D9A50709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CFB3A0-20F0-2FBD-9C47-B6D0644589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6476FD-A40E-D78B-14BC-D41F53DB0E7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B1D25-E88C-4648-98C6-F65336311E1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3BF1B77-D5EB-AFE0-B380-2351DE83CA3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C28688-8D9A-5098-DC49-32845FA6EB2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600ADC-34E6-A59A-0C6F-C9C455F1F5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E706E7-E9A8-2938-C01C-6F0796ACF83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C056D4-51AE-6180-3EA1-7249E821457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FCFAF86-3AA6-3788-15F6-8F7296A8363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0472FC-7DDC-FAEC-682A-43F90039A9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4B28F3-D21F-032C-DA09-C92828EBA13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2C56EC-DAD3-D0DB-654B-CD5AEDBCB4B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9321D73-5FB9-72EC-E2A2-B402FD65AD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B41906-22BB-A614-840C-C3587A0B4F8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08ED67-97AF-D4AD-CA17-712951486F5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C461965-02E4-B132-6173-D0F39EA300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E4D45B-86E7-47FE-DC20-6B8C62C6D62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ED17C8-264F-17D0-9E8C-736EC8DBD5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A2CD3-2909-870D-471A-47CCAA2345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A09BA6-22CA-C99F-2664-A35D776B3EE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E50DAF-EC3C-4D29-9490-3D268AC4AF6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AE34D7C-013F-FD1E-D361-DFADCDC1AE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9357B-5B89-362E-DB6C-722472720B9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850786-CF2B-C1B5-DC30-634B1C7C1FA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E93AB91-19E7-D4F5-B06D-3252B7E6363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3F9DF1F-527E-C2CC-0FFF-787F41FF04B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33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0E00-84D6-674C-C3A6-6E46161E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8BC4E-A833-8E22-C258-12D9C47E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54B3A4-A52A-B165-15A4-0B56748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8D9F3-1B8B-A1DE-AF21-E0342CDB5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76BD0-EC7C-2762-1E03-9EA7084AB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8E9654-869E-E7E9-047D-B9534253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7231-138B-D5E4-80F7-5CA42B074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42632-5866-68E9-9F53-456265AB1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07FD0F-EA83-0C22-76D2-58ADD6FBC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873DB-EC8B-E285-B5AB-73527E9D7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D0F90E-00A9-0CB1-9F0F-B14615842F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D2A65-0FEE-5449-31C8-CF4853B918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26C979-36AE-AADC-FAB7-084E5599494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4C5F5-AFE9-5B25-5595-08551BE22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1EAED7-CDB1-A5A9-F8A5-9CE57DA0B8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F358-873E-6FA2-AEC3-7886A65B1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4E0015-AE5B-8FC2-D7E3-0ACA74ADE8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00E386-538D-CB01-8067-80A9BE434E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B063-A533-FECE-7950-563263052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C4FC21-D2E8-BB68-96A4-D772E58E47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9EFAAD-B0B1-368E-C9F5-1A7836E43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71F642-D1B2-45B8-C9E6-5934250AD9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484D10-0019-A6C2-EA24-C8CC5CFB61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069AFF-AED9-F87C-F18F-7427992A0C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612C0-AF20-60D3-5BBE-EFCF914F4E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BB0045-DF8E-5603-0A77-3ED36171B0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A04BE5-1634-695E-10C5-52EC92D7ED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DA527E4-6303-2AB1-B17A-AA8871AD25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466A48-93F7-16D7-0145-CB60821F3F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DD5D4F-211C-542B-9655-7D9A6CB464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90233F-8713-15BD-6A6A-73CA335C1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90F7B9-77C8-B7A0-077C-AE960142243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5C04461-2D07-5834-01F5-69A5A4B62F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A3CEBF-03F7-3B1B-BBB4-6990C82F6AE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94805F-84C5-4452-E595-488E11BDCB0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EA072ED-9A3B-1C96-BFAB-23568E02B8F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EE38389-7907-5632-0791-9CFFEEFD28A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03DEBC-53C7-5A7C-320B-61B0FC2C1B5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30DBD0-0262-5320-937B-FDE2FD05E5E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5AF104-9C80-D148-BAD1-2365D5E11B8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DE400D-AD18-261C-B501-6489834A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F7C30-FCFC-A984-E091-017054CDB2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28A2F1-9795-E3CF-F3B3-828FE53FD4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233F25-F3D2-0B8E-0BBE-F120116BEBE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8B4B0-8132-1A9C-A031-24C4782E3C1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CDFCA7-01FE-2E0B-4301-50267D3352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AE7D92C-AB34-3343-FC27-2C9E4BBAD9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4F50167-562B-E80E-8499-37ADFFFA388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1631BA5-1174-F618-8A87-7E27404A1C4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50DEF37-2863-0C12-0A48-25A0B090F8D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E6B1ABA-FEDD-F61B-F5AC-F68CAAD7907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B298292-C878-817C-5A31-00D807DF389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48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A96-9BF3-67DE-9778-3DEF1B62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004971-4B08-A3D1-8921-AE65F4A75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694B-521F-AAEE-E3F4-FC8E44DB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993CA-EEE6-749E-F785-2C1CE210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E51DC-C7F2-8A0C-9263-1D40598A6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00857-EDD3-CA0F-740B-46788047E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22927-1CB3-6AAF-737B-30149FB1B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5A8A8-4032-11E6-6D02-C37C97622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54037D-E245-09AD-DDC5-F018141AE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0CD85-16B1-36DA-3A2D-62A79DE15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BF0C4-F1D2-46DB-BEF9-7CD3CB3421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BCE1C-8F9B-EE57-9D09-741C26C49B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70323-A73D-9D78-811B-2541FB28E9A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1001B3-0F30-2310-6617-C0E82CF72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7DCD54-2840-0A17-39DC-05F7585702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0E187E-E837-977D-8B66-35519AF33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C3FD0F-9626-2EEB-34B8-2906A4BA69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4B2FB7-412E-FB44-4D90-A379F0DFA6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34F1D2-A04F-0D48-1ED6-2F3B0214BC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630759-2B13-A217-526F-E39D951B86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A6E28-D316-748C-8534-6E8FD9D3D8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A5DF-7EB2-E4F1-3733-792584E4931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76F676-8D8A-49A9-87D3-1660462BDB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0D01BA-9104-3451-E998-8ECA93E4BD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0A638A-00BA-23AA-27A5-7E8773231F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9D1EBB-674B-B76E-7482-CD51F9E8C69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15ABC2-0487-5563-C978-318FB9D2B64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9D4A4-964A-2DF0-425D-F41D5497B2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89EF35-08A0-9C21-07F5-47E158D997D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3525C9-0D3B-3D9C-E779-54AD82DC35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A78C7-3D8D-ED73-1DAA-8FAE9479C8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11CF4C-F864-7690-99EA-4E1799C0708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11F827-53B7-AD9C-2B34-88BCC51C6FF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E1B9AA-F9F3-10A4-9BCF-C0DEBBA4CA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7EE608D-2BCB-0F33-DD90-E0B556F0A70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5F25E0-8978-2B2B-F07E-12894086DB3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792FE4-6C44-9159-7C6C-01FFEE487EF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3ED544B-606E-8B1F-32CE-36AD11DF5C6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9F6E3-4130-DD97-EAA0-DFEA3D97BE7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3E9D3C-B7B9-349F-5519-3F4DE29433F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E44856B-23C4-602A-8074-A84D6B14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B88AE3-1BC1-3689-9A20-11422CB4D1D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9D2EF1-9F08-AECA-973F-C9029C5648F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231D726-D6C6-84C1-DC8B-61C138F60F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A82725-9EEA-BB52-FE38-B5DF85CD67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042C4DE-B1CE-D7A8-7A0F-7092540F659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791DF6-7469-4162-419B-C29B27FE992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BB7DCA7-3193-4E25-1AFF-EB8A7B7ECA2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2012C76-96A4-24AC-43F4-A2D33D04CC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6752D6-96B1-49B0-88CB-BA6C9098283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0A091F3-8B32-1C5D-57D8-877B29FE930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A341836-DE04-E97C-14CF-7E63568C877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A26217E-C074-AEF4-EF63-241864F7BAB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5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C86B-FF8A-8AF0-77F8-576BE0E5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6C6C5-6788-F3B2-E1B2-A7E1B18F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C5F769-1841-120D-4633-AFF4D359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9EE58-7FAC-3F89-0CE1-90E408DD5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833DE-52D9-F940-EB05-B97732E77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0F683-D064-DC89-1876-2781B63E8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4827C4-0D88-0A26-504B-703D2D21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241DC-CB76-8C65-7A8D-D5946F88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5488EE-5C0A-F7D7-C312-91144A077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59116C-1E2D-7D05-DE8C-81285E216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939656-FF1C-7F51-FDF9-136FE3809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116B5-89A4-7C89-CE9C-92E4EB723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9195D5-1329-832F-9D73-41E6F0620E3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F4A4E-4058-99D1-655F-E40BBE4D9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154825-B433-C8F7-AFD1-97EA30B1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09592-4715-1D70-7BA6-ECD400577C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B4514-A37D-3784-7DF3-E23DF7D3C4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C7AA88-FF39-29D0-2BF2-7482BAEF85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3EEB5-4FFD-8A62-C951-54B3F85AC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D75CC4-7F05-AFCB-B844-403C459E06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BABAF-A281-E9A4-D2A5-FF32EB5E55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35D5AF-1D0E-B023-8BB7-37D832E0E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BBB900-A2CB-9185-638F-C4F526A3C7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784F5-B37F-F479-EEE7-55ADE6A3C3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78F415-5FA4-329A-17F8-8777A97BBD8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E21956-4799-7E36-3601-8BA13C1A3B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811C90-604A-E94A-8F25-B55198B34E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1BC7A2-25FC-AF6C-C842-AA7DB8B089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C52569-8881-D5B1-F9BF-12AA6AC5EE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C82A0A-7393-870C-8A6E-CB86794402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A0E463-427C-5220-98A5-2F37B0FC62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9950D3-06A6-E909-D1C0-BD1BA3A8230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989756-7B87-F3B5-D282-C4479BC9EB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A46DF7-51FC-C8ED-5F4B-318812196A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8AF436D-706E-946C-6A16-96DEA105C9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67DAF6-2A0E-8A02-451A-03590E62226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E08042-3A8A-8B95-8B5D-E6B71984D2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C91B36-6CA4-37F8-A28F-928178CE42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AD903D-7667-8181-9A9A-EFD8B0D46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2A3D677-BA9A-84C5-3EC1-121DC0B768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1B20F2D-7FF0-704E-6809-0D017C8EA3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EA4228-F7DD-F427-D546-FE32766A8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5887C3-224F-C757-F9D0-7C968D5E104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61D9914-88D7-50C6-035A-14DD9CC51CD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DE935-80F1-62F6-8F16-936CE7ACBC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E4B0ED-C5DD-8CDB-7876-2869F6EFBA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2E3020-866C-A390-FB35-63629EDC1EA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53D3EFC-EF2B-B025-F0B6-DF9FAD2B3C5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19644C2-AC44-B4FB-B967-18DB7AAC08F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943AA4F-C644-B15E-5B56-8EF0C83C0D7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0848334-CBC9-705E-90CE-E2DFCF7664A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1FFFB60-D1A1-2EF3-ADD9-57332D908A2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61909C8-E248-D22E-4EB8-7E81AF9E340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11DD67C-DC7F-5FD0-7C52-EA86B3F919E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8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4EF14-CC90-1740-A2EA-51C84C35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2803-4EF1-EFF6-2AEF-8BF6AA6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7C91B-CE20-6781-6F28-414C83C7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25B89-8B33-B080-5A49-10531CB8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FD0E8C-3DC6-D72C-3481-C169F96A3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7611B-88AD-A360-7363-EBE165001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D080E2-4FB7-5A3B-3F49-B3780748D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994B0-1011-AC02-187E-8A98308F6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25D98-08A1-8CD9-A9FF-0DC9FEDC8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6CEC5-E5FC-210A-B63D-B6B189E997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50E027-CBB6-1073-B96F-CF6F0961B1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5305-5723-435D-9EE2-67DB0D501C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3C59C10-260D-A791-4B46-72C5248611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3CD9F1-9B63-4C85-BC8A-463EC1AC76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5798AF-813B-1AD8-C02C-8DD74A7FE1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36D2D9-7BFD-38C8-934A-832BB7D38C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06FADE-E853-5FCF-5942-5E185EF4E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D28DEB-7780-54FC-631C-753DDE6BC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EEC623-7D5A-EEAA-81E4-149710066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CEC9B-81C2-332B-BCBA-8E8142C7C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9463B9-26A1-9F7F-C098-34587535F61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F974F8-E051-DAD1-081A-95AEF61078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CCFB-292F-A15D-33DA-4B46551637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DA5D59-9934-D526-D2B6-8F884339DA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12D197-44F5-0517-00C9-A90D61F0D05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290203-D70F-D2D8-15AE-9F645070BDD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FB958A-B0F7-F206-AB7A-3F04DC314F3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E1EF12-E925-0295-F17E-EEAB6A5ECE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472246-E679-96CC-1A0B-1F6F1C6BE1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F91BA7-E55F-FAD0-CFA2-30131D31C0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A03516-FC39-4F97-2F8C-F1CD2AE4269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7A07-2ED5-DAE0-0236-DD6F1954C66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9250881-9DB7-D705-D8B6-C2524345411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667CEA-0640-B97D-9335-366F5D07E78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F97955-74B8-4C31-FFCF-0FCE1A3A575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B00180-B087-5884-0E50-FDF4A0A7D0A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F40F27-FBFD-F023-55B4-3695890AA03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ED744-65F5-5E82-D0C5-91763A4E86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DC99860-8311-2E39-65D3-51E6A26684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7610B1-A71E-DF8E-8A7D-9B253BF500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3244E-2BA3-6401-4B8B-C1C7199B91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880FD0-68C7-0456-5868-907D825D5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1A31372-DCDB-0E62-4001-8FEFD909B1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AD9578-908A-679A-886C-C460C74E889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8D3FBB-1EDE-CCE7-736A-A8050F8CE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D5C49B6-EF0D-8937-AED6-E1C3E1D2805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845BC98-7FFD-B7CD-1DFA-6D3627B67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C32FF4-35CF-C2DE-BFDA-B7877822207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836349F-A5DA-A575-8EBE-34276E6B2E4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092C7E-114C-1908-A2B2-7135FE91928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00DFA8-4132-2CB4-2202-69CAA0847A9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A9635A8-84EA-445A-003F-19A00ACDB5A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BCB528D-DA39-827D-C596-FF66D4D15B9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09F831B-5943-91A4-62DA-60CCFF4B836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0CC79D78-5392-D52A-1B48-FF2C66112617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792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641D-0ED1-AA97-05EE-58AABBAA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C0D4D-C8C8-D357-21A9-2B7BC3A0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5B9DA-7E33-C1E5-FBDB-F16239ED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B3702-8480-B82F-03B4-91E9BEE2E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9277-C88A-48CF-53D9-1F8190EC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C731-45D9-793F-1E80-F311B03DE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1AEC5-253B-491E-B000-F8AA19D85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BCFD-CFD2-5D6E-C3C9-08B1F2EEB8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79533-D7D0-DB12-F94A-2AC7F4EA17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2F80D-F143-CF67-D19D-9D3F08E2BA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FBB9B4-6DBE-D7EF-3DFD-D280A1E4DF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DC6B4-5FA3-5A49-593B-881105744F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C1A387-8C9E-E541-D1F4-F324B3A0889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5B1AB2-04D0-FF24-48A7-A08B008C5E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F96B4-31A4-F9E6-8EAE-7BC2B6FB3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9C153A-B6E4-6B04-046A-9F0F651117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536EC9-5D35-253C-35A0-C1E734F4AE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E3373-50EE-EE6D-48A9-90ED9F925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AFA55-4823-334D-6D82-B7FBB02B15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9922AF-EF46-BEE1-193B-678DF88790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5A8039-BB76-3F89-3EBC-1C7EA7C03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AC14BA-0F40-0661-A3F4-40105FDEE8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F590C0-CBBF-1654-D4A6-E8626142B6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0327BB-6B1A-6F43-A51C-FF7F310620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7F15C6-378C-92C6-0B21-75DF8AAE53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77EA14-72E0-7648-F62E-CD3C11BB0A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01DC6-1A04-EB07-494D-D652144168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E6F0C-7D61-6DA0-BB65-3E95CE30B5F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C43ED9-E954-BC5B-EA11-7EE0404608E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E9F1EA8-D5E6-4880-8BC0-D3B575FD66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DAF659-9F60-EEFA-4A4D-3C045776C5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7915ED-1116-9627-0CAA-B87E53D733A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CEA3362-111F-050C-8499-D17C680219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77A3C5-375B-2C40-BFE8-8662C1B6E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9A9573-27AB-BAB5-A9F4-28401756D5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9D86F5-A28E-FA57-2702-B2A73CABB4D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0597B8-6B37-D853-1B8C-EBDDFCC1C61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D2D827-8EDB-3315-66AF-9EC0F3B4CEB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BC8C43-D481-C78F-8349-D3258D1928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00A48B5-09E3-BAD9-2B44-0995ED36A62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A8CBE1-E48C-6645-59D8-2BA9B59C71D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8139E9-B6C7-10E2-50BE-D986B1EAB80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40011B-A7C5-06AF-F423-76B0710B9B5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70901D-69C9-982B-8119-060A1ADB17F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3E957B9-F019-C16E-FAF1-D6B68B53A47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3945C10-A0B3-80F8-146A-6970EA4E582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CDFF25-9F3A-316E-3E49-155FCDB8BF6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C305C-BB49-B838-DB52-0676D97B244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7830EA-975E-DB5F-C5A7-C75E3512796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D92CB3-CF6B-AD9C-054C-20D7AB79276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4CB4B4-5784-F4EF-8C6D-A9658851989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FC70AA9-6B6A-932F-FD59-8C261D9A66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693617-2FAC-B579-EF31-79EF67F8416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87395A1-7308-F034-6E38-0583947A81E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A26FEA2-327D-2210-ED12-658FED078976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BAD74743-A57B-C187-9505-F4E75B6BB1A7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563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B422-8A6E-7F83-3A38-86B5FFD4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F88691-E543-E41D-CF77-8B3432B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656AE-EFF4-1E4A-A4B9-5833DF0E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11746-7E94-0D8F-F361-9DA9B3628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422FC-D22C-8A0E-4E8E-EBE78D99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4FC7B-7B13-CD80-F41A-427B27610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09C05-6FD5-D537-C349-1A4161CD8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06AF4-5B85-BC1D-BC6B-CCF6C9F3F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CFBA0-B503-64BB-5B98-AA6948135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222FC-E294-C4B0-5BBA-34FE7E341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6CECDF-2554-689B-2671-9AE9EF0979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6F36F-1E50-5D18-8FB6-DECE603A7B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BD1A1D-534B-A755-9BFB-7C0C863FAE7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2BF236-0962-A18B-92C1-8955EA6CB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230D8-3CCD-544D-1F8F-A63F0976D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FDC48-D97B-6A3A-A027-1EF54936C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FCF213-81C6-FADC-D46D-15E520853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40FC1D-1AD2-9B90-2991-4A6AD6E4E0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5A05-3307-5BEC-0565-5868BDCE6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26B2E-D119-7341-8A51-34A5DA399D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16324B-2D12-0EA7-1235-4212E93EE0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4442E-C27B-2FE6-C1C8-4D9C9E7CEF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EEB208-9C1F-46A6-C0C1-616F4A7C4C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76EA7CA-E76F-EAF4-3891-E6BC87498E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89B865-E814-E505-9059-DD4FD83BCD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B6B91D-115B-BE21-64DB-DA5B91EBE28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86DB6F-BEB1-24BD-B4CA-7EEB3BA7AEE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1811EE9-0226-9730-CD5D-1A6B9C2B85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EF43CE-B4D3-CFE1-173F-7FF7BBE118B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131E87-3580-33C7-3C8B-0B50DF8242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AD925E-9F51-507C-C752-6E117D67BD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FD652B-B09A-15E4-7C9A-B8A51EC6412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92302B-D885-95D0-ED1A-C4CF40335B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A080A-2F51-8EBF-4C63-BFF91F20E2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318E6E-6FA9-D92F-86AC-AA1DC06A304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08FB804-FE1F-9736-ADA8-3E2539FB70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60BA12-164B-DE44-3DC2-18294AD714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64BFC-6BF1-2D9D-2CC3-7F936B61F94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6B03E3-C4A1-4B59-2D5B-648F591C0D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D153DAA-5C72-BB13-FCB7-F308ACC0811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EDD8953-FD8D-15B8-04DC-870470E547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3DFC457-898E-DDC5-524F-9AE096FF148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369CA1-66B8-D7D4-A70B-5D98D7E81ED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AF8CB1-BC98-13B9-7F63-1C9064A7EF3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B79B16F-34DE-7558-8B67-99C58C72E57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D4A6E9A-AC81-94A6-ADEC-8DAE3919DB0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00ADD9-C3B0-05B7-C30A-F4AA148FA7D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A4D3D3-196A-4BF5-5292-BB437BC3880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84E6B9-E345-DED4-12AB-0B2A13C1A5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715C963-DF4F-5C54-E60C-B0343AA042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4A73CEC-52EA-BB7E-D12F-B30D7D471D5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A8CFE5-A525-9C9E-0FA9-319818CB040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BF1E4AA-3FD3-83B4-5907-DC815A4549F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561FF5-9309-0DFE-1BF7-7A73BD883180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2246862-EEBB-65BC-6A39-32EDA74B402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F4E636F-3BF6-4460-ADD7-D0D587730F17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1560B93-406A-2035-AF04-70D15637600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491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FC714-066D-C880-24AC-270CE159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826F35-7846-8BAF-EA3B-7CB0FA9DB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924AA-23C6-90F8-CBFC-42B3F3C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1C8728-78E2-A746-7D9B-83D391F27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D4C1E6-A3DC-15FC-F3CC-405C35EE3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DAC679-7060-AF2B-1BE7-49DCF02DB7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068CBA-7965-7062-4455-20A23F2BE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077E5-8395-61D7-40EE-779FB50CD0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BB611C-79FC-9923-A39D-638702DFE4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345986-3650-6844-5005-01A96B9F35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EF321B-76ED-953E-E9B2-0CA2AA9D08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809CB9-F0E8-EFB6-4811-633992A6E1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1CCBC3B-62A1-08B7-47DE-7F1DDAC0253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61C983-C13A-EF8D-639F-F528E411B7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1E7E01-92C0-CBC9-A692-1084790A13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3C4DB4-4FA5-2784-B4E6-DD1C593B2A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C131E9-B4A3-38CA-79FA-380A9BE489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8E70E4-9E7C-BCCD-F3A4-8974EE95E7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8D90F0-71DE-1E5C-C793-59714CDD28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C628D5-75D1-1BE9-4C35-C62B94BBBA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5EE6B3-A190-5589-C57C-191A902935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56F235-6CF1-2890-8D7B-D3DADB45DD4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1AFEBE-5F4B-A992-66D2-4CE33E8FDA1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2AACED3-FFEE-CC52-EBE8-C9E3B9767A8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99B064-6F28-CB3C-2623-D8E06D2C732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6A855C-3644-8326-EC15-ED00678816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FECF53-6BD9-148A-BDC2-F9ACA82223F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93EB7D2-3BCF-E330-2B0B-888F4566486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6C35AC-B148-C8C2-3562-E786D3A61FA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3510BDC-46B2-07FA-9DFE-6EAB302CCE1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3B7BD44-194A-8C9B-C46A-E25E3386547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DAF54B4-E645-1005-A79E-7DE865CD5CF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F36F9EC-1534-AA4E-F8E1-263840EE00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67FD480-A4D9-ABC5-EE50-6D31B72357A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FD9DE6E-CFCC-D34F-4407-D7F456BFF98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47EFFF0-DE5A-B6B8-0133-5EEB29D2AB1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B2D413E-E948-9B6C-7A42-1C5B3BCCD6D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A9609C-A3C6-E297-B64D-B5D7C6CFDE7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3F0F5BF-D0EB-4CDE-92A7-BB1BD772DCB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95E2F57-0841-C945-D349-1CEC1C0E2BA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B1BDA2F-D549-DB6C-E8A4-7EDF997D55E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7427C33-3FA3-8858-AEBF-187018E3762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1A916B4-7845-8DE4-AAD8-99312C274AD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2EA3B4A-6933-9CEE-2B84-067A72BE18A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8B65EC4-697A-D8B4-7C94-C1EC75E1656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9D467DF-C999-DCD5-9C2F-152B14B99A3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63422F2-2A5B-CB07-C1B4-01D910E4E68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1B5933E-9988-E274-42E7-8EB91091DA0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648F70F-7C72-B203-B5CD-2FF8EDD5F1F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4DC00E5-E02B-80EF-68C7-774F8E5D939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A260558-F225-1C29-7E46-786E2652CA1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939180-9EC9-AF98-D71F-932AB6AC660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2646E71-EB5B-E862-CB54-0C4614A2B55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2BB8E89-4E29-319D-5A80-4D49AF07B35E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D750CC7-C89A-638B-3E04-1AB70B29277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1FC293D-EB67-5798-C702-FA429DAB995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7290621-421B-E501-572B-93664C45A92C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41F6B58-6B54-0C80-ADA9-C2692C5C6B6A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60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ABAA-9D98-1AF1-A14A-499C446A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65A46-199C-D8C5-1983-117F7947D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3655AD-3619-7EDD-2D40-F56C59611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DE87B6-6997-B249-44DF-FEFD3D4B0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797F12-CC47-79F7-09D9-0C1F3D137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2C958B-9492-11C9-7202-29BE0B336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C7EDF6-16D4-C5AF-2EC5-EE65495E3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308ADB-D6E4-D87F-8010-81950E26F2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3D4185-B41C-A285-04A2-2CD472EEC0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FDBC3B-5D45-9732-F375-4BD4168DAD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51D02D-C56E-AEF0-AB06-6A80A70BF5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7F8057-2BB7-0318-6888-28E8485CE0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926E3C6-BAA0-F932-56DA-F3A05722F7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592391C-4F9B-F36D-9B1E-E15CBC8A96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60957F-FC34-83F5-3365-10D7E54256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750126-F78A-F237-C3AB-C7057CE320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8FF9C8-829B-160C-D964-75AA349652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A13A25-ABB2-77FA-9FEF-2B982CDC31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933959F-3BD0-D05C-870D-D10852F83E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A098C7-ACC6-83C5-BD48-6736A112A50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687C09-041A-F750-B2F9-D983F42C169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295AB6-ECA2-87C2-5554-9A86213362E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EBA283-AEE5-EB29-48DE-999497C4052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8BB1A2C-FF63-429A-88AF-749AAA82982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279FCFB-BACE-0062-593A-E8DF6201229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033AF6-4587-232E-09AF-F7391C721D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192FF9E-8351-CFEC-2281-8D943A7861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47CDAA5-4E01-01BF-AF48-7C66D1E1134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642D44D-B3CA-1C99-38E6-46603974E9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8ED720-BDF7-D045-0248-E9861C5A7AC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1AFE5E-9045-DA41-0A7F-05C7BABDCAE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0016ECD-675B-457B-405E-C8327229BC6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D293531-45F8-34AA-0B7A-FF89E9D4DE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1834AD-FC89-961B-784B-376ED629F07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8714C41-2D3D-9DA6-E6B5-E525502468B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9D9D981-D2AB-F79E-A327-CB7DDA330FB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CF61F65-9639-E051-CDDD-9900BDD60F4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63E72C0-5722-56FD-0CB1-2E02E260ED0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9466D46-6077-A1B0-D39F-BC18CC0CEB4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0E547ED-C5B3-92D1-0EFC-E948AACB7F7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D032450-684C-855F-B862-E1D95C5BCB9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6A89AE0-7EBA-AA7E-E9B7-630372A7858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AA4DD55-7C89-12ED-588F-422CE8D5090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EEBF1F8-6789-3C7C-FC39-E12784C1F0E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AC2460C-5EB8-8600-BCFF-FBC764ABC7C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69EC068-C7BE-90D0-157B-24D2E8E7AE1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A284880-B135-97BF-8C72-6ABD5E84473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44FE586-FB72-52CB-5C01-9ADF8969C51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E43DD14-12C0-D7EB-D3AC-519FEDF6B33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ED6EED2-BD67-3638-918D-FE1B4644E01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8540343-A847-8B48-8AE0-159B3AC4C45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A6B8961-DBCB-856F-B10F-59706C87B9C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152E33E-75BD-34D8-72E8-4BF713F4D1B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21A5514-AD19-184E-EBEA-39D2DFD0F3A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9ECF494-C11E-414E-7C83-BA63DE768C4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9F6C654-A167-CAFB-FBAB-91D36AA1994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E3609EF-3FB2-A386-C0F9-5124F0A64A7D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E3BBBA2-744A-3A5A-B505-015346F0CF5E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5C6BDF1-A3AB-D23D-72CB-971221E52E49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854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8AD72-E363-84B3-C018-55061B01F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B2E5FD-243D-9B5B-D713-2F8E79BB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4458D0-FFD6-325E-6FF6-2869B3A93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01A166-F2C1-3B63-034D-7B113B221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E00193-D86D-3456-94A2-04A53E4FD8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CA322-6314-F5CD-E38E-B510868405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AF72A8-A222-A4C2-38B0-5641E8E2D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EE3285-48E0-6D21-5321-A5780DCAD8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153D13-19DA-A345-2C70-AA6504F757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0AC8BD-8F5D-0351-0917-5F6D9A68EB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703140-612A-EA07-C53A-50353BC930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9C1AEB-2C35-16DF-F919-1B5B79BAF3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0EF3B4-2749-6784-89B7-6D4AF50182D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173A5-32A8-346E-6414-2DCE4FC846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CFEB1E-651C-69F2-4DEB-3DEAFDC10B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B3D13F-BC83-A499-B011-824E2A514C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C851C5-B7CD-4F26-3822-A3AB57A99B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8AA80D-3480-740F-30D4-60CC0A35CE3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37BD36-C8ED-A900-5B1D-19A90B83A1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DF002D-C5A8-DE26-FFAD-BFE248ACB76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E03101-0C58-B70C-A1E6-6D3950EEB17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5F428D-8202-8E5D-2265-D1474EB7C3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0ABFC3-8BDF-3583-6DFB-BF0D47CBFFF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E5029B-AE65-2D46-454D-E9ACDD2463D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29A8CF-FB7C-73B1-3B73-F4A720DB706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EE90B0-25B9-1208-CEC1-CA77DCB75D4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7C814F-B2FC-138F-34BF-570E20DCDC2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204551-8E34-F9FD-86B2-D27DFD284E9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8A8C920-ACA0-4BEF-748C-4418C686B77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6996ADD-A353-1DFB-04C0-1CCCF5D97E3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10B377-9759-88EC-9B8B-E9630C15DEE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26F3B2F-684B-C23D-77BD-9DC86E11A4B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78C00DC-5564-4A73-9028-CC46E33FCA0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58CED97-33E5-099E-11F0-0D7ADC4504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8DB117B-D035-AAA0-9D7C-7C12F15AD91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6B1DC98-4779-D61F-164F-D05AAEF9378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9D806F2-EE8C-5DF2-1529-85DEA37A00C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14C3E81-CD8D-ED15-40F9-B9955CD849A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A29F7DE-DE22-0E26-37B8-B27043EBC15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C9E72D8-6080-64F4-AED9-FBD0843B89B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8C792AD-EE03-8430-F58A-745EAFFF195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C4FD316-00F7-E076-B291-DAFA040B9AD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8C6C257-1693-1203-FC7D-708296B8564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0718A68-D6AB-B369-E736-DF5845F1B1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69383CF-A7BE-8823-3A82-F7AA0529150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B170341-03FF-BF74-59F3-9A787D003D63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3546E0-F899-9678-8BC2-F941E90016B7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AF2F690-0B48-FCFB-7E2E-5C15D084CDA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BF89E27-312E-6568-4088-2AF340BE3B1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5C2D424-4D7D-9BC4-335C-BDCE122D89D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01369C6-560A-1262-DAF0-C329B3CFA4E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727E104-5600-FE0F-90D9-2F8087580004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4353096-CBA6-E258-67C7-654778EF9E6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CE7A95B-61C9-35C9-DE59-1E77EB47605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CE13184-26F2-F1A6-CE15-78AF2C4CE3A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40E93CB-AD5A-5D34-2EBF-585B911D4CE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6944B4F-618B-F959-0BD2-8BF078EF1B7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6CA0EFA-A419-957C-75F6-1EE9A4C50083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7AB6ED7-0BD3-89D9-0673-374052ACC23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4892F7F-1486-8F72-6007-EE696912DFF2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49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CE4AA-A3BE-F466-E443-70D385467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973236-E6B2-92B5-E719-D47AD4E5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09A76-D546-8DD5-D97B-55B0E3874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DD8ED-27B1-3515-A4F7-41E5C4A1D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5038F4-6FB6-A35B-02D3-40FBAA2BD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9824A8-BDAB-0810-2B81-8784B1D55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841684-42A6-9E03-CF47-C0748AED6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F989D0-CC14-4A86-456A-E20236496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4B8772-1A1A-DCD7-EDC6-C8F6666E75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15B6FB-4574-B648-1C18-5CBF889FAD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60B55F-C4E8-E4F1-D7FF-C9BA2A1150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39448B-80BC-7EB4-1039-4F1E797277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D9E098-38CC-C0EC-C575-7996C5D76FA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106E15B-411C-8F00-7EED-3DF98F27D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C7CE91-7715-2015-7647-EF9E49D9AF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C1A06B-AA6F-0D76-EFCB-A592F78F8F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A60B7E-B27C-FEDB-A144-C4C81A75B0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590209-AD83-EA8A-B588-072F73FE30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9D2DFF-03D2-F2BE-2840-DDD0D461FBF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EF4510-E8CD-4DB8-AE88-42A0C3E713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96755FB-8E57-8591-1ADB-E270423CAD4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45645B-8373-82E0-5B65-9EEE48339E2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29E9D1-8EA4-2F63-D5D2-5BD968DED74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2C13BBC-394C-ACD5-8DE3-388DED9B79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03AC30-8534-9B79-50BB-7924DD5A7A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BF131B-FDC7-BC2E-F0D3-6C811F82B96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622F67-21D8-716A-82E3-4EEE2C126A5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F013779-92F3-9F98-3A3B-18BDC782854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6E7DB00-DC0C-8887-9E10-32C873DEAA6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4E35645-6859-B377-D1F9-3E2CFD19DAA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020DAF-ACE5-F0F2-FD00-FDBC8ACDB3E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965471B-B3CF-DEEE-CF3A-DAE69CB0E04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178B833-2342-95E4-3670-6CA8854092A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552240-EB2A-5471-AEC3-77BF25A7287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04E7DD7-5A8E-8108-4352-04E504ACEB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F668200-CD6E-01D4-3EC6-488E8A2B770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8DEF051-7195-085D-43DF-070B3FA1092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CB09D81-05E3-C410-6B9D-A27FEB9D0A3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66D9FB1-F39A-1A48-8564-E0439EECC0F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4C9AB17-CF40-9C99-DC6E-6FCA8719993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8C4B714-1880-38B3-8E0D-EC4AC98E737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BF57E55-AE8E-C9EC-8CA0-F7A60EA7EA4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F071379-B6F8-7BA5-829E-F648B092B51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84EF55D-DC0A-FF28-7774-F9611F0460B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BD678DD-5CA1-AACD-0464-2F714AF143A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354F832-BD91-99F3-375D-CDD519BCF9A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C0485DC-B266-40CD-BD28-67E89FD0B3A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9D407A1-CF97-4EE8-2256-A2EF42203BA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8701D37-F561-3CC4-86CA-54E813A7A57A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F458135-5BCB-589A-D527-2A0F138C8A1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722F271-A00A-EDCF-2928-7912E02BA89D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9ADA6E-519D-8336-43CE-CBEFC3B4B882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F784D91-29CA-5BB9-24FE-A842A24F4924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55011F0-52FC-710D-AFD2-B24EB3F6C3A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7E5BE59-1A3F-D50C-C063-10B4A1403D9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4DA60B8-1BEB-B3D9-E761-5AED93E64174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3F6F920-ED6F-5063-2108-E01CCD8A5E4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F073FE3-3E43-278C-E548-CEEC32BDF2CB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6D6BC54-337E-A8C3-B348-9B46C367215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AFBE1B7-AA94-517D-B57A-3A1116688203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5D431DF-3980-C2E7-3E90-57666A5C2CB7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733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44B4C-BAB8-81AE-B772-A1D60C54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8BDBB-D618-ED33-FF35-93F5A734A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B5FE60-4F82-1FC7-DA40-B3B504C48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1D72BF-0662-6AE6-AE60-48428445A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D302BD-0B2B-3A05-7CC0-EFCE58943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95460C-F075-E1CB-66C1-C77BF9005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878252-64F2-7C16-0F7D-BE7E16D1D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3F4B5C-15DA-C0DE-AE4E-9EBC7A02D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094B85-C014-BF46-5C90-6396CC3B26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944B52-0896-0837-70E6-EDAFBD92E8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4190A-8956-1E02-105F-19BFDB6DE4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360D07-E28C-54F2-D8F8-872B33CE67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57A0391-7734-45A3-CF0C-99A919A88B0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EFBD9F-3CF3-A811-9C60-E981942E19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E65C11-E79C-5418-5500-7B9C0FA3E4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9F57A4-7DA0-A4F2-9A81-4885775B7A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F7545A-EF65-A4A3-540D-AF9B990D9F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FDF0A2-B96E-5307-4F75-4C9AEF13A3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5051A7-E5A2-2C6B-876C-A20BE73A42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F3212C6-43A2-EDB9-E6BA-91D3454804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FD4D999-86BE-3D1A-9497-200CDE04871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0592C8A-844D-C94B-228A-8A756A42F62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8B7DAF2-C7D6-1499-E28E-B1C9DBED179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898F01-B5CE-2F81-CD82-DCD1983F4CA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123ECC8-4691-62B2-AEAE-6F9A7780A0F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B21B73E-B264-1234-5B64-107B462ACA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99498A-35B9-B536-59F3-40DA6B503C3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5DA1960-6393-9F0E-8794-1D86D085F1A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8DC01C4-7AD4-D0C3-F2CB-99656B9C09A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99857C1-BEB3-6537-143C-BA01143905A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E53FCA1-FC27-9832-0DCE-0FEF8D26D07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DA99324-7EC9-B66B-EEC4-F3B84A8A531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3C2A037-35B9-C370-7833-580B5CD3A19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214A89E-7294-0B53-CE66-9E5ECEA746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502D351-FE0A-4D72-037D-1AA4F848822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8674FFE-AA9A-C486-00BA-63C035DDC2B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829AEDF-3A3F-E6C6-5D49-4431D3A6859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8908748-C441-EB9D-0492-73C894892A2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2F07079-4331-3ACF-0092-91FD11EC7DA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139DD2B-0F96-2654-A506-CE7FE804D09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D3F83AF-ADAD-7E7A-002F-D80687D4253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28DAC71-86B8-E3CB-E6D3-5336CA210F3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8D446A3-D204-D05D-1C89-722277458F1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EE6D2C-0CDB-BB12-50FE-12131079A44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D603E6-5FCD-3828-3CF0-2992D154166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86F2B0A-0726-B252-FCD2-8DBB0EBFDBF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B3E61FE-7C66-FAF0-3A72-9A637AC7CB3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FBE547B-4333-3D43-7351-801284476B6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343947C-501A-4335-DE71-A6CF3B051563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85E91FC-5ED1-E157-3454-7CE7275A2F3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62623CC-3CB1-6949-61CB-6FD9863F576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1FC7299-847E-F800-01EE-22B812B730AF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123DA64-63A8-D02F-5384-F43392D1E5B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64967C5-6FDF-FD77-C35E-F85F0019C6C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18FBEFE-4D73-DF18-1D64-B821361F3223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9D65B98-03C9-1540-2A2D-A0965C2F0D0F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9598142-566B-223B-FBA1-9A0E182B886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45A5D55-622E-112A-0F66-9887C645782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23FAF91-51BC-5F8F-55AC-7094FF7322D8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6C6DD02-97B0-94B5-40D4-C45A572D1A92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91C182A-22D0-C6B8-BB20-983AE01C687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CF2ECDB-0C6B-461E-CF74-2B883A02183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906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1DA1E-DEE7-F695-3D3B-70D937815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56D713-6391-666C-B62B-440884403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E60506-63FD-4247-528F-9007538BC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981A83-22A1-B441-403E-A3E596E4F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54D7C-B013-F8FF-75D4-B43BD3C4D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A4CDC-9819-3836-ABD2-0CB798F46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DEC151-5590-9FE0-2B2E-E4A70E5D6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3E712-645B-8ED8-8F39-F2B6BCA521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51498-20D2-909E-8159-4E1DBC487D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5927A2-4EDD-B994-2F72-4291BBAAF8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B31C52-0726-9DC7-02E0-861D36438A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21846-D393-56AF-00AE-C2A39CD26C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6D0EBF5-3E71-2C3B-BC7A-5695B879442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4BF6CA-3C65-68B0-6CE0-74567836BE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E407A3-2FBA-7797-3823-BCA3CF4F01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42B23D-3C5D-36F3-0EED-5AA540400A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CB7109-6D11-40E7-C2B5-F6B79D7C8E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1745AA-439B-4DA2-301D-23825DA5A6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60DB2F-0345-A1A2-0BB2-39440494ED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7E9D9D4-FB7C-EF11-33EB-9F8067B2ED1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066A3B-DE49-9D1D-C77D-78A215BC66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38C4FD-38FC-A15D-6F99-92D95249DD6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521590-DCBD-9426-1333-45B48CBD49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670DFE-ED83-A44F-EB0C-84EA05FE621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1788113-DF58-CCDC-969B-5D94C11DB93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638A5D-46EF-459F-ABD4-23FEED36003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3AF939-8BD8-1852-F06A-BFAEA85796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B9FAE6F-F9B4-14D1-B503-72353938B78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0A842D0-E221-D6E3-C128-9D813CC51F8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060FB4F-DDA6-5149-DF93-5B167DDFAAD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AE0D08-01F9-9817-98A2-A281B3FDB5A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3C6B4FD-CC4B-8DBD-13BA-FACB059C048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EBF39D1-E6E8-0B68-EA5D-8C1863D2C2B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3FF2F72-E315-4CA2-174D-EDA9AEC7538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68A557A-ECAE-AB52-5236-1545247DD82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A5B0D11-986C-8BB2-44D9-30825ED025D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05CD48D-73B6-7B5B-BC0C-8543E040013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F44F089-91D0-DAA7-8847-DB3464A3196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564F23F-9B07-7D74-C124-955C3C928EA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0DCA684-6AAF-51DC-10C5-ECECCC72B3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585C5D8-C626-A2C1-D3A3-B42ECCAC738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C2717F8-1486-906C-5BA2-D23C275B376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6F1BE27-9E20-01C8-3BB1-5ADB4F83EA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23C5AA9-F030-4E54-A879-961B245A017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4135400-F798-7A2D-BEEB-536911AA1CC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43C019A-BB0E-DB2F-2B74-3E2A2ACD1C4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CE5A5EC-8299-AEFB-4E70-EC04C2DB337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B66AC33-F220-76F6-B35F-96FFE3158680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018C4B1-9E3A-6EE0-40DD-79031D5AA11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0ADB7DC-E6C8-A4F3-E123-2AE9AF15A6C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CC2E550-09D3-C207-8A90-18F9327E211C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AF1CA47-3D4C-DEBF-F07F-AAA62E8C6FD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AC82FBD-00CC-CBF9-E385-F14D36EFFA19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2040B57-E53E-26BB-10F5-0EAB4AE1819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8994CC7-9012-7DFA-7003-7940B022FC13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0E60D91-2C88-4D41-1910-1C5600F2790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CDE11CA-9118-3DF5-0EFA-2021B01E8F9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343D702-469F-B6DE-66A4-C338CBC91FEF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13FCD79-426E-7AC8-32E9-FAD4260BEAFB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B4C375F-4A5F-743C-7E71-1266B174F64B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680871E-39B2-D375-D9E8-C51731145EFD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219F5D4-285B-E042-7180-B1816BF61A3D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1718128-D333-787E-E6FB-685A050AD3B7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766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BA1B9-79F9-8B2B-F355-871CC564E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1171B-CE74-37E0-3F53-8E4CA819D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F53F4E-F61D-2A69-783E-FDCEEC11F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A1C52D-1B65-61BA-2DEF-1DDBE5712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6114E7-D676-9DAD-65C8-3560F3B0F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FC2DD4-74CE-5F1D-5A19-A82A9DAEA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466CDB-1B86-2F5E-C74D-7B23877395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08CB6B-2FE1-FDE3-2690-97DE54E2CD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809D12-2627-D7A6-C47C-1DBF8CAE4D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475A6D-4B7F-4A1A-2C88-175CCB0FE0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0C93D4-6115-EAD9-375E-0ABDE53401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76A1E2-4B78-DDFB-F839-3D0BEF7F56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36210AC-D200-1DEF-9FEB-0DBF1B159B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55EEF9-046F-3BE0-830F-76A68D4F38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B22793-46F0-7701-1193-1C622C8A9B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75B72C-2C07-A1FE-B0BE-52C5119435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255F3B-8462-D5D2-C84A-07D41DFD66E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827616-79B4-F177-95D7-976B9D1D69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AC064D-EEBE-0376-FE9B-650687342F1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B32337-5F2A-18AE-7DC6-6B0EDDBBB0E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1AFC44-6253-7786-EF38-E6831952F21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DEB8ABD-4069-E53D-1D48-71814DC6EE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933065-7B7D-7ACE-77C0-9E2B8FB023C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DA7784F-27F5-7211-96BD-14A5D6EC65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664D5D-BA6B-B9D9-7ED3-CFAAE0E1753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BFD819-F7E4-C149-0678-E3199DA7798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225DD16-30F4-23B9-25FD-7AF03B3C93C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DE909AE-54B4-9DCF-8649-FF8AF872F04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189711F-5244-0F89-9283-05054E2976A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98FAFCE-6384-FDEB-8D18-E4F3B968F1F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33E3253-51B0-4219-8168-9996086FFB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4C8E2E8-B6C6-0D52-8AAE-3EB4BE5ABB2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BE35752-B210-AB01-C9CC-9031A62FFCF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B15B17E-4860-20E7-4868-E3EF1AEBA9D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3CCBD6D-F4A9-739F-7A12-411683AF07B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CE07F52-9CBD-BE8C-911D-0D0B64207E7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C5AF7F1-6C3B-F344-519E-846D323EA76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A392E8E-16A0-9D8B-834F-0B7B4FD4430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162F452-F1DE-86CE-EF59-FFECFE2CA9B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9FFC67B-CEDE-5239-18F0-18863C5A1D0C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8C5B326-F0F1-D5B0-433A-E2018B6E867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84FCEB1-5057-3C71-E37B-E102D160486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45EF2D1-51AE-A106-BE4F-5254C3F23A6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84C3C3-9922-5625-2A0D-A9B5BB5479A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FE1570C-32C9-1A99-A3FC-CC35E2BA05C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F199DC5-54C7-0A12-4445-E01B918B630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8CF647C-E6C6-889D-6156-FD29D481DD8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FA392B1-BAA6-6C30-3FB4-AE6587437D8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26F0C64-8293-6375-7F93-B83A659B7579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32CF87F-3106-A4CD-4C74-FAD252CEDFF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1C95808-C532-4D00-E565-2047B07D713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B684D21-7E2D-BD58-93CA-77148B78056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B9E5AA0-E0D9-2AA5-E9F2-05010A44017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3EE0E90-E681-0A43-580E-A6533552FE32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E2F142B-B33D-1778-5C38-E43FFD2F1E0A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47B0F63-A60F-6FAF-9A3F-C9D499ED10FA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FF07025-2AC5-5C89-3CD4-02C0C145179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2DF45C7-19B3-AC13-572C-0A6FF7245F0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E492DA4-1D0C-88BD-A948-8553D30D326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D1B78CD-452D-82D8-6B31-6C3A8DB4CB16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588D078-F648-BF31-7587-0FD1D7381430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88BE4CD-2FCF-18A8-304B-D172587A2D78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55F2E11-E4DE-296F-8957-5A838C16557D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1718065-505B-7D9B-FE40-505864DF4C2C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1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0</Words>
  <Application>Microsoft Office PowerPoint</Application>
  <PresentationFormat>Widescreen</PresentationFormat>
  <Paragraphs>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</dc:creator>
  <cp:lastModifiedBy>Aka</cp:lastModifiedBy>
  <cp:revision>8</cp:revision>
  <dcterms:created xsi:type="dcterms:W3CDTF">2026-03-22T17:32:57Z</dcterms:created>
  <dcterms:modified xsi:type="dcterms:W3CDTF">2026-03-22T22:57:22Z</dcterms:modified>
</cp:coreProperties>
</file>