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03D-41D0-E1DA-44E7-B38AA8DA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644EA-70B1-74FD-3D31-48879188A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38EE8-41C2-4C07-825C-967D91B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6A13-68E1-DFAB-28D4-C7868B9C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4FAA-179E-DD24-AB2F-62543C27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47AA-6E0E-4C4E-B5E2-B0336907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C91E-8365-50A1-2772-767A59E4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95377-B743-F7D9-533F-7B19420C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A9-FEA4-C7AD-52F8-0864E134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987E-F51A-0BD7-E1F6-A5C10220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4EA-EC4D-1084-46C8-3D1CFDB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010AE-D6AD-FACD-52A3-7929EB53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9D2A-96C2-3947-9A18-3C78F7A9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8D02-0438-198C-1F67-01F46199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FADEC-024F-9D1E-F34B-4CFD3316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6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1DC7-6865-F786-A9C9-E8C7F687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1738-68CA-50D4-4BA9-D31400911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D05DE-7277-AF4F-058B-16C6ACBD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2AB1-E106-D005-DA50-91D31365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EE48-B81E-069E-69CA-01B24752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3C219-73B2-96DE-15CF-8E57257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8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764A-4FA1-D12E-7435-16FCCED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7008B-B5D3-E1BD-7E83-2F98682F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64F4-7ECB-EE7E-7054-DA5023E7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6BB2-8D88-170C-267F-F5D5CA65A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276C-2FAF-2F1E-010D-20FB8FD2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64D16-8AF6-8587-50B1-23CF3937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79A4B-1E7F-0F2A-DF03-D94879C9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83790-25F4-E708-BC31-3C401A54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3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47C-6595-5842-0A52-469C942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8285-C6E0-6EF2-41F2-B520985F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0E53B-3E94-6FA8-C6B8-1E9B37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A23AF-1166-73F0-5ECB-4898AC2D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011C5-7646-772A-32DA-FDCC5ADC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8AE31-F019-4FA6-4E55-E976CAE2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41B9E-0199-2210-FD37-0646EB06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C73F-B3EA-395F-A715-88767CEB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4BF6-2ECB-C253-7E65-99B593A6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E4F6-5953-268A-BF7E-BCC530077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82C47-C93C-AB83-5D2C-F388877C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1E377-C0C0-8E3A-39D0-BC1A2B8D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BC98-9A7E-6527-7FA6-92E5F85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2E73-5F5C-6936-86CF-55886A2D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CFC9C-74D2-3E9D-F6DF-359D7A634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B9D5-7E59-8BD3-9EF1-19EC5BEA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6835D-F22E-52C7-E901-9CFB1860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C7E0B-9377-07DB-DF0E-9CA99BCE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D35C-538B-A6E2-695E-8B0FBC79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4759-3B30-8892-23BE-9A835B1A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15EEF-6B9F-1B09-02E1-ABD27763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474C4-D4F4-5430-47EE-6D61140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A264-C89E-BCB8-263D-44DD90F2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3307-B7B8-328D-304D-74DFC6BB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1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43B9-61A7-34CA-D5C0-7788142A4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B6AF-605A-9292-D255-6BD4B8CD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0B13-4DCE-B14D-2D6C-880D340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8D1-0322-61D1-9C63-E337D564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7B65-2514-D186-983C-2A283B2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94488-85CD-B416-1215-AEE2C012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10E9-914F-60C3-9711-6918099E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39EA-F704-2AE1-A2B1-A636B4810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2928-F4EC-8C5B-3B96-68B7EFAF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FE7ED-D85F-3061-34F1-102B37D4C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Relationship Id="rId9" Type="http://schemas.openxmlformats.org/officeDocument/2006/relationships/image" Target="../media/image9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8" Type="http://schemas.openxmlformats.org/officeDocument/2006/relationships/image" Target="../media/image8.tmp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8" Type="http://schemas.openxmlformats.org/officeDocument/2006/relationships/image" Target="../media/image8.tmp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" Type="http://schemas.openxmlformats.org/officeDocument/2006/relationships/image" Target="../media/image3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0" Type="http://schemas.openxmlformats.org/officeDocument/2006/relationships/image" Target="../media/image20.tmp"/><Relationship Id="rId29" Type="http://schemas.openxmlformats.org/officeDocument/2006/relationships/image" Target="../media/image29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" Type="http://schemas.openxmlformats.org/officeDocument/2006/relationships/image" Target="../media/image5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55" Type="http://schemas.openxmlformats.org/officeDocument/2006/relationships/image" Target="../media/image55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55" Type="http://schemas.openxmlformats.org/officeDocument/2006/relationships/image" Target="../media/image55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19" Type="http://schemas.openxmlformats.org/officeDocument/2006/relationships/image" Target="../media/image19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56" Type="http://schemas.openxmlformats.org/officeDocument/2006/relationships/image" Target="../media/image56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55" Type="http://schemas.openxmlformats.org/officeDocument/2006/relationships/image" Target="../media/image55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" Type="http://schemas.openxmlformats.org/officeDocument/2006/relationships/image" Target="../media/image5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56" Type="http://schemas.openxmlformats.org/officeDocument/2006/relationships/image" Target="../media/image56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57" Type="http://schemas.openxmlformats.org/officeDocument/2006/relationships/image" Target="../media/image57.tmp"/><Relationship Id="rId10" Type="http://schemas.openxmlformats.org/officeDocument/2006/relationships/image" Target="../media/image10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55" Type="http://schemas.openxmlformats.org/officeDocument/2006/relationships/image" Target="../media/image55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8" Type="http://schemas.openxmlformats.org/officeDocument/2006/relationships/image" Target="../media/image58.tmp"/><Relationship Id="rId5" Type="http://schemas.openxmlformats.org/officeDocument/2006/relationships/image" Target="../media/image5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56" Type="http://schemas.openxmlformats.org/officeDocument/2006/relationships/image" Target="../media/image56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57" Type="http://schemas.openxmlformats.org/officeDocument/2006/relationships/image" Target="../media/image57.tmp"/><Relationship Id="rId10" Type="http://schemas.openxmlformats.org/officeDocument/2006/relationships/image" Target="../media/image10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tmp"/><Relationship Id="rId18" Type="http://schemas.openxmlformats.org/officeDocument/2006/relationships/image" Target="../media/image18.tmp"/><Relationship Id="rId26" Type="http://schemas.openxmlformats.org/officeDocument/2006/relationships/image" Target="../media/image26.tmp"/><Relationship Id="rId39" Type="http://schemas.openxmlformats.org/officeDocument/2006/relationships/image" Target="../media/image39.tmp"/><Relationship Id="rId21" Type="http://schemas.openxmlformats.org/officeDocument/2006/relationships/image" Target="../media/image21.tmp"/><Relationship Id="rId34" Type="http://schemas.openxmlformats.org/officeDocument/2006/relationships/image" Target="../media/image34.tmp"/><Relationship Id="rId42" Type="http://schemas.openxmlformats.org/officeDocument/2006/relationships/image" Target="../media/image42.tmp"/><Relationship Id="rId47" Type="http://schemas.openxmlformats.org/officeDocument/2006/relationships/image" Target="../media/image47.tmp"/><Relationship Id="rId50" Type="http://schemas.openxmlformats.org/officeDocument/2006/relationships/image" Target="../media/image50.tmp"/><Relationship Id="rId55" Type="http://schemas.openxmlformats.org/officeDocument/2006/relationships/image" Target="../media/image55.tmp"/><Relationship Id="rId7" Type="http://schemas.openxmlformats.org/officeDocument/2006/relationships/image" Target="../media/image7.tmp"/><Relationship Id="rId2" Type="http://schemas.openxmlformats.org/officeDocument/2006/relationships/image" Target="../media/image1.png"/><Relationship Id="rId16" Type="http://schemas.openxmlformats.org/officeDocument/2006/relationships/image" Target="../media/image16.tmp"/><Relationship Id="rId29" Type="http://schemas.openxmlformats.org/officeDocument/2006/relationships/image" Target="../media/image29.tmp"/><Relationship Id="rId11" Type="http://schemas.openxmlformats.org/officeDocument/2006/relationships/image" Target="../media/image11.tmp"/><Relationship Id="rId24" Type="http://schemas.openxmlformats.org/officeDocument/2006/relationships/image" Target="../media/image24.tmp"/><Relationship Id="rId32" Type="http://schemas.openxmlformats.org/officeDocument/2006/relationships/image" Target="../media/image32.tmp"/><Relationship Id="rId37" Type="http://schemas.openxmlformats.org/officeDocument/2006/relationships/image" Target="../media/image37.tmp"/><Relationship Id="rId40" Type="http://schemas.openxmlformats.org/officeDocument/2006/relationships/image" Target="../media/image40.tmp"/><Relationship Id="rId45" Type="http://schemas.openxmlformats.org/officeDocument/2006/relationships/image" Target="../media/image45.tmp"/><Relationship Id="rId53" Type="http://schemas.openxmlformats.org/officeDocument/2006/relationships/image" Target="../media/image53.tmp"/><Relationship Id="rId58" Type="http://schemas.openxmlformats.org/officeDocument/2006/relationships/image" Target="../media/image58.tmp"/><Relationship Id="rId5" Type="http://schemas.openxmlformats.org/officeDocument/2006/relationships/image" Target="../media/image5.tmp"/><Relationship Id="rId19" Type="http://schemas.openxmlformats.org/officeDocument/2006/relationships/image" Target="../media/image19.tmp"/><Relationship Id="rId4" Type="http://schemas.openxmlformats.org/officeDocument/2006/relationships/image" Target="../media/image4.tmp"/><Relationship Id="rId9" Type="http://schemas.openxmlformats.org/officeDocument/2006/relationships/image" Target="../media/image9.tmp"/><Relationship Id="rId14" Type="http://schemas.openxmlformats.org/officeDocument/2006/relationships/image" Target="../media/image14.tmp"/><Relationship Id="rId22" Type="http://schemas.openxmlformats.org/officeDocument/2006/relationships/image" Target="../media/image22.tmp"/><Relationship Id="rId27" Type="http://schemas.openxmlformats.org/officeDocument/2006/relationships/image" Target="../media/image27.tmp"/><Relationship Id="rId30" Type="http://schemas.openxmlformats.org/officeDocument/2006/relationships/image" Target="../media/image30.tmp"/><Relationship Id="rId35" Type="http://schemas.openxmlformats.org/officeDocument/2006/relationships/image" Target="../media/image35.tmp"/><Relationship Id="rId43" Type="http://schemas.openxmlformats.org/officeDocument/2006/relationships/image" Target="../media/image43.tmp"/><Relationship Id="rId48" Type="http://schemas.openxmlformats.org/officeDocument/2006/relationships/image" Target="../media/image48.tmp"/><Relationship Id="rId56" Type="http://schemas.openxmlformats.org/officeDocument/2006/relationships/image" Target="../media/image56.tmp"/><Relationship Id="rId8" Type="http://schemas.openxmlformats.org/officeDocument/2006/relationships/image" Target="../media/image8.tmp"/><Relationship Id="rId51" Type="http://schemas.openxmlformats.org/officeDocument/2006/relationships/image" Target="../media/image51.tmp"/><Relationship Id="rId3" Type="http://schemas.openxmlformats.org/officeDocument/2006/relationships/image" Target="../media/image3.tmp"/><Relationship Id="rId12" Type="http://schemas.openxmlformats.org/officeDocument/2006/relationships/image" Target="../media/image12.tmp"/><Relationship Id="rId17" Type="http://schemas.openxmlformats.org/officeDocument/2006/relationships/image" Target="../media/image17.tmp"/><Relationship Id="rId25" Type="http://schemas.openxmlformats.org/officeDocument/2006/relationships/image" Target="../media/image25.tmp"/><Relationship Id="rId33" Type="http://schemas.openxmlformats.org/officeDocument/2006/relationships/image" Target="../media/image33.tmp"/><Relationship Id="rId38" Type="http://schemas.openxmlformats.org/officeDocument/2006/relationships/image" Target="../media/image38.tmp"/><Relationship Id="rId46" Type="http://schemas.openxmlformats.org/officeDocument/2006/relationships/image" Target="../media/image46.tmp"/><Relationship Id="rId59" Type="http://schemas.openxmlformats.org/officeDocument/2006/relationships/image" Target="../media/image59.tmp"/><Relationship Id="rId20" Type="http://schemas.openxmlformats.org/officeDocument/2006/relationships/image" Target="../media/image20.tmp"/><Relationship Id="rId41" Type="http://schemas.openxmlformats.org/officeDocument/2006/relationships/image" Target="../media/image41.tmp"/><Relationship Id="rId54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15" Type="http://schemas.openxmlformats.org/officeDocument/2006/relationships/image" Target="../media/image15.tmp"/><Relationship Id="rId23" Type="http://schemas.openxmlformats.org/officeDocument/2006/relationships/image" Target="../media/image23.tmp"/><Relationship Id="rId28" Type="http://schemas.openxmlformats.org/officeDocument/2006/relationships/image" Target="../media/image28.tmp"/><Relationship Id="rId36" Type="http://schemas.openxmlformats.org/officeDocument/2006/relationships/image" Target="../media/image36.tmp"/><Relationship Id="rId49" Type="http://schemas.openxmlformats.org/officeDocument/2006/relationships/image" Target="../media/image49.tmp"/><Relationship Id="rId57" Type="http://schemas.openxmlformats.org/officeDocument/2006/relationships/image" Target="../media/image57.tmp"/><Relationship Id="rId10" Type="http://schemas.openxmlformats.org/officeDocument/2006/relationships/image" Target="../media/image10.tmp"/><Relationship Id="rId31" Type="http://schemas.openxmlformats.org/officeDocument/2006/relationships/image" Target="../media/image31.tmp"/><Relationship Id="rId44" Type="http://schemas.openxmlformats.org/officeDocument/2006/relationships/image" Target="../media/image44.tmp"/><Relationship Id="rId52" Type="http://schemas.openxmlformats.org/officeDocument/2006/relationships/image" Target="../media/image52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9BD67-7A24-3DAD-2A1F-E4B19B79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0446C-0098-F0DC-34CF-C6CBB5DF8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D2C9EC-F916-9119-005A-D3687D36799A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965C2-29EA-4087-1BE4-36EB879745E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AD-C376-4B09-7D23-176D2760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AB668F-58DF-46F4-26D4-B15E816A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8A6A363-F107-B075-2262-F8CE71784D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313-16AB-CC7D-523C-AF37D48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6954D-987E-E7B0-4660-BD93545F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A2416-445B-44F8-DA0F-3BB405004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0053E03-B7CF-6E2A-144D-4720194969D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2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05DE-6108-D549-2C3B-35DF0820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7D276-59AF-13BC-56EE-9BA0862C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845CE-4728-AE69-D4B1-8929BE03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87D03-EF2D-3B7E-1AB0-C1122A8A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67091D1-4312-6BF9-BB9C-30EB37CC2D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8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9A82-16B7-6FA2-58C1-B33F0658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2961E-E5C9-DB3E-A2E3-B43A58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12470-25BB-3627-04DA-2427F5C8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74AB6-8747-B3FA-0E70-48E6088D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42079-8F6B-2F7E-FF19-946B61D43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C0F7DD-006F-03F8-9C06-EECE99D02BC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0F85-BDAE-A042-FCA8-40BF0867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9B2A-89B4-1837-0F89-2C8ABE3F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5E826-B15C-803A-868B-C3107C0F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72EB-00D8-2622-5A41-8CB228D37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A2189-0EDE-C690-59F6-84DC715CF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AEB46-8A02-B96A-0042-F48A8F9A0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46C759-1984-B858-45D7-3041FD67432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B114-CD25-E8C7-7105-B8DF23C2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F1D9BA-269A-EFBE-87CA-E0A7BB52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A9665-E395-E2A7-3A90-7EBBC0E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5FF43F-3323-05D8-4DF6-537B50B0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A32CD5-BCA9-8A43-A419-FB99DFB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91B0-5A4A-F787-6603-66B772F68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859C2-398B-9678-36BE-EC3CD6077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B9C6F1-24F2-C028-D9EC-C7CA1928255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F90BB-64D5-ABD7-1047-9BF1FAC6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EA110-673A-883A-30DC-C06331ED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55ABC-CC5F-3DBF-6459-27086E162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0E1796-D088-04EE-A255-F8DFFE3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4D3D4-CCE8-0D38-D48A-69C7E3D2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7EF14-69ED-6CF1-E9A9-DC69349FF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F1D20-484E-E77D-D50E-5CEEA71DF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37D0-2A26-5BE3-B310-5D78F10E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81FBD8-E09C-1D8C-3960-2E8EB1871EE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29C0-517C-0532-FADF-66E51786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4BBB8-3F01-D6C8-8C7C-333C8A0C1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95FA5-B288-4818-2AED-C38229A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3B35-4611-2AE4-51C4-409A8F74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E991A-0CB1-ACCC-F75D-8A3034CE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25447-2375-917F-C776-E44D1513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4BC0D-BCD9-5AFE-B693-10A0CC2B1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22350-F51E-15E9-18AF-6BA748243D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A97F0B-B289-AFB1-6B90-10DE20AF4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45A890-D6F2-C93B-4EA4-AE6981026F5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691E-9A7E-2B8A-A1EC-832C602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CF9B-D3A8-EEF5-5D2D-3005CD73A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5EBE9-26AD-C62D-6EC0-F123A52CA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1BEC9-C124-A19B-C3BA-E3A5C554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068F-9039-3C09-C61B-77F33524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40B53-70AD-4433-5F79-D6D54B1C8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D15746-9D79-8EF1-E454-205472E6C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51C4A-94E4-1959-96B0-FBC57A54E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F4187-96BB-ADC1-ED64-1B27297FF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E348D-2B75-58E7-7847-B1D5D82041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2D0EC58-0733-CAF4-92B2-D2C1E9F834A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8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4D50-82BD-1DC5-6B0C-0153CEC6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E6139-9A17-B858-DF78-B95E22947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D0373-0E3C-1ECA-FF39-EFDB6439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B14E7-4486-02BB-8007-B30059306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C5050-D10B-464F-497C-9BBA83170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81481-94C2-4B3F-B7BA-81A1AB8FD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080A1D-1BE4-886F-7834-2495F1847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90682-ACC0-F9A1-5F3D-B4AC31287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D600B-CF11-031A-921E-39E6CE7CB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27AAC-FEA0-EE58-C894-EA903937E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41434-03AF-371C-07D6-5F83F6941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37DBB0-92D9-89BF-2E84-9B342923A8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4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9FA4-8E15-D48E-8171-A970210B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94677-F5B5-D201-771B-7D507BA9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B7073-4C78-0AD6-D8AC-FAA75B757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56DDEC-2091-C9F2-BC10-D60FFBF6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F2598-C946-90C0-2A35-F7268FA5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F3D96-A966-F930-85D0-5F396E11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48336-6549-8CF8-BC69-C2E756667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900D-3526-6350-B1F4-B23530899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CEB3E-64B6-D9DE-FCA9-1A1FB1F2E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78748-008C-DA1F-A089-6CDD8A19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14075-34F0-3FF9-02A0-EA52B4A1B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9A5F1-6E35-0D8C-D11B-DD02A00CC1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4234B6-59B0-9BAB-297E-CD38607FD53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85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5C21-2053-B164-1218-2615CB3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84D2E-EBEC-2B5A-65B7-17657B31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2B671-DB0D-BAA2-EFD6-274FBFCA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2DB1A-DB18-01EC-E8FB-39E2C6601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EA8-1665-5EEB-42D1-AB85480B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7F19D-4DB7-E429-7720-A9B2CA844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728684-B8FF-2E1F-F71A-07CD625E6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FEB7-026D-148F-AF1E-51802E5FD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33CB8-1039-130E-82CF-B82DFEEE3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F8FA89-80E3-3B66-AC39-45558FB02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8FDBE-99BC-C192-E5CE-D98DF2D57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C1D0B-C9F2-5924-04BA-F51044572B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4C4B9-1B54-0D06-9469-F329A4C5958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959A84-A72E-1B0B-9B5B-DBC5FC5E64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5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24F-0BB0-728C-A4DB-AF4509D9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A7979-CA4C-E23F-84E0-30480F5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4881E-607B-BE55-2D76-021D90038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E03D6-665B-E857-0D14-2938E9559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095B05-4A5A-418C-0055-7E4D41590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70BD-B742-46C2-0978-180C9B820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558DE-530D-6750-2223-EABAAA4FF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E539E5-3B19-16EE-5410-1EBCEF06F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97A69-CB51-2DFB-C5FC-8868D0F565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55AEE-427C-D704-048F-A8A2F03B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6CAC6-0D09-AFFA-6753-0771A6B45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E8B30-730D-6BF7-370A-2052A5CA9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5BF890-C92D-681E-7A8B-17C621080D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BFEE37-629A-03D6-0A81-824E405BEC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AE778A-444E-69DC-2BA2-2358731E4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5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643F-A5DB-F325-B17A-AA14AB8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D73F4-6157-10FD-A1B8-1404D29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F7B5D-57C8-FF02-3129-1A22B2E9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3281C-CA24-184C-A19E-037DF84FF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59F2D-F2DF-CDFF-A8AA-F1D185947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61067-3D2B-1676-1655-702E2AF5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DD0AA-5B39-97A8-66C0-5284AD28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B153D-C1E4-60F7-107C-F8DCC2DC8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5D0B2A-F2CA-8130-DC1C-E79BCB4A0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2E2C0-202B-E41F-E0B8-0174B51C4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9642B-11C4-77B6-5939-0F91E3856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26356B-DD32-3FFF-0DBC-BB22A94B1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39723E-7A96-3529-1F7B-8B5AAFB43CF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BADD0F-BAC0-8484-7BFE-4F429A8A8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42C0B0-8865-D605-606A-D26E4EFDB9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0A1E9-CA3E-8334-54FE-49F2948E2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DF4F-8864-DF70-1EAF-60A11EC8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0B2E-8A77-3355-639C-49DC1DAE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665FD-9947-2AC6-DDB1-93F1DB983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2E29B-1F9A-846E-004B-F9E6EE1D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E74D3-3936-FC66-D74B-2E41E7FD1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7CA2-F53E-2532-985E-6567447E7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A0D67-9102-0CB7-98B4-23ED3AD8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FC4A-493E-E859-34E6-C90CB3AB46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692B1-BD44-B897-7BED-10CF3B819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8E52F-4B84-834D-D91C-E5E450F81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AAD10A-56AD-A044-4D2B-05ED8E986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7FAFA-25E2-1A33-FD88-4DEF85D84A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BC3AE7-80E3-5D73-A43E-9580D84375C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6B71A-675E-C5F0-1B18-3594C38AD0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8169AD-3435-2182-180D-68C984ECD0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76692F-9352-F083-66C9-89A7C84E4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A4251-1B94-56E7-C203-244A0D69CA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2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109C-1885-278C-8B20-4AFBEBE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7CE0F6-5E34-67BA-DA60-35E6B531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2857F-19FE-B8B1-A373-2ACA6E40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B8E0-F6D4-E7F8-2E30-DA0937D4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A35A9-B065-AE89-BFA9-3FAEFCA9E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87BC8-DB31-03A6-3108-135066E15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FEE3B-9C5E-E138-DDF2-49150E63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7208F-ED79-0D5C-882F-A0DE3343C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9191B-5B40-7413-7C16-36F2AEBE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6B19A-7325-0477-DD44-426A418ED6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CF57D-27BB-B6EA-010D-D88AEEC842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760F0-C3AB-C6E6-1722-0FFA8224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580B75-BB8E-CB1A-F208-92D0AF3CF11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F23155-D7BF-0EB7-002B-06947E79D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56FC1C-DACC-9C97-ACCA-1B019A147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B98326-428C-49A5-CC93-F110B5DE1A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F43666-D4CE-1BA3-2714-C7F548D0D3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37FD56-02A3-4775-5F80-851E45CD66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3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2BA-751B-7D3F-C2B2-B9FA420D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003E3-E4C8-6397-A978-68166EAC6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21DB-1355-9D0E-9F8B-B7835FB23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AF4EA-83EB-F613-02B7-DB0CCEE5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02E9-AA6E-F8CF-05A3-B9115074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FD4AA-7A8E-62A0-6785-7303082C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B444C2-9E4C-BAEC-09D3-F5695DD65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62801-58A5-C3ED-CE3C-779B6C9DE2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BFBDF-A378-AE04-9636-C55364CBD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0A333-249D-39C9-FD5C-EED8D2CE8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51203-1960-87D2-EE0B-DB0479AB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C9B88-F2E5-836A-33BD-44F642BFB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E1702B-0E9E-63A0-B985-71B27B09A9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5CAE15-953E-CE3D-D755-CDECE417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4E4C0-DDFD-2CAD-5D94-4DE302A33B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0A79D-846B-A7CF-077D-DA64C42432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7EBD2B-EECC-2C4F-03CA-81F61E5A5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98B54-794C-AE69-F68E-20252DE31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2C2D3-9AE2-7BF0-052A-ED56BDC3B7B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7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E151-7979-E49D-B375-BB196ECA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B5467-CAD9-B23B-C82C-82FB1920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B1A4CB-95A1-1AE1-3523-AA7315A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0C0EA-46A6-2254-C166-195D30589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09F9E-7BDF-E6C1-59B7-AA2BDFA8D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02CBE-509A-3462-AF4C-EFCC69558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FC13C-A2D6-A528-5F65-2BE5ED283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245DC-8E3F-E3CE-394E-9E9BD9361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6D74A8-712D-16D3-FF89-69C0F0F88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5F8C8-CBBB-146E-778B-008BBA282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95194-9F6A-A3C2-D6E8-D0C1E19521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BA33AF-3C08-6C7D-82F2-295430494D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6D5F60-07F5-3FC7-4C25-49762F8B6FB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3BB0D2-550F-EA0F-1F9E-20127632A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35782-1D58-50FE-8A3E-42572E56A0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2ED30-039B-10EA-CDB0-0E54BCD842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71F6F3-1E59-DC58-D5D9-A793EA8FE1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22376D-3DB1-3EA5-431D-89A0F0EE8F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7AB692-B3F4-75B2-209B-5C3607D218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688F8C-1E11-85CC-0DAF-DA5AEC1DCC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4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48E-FCDA-24DB-AF60-FE90EBFA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FBE49-A043-2E43-E5CA-A38F0434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CD975-F3A3-954F-0C54-87B1F3A9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5DDC-48FA-C88C-A3CB-99E3C1222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6D299-1450-C2AD-DEA3-4FAC55FAA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0D76A-7EB8-2039-49A8-9ABD04E40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07A27-7BCE-171D-E137-FB18B562E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93B2-C4A4-CA22-7AE7-40318D503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7CC23-867E-F347-C3C8-F79A94F4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8E708-D187-FAA6-3B15-75E19AA14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AB005-B2FD-7B00-62CA-7FA2798D7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2E2D34-74B9-9BC4-2D2B-9F8AE836B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C406D39-05BD-7BF2-7ED2-D5B9DE858A2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2AAD74-D46F-ED8D-91CA-8DB1E94CB1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F7C634-4FE9-C7FD-27C6-CA8D8B039A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A08E6-EFA6-35D4-019E-6B65BFF441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DA3FD-4318-493C-A4A7-5B5034E029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770344-9B8E-1C4F-0D8A-522861251A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90ED80-93EE-C24D-F0F1-494E6EB42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B9CB56-A067-3AB1-E262-753CD933B1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3AF910-9428-C9C0-938B-2C449C8E97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12B0-287C-D7A7-A609-6A46E2A0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69DE5F-9E0D-D0AB-F7C0-1A3C45CE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343C6-3C99-D9BB-DCBC-94F2E5ED0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101FE-05F0-2D00-2BB9-30CCDE99E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354E-F225-C307-6B19-592EB5B44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67AD0-F565-9C93-00E7-B2969F6F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2D619-EE75-9256-503A-7754FF45C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E6A9B-597C-F435-0597-9FF6FC934B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A9599-FD7A-A396-376D-B75EEF8A7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3D2007-8E21-400B-A0D9-BBBCBA76B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0C8B19-90CF-2A4D-2977-3211353A6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1A5DE-EA21-2C48-51F9-0DF5A50BF4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C94AC6-1DBC-84FE-A667-7E7405D43C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F903-87C0-7C05-9D52-63C31CF14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0FC24-A373-6E53-DE7C-E67D3D4B1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F5A4F-39EC-B10A-D861-D67F1F217D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0B75E1-C937-64C7-80C1-21D5827D2C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F372C7-7AF6-C4BF-903E-D38C2B3341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BF5069-6E6D-A6B7-4AB5-B1B5620D52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7214F-6A93-82F0-FE73-5AAE44FDB2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DBE8F4-12C0-67C8-6F19-1FF5D09CA8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46AB08-F293-7DCF-8503-F9B368ECF7E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CA5F-FAAC-510E-FA51-D0A078D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DDBA1D-3054-7765-E6F7-4A3C2469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6A5F5-9954-1A53-BA2D-475FC18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2F05B-BE61-C5A1-4AB5-D50B94B93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AAE3E-1C94-7030-B8D0-C2FE6D13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99B5CA-4EDD-D4D9-7EC5-37904A6FF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BC890-79BA-F349-257B-9DA2DF85B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6BF0C-CACD-B64A-C10C-927FBF790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398B6-C71C-1BDE-1855-F318A93AA2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65020-BB37-DCA8-9E83-217BBE3AE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5D931F-EEB6-4AF5-A133-F074F4C93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BCCF3-D70D-A9BE-7F30-7EF729F35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94FC54-4CF7-701D-63F7-844281E624C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380227-BAA0-EB0A-5BB4-A3E422136E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5FDF7-E4EA-E776-C470-8565819409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591DE-8F79-E186-9D75-8DA2831BC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9FD7D-B15A-A40C-1C1F-9B0ABFC86B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3F7B5-AD84-EE60-0A12-E732F6A41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F64815-6E13-22FF-9F55-7605EFA482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6AECB-0EFE-35FE-BBDC-28EC2ADA66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6E3016-B16E-EFC0-6E5A-D728A9064C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EE6B68-2130-B261-2DFD-E415A1B20D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BD7DD1-5C7B-9E2E-B876-7D76CA48DF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612-E3CB-9713-55C7-854BE8DD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C3D1A-FD4E-4A55-E98B-D234C07F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CB3BC-D6FE-2F3C-E82B-1DB3A04B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FFB0A1-E64B-94BE-D81D-BF5C1FB80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C7CAD-732D-BBEE-B026-2E6A002B3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29485-2639-B30A-0B23-14AFF9297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2B9AC-145B-CCC1-BE7D-4CF4BD242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DFB3C-6927-447A-7373-82F329CDB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4D329-DE11-D8D9-8EB1-648D64A2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6652E-05DE-9A71-AA0D-38FC74FFA2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38A9E-6D86-4881-AEE7-66FE49152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D5A5DD-BD8A-C8F0-CA24-0FFA89C83D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DAAF9F-343D-4AB5-9659-F7D2F4BEB01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805248-D516-3ADA-8786-741156221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BFE72F-F3F7-20CB-733A-8BF7A6378E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A02A3-52D2-8240-7AC2-41367202E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516B-0A6C-FF19-6577-357555B6FB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ABB531-0C7E-95B4-F97F-258C4A2E3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FBE0BD-8254-D93C-2BFF-3B9D72A742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C6B1E2-872C-E3D1-E729-74E517319D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21A1DD-A086-09BE-4850-3609B98CDB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8BA66F-F089-81D3-BD55-102FC0AFD2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BE2139-9421-88C3-B347-927F21052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5A7F69-D8B6-BA39-2EED-91B87F8A5A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1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4D77-F45C-2344-205C-5384CB84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C46D4-F947-1857-5BA5-DB91B36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C2FF4-4883-1D83-B170-6443A8FED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F9EF0-2E94-25A3-FC27-0E9374A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9FED1-286C-B575-B871-2C04FB5FD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552BB-27A0-BD02-62DE-822E62BCB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AAC2-980C-5B94-A572-9631A7CD3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8F19-DCA6-6FD4-A303-86B1CFDB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D456C-1A28-70AA-8D20-94A9272E5E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656F58-DD2D-99F2-29A7-3D332634C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2A8B0-253B-ECEE-AF7E-9CDA0A486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197CB-41EE-99CC-B199-A3C4A5E2A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3C221B4-C870-1707-C9CD-1C365BE952E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3BCC7-A5CC-C5B8-2713-74EBA70E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CF9EFA-6CB1-91FA-BED6-C208CA9B64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45507-A4A1-7B77-1D79-B0C735852B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49BA-AADF-657A-CED2-9A163055FA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A3C3B7-0824-936B-3DF2-015FF7F6E3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103BC1-5A3B-ABAF-0C75-4B2C2C7B72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CACF26-1DCB-FDFC-DBCC-ABF5800F2A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B551-3923-1415-D59D-CB676C2A73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067D30-3D85-B17E-8AD8-EA26EA15DC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5A26EB-E106-DFB6-4E73-65B87D60A2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C9F8CA-D98D-FF00-1626-8B1ADA9FB7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6F566E-3EF9-57A1-420D-2195868103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43254-0195-92E2-C3E1-1EEB92C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CE111-B8EC-C6B3-04AB-A588F596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E236D-9ADB-08B6-91D4-9E92D15E3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CEE982-CD86-33E9-7EB5-8FAFB116A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999D6-EE9E-180A-F569-94316C433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1F2E3-3769-3FFA-76CA-A9A7B8C1A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96630-4B01-C8A1-E9DB-7D2E0035C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A2929-6452-864A-AF4A-C4EB042C1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92431C-EBE9-15A5-FCF6-56B1FFBE7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A61B1-1006-0FFE-E7AB-C9BA780B6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6B8FC-483D-46D7-9581-9F5669349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896C2A-700E-60A7-47A2-E594D36B0A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C5157A1-9887-81A8-87FB-4DB31759D7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7351F-629A-259D-FE8A-BC17124B5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93BBB-8095-7E3C-AC56-0951102118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404968-339E-2815-3A09-EC38946C4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A0455-E2F5-158A-E3F5-3EEDABD03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8CA2D1-C175-D6AD-333F-A81EBAE1E8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D44F8-6FAE-A909-1BD5-93029F2961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4958F6-4EB6-112A-A103-C973975BA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7A01C2-9CB7-7699-047B-1744DDFFB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FE8EAB-54D2-5E9B-84F7-9CFDA7F12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1EF58-E5D4-80ED-EA85-F597BEE0B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98FF9C-5A3D-B0BD-83A6-50C09ADB47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42DCBC-2984-6E00-EA2F-52F41DED0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742805-DA8B-2BAE-6FDA-3BB668C22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5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7104-C29C-51FF-6A79-31017919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37311-C9F4-869F-2A8D-3E838A36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46F75-9E0C-00E7-4562-77CB7A77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B046B-6989-E191-2F75-760C73BC5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F8CF-10E5-5FFE-FEC1-D809E83E4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2D2C7A-8DDF-B933-3D4B-E281BBF3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9AE6F-945E-5BA5-7908-5AE51257F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196E8-9701-2D3F-4C47-7C434C831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07062-636F-B343-F0C1-038218DD9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F0CA34-1919-5525-0782-A0B2A370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12F721-A948-0FE2-2059-5679D4BAC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91FC8-5FD4-B8C7-4F94-1F557E1AF1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8287D5-9A30-533F-C3D8-DD8F85AECE8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2C1FC-16F1-BD5A-FB49-7B63495B9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04716A-A9F8-2098-F80D-1600543E46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1E3388-6C2A-0ECC-BA40-232218251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1017B-0382-E23C-49E3-BDB49212FD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2817-9EC7-DD0F-5F70-876304AEA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69BB6F-F854-A982-DD9F-858613AED4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1D6BF-4CDE-5E39-7085-BAE8A9D069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6F9FE-3978-3FC4-D928-E2ED6F3F2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91F21C-3D32-3753-B5F4-969715F2D6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738C9-C91F-7DB7-B174-97749DFEF5C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F6692A-4E3B-A456-DC77-4549D5C87B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AE8BE-35AC-FDCF-5A4A-FB88A01B1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DF283E-3A8F-BF48-A67A-BE19D7401C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A9BDCA-E9EF-D1E2-6BDE-2C1C0E6B8DA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0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5CFD-4099-99E4-FF75-8303C71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34B3B-8505-2714-B5BC-76B42EA6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CDB50-2968-76C3-1265-BE7908B1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3DCE-0752-A496-ADAD-CDE6BCFEC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DBC46-B6A7-515F-7F06-671F6416F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B3F97-B958-EBA1-5C50-0C8D6C21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F9C81A-DD50-C89F-7929-662044C6B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A6A9B-647A-2F9A-1E66-3A9F69975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A908-410F-38F1-5C5C-A88511F62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39900-EE3F-5084-D5E9-8FB161784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CFB6F-E3FE-FF44-B951-B21ECB042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5ED40-3DE0-E376-F9B9-7A6EB1D3EC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EE3966-AED8-1BAD-11E4-3EEB77639E2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7B4F9-7A28-2BD5-CDB4-BAEADA860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5E91A-E432-3198-149C-B669E140BA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3D779-262E-0488-2E33-452C21547D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7CA56F-D7B4-2A27-BA6D-F8315C9A3F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2DB9E7-47E7-2417-18CB-908C627A97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A29007-EBBC-F96C-B81F-600749A2DB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3B5231-4F87-A9CF-3C14-58236F4DC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B3CBE-F968-B939-DFBF-94BE20B5AE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6D594B-C4C9-0284-6F19-00D9370A92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F09F4C-5A2A-7F60-F24A-C373333F95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B520DB-B401-37E4-8B83-9148A2870C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B93E84-A6FC-20BD-CC7F-682A3B0F4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93900-9691-416B-E897-DAD4A31A27D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4D7081-D5A5-7144-897A-E7FE90DEF2F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4844B6-EAAC-E5C2-B260-7C65E2E775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77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62A1-B03B-7948-3D56-276EF793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29262-9FCD-715B-CA36-29D26CC6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D34C1-CD15-67C3-6404-77482D7AA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7052A-3275-29D9-D383-841C199CC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B51F-3281-F9C1-E8E4-C2E4772A5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8C44D1-A5FF-D648-4C60-AE252E25C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467FE7-654B-FF74-4A24-8A2BC122E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60332-13C2-6817-2CD9-038858CB2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BEDA3-B751-CA6C-A921-FA0D52153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C1E27-055D-E164-FDEF-2C6BADBE0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FA606-A9AB-75E5-2CE4-075C6D82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7281D5-435A-F811-D25A-590F3D1BC2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48634F0-BECB-C19E-0FA7-C624E41008E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A7DE9C-08AF-F05C-C7A6-44C181EBE9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30731-3F3A-21B4-F3AB-BF8CBB688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D923-9F71-F495-7FEB-365D83DE67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ED2F82-E947-0D14-8A5E-1B6357843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F4792D-2599-517F-F8EB-098E0A865F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7498E6-85FC-5754-EAF3-2AB392334B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95EFBA-01F4-A8E8-B4A8-66EB653036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3E758-286A-AEB1-6DE6-EF6F254B682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004A9-5C1D-640C-5B0E-DB12237F5C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6E6325-8EE0-DCA1-87B1-84A92F4099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E52FD9-9402-EB01-7D00-A131243686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2C58EC-C017-D6A4-DD53-7FE4D6829B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8E371F-C6A5-A769-5C80-36B6104008B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2EBC03-6EE8-77CB-B06E-BF62050656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FEBDDA-6A9E-5E41-E8AE-896E0CBEFA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AF5BE8-5C62-1118-5C24-14B8296329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3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3A9E-3582-87E7-8EF8-98D6C7BC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41ED08-3AF6-990C-D479-96B4832EC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6E003-E8F4-F217-9AFF-DCA50B04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88CE13-5E95-93EB-06BA-0A4D4010A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F9CF6-27B5-0DB4-F18C-784A12C5F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356A3-A4A2-A9F1-69CB-B0F1CB2D7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DBBD-B81C-CD80-306F-4CB36CA1F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A0048-72C3-A943-44CD-C161D45E3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09F55-F4BD-F3C2-2D88-121ED7F9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5F8828-AF1E-3BC5-AA95-D799E305D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442AE-3DEA-1FF7-FADD-396C77FAC2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309BE8-312F-188E-46BE-14715DDACD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A6B7AB3-0D93-CC7F-AF84-E3A93881C78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01BA2F-C87F-CF1B-7CC3-47CB046BA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23D95-28EC-51B8-9715-64BFD4C3D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7A493-BA07-DE99-AB4C-A846C953FC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0F363D-484A-F4AF-F9AE-4A58269524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3CA57F-2A9F-1560-0DDA-7E00EE9DB7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70DD11-24F5-9186-3EA1-CC205CD518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A2038-C9A1-9DB4-3155-D35C0DD440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946741-1AFF-623C-C601-8E3E9A1F10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EF8540-2E12-4EA9-E412-98F7BFB17D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6F17D9-2244-BDFB-F999-5AF17852E8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3B82DC-6486-2321-EFEC-F5FB65B3171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22C361-E8B5-C0EA-28EB-F90E843DDF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D43A07-0226-81CD-67A8-8147A34BA8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C4A4CB-8038-B608-5B81-01FE7A07E5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73E1F6-D2BD-3618-C240-5338BB68A2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68DF63-DD5C-0631-4130-735AF345B2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C12789-1A76-3C08-3B7A-50369073323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8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06D1-BCA5-D7C8-5771-7484F9CDF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E1707-BDC7-1AA8-00DF-DF16F75F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3F0E5-7D99-C761-BB04-F4147E59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5359-8860-6317-BD62-78F1A6DE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89554-E384-0198-A2CF-69AA96541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9D9F8-DE64-89D1-1BE6-C143EEE8F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F0357-5F5A-A0F6-6F05-FEA01506A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BEA46-3D9E-8BDF-0223-79A787F7A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D85FAE-4AC6-939D-0219-8E340C97F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E0B44-74C0-17C7-45C2-ED3CA6817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FC057-CCB4-4DF0-AB03-641B56FC1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31BAE-EF7A-98D8-3B2C-DDAB201F6A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60BEE45-2E78-0D51-7D9F-3631AB44CD0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5C81B-DAD7-65B8-1F9C-B5646F1DAA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E989E0-BF17-B97E-CE37-95F5322D60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32A96C-01DF-FAC0-92D9-E71257012C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ADF02-5FFA-BC88-7482-2C670B4F0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CAD8F-8C0C-6FDE-356D-F1C187FA06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52740E-8E6E-8A06-384B-599BBB3CA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94FD22-8B7C-160E-9CF5-55F18E7FD6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33731D0-7638-A2B2-6DB6-6F09C04AAD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BB0F05-D6BD-F894-4C7A-AB893BA864F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B75901-5FE6-CD8D-9C8E-7E65E4EE0C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AFFA86-AA5A-2D1A-80B6-BDF0A37CE44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9A7FC3-EB5C-5661-A34C-37C50CA925F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71B53-5B63-F8EB-E295-9857D2E4B2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56155F-0153-2E63-CFAD-2AD083705E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607CD7C-E11C-C6EF-942C-975FAFBD8A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EC212-935A-C4C1-F553-8A86D745C21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B77EACD-916D-F1A7-14F1-B8D19970C5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3A9DDF-36A0-789B-13CB-78F9138C2BE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02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2B3D-F100-B9D1-F504-AEB3A771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E76C8-DE08-15E5-901D-D90D9899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23F4-691A-447A-513A-5D83017AE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8C7CF-2029-3721-0C5C-12D5F1A4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5D93A-08EE-90E5-9BE3-C62942C20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2E5B1-3D2F-D19E-6466-9CF46D0E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F3636-4BDB-428F-E6BB-7B1C2E36AB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DB86B-73CA-3E77-3114-11FDB397E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661E5-4B9C-2216-75BE-9153320C2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5E74-E624-7245-79BB-667B0B953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9EE20-9616-0ED7-C66F-E33AAF414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7E931-72E1-D229-031A-F6DB9CA5C1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3B79A79-022E-08D5-E5E8-6400CC5A5AA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CE695-F4FD-31D8-E735-04D1CA7C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A58E6D-CC23-E619-B56B-63F43EF12C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9D1045-31E7-57CA-8FD5-6E05CB205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867A3B-0BC4-5B0C-E578-D8DA41CA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80ACBB-E76C-238F-A808-5CDCF18263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33FD60-DCF4-8CB8-0E33-B8885C057F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3573D0-C8AE-9E84-EA16-EB34F96E21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45EA3A-CCEE-8F33-52E2-01787640A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175B2E-07AE-605F-3679-F7D564EC4C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23441A-2DB8-F573-D4BB-C8195C3203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E8C754-1526-09E2-AE4C-52FC74FF85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AA0071-30BA-9434-9AE9-BF6E9A9349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3D723C-5731-E2BD-28A8-67454EB6C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A2CD0D-AE54-13F9-EE81-D39E232A063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543689-2F3A-33AB-3338-336861CF485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996E4F-2CBB-C16A-E4A1-5BDC1A9C79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38A078-53B4-E3CA-0949-96CAEDEEA1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3FD083-6401-CC7E-1E7C-55788CD53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0E4EDC-6190-9DBE-0E25-6326950443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3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24E4-FDD6-64F0-B6FF-B93A5F9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441F5-43BD-9AD5-CDAA-C27E705C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A788B5-DB38-67B1-B148-626E3FD9D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7E128-93CD-FB2C-99A9-005DCF74C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44292-0743-9188-306F-279A76DF7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79BFE-D3BE-A902-321C-D2393C212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B93CF-2DB4-7235-4E83-9BA28B4AD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6F03F4-23E5-081F-2E7A-2C0567152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BD731-2790-3559-BEA2-9BB879A74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288CBA-16CC-5E4B-DBD5-6ACADD0F73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771DE-F664-7CA3-45EF-FCD82217A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CE95C-1D27-5699-C7EF-2C8CB2306E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09ED0C-ACD9-6AB1-9D8C-EEC9BA73E5F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6A017-DBB5-D0B6-400D-2F4F81D12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F2E8DE-5BF0-1126-402C-1D4DA422A9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1776B6-7B52-BCF2-F275-80F9EBFEA9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3D7427-7E57-50BB-7B71-FB3E29BCF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DDC847-FADA-E796-FEDA-9C65103129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152D82-0FA8-6B59-C0B3-DC77CA1F96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F77E8-FB86-CBF8-8E38-F8E4270E20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749B22-FF62-C17A-86E4-2F78902F56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EBEEB-FBCF-60FA-EAEB-079187577F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61C391-2F83-9FE6-5F18-A726B45460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59F8C6-7528-28F4-5AC1-149D79F95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19DA9B-876B-BEC7-D239-6F3A680778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EB5609-7802-3303-3651-B8C9BB74D54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440361-DCE5-F6A0-A966-FEB5B4890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F966DC-B323-3E58-BE0F-C4F3FD50DC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2BE9D1-3B52-1D52-A80C-3EB62C6DA9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82B8468-3558-A8B1-FB01-518BE21F0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9673B9-E679-09BD-4E19-B57C60639C6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781C28-FD15-23FA-2721-6B0C6CD244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B322F4-15CC-6664-04AF-EF71959B54D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87C1-C2E9-D24B-482D-DFEF6024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B462A-DE58-251C-D007-81BE4B77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C119D-8E7B-BAC5-6259-9B19BD5E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DF0086-2910-F101-62F0-00EB0AAD5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EFB6C-9228-F167-1451-BBEBDD92C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98FD6-371D-7D80-4DD2-9821A716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53045-379D-98F2-78DF-676676F1C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0C210-4217-E09D-EA7E-42E410241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9F4A6-C26E-1B18-C69E-F6E0E6CB1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BAF0D1-99FC-2234-EA3A-0C8803009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EC31D-F3C7-4703-D5E0-75EAE4DEE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75A29-C028-FA9D-978F-12664D5D21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3FA3598-E7EA-25D6-948B-A0CFD5E8E1B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C5D930-6DBD-2378-ED43-C49898075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73976-35D3-5B34-3F48-A77289018C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3B1D65-9B76-F489-7013-53443D2DE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93F6FA-8D41-1960-E973-4D21DDC6A6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5662-5651-146B-DB15-54DED1FC8E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A12AB-E05D-EE7D-9EC2-52B8797A55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08567-46C3-328D-D65B-EEA49D974BA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670CB4-D335-E69B-B8B0-68275682D0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1FC5A7-A9BC-5702-B655-4759BD9777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18213-F14B-36FD-BB87-65BB4878FB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98EAC8-A0FE-C613-008D-19E7D850BD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2F05DE-66BE-8BF5-A874-17B5007CBC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502C67-D6C8-C25B-779C-9CCE9BA5A6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513C8D-A952-92FE-D262-ACC06BFB91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8F8C58-3DAA-E937-7B0A-A940D62200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CE5C81-6DDE-FE68-766B-9B9E24F7BCC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CC243F-52C1-F494-7700-BB851AA7BA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0B7C2C-3A11-BF99-1260-61CAFB8885E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7127167-4427-7E88-7247-2FE0B0144E4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3D76420-A24B-AED0-0764-A22DE368589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10E0C8-9FA5-BA74-CAC8-80E287074B9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1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1041-242A-606E-B6D4-B72AF4BD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271F4-392A-3EE3-6B6E-2E3BC4AC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2955E1-B8BC-8F0D-306F-69CA7D4D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141EF7-1B63-E04F-46E3-16A056674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61161-5BC0-3F40-F498-1D3AB4A6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AE80A-8F6E-82DB-A1D6-409611ABC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4447-F82A-F72D-C2A9-70C581B3A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8E2DC-48F4-B1A4-ADF0-B66EC8B2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63F5A-A8C7-6DD4-FEA5-111FB9BE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7D6E-3E0F-E285-5B63-A09A56FF5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A495A-40BE-86E6-D67B-4E9F5432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CA8D21-EB7E-91B4-955A-913A7900DE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143F4F-4B7E-EC8A-69F3-9DFB8EF61F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138BEE-C818-8807-8F6C-F05F0F4A7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81BF14-5B54-DF2A-AB44-AE9DB3798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ECE6DF-CFD7-520D-1515-571E1D3A11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634F6-6EBF-CC12-B175-A4212BBB1E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577734-62A8-1B0A-FF2F-0D01249C1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3E8409-C6A3-2E54-DEE4-5C30EE2A51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39216D-5F8D-F3B7-ABB3-3FDBFF73FB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3C7B62-ECB9-AE90-B6DB-071E3226A43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B23FA-626C-B7D2-A58F-5DC92879F15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27F525-47B8-AAC8-B2DB-D251881AE25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FD38A3-BB61-8A27-78D4-BFD0F4D925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E8A2E4-250D-0E97-2755-684EB55EE5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D7233C-4D8A-D954-A067-B95580F48E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496820-D6B3-CD07-258A-4F01892095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E84A23-B4F0-A973-5462-60FC83A2916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537EA-181C-5F08-E809-80F64301FAE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4449A9-51DB-5881-7726-1EDB2467D0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61CCF4-1288-B70B-40D5-7C2A3D1BDB4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C6F82D-7B30-5029-65E7-69A88D72351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15B9F7C-C766-F75E-F3BC-3A504069A0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165C65-81EF-E50F-2161-4483B171DD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DF40D4-98EE-8D10-C88D-C189A8F802C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70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88A4-D286-94D1-9B8F-29967DA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55DE1-7694-4A3B-67E3-7B303247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10691-170B-717C-D102-4E143779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B4002-CFFB-0D60-AFFB-5D3F1641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A23EF-B9B1-1E7C-4C68-D3C9FD678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3A17-C38B-FF17-601D-060C52770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FD8B4-1986-6F79-EBD4-766BE6124D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421D2-80F8-E438-4701-03A0DEED9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6951D-7624-DD81-950C-2D7D5383E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880BC-AD6B-1D06-AC4C-2356EBB65D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CF2C8A-3C15-2A6C-4857-70A37FFA6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9CDCF-BB76-17E8-4418-87A3A808C3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79FF47C-C941-DAF4-8AF8-D36D960907A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E4FEA4-0CEA-4E36-6C5A-5D574E6E3B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1D86E-1486-A359-ECA6-E462810A58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CD065-911B-791E-C15E-1947DD347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8D83E1-D0DA-6A7B-7E26-D8B0E788D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E36D57-445F-6CC9-A167-D230E855B0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626435-D7FD-FFF2-D1DB-756F25F59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2257EC-0C22-8C0E-7F04-22278F827C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0F63D9-4B03-32AD-3C54-8FCF8FEFFD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920886-95D6-2F61-CD8E-DC65CEA6E7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B3C316-780A-04C1-EAB8-54D50273E3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5B7393-8A3F-166E-C1F4-DA302220B7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2775F-1664-FBEC-0CB8-22C2C352E44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16DAE3-F8BA-FE7C-BE8D-954DF12725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5F3EB-5EF7-2D86-A701-551CE5DE52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C019D9-8ACD-70D8-8C1A-A6429B2E5BC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3B8F0A1-43E8-A3AB-C4D5-2FD078E929A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009EA1-308F-87F4-9BB3-1B5C762E07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47F922-CA5F-834C-1DC4-AF713D323F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B64AA1-BB0A-2050-DF57-A9C56CF9F7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0F2E40-2697-6F7D-6928-DE5877A9EDD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CB6A9AE-A84C-760E-D360-E727290091C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7F3C8-4603-D326-0694-89F69DADFA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23F4A0-3BB1-2D33-383F-BC395FF5EA9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3EE5E0-B38F-D001-E877-7A81D6A83FD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4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742A-4B20-1116-E87A-7F4C9FB0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7D163-755F-372C-75A9-7F360B4A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B8E696-790F-E2D5-EFF2-83511C40B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E8BD5-0DF5-5E7B-91E1-575F77053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5D426-A6AD-4551-F696-B6D1A751A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25435-4FBC-93B8-F0A2-9A5E3B9D5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C6272-42AB-BE42-665D-EDD751239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A683C-2EA6-CB69-4F0D-B2B0D8825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CF1E3-D1FB-3543-A267-A4118425D3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0FD42-B1C0-0AAC-CFC1-89CDCCCF1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6F0D28-58E9-8F17-044D-B976586414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A2FAB-BDFA-D183-6F8B-083741402B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65ADB1-CD0D-7190-43F0-5A3FE6CDD82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87EEE-DC19-ED01-3469-F08F1E13F4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BBA2B8-52DF-32C3-7005-892C7023F8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F177DC-C01B-AB28-1E93-DC8CFA5B1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65AD8-1562-E66A-AF83-B63C74280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52CB0-DD76-A1BB-7538-E7DDE879E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0B6EB8-79AC-8FA2-D789-0A86D0477B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025973-A108-33AF-51C5-3ECBA95FC1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1C4421-7871-6120-883D-45F595A38F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CD2F4-7987-5EA4-5D08-5005C5063E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B144B1-8BD8-FEB8-A43B-1244C4B8D9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0CF46-4552-6540-C3FE-7A39DF6EB7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FD54D8-2A09-A9B3-AA66-F49A0580C4E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B5ABEE-9FD7-E086-F7FA-F0004B111C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1C66DB-AFB5-2297-4F44-82027A7A8B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277647-5A11-E24E-2828-46491222D1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CC1A0F-68C0-B728-D53F-EFB970994A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70B28-7C60-FCC8-CE99-BA33320ACA1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55AB4-65DC-5B51-1C4A-949C7DB909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E0FDA-D62B-675A-8DC9-94688916EF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BBF1A8C-0FAE-8262-1AC6-DD3B98EFC64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B72A03-95F6-5A74-DD3D-9DBA946F471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04909-E333-E1C2-6056-391BE5F44F9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69B753-F3A1-4D44-D51A-C026DAE800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A77840B-C59F-C700-FE97-F6695A5AAF9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4854A7-E2E9-912C-A8A2-BBBCAB77E1F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91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518-4477-3FA2-69BD-5E4C1B42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0FC99-1D96-E3C5-38D8-C63749D7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F63E2-40E0-A279-285D-98CDADB0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4FB4F-8DE2-40AE-2C9E-58C368931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2CEA-B907-E249-1AE2-A26ADD674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6726-7A3E-33B2-FC44-17B39462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910B7-458D-F76C-A9F8-864CCDB59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E7EAC-7070-F562-B330-3397BB13A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C61F7-7531-D13D-DECB-67566746B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FB196-5A01-D572-6809-800AED394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06BD0-CD3E-CDBC-468D-2D0D53021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50AB7-913D-6764-9F25-6AF134D808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F7AA84-D3A5-DE36-269E-ABCB3AF5301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B3C4A-8A4D-953F-BF9A-48580B1866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A49802-3355-37D5-A4B1-EFCBADE863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817C1-4F64-D376-6E29-C8D0C041CA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1EEA9C-7025-D53C-1DE8-44E15776EB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52FB8-C8B8-1C7E-D4A5-C9EB7DBCFF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47C769-8C97-D237-2DBC-33A010A301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A32924-3898-2B1F-0B3E-AA42FDFB30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0A788F-758B-B631-030A-6A29607B6F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C2205A-19F5-9537-7210-0620ED93BB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848F87-B484-D37B-6417-47A4A3BA79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8B4F84-4A0B-7229-A0F7-64BBAE5B4A4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3A5DB4-AD26-AEAA-56FF-458B725ECB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ACB782-45B5-8EF4-2D66-7F00C57FDF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460F10-3287-9C28-8298-F5E3280980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C64698-B3E0-5DB2-BEEB-F7F2A87C6F9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8086CF-87BF-E0D7-5967-8F3D5162BD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8D5B83-7794-58CA-AAB7-46814C2720B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3FB1C-C62F-30E3-84E6-3964D98430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2C7537-8F7B-B431-C6E3-FB207BFF0C2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F1DA7-345D-76B8-7820-E891CA8E21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662533F-0577-2FD4-D9AD-68C1897E10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54E84A-D5BD-C20F-6833-78FDC8E70C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205BD9-626A-C586-8F76-134057B6C74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C07FDB-24A6-F3B1-D429-6C2690587F1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4B17C1-A679-04CB-8725-A01717DC549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717261-0DDC-C5D8-E44C-916F78D5772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33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9419-AE54-80E3-5EC8-B359B404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232E9-F439-7A51-4F7D-FEE7413A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574B63-1467-03B1-6692-96ED940A4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61EA6-E30E-EF7D-433A-D8813D3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2DA8F-C2DA-0AD6-0E0C-F6DFF6CAA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DDF08-28B5-4E84-B732-A70B3C18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22622E-711C-F0AE-49CA-6EE6CD42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AEA14-258B-D593-4E84-34D845C11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72924-C149-DE0F-CBEC-6B4C7AAD1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84E65-A07F-96A3-68CD-7A6155F371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5A334-D12B-9059-2327-2A74F6FE0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236F0-C142-6D55-F7FB-1A3EC2923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EB90A4B-1DB8-1548-B237-90B239A534B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BB743-841D-8B88-C144-A2F1AF5A56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98B20-1AF9-AA3D-A23F-04BD7538CF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BC92B5-A52B-455E-B351-594891AB44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F116A-9647-BB21-3752-48A1BFA521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88EA4-24E2-4AE6-8276-0085A0342B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C304E-4D6C-2356-A319-0F241847DA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3925F7-BA2C-88B3-B2D3-1E4609004A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7284-66F8-9A49-4CDF-0845353D125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F04955-63C2-1601-59EC-3E53A50FF1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82B1-0687-E8EF-071D-8A8484BE43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54E05E-59A9-42B7-57CB-B34918DC1A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29C9B-1D61-773D-610B-1418CF6B4C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414F0B-029F-E681-EFF0-DD801E0B49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BAC450-CAD5-7E6D-76FD-F129C0505B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DB8CB9-8C8C-D622-9C71-069A2A77A6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2E9342-F1E7-BF38-AFE2-51AAC689F8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2013DF-6268-8047-05AA-8A9047ED9BC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CBE479-60CF-EAD6-E049-B4D8AF48D3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D8F454-1C24-AF59-A75D-C378CE62C43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9A772B-1C73-BF6C-40F8-26EEF620B5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18B49C-4CD5-D8DD-65EE-6B2D0839FCF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B98DAB-C47C-9DA9-961C-F9B5084897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A059B2-864C-99C9-DC54-2C19C1913A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A9A289-B87B-DAFF-F669-AF2C03A8408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70D92-BE33-D727-7377-E0EFD7D455D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DDC574-8906-4252-3392-858FE3E65CD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6DA806-BBEC-11FD-424E-139BA694A19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61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53EA-544F-1910-C4C1-FD88CD5B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F69AC-97A9-A5F9-6D7C-1B7893BE9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B6A47-0B99-F895-956F-688A15FE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0B7B0-1DEF-371C-AA2F-705A972C9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7F6D6B-AAAD-0631-4DE2-909E9A870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DAB53-F38E-9FB7-ADF6-EF76CEB3F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A3385-9522-E05F-F879-ACDC49075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69E94-EA2A-434F-EBC5-F7BE64DF9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9F9BD-E1D4-9B15-FE2E-A2A54ADD7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B4EA42-06BE-5A9D-E023-DAE1B2073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46604F-71D0-4E7D-C81F-3585B3487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532ADC-C49F-D399-680C-63F225E830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59BC362-2FC6-3768-D62D-E1A7B097A50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16B85-3E50-2272-1D31-BD43DB2E7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0A4B5E-F678-D2D1-89AC-A35BFA5F4D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33D23F-56B6-61A6-90AD-ABA17D111B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1ED8E0-3F1E-E468-6B1A-F213030196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57CE1-B981-4C39-2D35-7AFD97A37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484D7-EB50-126B-1BF9-84DE50C541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F11E69-D3A7-0CF2-F061-338A701C6B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5ABC0-E532-43D9-E4C9-861458F9A2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A4FB6C-2D26-6738-1907-E10D7E9AE2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8B1EC4-8A6E-BB24-0AB1-70826A201F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F8E124-FA71-8F6D-8A32-4E01695CEA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190665-E411-AD44-18E9-ABE26B44B3F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9997B5-E095-4DC5-DFE3-25E9C36959C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E36515-4C77-A52F-F58F-8A35C823D0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0D9AFB-EFD0-B4E4-BC84-9B4638246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BB7560-CA5B-25BD-B7DC-1A7250D8EB4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2B3BA1-61CB-2961-A828-6E5C736EEE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828463-5F23-4DF6-54BE-F1200CFB5C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F3FE21-8398-4AC9-FF12-A2348ABAD61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FA2A66B-14BC-267E-ADBC-00A2A3C437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D7A69A-39AE-3028-1094-49D0A98C3D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804EBB-F211-0D07-D1B6-2E97DB9FAE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641A21-4F84-4EC7-A695-D5FDCBB7F87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1494A4-19F5-F2A3-497B-9111BF8D24F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7732B-0CEE-6AAB-E728-C96DB06848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2D9D04-D708-3325-B214-6213C8FF6E1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94F1844-F380-959D-5304-94C6EA412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F69B250-A6BA-C2DD-0B1A-C45EE919096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0A15-F948-E2C7-CD27-33699701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8A9A-E58F-61BD-C749-FE85495C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1AD34A-89D3-7241-197C-CA53E6DC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0D0FE-5B44-9E0F-698E-49113EB65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A9170F-A2DE-F357-2D6D-0F363D7C5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C60D-807E-3A4C-E885-A6DB15C16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07B873-1ED6-292D-E2F7-2ACEF1B7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592C87-1792-7B0F-E190-5B5FDC1E0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DAF5-4E1D-0E6E-934C-284C856DF6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5368AB-BAA4-988C-CCB1-CEACCE7D2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8F275-54C1-4331-3F0E-AC192055B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E16449-9E6E-4EA5-9A96-0A6C8074F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A06D8D-2225-E046-66AC-8100D8BA0C7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AC87E1-1CD3-D085-428C-499032A11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CF3164-AEED-1EBD-38E5-68F1422CA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839C5-903F-A07D-A2FE-EF9B36B7AC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6E0A54-A8FE-EB43-EA0C-E1ECA3F0DF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A4F6-2CAC-8072-7F0F-554F3640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471CC-AC19-2486-B21F-CE76C1E592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93C4A4-AC34-B469-0FA7-372C05CA50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D8892C-4B77-530B-C5D6-201AF28C82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9AEC0-2291-EDC3-53E7-DFABD6425B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31C1B0-7E1C-807A-7515-9A14A0DBCD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77156-F147-3F29-19E2-82FD6E10D5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5235A6-6634-30B8-686D-4B3E242290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0B57E-B3FB-1422-A610-0EE3600315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C5C188-A2B1-76E2-FAF3-E67232B4D0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D0A67E-6536-3FE8-18EC-4D1AD13097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CB1112-8378-4AAC-F4F8-597B926D02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73E6A9-4FA1-F122-24D0-1AE458B177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1A1D4B-3413-0FD7-CE81-F1E091D0F34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7AAB6B-D7C6-F00B-17F5-FE146CE95F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91B00F-F83A-D821-2FA8-D350EBB2E87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ED7AEC-F307-27A4-D814-127490F48F0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B108D4-208C-733A-A42A-2773A636A1C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2850B9-EFF7-8914-26A8-DA353239E3A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97A725-7EB8-A7E2-8521-4B93660D0FC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D23055B-7CEE-61CA-A941-C0AC2996639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EEAE42-5979-397F-D9C2-6075DB8D95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FA3D4F3-047B-E99B-2034-377575A558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C00C79-8D94-503F-A291-C1121849ACC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FF3112-3F4A-4396-1707-718A6D9FB3D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6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2EF0-75F1-D334-BA4B-2E2DDE12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1B2AA-3F0E-A27C-059F-5AABDE23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BA437-BF6B-C02D-BBF5-DB432071F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309E8-7F0F-A71F-D9F2-3A8EB44F5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7F863-3F9A-1F38-FDAF-C476ECE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6AF5A-C5D7-3740-012D-6F6CC14A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D45F4-C441-5592-0304-859AF43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D2A5C-126D-FC53-4FE3-EF5B2DB1B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18874-F493-5186-0E23-A8F68B830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305DD-364E-9E08-A64C-D9CEE23F1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B7A30-3E6C-6B6A-DE27-F069328A2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048C-2B78-C60C-DF11-67F4F3A6A1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AF90DD2-C66F-0291-204B-E98BAE135B8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CEB85C-F368-8DF9-56A0-1B8D9AC40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7605-2D76-2B0C-EE26-A1522AC3D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75DC1B-D0C4-FF50-20FC-3A7F72AC6F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2BDF5D-D6EF-8FB3-E01C-6A1CD03841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4007-4701-9DFD-BA8B-8D503254F2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4644D-B387-DE0B-69E0-3DE95DDFC0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3C2AB7-2914-41DB-ABBD-6CF3BEF501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CAC37B-7BBE-4AEA-96F2-020FD7D67B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3C8D8-C281-EA87-1957-91D53189B89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2849A0-7660-7314-B1BB-7E85620301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4EFB4-EACD-24C8-EED4-587A0665F2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A898B7-44D7-B592-CE1C-C35D5ED2A4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4F14FB-C156-E869-74C3-CFE033B243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8C5ADF-3400-CE65-6E81-D790C5C5B2B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AF79E9-AA25-02B5-D6AE-AC8F5ADDA53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B620A3-7387-12E7-6660-22244115DD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70A8F2-C996-E3B7-80E5-ECC3EDFE761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3CBA89-8A60-A012-777D-ACE78EC08F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59BA-D2B3-D379-D5D5-FBE440155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AB52F6-AEAC-2051-A2D8-60F339A69B3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D850E3-5924-D841-1E32-821C52C18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EE1FBC-EB52-F1EF-20D7-0192A07CECF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64C1D5-C37E-6707-E872-500ECB191A9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BD69642-A5E5-7082-CE34-546E5B62B4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1C554-B33D-D1D8-E7A9-D4B7B261F66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74D9DB-32B8-B87A-D551-47433DA5694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6794FF-CA27-D4AA-0E57-6E2C9CB0F34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1F73E4-4CC3-8BE8-5BDB-D93693BC1A8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F8727A-F64E-7791-F8C0-454612B1E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D0BA56-30AF-F46E-4227-960BCC5BC3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1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CE9-CB8F-B54C-D604-A340A7B2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DFF67-25EF-1D04-EE14-4FEEE041F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272A6F-5651-F73A-5288-4974E5A86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8F4F4-AF70-59DA-E293-412E49BFA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4C7C6-65CA-DE80-014D-270BA49E0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124A-BEDE-4E7B-3E2D-E9EFE800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28E8-8BEE-B086-2FBF-16ED2EC0D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38567-A8FD-15F7-C366-6E614CAEF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DB859C-01B1-C71F-7DBD-EFD66E73B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4933B-E9B2-D862-E66E-FF72CE03A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90C23-D15D-DB14-C8BB-79FE8C9378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B8767E-0CC3-E185-41BC-6F95B0008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91453F5-E2F0-0165-5BC9-E40F2A31E2AB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1A05B-4CA2-2940-A225-146E4E6C8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E659F4-3745-6EEA-B3CA-47507CC85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D74B2F-9975-3656-8FDF-4B859B2A6D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9A08D-CA0D-76DD-2CEF-975B752B7C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2A6CE-7E02-0D12-D763-14E04392D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9CF8B-CA01-BBE6-8743-9E48F3BA1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12C3B-6B5F-1AE1-3855-0E6D211617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E47E10-DC90-8F42-163C-30531A7BD2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17763E-C6D6-3EE2-6FBF-9D66182633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A82907-320B-AC7D-064A-E3AD8AB9B0D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77F348-36A5-9598-E553-E6E02F202C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380EB2-15AD-0B14-92F7-4ED3403C40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2D7FF1-89C2-ED45-A354-5A38DC488B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67BB32-CEFE-1D2E-867F-1439BF3E970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BD1FA4-B6E1-6CEC-8221-9375E77DE41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262288-B6F5-C51B-1C5A-991004C8F7F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A095FF-A67F-A795-A2BC-094D66785F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79B852-3F93-F5FD-F9AF-9274BE63B7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B231F6-C72D-AD6D-1F09-5EB2C93E4AF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3D02F8-9DE3-BEF8-B49A-F49D62A3F20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CD0D17-DC1C-D75B-E166-7963383AB9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6E72FB-0EB5-420F-2DF6-E053532D023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E531B0-553A-3E8A-ACCF-38BC889E333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37810B2-63BF-A0EF-8873-23862DEC830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5CA348-D612-6090-2BEB-207440111AA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548FF2-57D5-C59B-20FD-830113DD051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77702-5000-0056-269A-B75096916C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1969C44-3EE2-7EAC-8608-8D2D5D114A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65969D-758B-41B2-F01A-1AF09B7F5FD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7DAA0F6-F055-7684-9360-01475D48F7B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DD47E2-B11E-C2D8-57D1-F6E78336D83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2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7506-5188-4523-9F75-BA14EC4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D5322-4FD9-E40A-D0DD-9053FFB8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FD836-7DD2-0567-3569-ED47A9C9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4EC727-1692-C080-A72D-1D66CC16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42182-59EE-5BDA-CBC0-429939C1C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A74AE-56E6-E57A-BDE5-EF8D5E46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1A96-93D7-6FFE-77AC-884B785D0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54268-3D79-71F4-A15A-DCF5C41FC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B0954-1135-573F-92FC-170C204FA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83E9-8239-CC0F-6D24-A8E6C4FDC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B0ACE-793A-FC4B-7E70-36870FFD7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E1FCF-8687-7B52-0E04-9D69194F17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A17889-07B0-7BEE-5B9C-D3ED059F94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155B41-4824-DF95-79E3-0F189C64AE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98362-0604-DCFB-8A7A-FAF668BD70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594C63-D232-42E9-F706-015C6CB864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22C785-29CC-0184-B456-C756BA50D6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45BBF-B8E4-607C-A439-C761915B68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B9EB6-0392-A2C9-71DD-F987C8EBB4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136D5-6B3D-C4B0-74D1-832A05BA5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365F69-9666-0225-7509-2A3EBC5B0F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1BD273-0445-4502-17C1-9EE90020703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14608A-21AA-13E0-ED07-7FFC9D166C2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B9E04-A6B4-1DC6-7D77-ECA85427DC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C44EEC-F9B9-0FAA-CC09-189D43E3ED6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8AA20-E225-F137-DCF0-1839A9A7C7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358ADA-57FD-4719-131A-5EEEC4243D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F0E012-3DBC-6DF9-BF3E-A14B393FF43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FA49E8-CCAB-2870-FF54-53727CD80E3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1877E2-4776-2454-7770-34DB36C2C9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697942-0D30-1616-31CE-6EE0619A951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CDD91E-65FF-DD7C-7FAD-9E4F6ECD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7358D-0CF8-7AF7-4D3A-EB8C8B53066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9BB39-D24C-1B28-8D6D-8E074BC828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91F975-880F-E043-BF30-DA43C3821BE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2D151F-4808-127D-4F44-C31CE97E74C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BFA925-CA81-9C97-168B-1ED4792213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756E32-104F-FA09-B236-98D490C244D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87A494F-A479-F66B-E370-B403FA0875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9DAEABA-F65D-EC12-8BA8-DB279DAE827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12A2E8-9C22-B18B-2013-74D0D4809BD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4EF46C-DDA6-3BD6-D1EF-D5FB4291122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050190-7BB1-1415-5D51-EC6048609C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FB5D79-7287-F396-4E7D-BC17552058A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C50AB1E-EB1E-E04E-1B4E-6A17C949EF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4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38AB-026D-8D03-4125-3C61F594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82B1B-D8E8-1DE0-28D6-97B49367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59D06F-3D69-D50C-5998-9A4068A1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4420E3-B766-3D00-786D-6B9D79221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3005B7-03C3-EFB4-9534-251373B85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114BF-3BA5-C60C-1815-DF2E49EE3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D39E4-B919-D97F-6688-3F5B39376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D525E-F81D-53EC-B792-78256196A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32620-00DC-D8B1-BB76-D8293CE97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23C-549B-483E-A46B-AEBB16E2B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95D63F-9D33-4717-9965-FE59B93FA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5DAA4-1E7D-67FA-E056-DBA12CB00D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B7A459-49C0-EFBB-69AD-E342C4A613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FF695-34BD-8262-B339-67FE181E6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A379C7-001E-44B5-077D-5D492B1DE1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3392A8-1145-7750-0E5E-67EBF1BB18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E59FE5-ECA6-9EDE-6790-905CDFB34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06856-6CAF-81C7-7AF2-2D752AD15D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C19F54-96F3-A11A-2FB0-E0C01B7DFD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4944FA-00EA-8219-A1A7-C797384E59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C3448E-55FC-95CD-EC74-7DAA385145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76A76C-A57F-F72F-7675-ACCDF2D9BAF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3E25BF-7975-B80C-E47D-40C7EA5FA8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FBB849-D289-361C-ABCD-15A58692E8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C36DB0-BB52-3780-DC5B-C58A8ED8F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05D718-217B-80A6-F133-A589D3B931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B34E6B-5B8E-F10F-4932-8CA1D71DB2F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C04A21-1E22-29CB-4664-C7568AC453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FB753C-D7BC-8B27-F7D0-BFFB308873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14A3CD-CF42-7CDD-D211-950E1A760E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FAC7FA-42E5-4975-71DB-6FF9059996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4E6D0B-0929-DE3E-C810-C4B36D727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622784-8EF4-ED50-06F9-0EFBACA293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62BE5-0E88-A0A9-80D1-4218FA68DD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B26083-BD7F-E5B2-34C3-C5D3460DE0A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067CA01-D9A4-DE99-B56C-27B73001C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4E00F02-B111-AAE6-EF54-59BFE26337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F318F97-1D3A-E6F4-D0AE-F4732198C18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CB1E151-752A-E353-2BE2-69B8F267BFD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1BD2E2-AAE6-44D6-E6FD-1D7466BA21C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F552CF-C142-55A3-36D7-93438F57D7F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F7A8BE-C376-558D-01E2-AE8BB348F6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7B258-CDD8-F8CA-443A-10C1D0665C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1FE350-82AF-9D94-82D5-7A3362B320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9F07A5-7DBA-BB52-545D-698A0145063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FFAFFD-AAAA-C233-C168-612A06D4E9B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78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B3F6-4CA2-8FA6-944B-F8A57F0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EBC6ED-5DF2-6295-49B3-4EAB815E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6BD5B-DF62-0B4C-1B54-BD54D38E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B895B-EAD6-A3C8-41B1-36F7F75C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1EB2C-65C0-6ADA-4AC6-4903915C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E0F07-D6AA-1D2B-FA11-23176A3A4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82E23-93A6-B5E0-E5A2-16F30E182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ABDCC-6362-8CAD-69AA-B6C473B68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CB374-A26A-E05B-28C3-A88E911AE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27181-91A9-8250-49FD-9DB69D402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7C7AD-92E7-E5D1-B47B-84ADBA4EA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22C318-ADAE-BC5F-0BDE-3EA25F2868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97F5D8-F539-6BFE-474A-E11E15B64CA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87603-69CB-F176-D5A1-D24ACEB295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1F473-BA06-344D-5E11-57D13F349A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329C49-F1D0-E59C-3B7C-78728494DA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33F920-B8E8-905C-911C-EDDF24D532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54EF2A-9542-0A3B-D7A0-D8A1125A94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3DD122-8696-181C-1EE9-562C2F08EE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8B2A1C-8793-3535-1C54-4EB571D6F8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13BDED-93E1-1498-A198-CC42E2F4D2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E6B4D-B599-F35C-1CF6-55BAC2BA0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D2B08-D342-7554-3CDF-000FA18AD2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295FC8-8471-781B-A295-06C0415D18B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8B1FBF-01F9-46BA-7DE9-9F70903D29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1E3616-8882-3870-798A-C04698BA1B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2D248C-B3B8-F047-C503-F9D11CA97FF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4260AC-2449-8664-DD37-B81461A84C7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5FBDFD-862E-F897-64A8-E95D62E6FB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0EB1F-1E17-5266-B04A-343391677D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DD283A-825C-EADD-C0BE-68FF2C1259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BA5191-382F-841B-3964-919E94778EE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96D048-2CCC-072E-27F0-408A699D35B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CBC666-35A9-C495-790E-FACA62702E0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9744A2B-DB54-A947-9BB0-620002769C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A4F205D-B19F-6CBA-339B-1A5B5270825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ED48AA-321E-CD0A-F0EB-5864B9D364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561F55-875C-E6D2-8A99-2CD98DF282A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4D5FAD4-08EE-943A-8A98-E1C6C5DB32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C0B4E4-65B6-12B2-12B0-2E067521342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21382-4171-1996-6B9F-1E2EC984286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58745C-B20A-1A59-47AA-EC504DD118E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FF5303-A33E-FF55-DC91-E43D150606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C59706-E7AC-19E0-D689-ECC4289EADC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15C193A-E5C2-9278-E28C-4A26B26B518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B899140-CF8D-96FE-5680-01D17D32DE8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3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ACF9-13FE-642F-6665-F9EAA7F4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60E7A-7AA2-5146-E690-0AA9AF0F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313F2-5E91-BBC6-E7BD-8A2305AF3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3B1A6-8876-9147-1446-83AE2AD6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17E0F-85CF-C504-13A6-43E0B2ED9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F1479-8ADE-6CED-0045-2F34262F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2E8F56-BDA4-1323-9AC6-AD36D4C4A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61982-6D0B-4B5B-E53B-7FB49EC2C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9494F-AC66-CE74-668F-B152BA458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E0D24-12DD-53D1-E66A-43D008385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92C01A-8D79-A3AC-A97C-78466270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49676F-BA33-C8BF-EE2D-16FA23354E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5C8898C-7D42-9E75-82D2-D48B53AED7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BD5B30-2635-007E-DF38-089EC18C5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ED5BF0-C233-E57E-9708-C07B8C10A7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2E2C3-1635-C8B7-4738-A8B17D9B74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28CD0A-BC6E-DEB2-2901-12D3902E4B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BE7C33-3C5E-F95C-3260-99575CE69C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71207-1267-9D11-C8EC-413B8E29BA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522C5-D3CD-9C34-6CA9-3260B82535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BDA26C-C88A-1177-0F67-B40D8B1169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0FCEA1-3EE2-5D51-E70B-0FBAE584BD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EDFFC-1D82-EFCB-195B-31A64335EC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8D97A-929A-96B3-6E85-3F3F731F133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D839FE-29E1-E8CB-EBD6-F4D9A50709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CFB3A0-20F0-2FBD-9C47-B6D0644589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6476FD-A40E-D78B-14BC-D41F53DB0E7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B1D25-E88C-4648-98C6-F65336311E1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3BF1B77-D5EB-AFE0-B380-2351DE83CA3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C28688-8D9A-5098-DC49-32845FA6EB2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600ADC-34E6-A59A-0C6F-C9C455F1F5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E706E7-E9A8-2938-C01C-6F0796ACF83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C056D4-51AE-6180-3EA1-7249E821457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FCFAF86-3AA6-3788-15F6-8F7296A8363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0472FC-7DDC-FAEC-682A-43F90039A9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4B28F3-D21F-032C-DA09-C92828EBA13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2C56EC-DAD3-D0DB-654B-CD5AEDBCB4B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9321D73-5FB9-72EC-E2A2-B402FD65AD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B41906-22BB-A614-840C-C3587A0B4F8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08ED67-97AF-D4AD-CA17-712951486F5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C461965-02E4-B132-6173-D0F39EA300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E4D45B-86E7-47FE-DC20-6B8C62C6D62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ED17C8-264F-17D0-9E8C-736EC8DBD5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A2CD3-2909-870D-471A-47CCAA2345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A09BA6-22CA-C99F-2664-A35D776B3EE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E50DAF-EC3C-4D29-9490-3D268AC4AF6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AE34D7C-013F-FD1E-D361-DFADCDC1AE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3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0E00-84D6-674C-C3A6-6E46161E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8BC4E-A833-8E22-C258-12D9C47E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54B3A4-A52A-B165-15A4-0B56748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8D9F3-1B8B-A1DE-AF21-E0342CDB5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76BD0-EC7C-2762-1E03-9EA7084AB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8E9654-869E-E7E9-047D-B9534253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7231-138B-D5E4-80F7-5CA42B074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42632-5866-68E9-9F53-456265AB1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07FD0F-EA83-0C22-76D2-58ADD6FBC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873DB-EC8B-E285-B5AB-73527E9D7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D0F90E-00A9-0CB1-9F0F-B14615842F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D2A65-0FEE-5449-31C8-CF4853B918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26C979-36AE-AADC-FAB7-084E5599494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4C5F5-AFE9-5B25-5595-08551BE22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1EAED7-CDB1-A5A9-F8A5-9CE57DA0B8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F358-873E-6FA2-AEC3-7886A65B1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4E0015-AE5B-8FC2-D7E3-0ACA74ADE8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00E386-538D-CB01-8067-80A9BE434E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B063-A533-FECE-7950-563263052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C4FC21-D2E8-BB68-96A4-D772E58E47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9EFAAD-B0B1-368E-C9F5-1A7836E43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71F642-D1B2-45B8-C9E6-5934250AD9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484D10-0019-A6C2-EA24-C8CC5CFB61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069AFF-AED9-F87C-F18F-7427992A0C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612C0-AF20-60D3-5BBE-EFCF914F4E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BB0045-DF8E-5603-0A77-3ED36171B0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A04BE5-1634-695E-10C5-52EC92D7ED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DA527E4-6303-2AB1-B17A-AA8871AD25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466A48-93F7-16D7-0145-CB60821F3F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DD5D4F-211C-542B-9655-7D9A6CB464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90233F-8713-15BD-6A6A-73CA335C1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90F7B9-77C8-B7A0-077C-AE960142243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5C04461-2D07-5834-01F5-69A5A4B62F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A3CEBF-03F7-3B1B-BBB4-6990C82F6AE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94805F-84C5-4452-E595-488E11BDCB0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EA072ED-9A3B-1C96-BFAB-23568E02B8F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EE38389-7907-5632-0791-9CFFEEFD28A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03DEBC-53C7-5A7C-320B-61B0FC2C1B5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30DBD0-0262-5320-937B-FDE2FD05E5E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5AF104-9C80-D148-BAD1-2365D5E11B8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DE400D-AD18-261C-B501-6489834A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F7C30-FCFC-A984-E091-017054CDB2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28A2F1-9795-E3CF-F3B3-828FE53FD4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233F25-F3D2-0B8E-0BBE-F120116BEBE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8B4B0-8132-1A9C-A031-24C4782E3C1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CDFCA7-01FE-2E0B-4301-50267D3352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AE7D92C-AB34-3343-FC27-2C9E4BBAD9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4F50167-562B-E80E-8499-37ADFFFA388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4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A96-9BF3-67DE-9778-3DEF1B62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004971-4B08-A3D1-8921-AE65F4A75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694B-521F-AAEE-E3F4-FC8E44DB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993CA-EEE6-749E-F785-2C1CE210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E51DC-C7F2-8A0C-9263-1D40598A6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00857-EDD3-CA0F-740B-46788047E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22927-1CB3-6AAF-737B-30149FB1B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5A8A8-4032-11E6-6D02-C37C97622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54037D-E245-09AD-DDC5-F018141AE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0CD85-16B1-36DA-3A2D-62A79DE15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BF0C4-F1D2-46DB-BEF9-7CD3CB3421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BCE1C-8F9B-EE57-9D09-741C26C49B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70323-A73D-9D78-811B-2541FB28E9A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1001B3-0F30-2310-6617-C0E82CF72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7DCD54-2840-0A17-39DC-05F7585702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0E187E-E837-977D-8B66-35519AF33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C3FD0F-9626-2EEB-34B8-2906A4BA69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4B2FB7-412E-FB44-4D90-A379F0DFA6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34F1D2-A04F-0D48-1ED6-2F3B0214BC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630759-2B13-A217-526F-E39D951B86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A6E28-D316-748C-8534-6E8FD9D3D8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A5DF-7EB2-E4F1-3733-792584E4931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76F676-8D8A-49A9-87D3-1660462BDB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0D01BA-9104-3451-E998-8ECA93E4BD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0A638A-00BA-23AA-27A5-7E8773231F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9D1EBB-674B-B76E-7482-CD51F9E8C69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15ABC2-0487-5563-C978-318FB9D2B64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9D4A4-964A-2DF0-425D-F41D5497B2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89EF35-08A0-9C21-07F5-47E158D997D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3525C9-0D3B-3D9C-E779-54AD82DC35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A78C7-3D8D-ED73-1DAA-8FAE9479C8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11CF4C-F864-7690-99EA-4E1799C0708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11F827-53B7-AD9C-2B34-88BCC51C6FF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E1B9AA-F9F3-10A4-9BCF-C0DEBBA4CA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7EE608D-2BCB-0F33-DD90-E0B556F0A70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5F25E0-8978-2B2B-F07E-12894086DB3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792FE4-6C44-9159-7C6C-01FFEE487EF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3ED544B-606E-8B1F-32CE-36AD11DF5C6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9F6E3-4130-DD97-EAA0-DFEA3D97BE7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3E9D3C-B7B9-349F-5519-3F4DE29433F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E44856B-23C4-602A-8074-A84D6B14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B88AE3-1BC1-3689-9A20-11422CB4D1D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9D2EF1-9F08-AECA-973F-C9029C5648F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231D726-D6C6-84C1-DC8B-61C138F60F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A82725-9EEA-BB52-FE38-B5DF85CD67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042C4DE-B1CE-D7A8-7A0F-7092540F659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791DF6-7469-4162-419B-C29B27FE992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BB7DCA7-3193-4E25-1AFF-EB8A7B7ECA2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2012C76-96A4-24AC-43F4-A2D33D04CC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59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C86B-FF8A-8AF0-77F8-576BE0E5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6C6C5-6788-F3B2-E1B2-A7E1B18F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C5F769-1841-120D-4633-AFF4D359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9EE58-7FAC-3F89-0CE1-90E408DD5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833DE-52D9-F940-EB05-B97732E77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0F683-D064-DC89-1876-2781B63E8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4827C4-0D88-0A26-504B-703D2D21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241DC-CB76-8C65-7A8D-D5946F88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5488EE-5C0A-F7D7-C312-91144A077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59116C-1E2D-7D05-DE8C-81285E216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939656-FF1C-7F51-FDF9-136FE3809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116B5-89A4-7C89-CE9C-92E4EB723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9195D5-1329-832F-9D73-41E6F0620E3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F4A4E-4058-99D1-655F-E40BBE4D9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154825-B433-C8F7-AFD1-97EA30B1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09592-4715-1D70-7BA6-ECD400577C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B4514-A37D-3784-7DF3-E23DF7D3C4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C7AA88-FF39-29D0-2BF2-7482BAEF85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3EEB5-4FFD-8A62-C951-54B3F85AC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D75CC4-7F05-AFCB-B844-403C459E06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BABAF-A281-E9A4-D2A5-FF32EB5E55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35D5AF-1D0E-B023-8BB7-37D832E0E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BBB900-A2CB-9185-638F-C4F526A3C7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784F5-B37F-F479-EEE7-55ADE6A3C3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78F415-5FA4-329A-17F8-8777A97BBD8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E21956-4799-7E36-3601-8BA13C1A3B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811C90-604A-E94A-8F25-B55198B34E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1BC7A2-25FC-AF6C-C842-AA7DB8B089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C52569-8881-D5B1-F9BF-12AA6AC5EE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C82A0A-7393-870C-8A6E-CB86794402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A0E463-427C-5220-98A5-2F37B0FC62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9950D3-06A6-E909-D1C0-BD1BA3A8230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989756-7B87-F3B5-D282-C4479BC9EB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A46DF7-51FC-C8ED-5F4B-318812196A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8AF436D-706E-946C-6A16-96DEA105C9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67DAF6-2A0E-8A02-451A-03590E62226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E08042-3A8A-8B95-8B5D-E6B71984D2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C91B36-6CA4-37F8-A28F-928178CE42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AD903D-7667-8181-9A9A-EFD8B0D46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2A3D677-BA9A-84C5-3EC1-121DC0B768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1B20F2D-7FF0-704E-6809-0D017C8EA3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EA4228-F7DD-F427-D546-FE32766A8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5887C3-224F-C757-F9D0-7C968D5E104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61D9914-88D7-50C6-035A-14DD9CC51CD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DE935-80F1-62F6-8F16-936CE7ACBC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E4B0ED-C5DD-8CDB-7876-2869F6EFBA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2E3020-866C-A390-FB35-63629EDC1EA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53D3EFC-EF2B-B025-F0B6-DF9FAD2B3C5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19644C2-AC44-B4FB-B967-18DB7AAC08F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943AA4F-C644-B15E-5B56-8EF0C83C0D7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8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4EF14-CC90-1740-A2EA-51C84C35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2803-4EF1-EFF6-2AEF-8BF6AA6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7C91B-CE20-6781-6F28-414C83C7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25B89-8B33-B080-5A49-10531CB8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FD0E8C-3DC6-D72C-3481-C169F96A3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7611B-88AD-A360-7363-EBE165001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D080E2-4FB7-5A3B-3F49-B3780748D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994B0-1011-AC02-187E-8A98308F6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25D98-08A1-8CD9-A9FF-0DC9FEDC8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6CEC5-E5FC-210A-B63D-B6B189E997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50E027-CBB6-1073-B96F-CF6F0961B1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5305-5723-435D-9EE2-67DB0D501C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3C59C10-260D-A791-4B46-72C5248611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3CD9F1-9B63-4C85-BC8A-463EC1AC76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5798AF-813B-1AD8-C02C-8DD74A7FE1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36D2D9-7BFD-38C8-934A-832BB7D38C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06FADE-E853-5FCF-5942-5E185EF4E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D28DEB-7780-54FC-631C-753DDE6BC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EEC623-7D5A-EEAA-81E4-149710066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CEC9B-81C2-332B-BCBA-8E8142C7C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9463B9-26A1-9F7F-C098-34587535F61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F974F8-E051-DAD1-081A-95AEF61078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CCFB-292F-A15D-33DA-4B46551637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DA5D59-9934-D526-D2B6-8F884339DA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12D197-44F5-0517-00C9-A90D61F0D05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290203-D70F-D2D8-15AE-9F645070BDD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FB958A-B0F7-F206-AB7A-3F04DC314F3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E1EF12-E925-0295-F17E-EEAB6A5ECE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472246-E679-96CC-1A0B-1F6F1C6BE1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F91BA7-E55F-FAD0-CFA2-30131D31C0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A03516-FC39-4F97-2F8C-F1CD2AE4269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7A07-2ED5-DAE0-0236-DD6F1954C66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9250881-9DB7-D705-D8B6-C2524345411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667CEA-0640-B97D-9335-366F5D07E78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F97955-74B8-4C31-FFCF-0FCE1A3A575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B00180-B087-5884-0E50-FDF4A0A7D0A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F40F27-FBFD-F023-55B4-3695890AA03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ED744-65F5-5E82-D0C5-91763A4E86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DC99860-8311-2E39-65D3-51E6A26684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7610B1-A71E-DF8E-8A7D-9B253BF500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3244E-2BA3-6401-4B8B-C1C7199B91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880FD0-68C7-0456-5868-907D825D5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1A31372-DCDB-0E62-4001-8FEFD909B1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AD9578-908A-679A-886C-C460C74E889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8D3FBB-1EDE-CCE7-736A-A8050F8CE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D5C49B6-EF0D-8937-AED6-E1C3E1D2805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845BC98-7FFD-B7CD-1DFA-6D3627B67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C32FF4-35CF-C2DE-BFDA-B7877822207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836349F-A5DA-A575-8EBE-34276E6B2E4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092C7E-114C-1908-A2B2-7135FE91928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00DFA8-4132-2CB4-2202-69CAA0847A9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792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641D-0ED1-AA97-05EE-58AABBAA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C0D4D-C8C8-D357-21A9-2B7BC3A0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5B9DA-7E33-C1E5-FBDB-F16239ED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B3702-8480-B82F-03B4-91E9BEE2E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9277-C88A-48CF-53D9-1F8190EC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C731-45D9-793F-1E80-F311B03DE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1AEC5-253B-491E-B000-F8AA19D85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BCFD-CFD2-5D6E-C3C9-08B1F2EEB8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79533-D7D0-DB12-F94A-2AC7F4EA17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2F80D-F143-CF67-D19D-9D3F08E2BA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FBB9B4-6DBE-D7EF-3DFD-D280A1E4DF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DC6B4-5FA3-5A49-593B-881105744F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C1A387-8C9E-E541-D1F4-F324B3A0889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5B1AB2-04D0-FF24-48A7-A08B008C5E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F96B4-31A4-F9E6-8EAE-7BC2B6FB3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9C153A-B6E4-6B04-046A-9F0F651117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536EC9-5D35-253C-35A0-C1E734F4AE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E3373-50EE-EE6D-48A9-90ED9F925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AFA55-4823-334D-6D82-B7FBB02B15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9922AF-EF46-BEE1-193B-678DF88790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5A8039-BB76-3F89-3EBC-1C7EA7C03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AC14BA-0F40-0661-A3F4-40105FDEE8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F590C0-CBBF-1654-D4A6-E8626142B6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0327BB-6B1A-6F43-A51C-FF7F310620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7F15C6-378C-92C6-0B21-75DF8AAE53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77EA14-72E0-7648-F62E-CD3C11BB0A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01DC6-1A04-EB07-494D-D652144168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E6F0C-7D61-6DA0-BB65-3E95CE30B5F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C43ED9-E954-BC5B-EA11-7EE0404608E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E9F1EA8-D5E6-4880-8BC0-D3B575FD66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DAF659-9F60-EEFA-4A4D-3C045776C5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7915ED-1116-9627-0CAA-B87E53D733A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CEA3362-111F-050C-8499-D17C680219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77A3C5-375B-2C40-BFE8-8662C1B6E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9A9573-27AB-BAB5-A9F4-28401756D5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9D86F5-A28E-FA57-2702-B2A73CABB4D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0597B8-6B37-D853-1B8C-EBDDFCC1C61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D2D827-8EDB-3315-66AF-9EC0F3B4CEB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BC8C43-D481-C78F-8349-D3258D1928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00A48B5-09E3-BAD9-2B44-0995ED36A62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A8CBE1-E48C-6645-59D8-2BA9B59C71D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8139E9-B6C7-10E2-50BE-D986B1EAB80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40011B-A7C5-06AF-F423-76B0710B9B5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70901D-69C9-982B-8119-060A1ADB17F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3E957B9-F019-C16E-FAF1-D6B68B53A47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3945C10-A0B3-80F8-146A-6970EA4E582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CDFF25-9F3A-316E-3E49-155FCDB8BF6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C305C-BB49-B838-DB52-0676D97B244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7830EA-975E-DB5F-C5A7-C75E3512796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D92CB3-CF6B-AD9C-054C-20D7AB79276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4CB4B4-5784-F4EF-8C6D-A9658851989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FC70AA9-6B6A-932F-FD59-8C261D9A66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563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B422-8A6E-7F83-3A38-86B5FFD4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F88691-E543-E41D-CF77-8B3432B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656AE-EFF4-1E4A-A4B9-5833DF0E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11746-7E94-0D8F-F361-9DA9B3628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422FC-D22C-8A0E-4E8E-EBE78D99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4FC7B-7B13-CD80-F41A-427B27610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09C05-6FD5-D537-C349-1A4161CD8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06AF4-5B85-BC1D-BC6B-CCF6C9F3F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CFBA0-B503-64BB-5B98-AA6948135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222FC-E294-C4B0-5BBA-34FE7E341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6CECDF-2554-689B-2671-9AE9EF0979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6F36F-1E50-5D18-8FB6-DECE603A7B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BD1A1D-534B-A755-9BFB-7C0C863FAE7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2BF236-0962-A18B-92C1-8955EA6CB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230D8-3CCD-544D-1F8F-A63F0976D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FDC48-D97B-6A3A-A027-1EF54936C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FCF213-81C6-FADC-D46D-15E520853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40FC1D-1AD2-9B90-2991-4A6AD6E4E0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5A05-3307-5BEC-0565-5868BDCE6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26B2E-D119-7341-8A51-34A5DA399D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16324B-2D12-0EA7-1235-4212E93EE0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4442E-C27B-2FE6-C1C8-4D9C9E7CEF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EEB208-9C1F-46A6-C0C1-616F4A7C4C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76EA7CA-E76F-EAF4-3891-E6BC87498E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89B865-E814-E505-9059-DD4FD83BCD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B6B91D-115B-BE21-64DB-DA5B91EBE28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86DB6F-BEB1-24BD-B4CA-7EEB3BA7AEE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1811EE9-0226-9730-CD5D-1A6B9C2B85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EF43CE-B4D3-CFE1-173F-7FF7BBE118B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131E87-3580-33C7-3C8B-0B50DF8242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AD925E-9F51-507C-C752-6E117D67BD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FD652B-B09A-15E4-7C9A-B8A51EC6412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92302B-D885-95D0-ED1A-C4CF40335B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A080A-2F51-8EBF-4C63-BFF91F20E2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318E6E-6FA9-D92F-86AC-AA1DC06A304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08FB804-FE1F-9736-ADA8-3E2539FB70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60BA12-164B-DE44-3DC2-18294AD714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64BFC-6BF1-2D9D-2CC3-7F936B61F94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6B03E3-C4A1-4B59-2D5B-648F591C0D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D153DAA-5C72-BB13-FCB7-F308ACC0811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EDD8953-FD8D-15B8-04DC-870470E547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3DFC457-898E-DDC5-524F-9AE096FF148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369CA1-66B8-D7D4-A70B-5D98D7E81ED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AF8CB1-BC98-13B9-7F63-1C9064A7EF3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B79B16F-34DE-7558-8B67-99C58C72E57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D4A6E9A-AC81-94A6-ADEC-8DAE3919DB0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00ADD9-C3B0-05B7-C30A-F4AA148FA7D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A4D3D3-196A-4BF5-5292-BB437BC3880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84E6B9-E345-DED4-12AB-0B2A13C1A5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715C963-DF4F-5C54-E60C-B0343AA042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4A73CEC-52EA-BB7E-D12F-B30D7D471D5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A8CFE5-A525-9C9E-0FA9-319818CB040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BF1E4AA-3FD3-83B4-5907-DC815A4549F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491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50DEE-7FE3-5CDD-33D8-566CB59DC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14CE72-7B75-8717-4F9A-B79A2BE59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C0E089-D602-780E-2C45-DD9F0AD9D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D8701F-EBF6-1A00-9FDA-8472ACF2F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5B237-6306-F245-F2BC-7A31BE749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6391A-EE08-2BCA-DDED-578EB6FBD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C86C8E-4555-12EE-DDE1-7B4EB0373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1E848A-AF6A-1A33-30BD-17BF59D758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C4A9D8-9BA9-0D48-C5C2-A7BAA352A7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4A0F54-CA16-F433-A19A-86A6665F07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484B29-DD6D-CE8D-5E30-CC8C40AB9B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BC57E9-4F21-3A2A-8538-963638BCE1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9B55E0-FA48-E5AB-471F-85BDA36F17B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D49902-5F0D-E7E1-A966-A24DB7940C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171271-0A18-FE8A-E45F-4C4FE0852E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513F98-FE68-1BD8-32C4-B0A582A9912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FA07955-3BC4-BE1A-F765-C6E2066073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A5D7BB-777F-41AD-261F-2F7AB7A024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56F7BF-B13D-11ED-1C95-4E9B0FF8FE8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7A88BC-5B35-EFE5-4B2F-3A3E97D198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723A04-51F2-2ED5-BA84-C8FD3B9687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44E64AA-44F8-A5AF-340C-04B8423EDC1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0986A2-9C22-A8A3-3FBB-BAC1F5FAE1D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31B33BC-C55E-5282-8FA1-B8962CDA098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A285D7-1803-E566-A4C2-123037B33A4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4AE51F9-1B9F-E4AB-5E3B-EED39F5DE3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92CBB0-D99E-E12E-194F-CC2374A7C50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D88E47-07A3-257F-17EC-B7BF9135676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7970E8F-47AC-D1D4-0E2F-24815BBEC35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31899EF-1051-365B-0193-F5DD6509A1F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E6D8F2-458A-1671-17EA-6DE34DAD1E3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A319DDC-7BA4-EF63-5330-173E89AC800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76B992-278D-165B-4788-BBB3D7BE6E7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8EE1573-131C-21EF-54C9-BCF087A5A59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E96658-8880-1329-A0B1-748D87A032C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1ED4407-A800-A876-342E-DABDE765F7F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EE4BB80-F21C-8458-F596-25E11FB9ECA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BAB080E-5F76-C589-E591-0D7BC4666A6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25B007E-9E83-EF70-CC48-CB1161B229C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7D9D7D8-63A6-894E-FD96-01EE511BF2B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C73AB6E-C779-B454-CC58-7A69E17FD56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6429598-12FF-74D7-2340-94845BA2B9A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E5EBCDD-C9AB-AFD0-1688-D8B0B338E97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C590424-DBC0-23DB-43BB-6A478C304D1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6BC0BE1-7910-AD1C-B4E7-07CE097016E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9F05A4A-7635-0FA7-54F8-275DDE5F57F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B71862-EF09-E0A7-3385-E909C09BC4E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214223C-0280-ADC2-52AA-2026F1014D34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D93FE1D-D047-4D4A-4873-7A7396877B9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82C51D4-E1A1-E1C1-C3E9-A05190C3850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3762A67-88DA-0FA1-E97F-EE222607DCD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998DCDC-7500-1562-647F-B6899FE65BC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786A8FF-DF4D-4BEF-C05D-B662AB86365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279D459-2B31-6EE1-1F67-AED8497E9E2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79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AE552-05ED-C367-079B-52696C1F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6F4CAB-2681-10C7-15B1-BFC9EE59B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DC5D86-6CDE-99D8-C980-5016BB783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568E5A-07EA-3AC6-351A-4ACA902D8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B6567-547A-C96B-7CFC-B40B95350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54CCA3-5783-B56B-38F7-056A89C5F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39AC84-ED4D-7FE0-F3FC-1FC86F9EDA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13EAE-8601-E3B5-4EB4-41195DA45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E9B30-9F80-E795-7D3F-1476D38765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623E31-8E6E-1F21-4443-0BC8CAA7B2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5359F3-2827-57E0-5835-4792D3B642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942B52-FD57-864A-2705-B68AE0629D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1EDDF36-B36E-706B-A2CA-5D833C0F9C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865931-5245-7572-E7B3-7534F2807A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BA662F-E124-5187-18A7-D27114F745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B24E2C-F9D7-A143-5903-B87956F965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00F35C-5102-F955-EDD2-51546722FD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E7A7C0-3FA5-081B-5D84-DA9A2377A8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982EC-16A1-2D4C-A04B-41E6A2A7990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1FA684-6B56-FB8D-57A1-23B79013F0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2AAF406-C9A7-F22E-37F0-AEECCEE907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6ECBEF-1070-99E5-F9E8-8379AD9CF0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F48FDB-97CE-E12A-66F2-9377C54C70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BEA8A6A-DE54-5BDF-F16D-9C9C923AA89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D77FD9-24AF-8697-5267-05BCC6D0D3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6F9C863-1133-5731-D432-8BDAE176E03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1C6C61F-D69D-CAA0-C861-C63DBFA70BD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58A8453-0CE2-BA3A-64C7-80BFC7D7F41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2BB1076-BF27-0855-9A87-1409E582E3C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E4AB6B5-D79C-05CE-9DC3-A56C8EDE58A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68728C2-F607-1554-708F-1425D370325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58F419B-09C4-C10F-8363-2CEB0D2D6D3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174C910-83F5-C002-62B4-80E75E9C56B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029E31A-BABD-DD1E-39A1-E43BA0435FA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E781F9C-CD8E-2045-8ABA-84F09FCD5F2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980732D-9653-44ED-23C3-58837CEEB8F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8BB7123-C3FF-C3B1-2F85-DBF5BF281BD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3C9E3EA-58A8-7D34-5007-1E63244D14F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69C9D1D-57DD-B363-10DF-4C07B983D56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E13ABFD-D1EF-6E86-9EDD-6AEA5EE4899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F7DBCB8-9630-CED9-E149-6C16EF9256E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71ACA-2CE1-3A71-A71A-8925280D4A5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CA29ADA-DC70-584A-A0FC-46787CFC755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7CCD897-F682-7AD3-51CF-BC957EFC776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5D315DD-89E8-3596-7BF6-26618266FE2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0CDC95C-DE27-D422-41CA-F0D43D4145F6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AEF6CEC-8A10-E213-3B6C-8A38A8B4DEE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0595B9C-6B4B-7812-7222-6DE443FB98C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8AB46E8-8949-E4AB-8154-BAD085E90F41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E1B22B9-2864-3819-66F7-8F80138C3E1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D886955-C6D4-A649-F68E-AFB0609DDF0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FD8EA78-8D59-612E-8E9A-630E3148C2A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9DEAB88-2E32-D4F0-81C7-1EF8E83E014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54B6C5C-82B7-E44B-9D5C-524C1E85E797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6D5063B-7AE1-C54A-3301-83E433AB0D0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93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CFBE7-B38D-65AB-9BE7-36D8CE5E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5ECC56-0D15-F098-4A8D-A1795FC44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BBD0BC-C5EA-B9D1-B23E-3F9CF07E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FB979A-C0B9-BB22-748C-5FC6CEA4B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867896-5BC2-6920-B1E2-9A2E4BEEB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8AF871-88B2-EEDB-B6F9-64A654E03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615632-5738-5D7F-B5EA-1D23C2B58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716CD4-9D15-0D5A-ECF8-4D30C22722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2164BF-1D60-3AA2-060F-F853104E18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625A70-240F-909F-FF57-15D77E3F41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C03A51-7797-773F-B8EF-A141012CF5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B5A5DE-3FEE-092D-5263-838FFB4598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BE66B2C-D177-917C-0A24-B4655D01F3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9F2207-F7C6-3EBD-8140-46B3529BCF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956BD1-06B6-9E39-3F5C-DCB24C2CB7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E57E0D-39CD-6077-5C03-0B3E4B0D1F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C32086-7493-0194-A9D7-3510DAA8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25D675-5FFB-9C61-C3D9-69830D931D9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A7A3386-FABE-6205-6006-18B1E32720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06BE57-C334-708E-ECA1-23F035EBC5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9FA9EC-C52E-BDE1-D584-2584E60A5E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A9E8703-8A49-F9BC-4E40-44A6F30D0E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9C7036-AD55-1737-719B-A3B1BD9EDA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CC59A2-B670-B6BE-711E-E3E3CF545E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69E99E6-8119-B094-28CD-4F28915DD8F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453A388-FEB6-4438-0A5B-0E64BFA75CD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FED6AE-DD1F-3747-5EE6-E4E8D240483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4BEA116-D5B6-41BB-479E-293C9D6857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4E1E50-EF1E-9779-4879-135B9CDAEB1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46C57CF-5F62-1BFF-84F2-AA14B7DC872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670F3FC-03FE-CEC2-00C1-3F791DB9672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E0E9630-8A4E-7A0D-7755-EDB36285EF8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6B8FAFC-5B6F-133A-9600-3A6DF84536F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F5A9DB-265F-5B98-D598-CDDCDDD68BB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F971EB6-9422-A1D1-3522-68222C45616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53368A6-38F4-9FB6-14B7-7398A0DD684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D352F13-392A-7A99-240C-63049E24E47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1D0848-7368-C396-21AA-28CE889E3A7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3624C6C-3F88-6397-4CBE-A631F792042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0E609F-5981-B879-A5E2-3E092F21DA5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0C85F0B-6883-C109-ED46-479D466C10D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276E1C8-E9B3-6C49-65E8-D23F1C3EC89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2CEAF05-39E9-7B1B-436C-74F06392BF7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43A92B-D8AB-447A-EACB-28CC42D7B304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0B4D71F-2297-39F0-5FCF-EDAB3F6811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4B7B91C-0DA1-0B0B-67D4-F566F2860F3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C378A9E-854A-7EA3-3B13-4914C51CA40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D748660-39F4-34F6-00CF-8C281E91B03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6CEAB57-5836-437F-C49B-F4E5CB498F0C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F26FC34-A4E7-4890-BBB2-FFD85E5B564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DFC8E6E-3967-DBC8-FFA5-609DA4077AD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4364E5B-3127-F0A0-719C-84471FB1C76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DD72DED-71DD-D7A9-B86D-D26295367B1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3D7C350-3799-4E8B-A24F-491D228FEE9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23C99A1-76C7-3070-5B5C-0B0A362A61A2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CBFF6AB-8214-065C-92B5-0F30E4A0267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295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A7EEE-82E8-3E80-95ED-C9B8ACEAD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5B9945-13AA-2E11-0D38-35EF079ED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6F5A5D-1057-E4A7-276C-41EA2041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AF04F8-3540-E70F-0576-7D2E5C1EC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D0E4CD-6BBF-1AFA-F789-D813AC9752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5631A4-B247-2A66-FCC9-94B6992E7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9B7D31-BCE8-A3DE-9CB2-1618CD8F9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886FFE-CE1B-5D66-A6EF-C124500C6D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9675D0-4C57-CDAF-A52F-596D8223A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B5F367-2374-059F-BD2C-E6E6960091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F4305F-7347-6297-103F-B3CD063F6C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0AD192-CCA9-9F75-9359-5FA5839F36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A87D31-785B-DA36-CA60-8DC92B11D3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4C61E4-9021-F518-9D1B-6AD660365B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B11ED9-E3AA-D0C9-F85E-D25953E3CB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DE67B-B044-3227-06DE-FABBFF3AAD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5FED5F-D29F-F495-6C9E-8E7779BD0D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711C95-EF65-C22E-63A7-85F512F620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9129DF-578B-B493-46B5-812CE8C8BC4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05958E-C0CA-A6E6-2AA2-C6AF5A99FC0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97A7EE-C351-C91F-BE45-E450324A71D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926293-3314-6BDA-83E1-7AC56C2056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85A005-A179-4A81-D2E6-CC77717EB59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2579F4-9FE8-5A50-210B-FED911DB0AF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9E2BCC9-BA43-A70E-FB79-1988ADA9219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C9B7A07-AADA-F70A-8389-E984B71E11F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E2091CD-BA9D-7105-F8A3-0C7478B2E80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BA0638-F6C1-A59A-9747-AC0505D4EC9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EA73433-6DA1-DAA2-9B21-01971DB1071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4E0151C-7772-6944-E94D-172D97D197E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9B686AF-BC76-E354-D90B-BADD6B3C77E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9BAADC-D26A-A3DB-7D33-4BF9E91EAD6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9491CD7-7054-30AF-271E-5CF0B708754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AF52882-A521-D91D-793B-FF48D115732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31E997F-73F4-8B97-2576-D50C4E20D0B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1F84D2-8501-141E-121D-277320421E4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4BECFF6-C305-2B93-6350-F3B7FF1E9F2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9989CB-149A-47D4-0959-35E4BDFBCB0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F2A1F6-A47F-CCE1-27EF-2AEA06DCC0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BDDA8C6-90FB-F669-EE7D-B596EF5C35A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A03199-E6CA-7442-FD59-2205D503670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05E500-2F1A-A1B4-C82E-ABE1FFF7989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3A45288-3631-D5AE-05FC-113931FB55E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5D39857-278F-CC34-865D-AFBBBF1412B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466D73A-17D0-B36C-5ED3-6E6306CE499F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645E18C-623C-1C5C-D136-E4D295F2004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0ED6516-4557-EF89-1290-BBB006BAF9B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A2A4D92-B1D2-BA01-91F4-47E0C6015EC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77F5F42-E1F8-2A7C-A7D3-9133E4DD9CC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BF99296-128B-7FFC-FA14-01235E68DAD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708F9F9-993C-7AF2-5A8E-AE3605420FE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83B1AC1-CB01-2406-98F9-7F7030EE9D11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DCFD21B-4E06-139F-9085-6A91E5726E3A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2B9214F-0A7E-77A0-FC44-841004E0E7F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72723F4-4A47-D6B3-8D3F-0E0C92A88D8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4BC05EF-BBF3-CEFC-69B8-44C4FD47811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07F7308-4157-5A9E-CF72-691DA4043B4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71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AA9F5-2941-B13E-041C-D7E0D185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3112EC-0E54-A0D7-22BF-31202D640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DC26AE-AF8A-58B4-F33B-A358B0408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B217CC-908D-A969-9D21-D3AB79F74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E16573-9E78-147E-486D-A4898A31A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70727A-EEB3-00C5-8F54-EF0775BD9B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89BA27-62DB-D0FB-C1D6-B0D3741765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ACCF44-921D-3904-E942-81473F48B9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2229CE-1BC6-7524-7729-2FDDE101EB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DD3F3A-DB40-5CEB-E148-EC29932466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6061A4-D822-E49F-E217-150FB00280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8A149C-E9CF-3ED7-7829-15677E90B9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C5DE596-CEE9-39BE-CBCD-C89C7B2A401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D083E9-8220-7085-CD8D-4698F600C8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B9C560-CEFF-9B00-94AE-77D3451AC4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44D637-A344-B4F4-01EE-A350C5A2BB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964A9D-D19C-DF91-3CC2-3CFC79CA8F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36378-17D8-75C6-9587-65458A666C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5C6714-9C76-7D58-AA44-5007C59B7A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483DF8-49EF-5ED5-C0AE-191EE9E786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40FC64-AAD9-F841-341A-60FB362F8B2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882913-2F10-C9DC-88A8-2B62868162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B25DD5-CFFD-B2EE-B55D-0FE38E0FCC6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A80ACA-2440-9353-2BEC-4023E27898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872D27-318D-8FB7-1CDB-B188C7EEAFE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108FBB-1463-6582-F975-2F4783AD1C2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9F03CE3-5497-9321-ACCD-823ADDA1D9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A1EC5C1-C77E-6D69-834C-99AC1F32EDF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B033FA6-7900-391B-2025-BC026B079B3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7B20EA8-95D3-4E49-753C-D5BA9E7965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8D6A0D-C8C4-F35D-CC02-C6BB64E6887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874A3EE-22E7-3F28-4441-0B2930A11CB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13B15F-1927-C966-C338-7031608A70D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44ECEDD-FA1B-01DE-469F-E01118290B5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27FE9A-CF32-7BDE-68E9-DEB239CE531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9E0DFF4-8AB0-298C-5262-FCF278F5BBD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3E69633-26B9-228E-7049-CB6E202F80B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6A3C630-B871-628E-BA50-8AF77352691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EA263D-CB28-049F-461F-3140062AF62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34C2A7-62E0-EA05-F4C0-2205891AAFA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846FFA8-F634-EEE1-ABCE-DB2903928CA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6EF7DB3-79CF-8284-5403-39E1F7D381F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E727E2D-98F3-185B-2279-7D5A720686C7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2DA94A9-747F-790A-97B8-690F6EB77D5D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B291462-0D62-F2C5-D858-811F807AE08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8C4D298-A909-F78F-8B72-905465D5E2F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040B77C-8EA1-C8C0-576C-84F22937D00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038F9F5-975D-F94A-0C5C-B087B6F5209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D97C183-4BE4-1C52-984A-497B666C1BF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F570773-72F4-6C98-B860-3E127A335B0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D418A0D-3BC2-64B4-4B8A-6E565736F98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B4193AF-F241-EA41-4A5A-0E35146BE09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EB057B3-877F-99AB-1426-19FA7AC0B28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0DFB7D8-9DE6-77DF-81F6-2FFCCE6EAE4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CD0739B-D8A0-CD08-99D0-908BEE594954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B2467E8-54F7-11B5-9955-5EC92835CFF3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81D7661-2396-65FA-B14C-4E0A2FA4F39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AF51E25-22B4-425A-25D0-E552FDC20A2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010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0EF09-462B-D15F-6862-B5FFD5D96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4F8BDF-2C05-F02D-B37F-10853FA9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663C3F-6596-0AAC-717B-241044860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3231D0-2EE9-9ED0-D138-AA75D7398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AA7C7A-AA48-60AC-46F3-D4F7E0268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876DED-778A-03CE-904E-D4A0F429D5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A8B243-5F8B-E242-26D7-D9F1F6DDC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442E28-18ED-E9ED-19EE-A96FBF8042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058820-B75B-5F4E-DF9D-B8F956D02F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6A7D6E-13BF-4D0A-714C-861F3EAAE9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98DC63-EF27-90A6-2D27-58C274EBA5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A2B5E4-D7C8-CBB0-22AA-941BEA676E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05D90BC-D43A-50CF-A9B9-03EC814D6F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364B11-B42B-C187-9F06-6C58761B19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54BAC3-695F-3F24-32DD-FCD578317E5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9E8063-88F8-9662-1AED-8D8C52271B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1E51D6-B955-09F7-3B18-61825141D2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3383C9-7D1A-CAE0-4346-F028461FA0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8D00A-3E1B-FE59-6ACD-2065A489683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58F62-0A51-4748-43B7-726AC3FFBE7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D6B7BD-3481-0AEC-6B41-A2EB9C12443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982302-4B04-9E40-E9CD-AA891C2CB8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1537F7-5BB4-7438-3422-8DE7B63DF21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F8058B-9740-AA8D-9AC6-1E3A62056E6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7EBE3F3-3371-DC5D-7657-F7D431A4C15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39788A-E9A0-36C8-87EE-E11A8B3D14E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40D38ED-B9A2-2902-5A65-CC2BC34D852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4C8267B-6540-0032-1E87-A066CF5E359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5B61288-8FDB-CCE9-14D9-87F0DDD80B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C56EA04-94FF-3FEC-7D2F-12F4FE8CE60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FBCFFB0-3F22-6902-3E1F-8A873DFE9E4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BAFE6D3-8DAC-B629-965F-304B997AD75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DA911DF-55E5-9281-0E14-9802167F5F4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9EF60D-C7A9-35F3-ACD8-36A9E4D2A44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87D8190-2434-F26C-27CE-E8FEB674109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E91A18B-2FB2-1FB9-3115-9EB38DCC741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5686A0A-3A3F-D9E5-D93E-9DB7A175922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8F5DEC8-AE68-4BFB-8070-AA6D848BA7D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3A9AE51-00F2-1336-7316-F853BCA590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816E0FF-A756-AFBD-3335-9D685F79060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28AC581-C919-D496-E511-F925D03371C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8EFF742-C236-A242-4BB8-0B6B5AF832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C8FDBF0-BEF9-359F-6ABE-DB84818C069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CE17389-6622-1EA5-5639-C85FA8D1B4C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EEA0A93-7D76-1AAE-2904-93C79524C29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297ED6E-528E-F051-710F-10F24CC8498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66E01C8-0274-0CD2-6268-A16D82EC98D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2283635-2AB4-A427-9B4F-EFA8E92A7CB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15BB454-6E14-6C63-2DC7-53F3BBB7426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D36F84-66C0-66B0-EF0D-C72B8841D22E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B806A00-4230-18DC-8A20-8204DF77E43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1EE8B39-4AA5-E847-5A21-C9750099D4A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972CF6D-E00B-23EE-C06F-780EB24B5B79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E6764B1-052C-A12E-13A6-32F7DB7F6BCD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F74C409-C289-F1DA-7744-8F047F03E12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6772161-A4A8-2D55-ACA8-9027D9BABD78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638516A-3D85-5C57-AA55-61907116B3D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82CA44A-D814-0406-4F0A-DB413E5AFE5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DDB3A44-E13B-4FBF-709C-714D1E85E457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176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1AEC-C6EE-0FF0-25B0-B9FB78783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73C62A-66F9-136A-6643-0D209824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FDBE1-4E21-9F26-48B1-726405825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D75E36-42B8-4B5F-C4DC-9F59B5945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E0DA2-B340-ECCF-15BD-F1A9C11A6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74661-0C3D-3B40-6E30-E4CC490CBA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4A83B0-8962-CA57-BA99-852B5F84D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BAB5E-74DB-BF40-6DBA-C33867F5ED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2FD57D-6440-3A32-EB9F-31E00FD19E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898AA1-80F8-6FD0-C9BA-1F6CAB4D86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BE5CBB-A039-B29F-24AB-85018AF7CF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7D93DA-03F0-CFEC-495B-A044ED6E46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76567D6-5BD5-ADE7-7D5B-C0C321DF3C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242541-0554-3B35-EE78-A79A8F0E85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1B9CC1-4295-D9D9-AD5D-BA14BDAD3C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DAF03C-692D-E80B-FB4C-071A1D5461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21BB32-8112-F346-505A-E9AEAB03344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F96851-ADE9-922F-1FFC-B9134F8403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198F80-2A84-6224-9408-05C7D4E7F2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6CDD24-E9E8-6D17-371F-E7D2A27A99B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070F31-733A-F318-49F3-20F3A8448F2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AE7FE5-7265-9EEC-39E0-36C801F561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7013DF-6561-7AEE-B179-3D2F659A17A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B2CFAB-9715-09A2-53B2-F633F51133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A21B7B-9ACA-6FC5-3E1D-368584CF389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0BBB2A-63BD-CC4D-967F-1D646B37878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82EA58-EBC0-CED1-4B08-25FADA74595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BF6FD09-712E-9BFA-A7DD-D98C1533795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BA910A-015C-2DBF-E20F-DD7F090B154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8648594-7417-5CEA-0410-33F9A442981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B0ACF3-FD6C-7413-6E8D-6C957E44D87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5B902D2-F253-75BA-65A3-9AEB1E1594E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6737BB-F08A-8A92-A2B2-C79C6820068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3804A5-96B7-E87F-3BB7-8E07201F207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D490461-E376-72E4-7853-74C243B2920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66E6512-91EE-5F2A-284C-658EA716A32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AE8C714-124D-EA41-98CF-0434797CEE4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B835251-BF00-D691-A017-719350B415E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0E1FA14-02F4-B72E-6B49-43919BC5ED8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2A96F0B-4678-9201-828C-D68384C20DC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811585-590B-F341-FE0E-D6CFAE73F50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3AE275A-D2A9-EEBB-F362-B2708278C9A2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E2B3770-CFF8-18A3-48B9-AA4B6164A93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47888BE-BA2D-7352-FAD3-3AD164BCDF5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9264196-412C-C75A-43D0-7C8C1FE77FF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ADA76EC-FC5F-B11B-C7F1-4901F994FB1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39A410D-0551-F1E2-5928-4B7B50D0353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C03F94-D836-06D8-DB97-D89064D1FF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68C3157-F83C-DA18-A411-F8C8BA6751A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98F4591-4867-3FBB-9917-86643785880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012119E-F5C0-592B-3A12-CDFF20E39A5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0F3C192-EFCC-2464-0733-E673D1C93E2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D9E1B8D-1B7E-3506-ADE9-4EA9179EB64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85047B0-CE91-3653-2539-ADF1D257DB3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DB96446-DD30-2B0F-CA0D-0461D92AAB2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F15B176-E9AA-6738-3D35-0D4424077131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B8580C8-8F17-A5C4-994C-C082ADE68453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50488B0-06BA-7774-0B6B-8F16CCA972F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D99C204-56F5-4D9F-00A0-69EFBF03461B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BBEC51C6-B050-EF41-4A8F-33A092FA0FD0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74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Widescreen</PresentationFormat>
  <Paragraphs>0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</dc:creator>
  <cp:lastModifiedBy>Aka</cp:lastModifiedBy>
  <cp:revision>2</cp:revision>
  <dcterms:created xsi:type="dcterms:W3CDTF">2026-03-22T17:32:57Z</dcterms:created>
  <dcterms:modified xsi:type="dcterms:W3CDTF">2026-03-22T18:43:47Z</dcterms:modified>
</cp:coreProperties>
</file>