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15" r:id="rId10"/>
    <p:sldId id="316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A6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3" autoAdjust="0"/>
    <p:restoredTop sz="94660"/>
  </p:normalViewPr>
  <p:slideViewPr>
    <p:cSldViewPr snapToGrid="0">
      <p:cViewPr varScale="1">
        <p:scale>
          <a:sx n="59" d="100"/>
          <a:sy n="59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3003D-41D0-E1DA-44E7-B38AA8DA6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C644EA-70B1-74FD-3D31-48879188A8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38EE8-41C2-4C07-825C-967D91B15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76A13-68E1-DFAB-28D4-C7868B9C9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44FAA-179E-DD24-AB2F-62543C277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0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C47AA-6E0E-4C4E-B5E2-B03369077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5C91E-8365-50A1-2772-767A59E45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95377-B743-F7D9-533F-7B19420C9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A8BA9-FEA4-C7AD-52F8-0864E1340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8987E-F51A-0BD7-E1F6-A5C102202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67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B44EA-EC4D-1084-46C8-3D1CFDBFC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E010AE-D6AD-FACD-52A3-7929EB53E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69D2A-96C2-3947-9A18-3C78F7A93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38D02-0438-198C-1F67-01F46199A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FADEC-024F-9D1E-F34B-4CFD3316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865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A1DC7-6865-F786-A9C9-E8C7F6875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D1738-68CA-50D4-4BA9-D314009113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6D05DE-7277-AF4F-058B-16C6ACBDF1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BE2AB1-E106-D005-DA50-91D313658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19EE48-B81E-069E-69CA-01B247523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33C219-73B2-96DE-15CF-8E5725759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584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0764A-4FA1-D12E-7435-16FCCEDF8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B7008B-B5D3-E1BD-7E83-2F98682F0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3464F4-7ECB-EE7E-7054-DA5023E7FA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8B6BB2-8D88-170C-267F-F5D5CA65A2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31276C-2FAF-2F1E-010D-20FB8FD2C3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264D16-8AF6-8587-50B1-23CF3937B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879A4B-1E7F-0F2A-DF03-D94879C9F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883790-25F4-E708-BC31-3C401A54B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34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E47C-6595-5842-0A52-469C94206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ED8285-C6E0-6EF2-41F2-B520985F3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00E53B-3E94-6FA8-C6B8-1E9B37CA8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8A23AF-1166-73F0-5ECB-4898AC2D3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34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B011C5-7646-772A-32DA-FDCC5ADCC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18AE31-F019-4FA6-4E55-E976CAE2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D41B9E-0199-2210-FD37-0646EB06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79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CC73F-B3EA-395F-A715-88767CEB2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D4BF6-2ECB-C253-7E65-99B593A6A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DE4F6-5953-268A-BF7E-BCC530077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B82C47-C93C-AB83-5D2C-F388877C6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1E377-C0C0-8E3A-39D0-BC1A2B8D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8DBC98-9A7E-6527-7FA6-92E5F85B9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97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F2E73-5F5C-6936-86CF-55886A2DC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6CFC9C-74D2-3E9D-F6DF-359D7A6340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2B9D5-7E59-8BD3-9EF1-19EC5BEAB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6835D-F22E-52C7-E901-9CFB18605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2C7E0B-9377-07DB-DF0E-9CA99BCE2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CD35C-538B-A6E2-695E-8B0FBC79E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71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74759-3B30-8892-23BE-9A835B1AA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215EEF-6B9F-1B09-02E1-ABD277632F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474C4-D4F4-5430-47EE-6D61140EF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EA264-C89E-BCB8-263D-44DD90F2B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23307-B7B8-328D-304D-74DFC6BB2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219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5D43B9-61A7-34CA-D5C0-7788142A41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52B6AF-605A-9292-D255-6BD4B8CDFF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B0B13-4DCE-B14D-2D6C-880D340A7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6F8D1-0322-61D1-9C63-E337D5648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7B65-2514-D186-983C-2A283B2ED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781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394488-85CD-B416-1215-AEE2C012B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110E9-914F-60C3-9711-6918099ED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439EA-F704-2AE1-A2B1-A636B4810B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A2928-F4EC-8C5B-3B96-68B7EFAF10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FE7ED-D85F-3061-34F1-102B37D4C4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90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tm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tmp"/><Relationship Id="rId4" Type="http://schemas.openxmlformats.org/officeDocument/2006/relationships/image" Target="../media/image5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5" Type="http://schemas.openxmlformats.org/officeDocument/2006/relationships/image" Target="../media/image6.tmp"/><Relationship Id="rId4" Type="http://schemas.openxmlformats.org/officeDocument/2006/relationships/image" Target="../media/image5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5" Type="http://schemas.openxmlformats.org/officeDocument/2006/relationships/image" Target="../media/image6.tmp"/><Relationship Id="rId4" Type="http://schemas.openxmlformats.org/officeDocument/2006/relationships/image" Target="../media/image5.tm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3" Type="http://schemas.openxmlformats.org/officeDocument/2006/relationships/image" Target="../media/image4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5" Type="http://schemas.openxmlformats.org/officeDocument/2006/relationships/image" Target="../media/image6.tmp"/><Relationship Id="rId4" Type="http://schemas.openxmlformats.org/officeDocument/2006/relationships/image" Target="../media/image5.t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3" Type="http://schemas.openxmlformats.org/officeDocument/2006/relationships/image" Target="../media/image4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5" Type="http://schemas.openxmlformats.org/officeDocument/2006/relationships/image" Target="../media/image6.tmp"/><Relationship Id="rId4" Type="http://schemas.openxmlformats.org/officeDocument/2006/relationships/image" Target="../media/image5.tmp"/><Relationship Id="rId9" Type="http://schemas.openxmlformats.org/officeDocument/2006/relationships/image" Target="../media/image10.tm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3" Type="http://schemas.openxmlformats.org/officeDocument/2006/relationships/image" Target="../media/image4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5" Type="http://schemas.openxmlformats.org/officeDocument/2006/relationships/image" Target="../media/image6.tmp"/><Relationship Id="rId10" Type="http://schemas.openxmlformats.org/officeDocument/2006/relationships/image" Target="../media/image11.tmp"/><Relationship Id="rId4" Type="http://schemas.openxmlformats.org/officeDocument/2006/relationships/image" Target="../media/image5.tmp"/><Relationship Id="rId9" Type="http://schemas.openxmlformats.org/officeDocument/2006/relationships/image" Target="../media/image10.tm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3" Type="http://schemas.openxmlformats.org/officeDocument/2006/relationships/image" Target="../media/image4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5" Type="http://schemas.openxmlformats.org/officeDocument/2006/relationships/image" Target="../media/image6.tmp"/><Relationship Id="rId10" Type="http://schemas.openxmlformats.org/officeDocument/2006/relationships/image" Target="../media/image13.tmp"/><Relationship Id="rId4" Type="http://schemas.openxmlformats.org/officeDocument/2006/relationships/image" Target="../media/image5.tmp"/><Relationship Id="rId9" Type="http://schemas.openxmlformats.org/officeDocument/2006/relationships/image" Target="../media/image12.tm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3" Type="http://schemas.openxmlformats.org/officeDocument/2006/relationships/image" Target="../media/image4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5.tmp"/><Relationship Id="rId5" Type="http://schemas.openxmlformats.org/officeDocument/2006/relationships/image" Target="../media/image6.tmp"/><Relationship Id="rId10" Type="http://schemas.openxmlformats.org/officeDocument/2006/relationships/image" Target="../media/image14.tmp"/><Relationship Id="rId4" Type="http://schemas.openxmlformats.org/officeDocument/2006/relationships/image" Target="../media/image5.tmp"/><Relationship Id="rId9" Type="http://schemas.openxmlformats.org/officeDocument/2006/relationships/image" Target="../media/image12.tm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3" Type="http://schemas.openxmlformats.org/officeDocument/2006/relationships/image" Target="../media/image4.tmp"/><Relationship Id="rId7" Type="http://schemas.openxmlformats.org/officeDocument/2006/relationships/image" Target="../media/image8.tmp"/><Relationship Id="rId12" Type="http://schemas.openxmlformats.org/officeDocument/2006/relationships/image" Target="../media/image17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5" Type="http://schemas.openxmlformats.org/officeDocument/2006/relationships/image" Target="../media/image6.tmp"/><Relationship Id="rId10" Type="http://schemas.openxmlformats.org/officeDocument/2006/relationships/image" Target="../media/image14.tmp"/><Relationship Id="rId4" Type="http://schemas.openxmlformats.org/officeDocument/2006/relationships/image" Target="../media/image5.tmp"/><Relationship Id="rId9" Type="http://schemas.openxmlformats.org/officeDocument/2006/relationships/image" Target="../media/image12.tm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19.tmp"/><Relationship Id="rId3" Type="http://schemas.openxmlformats.org/officeDocument/2006/relationships/image" Target="../media/image4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5" Type="http://schemas.openxmlformats.org/officeDocument/2006/relationships/image" Target="../media/image6.tmp"/><Relationship Id="rId10" Type="http://schemas.openxmlformats.org/officeDocument/2006/relationships/image" Target="../media/image14.tmp"/><Relationship Id="rId4" Type="http://schemas.openxmlformats.org/officeDocument/2006/relationships/image" Target="../media/image5.tmp"/><Relationship Id="rId9" Type="http://schemas.openxmlformats.org/officeDocument/2006/relationships/image" Target="../media/image12.tm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3" Type="http://schemas.openxmlformats.org/officeDocument/2006/relationships/image" Target="../media/image4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5" Type="http://schemas.openxmlformats.org/officeDocument/2006/relationships/image" Target="../media/image6.tmp"/><Relationship Id="rId10" Type="http://schemas.openxmlformats.org/officeDocument/2006/relationships/image" Target="../media/image14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1.tm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3" Type="http://schemas.openxmlformats.org/officeDocument/2006/relationships/image" Target="../media/image4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5" Type="http://schemas.openxmlformats.org/officeDocument/2006/relationships/image" Target="../media/image6.tmp"/><Relationship Id="rId15" Type="http://schemas.openxmlformats.org/officeDocument/2006/relationships/image" Target="../media/image23.tmp"/><Relationship Id="rId10" Type="http://schemas.openxmlformats.org/officeDocument/2006/relationships/image" Target="../media/image14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3" Type="http://schemas.openxmlformats.org/officeDocument/2006/relationships/image" Target="../media/image4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2" Type="http://schemas.openxmlformats.org/officeDocument/2006/relationships/image" Target="../media/image1.png"/><Relationship Id="rId16" Type="http://schemas.openxmlformats.org/officeDocument/2006/relationships/image" Target="../media/image2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10" Type="http://schemas.openxmlformats.org/officeDocument/2006/relationships/image" Target="../media/image14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3" Type="http://schemas.openxmlformats.org/officeDocument/2006/relationships/image" Target="../media/image4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7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10" Type="http://schemas.openxmlformats.org/officeDocument/2006/relationships/image" Target="../media/image14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18" Type="http://schemas.openxmlformats.org/officeDocument/2006/relationships/image" Target="../media/image29.tmp"/><Relationship Id="rId3" Type="http://schemas.openxmlformats.org/officeDocument/2006/relationships/image" Target="../media/image4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10" Type="http://schemas.openxmlformats.org/officeDocument/2006/relationships/image" Target="../media/image14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3" Type="http://schemas.openxmlformats.org/officeDocument/2006/relationships/image" Target="../media/image4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10" Type="http://schemas.openxmlformats.org/officeDocument/2006/relationships/image" Target="../media/image14.tmp"/><Relationship Id="rId19" Type="http://schemas.openxmlformats.org/officeDocument/2006/relationships/image" Target="../media/image31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3" Type="http://schemas.openxmlformats.org/officeDocument/2006/relationships/image" Target="../media/image4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3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3" Type="http://schemas.openxmlformats.org/officeDocument/2006/relationships/image" Target="../media/image4.tmp"/><Relationship Id="rId21" Type="http://schemas.openxmlformats.org/officeDocument/2006/relationships/image" Target="../media/image35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3" Type="http://schemas.openxmlformats.org/officeDocument/2006/relationships/image" Target="../media/image4.tmp"/><Relationship Id="rId21" Type="http://schemas.openxmlformats.org/officeDocument/2006/relationships/image" Target="../media/image36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7.tm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3" Type="http://schemas.openxmlformats.org/officeDocument/2006/relationships/image" Target="../media/image4.tmp"/><Relationship Id="rId21" Type="http://schemas.openxmlformats.org/officeDocument/2006/relationships/image" Target="../media/image36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39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3" Type="http://schemas.openxmlformats.org/officeDocument/2006/relationships/image" Target="../media/image4.tmp"/><Relationship Id="rId21" Type="http://schemas.openxmlformats.org/officeDocument/2006/relationships/image" Target="../media/image36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1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3" Type="http://schemas.openxmlformats.org/officeDocument/2006/relationships/image" Target="../media/image4.tmp"/><Relationship Id="rId21" Type="http://schemas.openxmlformats.org/officeDocument/2006/relationships/image" Target="../media/image36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3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5.tmp"/><Relationship Id="rId3" Type="http://schemas.openxmlformats.org/officeDocument/2006/relationships/image" Target="../media/image4.tmp"/><Relationship Id="rId21" Type="http://schemas.openxmlformats.org/officeDocument/2006/relationships/image" Target="../media/image36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" Type="http://schemas.openxmlformats.org/officeDocument/2006/relationships/image" Target="../media/image4.tmp"/><Relationship Id="rId21" Type="http://schemas.openxmlformats.org/officeDocument/2006/relationships/image" Target="../media/image36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7.tm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" Type="http://schemas.openxmlformats.org/officeDocument/2006/relationships/image" Target="../media/image4.tmp"/><Relationship Id="rId21" Type="http://schemas.openxmlformats.org/officeDocument/2006/relationships/image" Target="../media/image36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49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" Type="http://schemas.openxmlformats.org/officeDocument/2006/relationships/image" Target="../media/image4.tmp"/><Relationship Id="rId21" Type="http://schemas.openxmlformats.org/officeDocument/2006/relationships/image" Target="../media/image36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29" Type="http://schemas.openxmlformats.org/officeDocument/2006/relationships/image" Target="../media/image5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" Type="http://schemas.openxmlformats.org/officeDocument/2006/relationships/image" Target="../media/image4.tmp"/><Relationship Id="rId21" Type="http://schemas.openxmlformats.org/officeDocument/2006/relationships/image" Target="../media/image36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29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3.tm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" Type="http://schemas.openxmlformats.org/officeDocument/2006/relationships/image" Target="../media/image4.tmp"/><Relationship Id="rId21" Type="http://schemas.openxmlformats.org/officeDocument/2006/relationships/image" Target="../media/image36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29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5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" Type="http://schemas.openxmlformats.org/officeDocument/2006/relationships/image" Target="../media/image4.tmp"/><Relationship Id="rId21" Type="http://schemas.openxmlformats.org/officeDocument/2006/relationships/image" Target="../media/image36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29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7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" Type="http://schemas.openxmlformats.org/officeDocument/2006/relationships/image" Target="../media/image4.tmp"/><Relationship Id="rId21" Type="http://schemas.openxmlformats.org/officeDocument/2006/relationships/image" Target="../media/image36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59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29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8" Type="http://schemas.openxmlformats.org/officeDocument/2006/relationships/image" Target="../media/image9.tmp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" Type="http://schemas.openxmlformats.org/officeDocument/2006/relationships/image" Target="../media/image4.tmp"/><Relationship Id="rId21" Type="http://schemas.openxmlformats.org/officeDocument/2006/relationships/image" Target="../media/image36.tmp"/><Relationship Id="rId34" Type="http://schemas.openxmlformats.org/officeDocument/2006/relationships/image" Target="../media/image61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29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8" Type="http://schemas.openxmlformats.org/officeDocument/2006/relationships/image" Target="../media/image9.tmp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" Type="http://schemas.openxmlformats.org/officeDocument/2006/relationships/image" Target="../media/image4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29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3.tmp"/><Relationship Id="rId8" Type="http://schemas.openxmlformats.org/officeDocument/2006/relationships/image" Target="../media/image9.tmp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29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6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8" Type="http://schemas.openxmlformats.org/officeDocument/2006/relationships/image" Target="../media/image9.tmp"/><Relationship Id="rId3" Type="http://schemas.openxmlformats.org/officeDocument/2006/relationships/image" Target="../media/image4.tmp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29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8" Type="http://schemas.openxmlformats.org/officeDocument/2006/relationships/image" Target="../media/image9.tmp"/><Relationship Id="rId3" Type="http://schemas.openxmlformats.org/officeDocument/2006/relationships/image" Target="../media/image4.tmp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0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29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8" Type="http://schemas.openxmlformats.org/officeDocument/2006/relationships/image" Target="../media/image9.tmp"/><Relationship Id="rId3" Type="http://schemas.openxmlformats.org/officeDocument/2006/relationships/image" Target="../media/image4.tmp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7" Type="http://schemas.openxmlformats.org/officeDocument/2006/relationships/image" Target="../media/image8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29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2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8" Type="http://schemas.openxmlformats.org/officeDocument/2006/relationships/image" Target="../media/image9.tmp"/><Relationship Id="rId3" Type="http://schemas.openxmlformats.org/officeDocument/2006/relationships/image" Target="../media/image4.tmp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29" Type="http://schemas.openxmlformats.org/officeDocument/2006/relationships/image" Target="../media/image52.tmp"/><Relationship Id="rId41" Type="http://schemas.openxmlformats.org/officeDocument/2006/relationships/image" Target="../media/image7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8" Type="http://schemas.openxmlformats.org/officeDocument/2006/relationships/image" Target="../media/image9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6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29" Type="http://schemas.openxmlformats.org/officeDocument/2006/relationships/image" Target="../media/image52.tmp"/><Relationship Id="rId41" Type="http://schemas.openxmlformats.org/officeDocument/2006/relationships/image" Target="../media/image7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8" Type="http://schemas.openxmlformats.org/officeDocument/2006/relationships/image" Target="../media/image9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29" Type="http://schemas.openxmlformats.org/officeDocument/2006/relationships/image" Target="../media/image52.tmp"/><Relationship Id="rId41" Type="http://schemas.openxmlformats.org/officeDocument/2006/relationships/image" Target="../media/image7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8.tmp"/><Relationship Id="rId8" Type="http://schemas.openxmlformats.org/officeDocument/2006/relationships/image" Target="../media/image9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0" Type="http://schemas.openxmlformats.org/officeDocument/2006/relationships/image" Target="../media/image34.tmp"/><Relationship Id="rId29" Type="http://schemas.openxmlformats.org/officeDocument/2006/relationships/image" Target="../media/image52.tmp"/><Relationship Id="rId41" Type="http://schemas.openxmlformats.org/officeDocument/2006/relationships/image" Target="../media/image7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4" Type="http://schemas.openxmlformats.org/officeDocument/2006/relationships/image" Target="../media/image80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8" Type="http://schemas.openxmlformats.org/officeDocument/2006/relationships/image" Target="../media/image9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2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8" Type="http://schemas.openxmlformats.org/officeDocument/2006/relationships/image" Target="../media/image9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8" Type="http://schemas.openxmlformats.org/officeDocument/2006/relationships/image" Target="../media/image9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4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8" Type="http://schemas.openxmlformats.org/officeDocument/2006/relationships/image" Target="../media/image9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5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7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8" Type="http://schemas.openxmlformats.org/officeDocument/2006/relationships/image" Target="../media/image9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89.tmp"/><Relationship Id="rId8" Type="http://schemas.openxmlformats.org/officeDocument/2006/relationships/image" Target="../media/image9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1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8" Type="http://schemas.openxmlformats.org/officeDocument/2006/relationships/image" Target="../media/image9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/Relationships>
</file>

<file path=ppt/slides/_rels/slide5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3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8" Type="http://schemas.openxmlformats.org/officeDocument/2006/relationships/image" Target="../media/image9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4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8" Type="http://schemas.openxmlformats.org/officeDocument/2006/relationships/image" Target="../media/image9.tmp"/><Relationship Id="rId51" Type="http://schemas.openxmlformats.org/officeDocument/2006/relationships/image" Target="../media/image95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/Relationships>
</file>

<file path=ppt/slides/_rels/slide5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4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" Type="http://schemas.openxmlformats.org/officeDocument/2006/relationships/image" Target="../media/image6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52" Type="http://schemas.openxmlformats.org/officeDocument/2006/relationships/image" Target="../media/image97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8" Type="http://schemas.openxmlformats.org/officeDocument/2006/relationships/image" Target="../media/image9.tmp"/><Relationship Id="rId51" Type="http://schemas.openxmlformats.org/officeDocument/2006/relationships/image" Target="../media/image96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4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3" Type="http://schemas.openxmlformats.org/officeDocument/2006/relationships/image" Target="../media/image99.tmp"/><Relationship Id="rId5" Type="http://schemas.openxmlformats.org/officeDocument/2006/relationships/image" Target="../media/image6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52" Type="http://schemas.openxmlformats.org/officeDocument/2006/relationships/image" Target="../media/image98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8" Type="http://schemas.openxmlformats.org/officeDocument/2006/relationships/image" Target="../media/image9.tmp"/><Relationship Id="rId51" Type="http://schemas.openxmlformats.org/officeDocument/2006/relationships/image" Target="../media/image96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4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3" Type="http://schemas.openxmlformats.org/officeDocument/2006/relationships/image" Target="../media/image100.tmp"/><Relationship Id="rId5" Type="http://schemas.openxmlformats.org/officeDocument/2006/relationships/image" Target="../media/image6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52" Type="http://schemas.openxmlformats.org/officeDocument/2006/relationships/image" Target="../media/image98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8" Type="http://schemas.openxmlformats.org/officeDocument/2006/relationships/image" Target="../media/image9.tmp"/><Relationship Id="rId51" Type="http://schemas.openxmlformats.org/officeDocument/2006/relationships/image" Target="../media/image96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54" Type="http://schemas.openxmlformats.org/officeDocument/2006/relationships/image" Target="../media/image10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4.tmp"/><Relationship Id="rId55" Type="http://schemas.openxmlformats.org/officeDocument/2006/relationships/image" Target="../media/image103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3" Type="http://schemas.openxmlformats.org/officeDocument/2006/relationships/image" Target="../media/image100.tmp"/><Relationship Id="rId5" Type="http://schemas.openxmlformats.org/officeDocument/2006/relationships/image" Target="../media/image6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52" Type="http://schemas.openxmlformats.org/officeDocument/2006/relationships/image" Target="../media/image98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8" Type="http://schemas.openxmlformats.org/officeDocument/2006/relationships/image" Target="../media/image9.tmp"/><Relationship Id="rId51" Type="http://schemas.openxmlformats.org/officeDocument/2006/relationships/image" Target="../media/image96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54" Type="http://schemas.openxmlformats.org/officeDocument/2006/relationships/image" Target="../media/image10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/Relationships>
</file>

<file path=ppt/slides/_rels/slide5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4.tmp"/><Relationship Id="rId55" Type="http://schemas.openxmlformats.org/officeDocument/2006/relationships/image" Target="../media/image104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3" Type="http://schemas.openxmlformats.org/officeDocument/2006/relationships/image" Target="../media/image100.tmp"/><Relationship Id="rId5" Type="http://schemas.openxmlformats.org/officeDocument/2006/relationships/image" Target="../media/image6.tmp"/><Relationship Id="rId10" Type="http://schemas.openxmlformats.org/officeDocument/2006/relationships/image" Target="../media/image14.tmp"/><Relationship Id="rId19" Type="http://schemas.openxmlformats.org/officeDocument/2006/relationships/image" Target="../media/image32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52" Type="http://schemas.openxmlformats.org/officeDocument/2006/relationships/image" Target="../media/image98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56" Type="http://schemas.openxmlformats.org/officeDocument/2006/relationships/image" Target="../media/image105.tmp"/><Relationship Id="rId8" Type="http://schemas.openxmlformats.org/officeDocument/2006/relationships/image" Target="../media/image9.tmp"/><Relationship Id="rId51" Type="http://schemas.openxmlformats.org/officeDocument/2006/relationships/image" Target="../media/image96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54" Type="http://schemas.openxmlformats.org/officeDocument/2006/relationships/image" Target="../media/image10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/Relationships>
</file>

<file path=ppt/slides/_rels/slide5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4.tmp"/><Relationship Id="rId55" Type="http://schemas.openxmlformats.org/officeDocument/2006/relationships/image" Target="../media/image104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3" Type="http://schemas.openxmlformats.org/officeDocument/2006/relationships/image" Target="../media/image100.tmp"/><Relationship Id="rId5" Type="http://schemas.openxmlformats.org/officeDocument/2006/relationships/image" Target="../media/image6.tmp"/><Relationship Id="rId19" Type="http://schemas.openxmlformats.org/officeDocument/2006/relationships/image" Target="../media/image32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56" Type="http://schemas.openxmlformats.org/officeDocument/2006/relationships/image" Target="../media/image106.tmp"/><Relationship Id="rId8" Type="http://schemas.openxmlformats.org/officeDocument/2006/relationships/image" Target="../media/image9.tmp"/><Relationship Id="rId51" Type="http://schemas.openxmlformats.org/officeDocument/2006/relationships/image" Target="../media/image96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54" Type="http://schemas.openxmlformats.org/officeDocument/2006/relationships/image" Target="../media/image10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Relationship Id="rId57" Type="http://schemas.openxmlformats.org/officeDocument/2006/relationships/image" Target="../media/image107.tmp"/><Relationship Id="rId10" Type="http://schemas.openxmlformats.org/officeDocument/2006/relationships/image" Target="../media/image14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52" Type="http://schemas.openxmlformats.org/officeDocument/2006/relationships/image" Target="../media/image98.tmp"/></Relationships>
</file>

<file path=ppt/slides/_rels/slide5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4.tmp"/><Relationship Id="rId55" Type="http://schemas.openxmlformats.org/officeDocument/2006/relationships/image" Target="../media/image104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3" Type="http://schemas.openxmlformats.org/officeDocument/2006/relationships/image" Target="../media/image100.tmp"/><Relationship Id="rId58" Type="http://schemas.openxmlformats.org/officeDocument/2006/relationships/image" Target="../media/image109.tmp"/><Relationship Id="rId5" Type="http://schemas.openxmlformats.org/officeDocument/2006/relationships/image" Target="../media/image6.tmp"/><Relationship Id="rId19" Type="http://schemas.openxmlformats.org/officeDocument/2006/relationships/image" Target="../media/image32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56" Type="http://schemas.openxmlformats.org/officeDocument/2006/relationships/image" Target="../media/image106.tmp"/><Relationship Id="rId8" Type="http://schemas.openxmlformats.org/officeDocument/2006/relationships/image" Target="../media/image9.tmp"/><Relationship Id="rId51" Type="http://schemas.openxmlformats.org/officeDocument/2006/relationships/image" Target="../media/image96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54" Type="http://schemas.openxmlformats.org/officeDocument/2006/relationships/image" Target="../media/image10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Relationship Id="rId57" Type="http://schemas.openxmlformats.org/officeDocument/2006/relationships/image" Target="../media/image108.tmp"/><Relationship Id="rId10" Type="http://schemas.openxmlformats.org/officeDocument/2006/relationships/image" Target="../media/image14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52" Type="http://schemas.openxmlformats.org/officeDocument/2006/relationships/image" Target="../media/image98.tmp"/></Relationships>
</file>

<file path=ppt/slides/_rels/slide6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4.tmp"/><Relationship Id="rId55" Type="http://schemas.openxmlformats.org/officeDocument/2006/relationships/image" Target="../media/image104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3" Type="http://schemas.openxmlformats.org/officeDocument/2006/relationships/image" Target="../media/image100.tmp"/><Relationship Id="rId58" Type="http://schemas.openxmlformats.org/officeDocument/2006/relationships/image" Target="../media/image110.tmp"/><Relationship Id="rId5" Type="http://schemas.openxmlformats.org/officeDocument/2006/relationships/image" Target="../media/image6.tmp"/><Relationship Id="rId19" Type="http://schemas.openxmlformats.org/officeDocument/2006/relationships/image" Target="../media/image32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56" Type="http://schemas.openxmlformats.org/officeDocument/2006/relationships/image" Target="../media/image106.tmp"/><Relationship Id="rId8" Type="http://schemas.openxmlformats.org/officeDocument/2006/relationships/image" Target="../media/image9.tmp"/><Relationship Id="rId51" Type="http://schemas.openxmlformats.org/officeDocument/2006/relationships/image" Target="../media/image96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59" Type="http://schemas.openxmlformats.org/officeDocument/2006/relationships/image" Target="../media/image111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54" Type="http://schemas.openxmlformats.org/officeDocument/2006/relationships/image" Target="../media/image10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Relationship Id="rId57" Type="http://schemas.openxmlformats.org/officeDocument/2006/relationships/image" Target="../media/image108.tmp"/><Relationship Id="rId10" Type="http://schemas.openxmlformats.org/officeDocument/2006/relationships/image" Target="../media/image14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52" Type="http://schemas.openxmlformats.org/officeDocument/2006/relationships/image" Target="../media/image98.tmp"/></Relationships>
</file>

<file path=ppt/slides/_rels/slide6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4.tmp"/><Relationship Id="rId55" Type="http://schemas.openxmlformats.org/officeDocument/2006/relationships/image" Target="../media/image104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3" Type="http://schemas.openxmlformats.org/officeDocument/2006/relationships/image" Target="../media/image100.tmp"/><Relationship Id="rId58" Type="http://schemas.openxmlformats.org/officeDocument/2006/relationships/image" Target="../media/image110.tmp"/><Relationship Id="rId5" Type="http://schemas.openxmlformats.org/officeDocument/2006/relationships/image" Target="../media/image6.tmp"/><Relationship Id="rId19" Type="http://schemas.openxmlformats.org/officeDocument/2006/relationships/image" Target="../media/image32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56" Type="http://schemas.openxmlformats.org/officeDocument/2006/relationships/image" Target="../media/image106.tmp"/><Relationship Id="rId8" Type="http://schemas.openxmlformats.org/officeDocument/2006/relationships/image" Target="../media/image9.tmp"/><Relationship Id="rId51" Type="http://schemas.openxmlformats.org/officeDocument/2006/relationships/image" Target="../media/image96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59" Type="http://schemas.openxmlformats.org/officeDocument/2006/relationships/image" Target="../media/image112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54" Type="http://schemas.openxmlformats.org/officeDocument/2006/relationships/image" Target="../media/image10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Relationship Id="rId57" Type="http://schemas.openxmlformats.org/officeDocument/2006/relationships/image" Target="../media/image108.tmp"/><Relationship Id="rId10" Type="http://schemas.openxmlformats.org/officeDocument/2006/relationships/image" Target="../media/image14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52" Type="http://schemas.openxmlformats.org/officeDocument/2006/relationships/image" Target="../media/image98.tmp"/><Relationship Id="rId60" Type="http://schemas.openxmlformats.org/officeDocument/2006/relationships/image" Target="../media/image113.tmp"/></Relationships>
</file>

<file path=ppt/slides/_rels/slide6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4.tmp"/><Relationship Id="rId55" Type="http://schemas.openxmlformats.org/officeDocument/2006/relationships/image" Target="../media/image104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3" Type="http://schemas.openxmlformats.org/officeDocument/2006/relationships/image" Target="../media/image100.tmp"/><Relationship Id="rId58" Type="http://schemas.openxmlformats.org/officeDocument/2006/relationships/image" Target="../media/image110.tmp"/><Relationship Id="rId5" Type="http://schemas.openxmlformats.org/officeDocument/2006/relationships/image" Target="../media/image6.tmp"/><Relationship Id="rId61" Type="http://schemas.openxmlformats.org/officeDocument/2006/relationships/image" Target="../media/image114.tmp"/><Relationship Id="rId19" Type="http://schemas.openxmlformats.org/officeDocument/2006/relationships/image" Target="../media/image3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56" Type="http://schemas.openxmlformats.org/officeDocument/2006/relationships/image" Target="../media/image106.tmp"/><Relationship Id="rId8" Type="http://schemas.openxmlformats.org/officeDocument/2006/relationships/image" Target="../media/image9.tmp"/><Relationship Id="rId51" Type="http://schemas.openxmlformats.org/officeDocument/2006/relationships/image" Target="../media/image96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59" Type="http://schemas.openxmlformats.org/officeDocument/2006/relationships/image" Target="../media/image112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54" Type="http://schemas.openxmlformats.org/officeDocument/2006/relationships/image" Target="../media/image10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Relationship Id="rId57" Type="http://schemas.openxmlformats.org/officeDocument/2006/relationships/image" Target="../media/image108.tmp"/><Relationship Id="rId10" Type="http://schemas.openxmlformats.org/officeDocument/2006/relationships/image" Target="../media/image14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52" Type="http://schemas.openxmlformats.org/officeDocument/2006/relationships/image" Target="../media/image98.tmp"/><Relationship Id="rId60" Type="http://schemas.openxmlformats.org/officeDocument/2006/relationships/image" Target="../media/image113.tmp"/><Relationship Id="rId4" Type="http://schemas.openxmlformats.org/officeDocument/2006/relationships/image" Target="../media/image5.tmp"/><Relationship Id="rId9" Type="http://schemas.openxmlformats.org/officeDocument/2006/relationships/image" Target="../media/image12.tmp"/></Relationships>
</file>

<file path=ppt/slides/_rels/slide6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4.tmp"/><Relationship Id="rId55" Type="http://schemas.openxmlformats.org/officeDocument/2006/relationships/image" Target="../media/image104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3" Type="http://schemas.openxmlformats.org/officeDocument/2006/relationships/image" Target="../media/image100.tmp"/><Relationship Id="rId58" Type="http://schemas.openxmlformats.org/officeDocument/2006/relationships/image" Target="../media/image110.tmp"/><Relationship Id="rId5" Type="http://schemas.openxmlformats.org/officeDocument/2006/relationships/image" Target="../media/image6.tmp"/><Relationship Id="rId61" Type="http://schemas.openxmlformats.org/officeDocument/2006/relationships/image" Target="../media/image114.tmp"/><Relationship Id="rId19" Type="http://schemas.openxmlformats.org/officeDocument/2006/relationships/image" Target="../media/image3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56" Type="http://schemas.openxmlformats.org/officeDocument/2006/relationships/image" Target="../media/image106.tmp"/><Relationship Id="rId8" Type="http://schemas.openxmlformats.org/officeDocument/2006/relationships/image" Target="../media/image9.tmp"/><Relationship Id="rId51" Type="http://schemas.openxmlformats.org/officeDocument/2006/relationships/image" Target="../media/image96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59" Type="http://schemas.openxmlformats.org/officeDocument/2006/relationships/image" Target="../media/image112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54" Type="http://schemas.openxmlformats.org/officeDocument/2006/relationships/image" Target="../media/image102.tmp"/><Relationship Id="rId62" Type="http://schemas.openxmlformats.org/officeDocument/2006/relationships/image" Target="../media/image11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Relationship Id="rId57" Type="http://schemas.openxmlformats.org/officeDocument/2006/relationships/image" Target="../media/image108.tmp"/><Relationship Id="rId10" Type="http://schemas.openxmlformats.org/officeDocument/2006/relationships/image" Target="../media/image14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52" Type="http://schemas.openxmlformats.org/officeDocument/2006/relationships/image" Target="../media/image98.tmp"/><Relationship Id="rId60" Type="http://schemas.openxmlformats.org/officeDocument/2006/relationships/image" Target="../media/image113.tmp"/><Relationship Id="rId4" Type="http://schemas.openxmlformats.org/officeDocument/2006/relationships/image" Target="../media/image5.tmp"/><Relationship Id="rId9" Type="http://schemas.openxmlformats.org/officeDocument/2006/relationships/image" Target="../media/image12.tmp"/></Relationships>
</file>

<file path=ppt/slides/_rels/slide6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4.tmp"/><Relationship Id="rId55" Type="http://schemas.openxmlformats.org/officeDocument/2006/relationships/image" Target="../media/image104.tmp"/><Relationship Id="rId63" Type="http://schemas.openxmlformats.org/officeDocument/2006/relationships/image" Target="../media/image116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3" Type="http://schemas.openxmlformats.org/officeDocument/2006/relationships/image" Target="../media/image100.tmp"/><Relationship Id="rId58" Type="http://schemas.openxmlformats.org/officeDocument/2006/relationships/image" Target="../media/image110.tmp"/><Relationship Id="rId5" Type="http://schemas.openxmlformats.org/officeDocument/2006/relationships/image" Target="../media/image6.tmp"/><Relationship Id="rId61" Type="http://schemas.openxmlformats.org/officeDocument/2006/relationships/image" Target="../media/image114.tmp"/><Relationship Id="rId19" Type="http://schemas.openxmlformats.org/officeDocument/2006/relationships/image" Target="../media/image3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56" Type="http://schemas.openxmlformats.org/officeDocument/2006/relationships/image" Target="../media/image106.tmp"/><Relationship Id="rId8" Type="http://schemas.openxmlformats.org/officeDocument/2006/relationships/image" Target="../media/image9.tmp"/><Relationship Id="rId51" Type="http://schemas.openxmlformats.org/officeDocument/2006/relationships/image" Target="../media/image96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59" Type="http://schemas.openxmlformats.org/officeDocument/2006/relationships/image" Target="../media/image112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54" Type="http://schemas.openxmlformats.org/officeDocument/2006/relationships/image" Target="../media/image102.tmp"/><Relationship Id="rId62" Type="http://schemas.openxmlformats.org/officeDocument/2006/relationships/image" Target="../media/image11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Relationship Id="rId57" Type="http://schemas.openxmlformats.org/officeDocument/2006/relationships/image" Target="../media/image108.tmp"/><Relationship Id="rId10" Type="http://schemas.openxmlformats.org/officeDocument/2006/relationships/image" Target="../media/image14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52" Type="http://schemas.openxmlformats.org/officeDocument/2006/relationships/image" Target="../media/image98.tmp"/><Relationship Id="rId60" Type="http://schemas.openxmlformats.org/officeDocument/2006/relationships/image" Target="../media/image113.tmp"/><Relationship Id="rId4" Type="http://schemas.openxmlformats.org/officeDocument/2006/relationships/image" Target="../media/image5.tmp"/><Relationship Id="rId9" Type="http://schemas.openxmlformats.org/officeDocument/2006/relationships/image" Target="../media/image12.tmp"/></Relationships>
</file>

<file path=ppt/slides/_rels/slide6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26" Type="http://schemas.openxmlformats.org/officeDocument/2006/relationships/image" Target="../media/image46.tmp"/><Relationship Id="rId39" Type="http://schemas.openxmlformats.org/officeDocument/2006/relationships/image" Target="../media/image71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4.tmp"/><Relationship Id="rId55" Type="http://schemas.openxmlformats.org/officeDocument/2006/relationships/image" Target="../media/image104.tmp"/><Relationship Id="rId63" Type="http://schemas.openxmlformats.org/officeDocument/2006/relationships/image" Target="../media/image116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3" Type="http://schemas.openxmlformats.org/officeDocument/2006/relationships/image" Target="../media/image100.tmp"/><Relationship Id="rId58" Type="http://schemas.openxmlformats.org/officeDocument/2006/relationships/image" Target="../media/image110.tmp"/><Relationship Id="rId5" Type="http://schemas.openxmlformats.org/officeDocument/2006/relationships/image" Target="../media/image6.tmp"/><Relationship Id="rId61" Type="http://schemas.openxmlformats.org/officeDocument/2006/relationships/image" Target="../media/image114.tmp"/><Relationship Id="rId19" Type="http://schemas.openxmlformats.org/officeDocument/2006/relationships/image" Target="../media/image3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56" Type="http://schemas.openxmlformats.org/officeDocument/2006/relationships/image" Target="../media/image106.tmp"/><Relationship Id="rId64" Type="http://schemas.openxmlformats.org/officeDocument/2006/relationships/image" Target="../media/image117.tmp"/><Relationship Id="rId8" Type="http://schemas.openxmlformats.org/officeDocument/2006/relationships/image" Target="../media/image9.tmp"/><Relationship Id="rId51" Type="http://schemas.openxmlformats.org/officeDocument/2006/relationships/image" Target="../media/image96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59" Type="http://schemas.openxmlformats.org/officeDocument/2006/relationships/image" Target="../media/image112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54" Type="http://schemas.openxmlformats.org/officeDocument/2006/relationships/image" Target="../media/image102.tmp"/><Relationship Id="rId62" Type="http://schemas.openxmlformats.org/officeDocument/2006/relationships/image" Target="../media/image11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Relationship Id="rId57" Type="http://schemas.openxmlformats.org/officeDocument/2006/relationships/image" Target="../media/image108.tmp"/><Relationship Id="rId10" Type="http://schemas.openxmlformats.org/officeDocument/2006/relationships/image" Target="../media/image14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52" Type="http://schemas.openxmlformats.org/officeDocument/2006/relationships/image" Target="../media/image98.tmp"/><Relationship Id="rId60" Type="http://schemas.openxmlformats.org/officeDocument/2006/relationships/image" Target="../media/image113.tmp"/><Relationship Id="rId4" Type="http://schemas.openxmlformats.org/officeDocument/2006/relationships/image" Target="../media/image5.tmp"/><Relationship Id="rId9" Type="http://schemas.openxmlformats.org/officeDocument/2006/relationships/image" Target="../media/image12.tmp"/></Relationships>
</file>

<file path=ppt/slides/_rels/slide6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6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4.tmp"/><Relationship Id="rId55" Type="http://schemas.openxmlformats.org/officeDocument/2006/relationships/image" Target="../media/image104.tmp"/><Relationship Id="rId63" Type="http://schemas.openxmlformats.org/officeDocument/2006/relationships/image" Target="../media/image116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3" Type="http://schemas.openxmlformats.org/officeDocument/2006/relationships/image" Target="../media/image100.tmp"/><Relationship Id="rId58" Type="http://schemas.openxmlformats.org/officeDocument/2006/relationships/image" Target="../media/image110.tmp"/><Relationship Id="rId5" Type="http://schemas.openxmlformats.org/officeDocument/2006/relationships/image" Target="../media/image6.tmp"/><Relationship Id="rId61" Type="http://schemas.openxmlformats.org/officeDocument/2006/relationships/image" Target="../media/image114.tmp"/><Relationship Id="rId19" Type="http://schemas.openxmlformats.org/officeDocument/2006/relationships/image" Target="../media/image3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56" Type="http://schemas.openxmlformats.org/officeDocument/2006/relationships/image" Target="../media/image106.tmp"/><Relationship Id="rId64" Type="http://schemas.openxmlformats.org/officeDocument/2006/relationships/image" Target="../media/image117.tmp"/><Relationship Id="rId8" Type="http://schemas.openxmlformats.org/officeDocument/2006/relationships/image" Target="../media/image9.tmp"/><Relationship Id="rId51" Type="http://schemas.openxmlformats.org/officeDocument/2006/relationships/image" Target="../media/image96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59" Type="http://schemas.openxmlformats.org/officeDocument/2006/relationships/image" Target="../media/image112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54" Type="http://schemas.openxmlformats.org/officeDocument/2006/relationships/image" Target="../media/image102.tmp"/><Relationship Id="rId62" Type="http://schemas.openxmlformats.org/officeDocument/2006/relationships/image" Target="../media/image11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Relationship Id="rId57" Type="http://schemas.openxmlformats.org/officeDocument/2006/relationships/image" Target="../media/image108.tmp"/><Relationship Id="rId10" Type="http://schemas.openxmlformats.org/officeDocument/2006/relationships/image" Target="../media/image14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52" Type="http://schemas.openxmlformats.org/officeDocument/2006/relationships/image" Target="../media/image98.tmp"/><Relationship Id="rId60" Type="http://schemas.openxmlformats.org/officeDocument/2006/relationships/image" Target="../media/image113.tmp"/><Relationship Id="rId65" Type="http://schemas.openxmlformats.org/officeDocument/2006/relationships/image" Target="../media/image118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39" Type="http://schemas.openxmlformats.org/officeDocument/2006/relationships/image" Target="../media/image71.tmp"/></Relationships>
</file>

<file path=ppt/slides/_rels/slide6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6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4.tmp"/><Relationship Id="rId55" Type="http://schemas.openxmlformats.org/officeDocument/2006/relationships/image" Target="../media/image104.tmp"/><Relationship Id="rId63" Type="http://schemas.openxmlformats.org/officeDocument/2006/relationships/image" Target="../media/image116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3" Type="http://schemas.openxmlformats.org/officeDocument/2006/relationships/image" Target="../media/image100.tmp"/><Relationship Id="rId58" Type="http://schemas.openxmlformats.org/officeDocument/2006/relationships/image" Target="../media/image110.tmp"/><Relationship Id="rId66" Type="http://schemas.openxmlformats.org/officeDocument/2006/relationships/image" Target="../media/image119.tmp"/><Relationship Id="rId5" Type="http://schemas.openxmlformats.org/officeDocument/2006/relationships/image" Target="../media/image6.tmp"/><Relationship Id="rId61" Type="http://schemas.openxmlformats.org/officeDocument/2006/relationships/image" Target="../media/image114.tmp"/><Relationship Id="rId19" Type="http://schemas.openxmlformats.org/officeDocument/2006/relationships/image" Target="../media/image3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56" Type="http://schemas.openxmlformats.org/officeDocument/2006/relationships/image" Target="../media/image106.tmp"/><Relationship Id="rId64" Type="http://schemas.openxmlformats.org/officeDocument/2006/relationships/image" Target="../media/image117.tmp"/><Relationship Id="rId8" Type="http://schemas.openxmlformats.org/officeDocument/2006/relationships/image" Target="../media/image9.tmp"/><Relationship Id="rId51" Type="http://schemas.openxmlformats.org/officeDocument/2006/relationships/image" Target="../media/image96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59" Type="http://schemas.openxmlformats.org/officeDocument/2006/relationships/image" Target="../media/image112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54" Type="http://schemas.openxmlformats.org/officeDocument/2006/relationships/image" Target="../media/image102.tmp"/><Relationship Id="rId62" Type="http://schemas.openxmlformats.org/officeDocument/2006/relationships/image" Target="../media/image11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Relationship Id="rId57" Type="http://schemas.openxmlformats.org/officeDocument/2006/relationships/image" Target="../media/image108.tmp"/><Relationship Id="rId10" Type="http://schemas.openxmlformats.org/officeDocument/2006/relationships/image" Target="../media/image14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52" Type="http://schemas.openxmlformats.org/officeDocument/2006/relationships/image" Target="../media/image98.tmp"/><Relationship Id="rId60" Type="http://schemas.openxmlformats.org/officeDocument/2006/relationships/image" Target="../media/image113.tmp"/><Relationship Id="rId65" Type="http://schemas.openxmlformats.org/officeDocument/2006/relationships/image" Target="../media/image118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39" Type="http://schemas.openxmlformats.org/officeDocument/2006/relationships/image" Target="../media/image71.tmp"/></Relationships>
</file>

<file path=ppt/slides/_rels/slide6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6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4.tmp"/><Relationship Id="rId55" Type="http://schemas.openxmlformats.org/officeDocument/2006/relationships/image" Target="../media/image104.tmp"/><Relationship Id="rId63" Type="http://schemas.openxmlformats.org/officeDocument/2006/relationships/image" Target="../media/image116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3" Type="http://schemas.openxmlformats.org/officeDocument/2006/relationships/image" Target="../media/image100.tmp"/><Relationship Id="rId58" Type="http://schemas.openxmlformats.org/officeDocument/2006/relationships/image" Target="../media/image110.tmp"/><Relationship Id="rId66" Type="http://schemas.openxmlformats.org/officeDocument/2006/relationships/image" Target="../media/image119.tmp"/><Relationship Id="rId5" Type="http://schemas.openxmlformats.org/officeDocument/2006/relationships/image" Target="../media/image6.tmp"/><Relationship Id="rId61" Type="http://schemas.openxmlformats.org/officeDocument/2006/relationships/image" Target="../media/image114.tmp"/><Relationship Id="rId19" Type="http://schemas.openxmlformats.org/officeDocument/2006/relationships/image" Target="../media/image3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56" Type="http://schemas.openxmlformats.org/officeDocument/2006/relationships/image" Target="../media/image106.tmp"/><Relationship Id="rId64" Type="http://schemas.openxmlformats.org/officeDocument/2006/relationships/image" Target="../media/image117.tmp"/><Relationship Id="rId8" Type="http://schemas.openxmlformats.org/officeDocument/2006/relationships/image" Target="../media/image9.tmp"/><Relationship Id="rId51" Type="http://schemas.openxmlformats.org/officeDocument/2006/relationships/image" Target="../media/image96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59" Type="http://schemas.openxmlformats.org/officeDocument/2006/relationships/image" Target="../media/image112.tmp"/><Relationship Id="rId67" Type="http://schemas.openxmlformats.org/officeDocument/2006/relationships/image" Target="../media/image120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54" Type="http://schemas.openxmlformats.org/officeDocument/2006/relationships/image" Target="../media/image102.tmp"/><Relationship Id="rId62" Type="http://schemas.openxmlformats.org/officeDocument/2006/relationships/image" Target="../media/image11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Relationship Id="rId57" Type="http://schemas.openxmlformats.org/officeDocument/2006/relationships/image" Target="../media/image108.tmp"/><Relationship Id="rId10" Type="http://schemas.openxmlformats.org/officeDocument/2006/relationships/image" Target="../media/image14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52" Type="http://schemas.openxmlformats.org/officeDocument/2006/relationships/image" Target="../media/image98.tmp"/><Relationship Id="rId60" Type="http://schemas.openxmlformats.org/officeDocument/2006/relationships/image" Target="../media/image113.tmp"/><Relationship Id="rId65" Type="http://schemas.openxmlformats.org/officeDocument/2006/relationships/image" Target="../media/image118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39" Type="http://schemas.openxmlformats.org/officeDocument/2006/relationships/image" Target="../media/image71.tmp"/></Relationships>
</file>

<file path=ppt/slides/_rels/slide6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6.tmp"/><Relationship Id="rId21" Type="http://schemas.openxmlformats.org/officeDocument/2006/relationships/image" Target="../media/image36.tmp"/><Relationship Id="rId34" Type="http://schemas.openxmlformats.org/officeDocument/2006/relationships/image" Target="../media/image62.tmp"/><Relationship Id="rId42" Type="http://schemas.openxmlformats.org/officeDocument/2006/relationships/image" Target="../media/image77.tmp"/><Relationship Id="rId47" Type="http://schemas.openxmlformats.org/officeDocument/2006/relationships/image" Target="../media/image88.tmp"/><Relationship Id="rId50" Type="http://schemas.openxmlformats.org/officeDocument/2006/relationships/image" Target="../media/image94.tmp"/><Relationship Id="rId55" Type="http://schemas.openxmlformats.org/officeDocument/2006/relationships/image" Target="../media/image104.tmp"/><Relationship Id="rId63" Type="http://schemas.openxmlformats.org/officeDocument/2006/relationships/image" Target="../media/image116.tmp"/><Relationship Id="rId68" Type="http://schemas.openxmlformats.org/officeDocument/2006/relationships/image" Target="../media/image121.tmp"/><Relationship Id="rId7" Type="http://schemas.openxmlformats.org/officeDocument/2006/relationships/image" Target="../media/image8.tmp"/><Relationship Id="rId2" Type="http://schemas.openxmlformats.org/officeDocument/2006/relationships/image" Target="../media/image1.png"/><Relationship Id="rId16" Type="http://schemas.openxmlformats.org/officeDocument/2006/relationships/image" Target="../media/image26.tmp"/><Relationship Id="rId29" Type="http://schemas.openxmlformats.org/officeDocument/2006/relationships/image" Target="../media/image52.tmp"/><Relationship Id="rId11" Type="http://schemas.openxmlformats.org/officeDocument/2006/relationships/image" Target="../media/image16.tmp"/><Relationship Id="rId24" Type="http://schemas.openxmlformats.org/officeDocument/2006/relationships/image" Target="../media/image42.tmp"/><Relationship Id="rId32" Type="http://schemas.openxmlformats.org/officeDocument/2006/relationships/image" Target="../media/image58.tmp"/><Relationship Id="rId37" Type="http://schemas.openxmlformats.org/officeDocument/2006/relationships/image" Target="../media/image67.tmp"/><Relationship Id="rId40" Type="http://schemas.openxmlformats.org/officeDocument/2006/relationships/image" Target="../media/image73.tmp"/><Relationship Id="rId45" Type="http://schemas.openxmlformats.org/officeDocument/2006/relationships/image" Target="../media/image83.tmp"/><Relationship Id="rId53" Type="http://schemas.openxmlformats.org/officeDocument/2006/relationships/image" Target="../media/image100.tmp"/><Relationship Id="rId58" Type="http://schemas.openxmlformats.org/officeDocument/2006/relationships/image" Target="../media/image110.tmp"/><Relationship Id="rId66" Type="http://schemas.openxmlformats.org/officeDocument/2006/relationships/image" Target="../media/image119.tmp"/><Relationship Id="rId5" Type="http://schemas.openxmlformats.org/officeDocument/2006/relationships/image" Target="../media/image6.tmp"/><Relationship Id="rId61" Type="http://schemas.openxmlformats.org/officeDocument/2006/relationships/image" Target="../media/image114.tmp"/><Relationship Id="rId19" Type="http://schemas.openxmlformats.org/officeDocument/2006/relationships/image" Target="../media/image32.tmp"/><Relationship Id="rId14" Type="http://schemas.openxmlformats.org/officeDocument/2006/relationships/image" Target="../media/image22.tmp"/><Relationship Id="rId22" Type="http://schemas.openxmlformats.org/officeDocument/2006/relationships/image" Target="../media/image38.tmp"/><Relationship Id="rId27" Type="http://schemas.openxmlformats.org/officeDocument/2006/relationships/image" Target="../media/image48.tmp"/><Relationship Id="rId30" Type="http://schemas.openxmlformats.org/officeDocument/2006/relationships/image" Target="../media/image54.tmp"/><Relationship Id="rId35" Type="http://schemas.openxmlformats.org/officeDocument/2006/relationships/image" Target="../media/image64.tmp"/><Relationship Id="rId43" Type="http://schemas.openxmlformats.org/officeDocument/2006/relationships/image" Target="../media/image79.tmp"/><Relationship Id="rId48" Type="http://schemas.openxmlformats.org/officeDocument/2006/relationships/image" Target="../media/image90.tmp"/><Relationship Id="rId56" Type="http://schemas.openxmlformats.org/officeDocument/2006/relationships/image" Target="../media/image106.tmp"/><Relationship Id="rId64" Type="http://schemas.openxmlformats.org/officeDocument/2006/relationships/image" Target="../media/image117.tmp"/><Relationship Id="rId8" Type="http://schemas.openxmlformats.org/officeDocument/2006/relationships/image" Target="../media/image9.tmp"/><Relationship Id="rId51" Type="http://schemas.openxmlformats.org/officeDocument/2006/relationships/image" Target="../media/image96.tmp"/><Relationship Id="rId3" Type="http://schemas.openxmlformats.org/officeDocument/2006/relationships/image" Target="../media/image4.tmp"/><Relationship Id="rId12" Type="http://schemas.openxmlformats.org/officeDocument/2006/relationships/image" Target="../media/image18.tmp"/><Relationship Id="rId17" Type="http://schemas.openxmlformats.org/officeDocument/2006/relationships/image" Target="../media/image28.tmp"/><Relationship Id="rId25" Type="http://schemas.openxmlformats.org/officeDocument/2006/relationships/image" Target="../media/image44.tmp"/><Relationship Id="rId33" Type="http://schemas.openxmlformats.org/officeDocument/2006/relationships/image" Target="../media/image60.tmp"/><Relationship Id="rId38" Type="http://schemas.openxmlformats.org/officeDocument/2006/relationships/image" Target="../media/image69.tmp"/><Relationship Id="rId46" Type="http://schemas.openxmlformats.org/officeDocument/2006/relationships/image" Target="../media/image86.tmp"/><Relationship Id="rId59" Type="http://schemas.openxmlformats.org/officeDocument/2006/relationships/image" Target="../media/image112.tmp"/><Relationship Id="rId67" Type="http://schemas.openxmlformats.org/officeDocument/2006/relationships/image" Target="../media/image120.tmp"/><Relationship Id="rId20" Type="http://schemas.openxmlformats.org/officeDocument/2006/relationships/image" Target="../media/image34.tmp"/><Relationship Id="rId41" Type="http://schemas.openxmlformats.org/officeDocument/2006/relationships/image" Target="../media/image75.tmp"/><Relationship Id="rId54" Type="http://schemas.openxmlformats.org/officeDocument/2006/relationships/image" Target="../media/image102.tmp"/><Relationship Id="rId62" Type="http://schemas.openxmlformats.org/officeDocument/2006/relationships/image" Target="../media/image11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15" Type="http://schemas.openxmlformats.org/officeDocument/2006/relationships/image" Target="../media/image24.tmp"/><Relationship Id="rId23" Type="http://schemas.openxmlformats.org/officeDocument/2006/relationships/image" Target="../media/image40.tmp"/><Relationship Id="rId28" Type="http://schemas.openxmlformats.org/officeDocument/2006/relationships/image" Target="../media/image50.tmp"/><Relationship Id="rId36" Type="http://schemas.openxmlformats.org/officeDocument/2006/relationships/image" Target="../media/image65.tmp"/><Relationship Id="rId49" Type="http://schemas.openxmlformats.org/officeDocument/2006/relationships/image" Target="../media/image92.tmp"/><Relationship Id="rId57" Type="http://schemas.openxmlformats.org/officeDocument/2006/relationships/image" Target="../media/image108.tmp"/><Relationship Id="rId10" Type="http://schemas.openxmlformats.org/officeDocument/2006/relationships/image" Target="../media/image14.tmp"/><Relationship Id="rId31" Type="http://schemas.openxmlformats.org/officeDocument/2006/relationships/image" Target="../media/image56.tmp"/><Relationship Id="rId44" Type="http://schemas.openxmlformats.org/officeDocument/2006/relationships/image" Target="../media/image81.tmp"/><Relationship Id="rId52" Type="http://schemas.openxmlformats.org/officeDocument/2006/relationships/image" Target="../media/image98.tmp"/><Relationship Id="rId60" Type="http://schemas.openxmlformats.org/officeDocument/2006/relationships/image" Target="../media/image113.tmp"/><Relationship Id="rId65" Type="http://schemas.openxmlformats.org/officeDocument/2006/relationships/image" Target="../media/image118.tmp"/><Relationship Id="rId4" Type="http://schemas.openxmlformats.org/officeDocument/2006/relationships/image" Target="../media/image5.tmp"/><Relationship Id="rId9" Type="http://schemas.openxmlformats.org/officeDocument/2006/relationships/image" Target="../media/image12.tmp"/><Relationship Id="rId13" Type="http://schemas.openxmlformats.org/officeDocument/2006/relationships/image" Target="../media/image20.tmp"/><Relationship Id="rId18" Type="http://schemas.openxmlformats.org/officeDocument/2006/relationships/image" Target="../media/image30.tmp"/><Relationship Id="rId39" Type="http://schemas.openxmlformats.org/officeDocument/2006/relationships/image" Target="../media/image71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09BD67-7A24-3DAD-2A1F-E4B19B790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80446C-0098-F0DC-34CF-C6CBB5DF8F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D2C9EC-F916-9119-005A-D3687D36799A}"/>
              </a:ext>
            </a:extLst>
          </p:cNvPr>
          <p:cNvSpPr/>
          <p:nvPr/>
        </p:nvSpPr>
        <p:spPr>
          <a:xfrm>
            <a:off x="538843" y="669471"/>
            <a:ext cx="5404757" cy="73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4B965C2-29EA-4087-1BE4-36EB879745E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0C539FE-98C9-DC13-4630-FC86D7B96E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639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900AD-C376-4B09-7D23-176D27606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AB668F-58DF-46F4-26D4-B15E816A4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8A6A363-F107-B075-2262-F8CE71784D9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897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7A313-16AB-CC7D-523C-AF37D482B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46954D-987E-E7B0-4660-BD93545F8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AA2416-445B-44F8-DA0F-3BB405004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0053E03-B7CF-6E2A-144D-4720194969D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521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A05DE-6108-D549-2C3B-35DF0820C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F7D276-59AF-13BC-56EE-9BA0862C9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0845CE-4728-AE69-D4B1-8929BE03E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E87D03-EF2D-3B7E-1AB0-C1122A8A1B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67091D1-4312-6BF9-BB9C-30EB37CC2DC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883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29A82-16B7-6FA2-58C1-B33F0658B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72961E-E5C9-DB3E-A2E3-B43A58D43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D12470-25BB-3627-04DA-2427F5C8B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D74AB6-8747-B3FA-0E70-48E6088D7E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442079-8F6B-2F7E-FF19-946B61D436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FC0F7DD-006F-03F8-9C06-EECE99D02BC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20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40F85-BDAE-A042-FCA8-40BF0867D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899B2A-89B4-1837-0F89-2C8ABE3F0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D5E826-B15C-803A-868B-C3107C0F0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2272EB-00D8-2622-5A41-8CB228D37F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9A2189-0EDE-C690-59F6-84DC715CFC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1AEB46-8A02-B96A-0042-F48A8F9A0A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6046C759-1984-B858-45D7-3041FD674325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43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0B114-CD25-E8C7-7105-B8DF23C22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F1D9BA-269A-EFBE-87CA-E0A7BB522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CA9665-E395-E2A7-3A90-7EBBC0E26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5FF43F-3323-05D8-4DF6-537B50B015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A32CD5-BCA9-8A43-A419-FB99DFB5B8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4591B0-5A4A-F787-6603-66B772F68A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B859C2-398B-9678-36BE-EC3CD6077F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2B9C6F1-24F2-C028-D9EC-C7CA1928255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99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F90BB-64D5-ABD7-1047-9BF1FAC67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3EA110-673A-883A-30DC-C06331EDB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B55ABC-CC5F-3DBF-6459-27086E162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0E1796-D088-04EE-A255-F8DFFE336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34D3D4-CCE8-0D38-D48A-69C7E3D2B9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77EF14-69ED-6CF1-E9A9-DC69349FF2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7F1D20-484E-E77D-D50E-5CEEA71DF1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2337D0-2A26-5BE3-B310-5D78F10EF8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081FBD8-E09C-1D8C-3960-2E8EB1871EE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10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42B84-9334-76A3-037D-674ECAEF9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8F2339-302B-5B33-86DB-A7A64039D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F21741-8785-1EF1-076E-E7628F6AC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399B8C-EC89-4355-6C89-F6DCC974B9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3F58E8-72EF-B18B-15ED-EA71E2C2C7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B0520B-D7EB-F7CF-10C4-7F5CAEF59B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B5F290-19D1-4883-9C94-FE764CDBF3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542014-2F07-C801-3B2A-A20BA6FDDE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E251CB04-5459-9B69-24EF-20C7F27FB69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97985F-84A2-95DC-8E35-09F2FC3522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2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89104-ACAA-7E36-C67F-CCD6E5E7D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5A784B-BDEA-DD40-57CE-5EC0EF8DA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9FCC0A-EFC4-F4F3-9E37-92187A27C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F42F47-FD64-325F-AAFA-6E7EFA8602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A99BBD-8005-0F93-8E7D-1AE3D9BBE8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F989C3-3C01-C8CD-4CC1-F54A58C29A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6A5125-164F-B885-1232-6B5796D9B2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583FAC-7087-B3EA-B9B7-5500CBBC11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8557AB78-60CF-FF77-A43A-222AB5777785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7D0DB4-75B7-FBA0-9DDE-F60EFA9B58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F250A1-E34D-C4AE-0452-BDFED50283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32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E29C0-517C-0532-FADF-66E517863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14BBB8-3F01-D6C8-8C7C-333C8A0C1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495FA5-B288-4818-2AED-C38229AF1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B33B35-4611-2AE4-51C4-409A8F742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EE991A-0CB1-ACCC-F75D-8A3034CE30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C25447-2375-917F-C776-E44D151300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D4BC0D-BCD9-5AFE-B693-10A0CC2B15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822350-F51E-15E9-18AF-6BA748243D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A97F0B-B289-AFB1-6B90-10DE20AF48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45A890-D6F2-C93B-4EA4-AE6981026F5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3AC38D-C3D1-2438-0651-ECC8A947C9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26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4691E-9A7E-2B8A-A1EC-832C6029E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25CF9B-D3A8-EEF5-5D2D-3005CD73A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A5EBE9-26AD-C62D-6EC0-F123A52CA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01BEC9-C124-A19B-C3BA-E3A5C5543E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1A068F-9039-3C09-C61B-77F33524AF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840B53-70AD-4433-5F79-D6D54B1C84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D15746-9D79-8EF1-E454-205472E6C4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D51C4A-94E4-1959-96B0-FBC57A54E3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3F4187-96BB-ADC1-ED64-1B27297FFC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FE348D-2B75-58E7-7847-B1D5D82041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62D0EC58-0733-CAF4-92B2-D2C1E9F834A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E4764EC-2AF5-D1BA-FCE0-042FEDA3C19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84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84D50-82BD-1DC5-6B0C-0153CEC6A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AE6139-9A17-B858-DF78-B95E22947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5D0373-0E3C-1ECA-FF39-EFDB64393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EB14E7-4486-02BB-8007-B30059306F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DC5050-D10B-464F-497C-9BBA83170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181481-94C2-4B3F-B7BA-81A1AB8FD9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080A1D-1BE4-886F-7834-2495F1847F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E90682-ACC0-F9A1-5F3D-B4AC31287A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ED600B-CF11-031A-921E-39E6CE7CB7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227AAC-FEA0-EE58-C894-EA903937E2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841434-03AF-371C-07D6-5F83F69413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7E37DBB0-92D9-89BF-2E84-9B342923A86D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5186F21-14FA-FD3B-72B7-FFC87221AC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49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89FA4-8E15-D48E-8171-A970210B5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94677-F5B5-D201-771B-7D507BA9C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AB7073-4C78-0AD6-D8AC-FAA75B757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56DDEC-2091-C9F2-BC10-D60FFBF61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5F2598-C946-90C0-2A35-F7268FA575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0F3D96-A966-F930-85D0-5F396E119F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D48336-6549-8CF8-BC69-C2E756667D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22900D-3526-6350-B1F4-B23530899E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9CEB3E-64B6-D9DE-FCA9-1A1FB1F2EF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078748-008C-DA1F-A089-6CDD8A196C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A14075-34F0-3FF9-02A0-EA52B4A1BD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E79A5F1-6E35-0D8C-D11B-DD02A00CC11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054234B6-59B0-9BAB-297E-CD38607FD53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80B1843-A4DB-36AE-B072-43D9BD99A3A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85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65C21-2053-B164-1218-2615CB39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884D2E-EBEC-2B5A-65B7-17657B314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42B671-DB0D-BAA2-EFD6-274FBFCAC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72DB1A-DB18-01EC-E8FB-39E2C6601F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166EA8-1665-5EEB-42D1-AB85480BB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07F19D-4DB7-E429-7720-A9B2CA8443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728684-B8FF-2E1F-F71A-07CD625E66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1BFEB7-026D-148F-AF1E-51802E5FD6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633CB8-1039-130E-82CF-B82DFEEE3B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F8FA89-80E3-3B66-AC39-45558FB025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A8FDBE-99BC-C192-E5CE-D98DF2D577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1C1D0B-C9F2-5924-04BA-F51044572B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DF4C4B9-1B54-0D06-9469-F329A4C5958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E959A84-A72E-1B0B-9B5B-DBC5FC5E64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9D44884-5A89-A617-6534-E2EA813D9CF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395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1F24F-0BB0-728C-A4DB-AF4509D95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6A7979-CA4C-E23F-84E0-30480F5C9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44881E-607B-BE55-2D76-021D90038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BE03D6-665B-E857-0D14-2938E95594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095B05-4A5A-418C-0055-7E4D41590E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C470BD-B742-46C2-0978-180C9B820A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3558DE-530D-6750-2223-EABAAA4FFA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E539E5-3B19-16EE-5410-1EBCEF06FB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597A69-CB51-2DFB-C5FC-8868D0F565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355AEE-427C-D704-048F-A8A2F03BDA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66CAC6-0D09-AFFA-6753-0771A6B45B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FE8B30-730D-6BF7-370A-2052A5CA9B1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65BF890-C92D-681E-7A8B-17C621080D5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7BFEE37-629A-03D6-0A81-824E405BEC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9AE778A-444E-69DC-2BA2-2358731E4AE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5B2CD2-3773-DB04-28F8-8EEFDD52690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959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9643F-A5DB-F325-B17A-AA14AB8E3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1D73F4-6157-10FD-A1B8-1404D29B9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5F7B5D-57C8-FF02-3129-1A22B2E9A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F3281C-CA24-184C-A19E-037DF84FF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B59F2D-F2DF-CDFF-A8AA-F1D185947D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F61067-3D2B-1676-1655-702E2AF5C1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0DD0AA-5B39-97A8-66C0-5284AD2823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3B153D-C1E4-60F7-107C-F8DCC2DC8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5D0B2A-F2CA-8130-DC1C-E79BCB4A0F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02E2C0-202B-E41F-E0B8-0174B51C43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49642B-11C4-77B6-5939-0F91E3856A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726356B-DD32-3FFF-0DBC-BB22A94B1BF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739723E-7A96-3529-1F7B-8B5AAFB43CF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BADD0F-BAC0-8484-7BFE-4F429A8A8C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42C0B0-8865-D605-606A-D26E4EFDB97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60A1E9-CA3E-8334-54FE-49F2948E261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2547690-6D7D-D8A2-2B4D-1E562E7F5E2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52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EDF4F-8864-DF70-1EAF-60A11EC89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C40B2E-8A77-3355-639C-49DC1DAE4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A665FD-9947-2AC6-DDB1-93F1DB983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02E29B-1F9A-846E-004B-F9E6EE1D8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3E74D3-3936-FC66-D74B-2E41E7FD14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967CA2-F53E-2532-985E-6567447E7D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1A0D67-9102-0CB7-98B4-23ED3AD8C7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6DFC4A-493E-E859-34E6-C90CB3AB46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D692B1-BD44-B897-7BED-10CF3B8198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B8E52F-4B84-834D-D91C-E5E450F819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AAD10A-56AD-A044-4D2B-05ED8E9863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F7FAFA-25E2-1A33-FD88-4DEF85D84A5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1BC3AE7-80E3-5D73-A43E-9580D84375C7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A66B71A-675E-C5F0-1B18-3594C38AD0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38169AD-3435-2182-180D-68C984ECD07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376692F-9352-F083-66C9-89A7C84E4CA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0BA4251-1B94-56E7-C203-244A0D69CA9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F0BFFC5-188A-D1C3-2C9A-DADDEE4971E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22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1109C-1885-278C-8B20-4AFBEBEB4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7CE0F6-5E34-67BA-DA60-35E6B5311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72857F-19FE-B8B1-A373-2ACA6E404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ECB8E0-F6D4-E7F8-2E30-DA0937D4B9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AA35A9-B065-AE89-BFA9-3FAEFCA9E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987BC8-DB31-03A6-3108-135066E152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9FEE3B-9C5E-E138-DDF2-49150E63B8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D7208F-ED79-0D5C-882F-A0DE3343CA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79191B-5B40-7413-7C16-36F2AEBE65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D6B19A-7325-0477-DD44-426A418ED6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8CF57D-27BB-B6EA-010D-D88AEEC842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1760F0-C3AB-C6E6-1722-0FFA82241A7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5580B75-BB8E-CB1A-F208-92D0AF3CF11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DF23155-D7BF-0EB7-002B-06947E79D4E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D56FC1C-DACC-9C97-ACCA-1B019A14702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3B98326-428C-49A5-CC93-F110B5DE1A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AF43666-D4CE-1BA3-2714-C7F548D0D3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737FD56-02A3-4775-5F80-851E45CD668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C654EC4-4E80-7D5F-C232-4F7686E99F9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493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822BA-751B-7D3F-C2B2-B9FA420DB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2003E3-E4C8-6397-A978-68166EAC6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7B21DB-1355-9D0E-9F8B-B7835FB23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7AF4EA-83EB-F613-02B7-DB0CCEE50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8802E9-AA6E-F8CF-05A3-B911507461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6FD4AA-7A8E-62A0-6785-7303082C55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B444C2-9E4C-BAEC-09D3-F5695DD65D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262801-58A5-C3ED-CE3C-779B6C9DE2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4BFBDF-A378-AE04-9636-C55364CBD0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D0A333-249D-39C9-FD5C-EED8D2CE82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C51203-1960-87D2-EE0B-DB0479AB3B5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80C9B88-F2E5-836A-33BD-44F642BFB8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9E1702B-0E9E-63A0-B985-71B27B09A9C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D5CAE15-953E-CE3D-D755-CDECE4170B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94E4C0-DDFD-2CAD-5D94-4DE302A33BD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30A79D-846B-A7CF-077D-DA64C424325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D7EBD2B-EECC-2C4F-03CA-81F61E5A506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A998B54-794C-AE69-F68E-20252DE3149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002C2D3-9AE2-7BF0-052A-ED56BDC3B7B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279A75D-C2CD-33BA-18F3-D30240920B4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97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BE151-7979-E49D-B375-BB196ECAF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1B5467-CAD9-B23B-C82C-82FB1920C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B1A4CB-95A1-1AE1-3523-AA7315A08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10C0EA-46A6-2254-C166-195D30589A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109F9E-7BDF-E6C1-59B7-AA2BDFA8D7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D02CBE-509A-3462-AF4C-EFCC695584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0FC13C-A2D6-A528-5F65-2BE5ED2839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B245DC-8E3F-E3CE-394E-9E9BD93610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6D74A8-712D-16D3-FF89-69C0F0F880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45F8C8-CBBB-146E-778B-008BBA2824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995194-9F6A-A3C2-D6E8-D0C1E19521A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BA33AF-3C08-6C7D-82F2-295430494D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96D5F60-07F5-3FC7-4C25-49762F8B6FB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03BB0D2-550F-EA0F-1F9E-20127632A5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935782-1D58-50FE-8A3E-42572E56A0A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22ED30-039B-10EA-CDB0-0E54BCD8426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C71F6F3-1E59-DC58-D5D9-A793EA8FE11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E22376D-3DB1-3EA5-431D-89A0F0EE8F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D7AB692-B3F4-75B2-209B-5C3607D218E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1688F8C-1E11-85CC-0DAF-DA5AEC1DCC6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C8B3815-B3A4-CC86-DE60-5FE26206A3C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04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5B48E-FCDA-24DB-AF60-FE90EBFA1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4FBE49-A043-2E43-E5CA-A38F0434A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6CD975-F3A3-954F-0C54-87B1F3A93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8B5DDC-48FA-C88C-A3CB-99E3C1222F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A6D299-1450-C2AD-DEA3-4FAC55FAAF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C0D76A-7EB8-2039-49A8-9ABD04E405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E07A27-7BCE-171D-E137-FB18B562E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EB93B2-C4A4-CA22-7AE7-40318D503E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77CC23-867E-F347-C3C8-F79A94F497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38E708-D187-FAA6-3B15-75E19AA149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CAB005-B2FD-7B00-62CA-7FA2798D7D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2E2D34-74B9-9BC4-2D2B-9F8AE836BE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C406D39-05BD-7BF2-7ED2-D5B9DE858A2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B2AAD74-D46F-ED8D-91CA-8DB1E94CB1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F7C634-4FE9-C7FD-27C6-CA8D8B039AC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AA08E6-EFA6-35D4-019E-6B65BFF441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6FDA3FD-4318-493C-A4A7-5B5034E0293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4770344-9B8E-1C4F-0D8A-522861251A6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490ED80-93EE-C24D-F0F1-494E6EB4278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8B9CB56-A067-3AB1-E262-753CD933B1C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D3AF910-9428-C9C0-938B-2C449C8E97F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9AF5241-89ED-ABAF-C9F4-2AADDE6FC1C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174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812B0-287C-D7A7-A609-6A46E2A09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69DE5F-9E0D-D0AB-F7C0-1A3C45CEA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C343C6-3C99-D9BB-DCBC-94F2E5ED0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8101FE-05F0-2D00-2BB9-30CCDE99E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E3354E-F225-C307-6B19-592EB5B44C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D67AD0-F565-9C93-00E7-B2969F6F41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72D619-EE75-9256-503A-7754FF45CE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2E6A9B-597C-F435-0597-9FF6FC934B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DA9599-FD7A-A396-376D-B75EEF8A7F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3D2007-8E21-400B-A0D9-BBBCBA76BD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0C8B19-90CF-2A4D-2977-3211353A6F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41A5DE-EA21-2C48-51F9-0DF5A50BF4E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AC94AC6-1DBC-84FE-A667-7E7405D43CD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BBF903-87C0-7C05-9D52-63C31CF145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C80FC24-A373-6E53-DE7C-E67D3D4B1F6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96F5A4F-39EC-B10A-D861-D67F1F217D6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B0B75E1-C937-64C7-80C1-21D5827D2C0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8F372C7-7AF6-C4BF-903E-D38C2B33411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2BF5069-6E6D-A6B7-4AB5-B1B5620D52D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D57214F-6A93-82F0-FE73-5AAE44FDB20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0DBE8F4-12C0-67C8-6F19-1FF5D09CA8B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446AB08-F293-7DCF-8503-F9B368ECF7E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C923A58-E1C3-9A70-8601-5490F327D39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911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DCA5F-FAAC-510E-FA51-D0A078D4C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DDBA1D-3054-7765-E6F7-4A3C24693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36A5F5-9954-1A53-BA2D-475FC188D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C2F05B-BE61-C5A1-4AB5-D50B94B93D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AAAE3E-1C94-7030-B8D0-C2FE6D13F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99B5CA-4EDD-D4D9-7EC5-37904A6FF7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3BC890-79BA-F349-257B-9DA2DF85BA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96BF0C-CACD-B64A-C10C-927FBF7907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4398B6-C71C-1BDE-1855-F318A93AA2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B65020-BB37-DCA8-9E83-217BBE3AE5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5D931F-EEB6-4AF5-A133-F074F4C931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EBCCF3-D70D-A9BE-7F30-7EF729F35D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E94FC54-4CF7-701D-63F7-844281E624C8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380227-BAA0-EB0A-5BB4-A3E422136E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E5FDF7-E4EA-E776-C470-8565819409C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EE591DE-8F79-E186-9D75-8DA2831BCC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19FD7D-B15A-A40C-1C1F-9B0ABFC86B4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6D3F7B5-AD84-EE60-0A12-E732F6A419F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6F64815-6E13-22FF-9F55-7605EFA482D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06AECB-0EFE-35FE-BBDC-28EC2ADA664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6E3016-B16E-EFC0-6E5A-D728A9064C5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2EE6B68-2130-B261-2DFD-E415A1B20D3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7BD7DD1-5C7B-9E2E-B876-7D76CA48DF1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07E94CC-04A8-445E-D0A5-E1139FC97DD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2919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5E612-E3CB-9713-55C7-854BE8DD4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8C3D1A-FD4E-4A55-E98B-D234C07F8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ACB3BC-D6FE-2F3C-E82B-1DB3A04BDB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FFB0A1-E64B-94BE-D81D-BF5C1FB80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5C7CAD-732D-BBEE-B026-2E6A002B37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829485-2639-B30A-0B23-14AFF92978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02B9AC-145B-CCC1-BE7D-4CF4BD242D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CDFB3C-6927-447A-7373-82F329CDBD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E4D329-DE11-D8D9-8EB1-648D64A27F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96652E-05DE-9A71-AA0D-38FC74FFA2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D38A9E-6D86-4881-AEE7-66FE491526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D5A5DD-BD8A-C8F0-CA24-0FFA89C83D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8DAAF9F-343D-4AB5-9659-F7D2F4BEB01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8805248-D516-3ADA-8786-741156221D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5BFE72F-F3F7-20CB-733A-8BF7A6378E9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55A02A3-52D2-8240-7AC2-41367202EEB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38516B-0A6C-FF19-6577-357555B6FBD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2ABB531-0C7E-95B4-F97F-258C4A2E3CB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4FBE0BD-8254-D93C-2BFF-3B9D72A7420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FC6B1E2-872C-E3D1-E729-74E517319D7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D21A1DD-A086-09BE-4850-3609B98CDBC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78BA66F-F089-81D3-BD55-102FC0AFD23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FBE2139-9421-88C3-B347-927F21052E3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95A7F69-D8B6-BA39-2EED-91B87F8A5A4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202AEF8-03B8-8672-F001-F712DEB0F15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11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C4D77-F45C-2344-205C-5384CB845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BC46D4-F947-1857-5BA5-DB91B368E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AC2FF4-4883-1D83-B170-6443A8FED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1F9EF0-2E94-25A3-FC27-0E9374A77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09FED1-286C-B575-B871-2C04FB5FD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D552BB-27A0-BD02-62DE-822E62BCB6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5AAAC2-980C-5B94-A572-9631A7CD31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CD8F19-DCA6-6FD4-A303-86B1CFDBDD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2D456C-1A28-70AA-8D20-94A9272E5E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656F58-DD2D-99F2-29A7-3D332634C4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1E2A8B0-253B-ECEE-AF7E-9CDA0A486A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D197CB-41EE-99CC-B199-A3C4A5E2A9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63C221B4-C870-1707-C9CD-1C365BE952E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93BCC7-A5CC-C5B8-2713-74EBA70EE1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CF9EFA-6CB1-91FA-BED6-C208CA9B64D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6F45507-A4A1-7B77-1D79-B0C735852B0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4749BA-AADF-657A-CED2-9A163055FA7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6A3C3B7-0824-936B-3DF2-015FF7F6E3E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F103BC1-5A3B-ABAF-0C75-4B2C2C7B72B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6CACF26-1DCB-FDFC-DBCC-ABF5800F2AD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9A8B551-3923-1415-D59D-CB676C2A73D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F067D30-3D85-B17E-8AD8-EA26EA15DC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95A26EB-E106-DFB6-4E73-65B87D60A2E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9C9F8CA-D98D-FF00-1626-8B1ADA9FB74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B6F566E-3EF9-57A1-420D-21958681031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67E880B-80A5-19A3-BDC6-DDBD605EC19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792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43254-0195-92E2-C3E1-1EEB92CEB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1CE111-B8EC-C6B3-04AB-A588F5967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FE236D-9ADB-08B6-91D4-9E92D15E32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CEE982-CD86-33E9-7EB5-8FAFB116A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8999D6-EE9E-180A-F569-94316C433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01F2E3-3769-3FFA-76CA-A9A7B8C1AA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696630-4B01-C8A1-E9DB-7D2E0035C2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1A2929-6452-864A-AF4A-C4EB042C15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92431C-EBE9-15A5-FCF6-56B1FFBE72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5A61B1-1006-0FFE-E7AB-C9BA780B65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E6B8FC-483D-46D7-9581-9F5669349A4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F896C2A-700E-60A7-47A2-E594D36B0AB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C5157A1-9887-81A8-87FB-4DB31759D75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B87351F-629A-259D-FE8A-BC17124B5B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CB93BBB-8095-7E3C-AC56-09511021184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404968-339E-2815-3A09-EC38946C4C6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04A0455-E2F5-158A-E3F5-3EEDABD0399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E8CA2D1-C175-D6AD-333F-A81EBAE1E88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F2D44F8-6FAE-A909-1BD5-93029F29610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24958F6-4EB6-112A-A103-C973975BA28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67A01C2-9CB7-7699-047B-1744DDFFBFF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FFE8EAB-54D2-5E9B-84F7-9CFDA7F121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7E1EF58-E5D4-80ED-EA85-F597BEE0B57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D98FF9C-5A3D-B0BD-83A6-50C09ADB47E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842DCBC-2984-6E00-EA2F-52F41DED0CC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7742805-DA8B-2BAE-6FDA-3BB668C2207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C2FF5E0-9122-0151-E97F-60A881B570F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050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17104-C29C-51FF-6A79-310179193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637311-C9F4-869F-2A8D-3E838A369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246F75-9E0C-00E7-4562-77CB7A77D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CB046B-6989-E191-2F75-760C73BC53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F8CF-10E5-5FFE-FEC1-D809E83E41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2D2C7A-8DDF-B933-3D4B-E281BBF31F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49AE6F-945E-5BA5-7908-5AE51257FA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2196E8-9701-2D3F-4C47-7C434C831A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507062-636F-B343-F0C1-038218DD9C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F0CA34-1919-5525-0782-A0B2A37097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12F721-A948-0FE2-2059-5679D4BACF0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491FC8-5FD4-B8C7-4F94-1F557E1AF1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88287D5-9A30-533F-C3D8-DD8F85AECE8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72C1FC-16F1-BD5A-FB49-7B63495B9A6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504716A-A9F8-2098-F80D-1600543E463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1E3388-6C2A-0ECC-BA40-2322182515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531017B-0382-E23C-49E3-BDB49212FD8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DB42817-9EC7-DD0F-5F70-876304AEAE3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469BB6F-F854-A982-DD9F-858613AED44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861D6BF-4CDE-5E39-7085-BAE8A9D069A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686F9FE-3978-3FC4-D928-E2ED6F3F21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D91F21C-3D32-3753-B5F4-969715F2D60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2A738C9-C91F-7DB7-B174-97749DFEF5C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AF6692A-4E3B-A456-DC77-4549D5C87B8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8FAE8BE-35AC-FDCF-5A4A-FB88A01B143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CDF283E-3A8F-BF48-A67A-BE19D7401C7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5A9BDCA-E9EF-D1E2-6BDE-2C1C0E6B8DA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8432D51-9CBF-6778-6335-E1094109E0C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009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C5CFD-4099-99E4-FF75-8303C714A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A34B3B-8505-2714-B5BC-76B42EA6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CCDB50-2968-76C3-1265-BE7908B14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B63DCE-0752-A496-ADAD-CDE6BCFEC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4DBC46-B6A7-515F-7F06-671F6416F9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EB3F97-B958-EBA1-5C50-0C8D6C2184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F9C81A-DD50-C89F-7929-662044C6B4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9A6A9B-647A-2F9A-1E66-3A9F69975C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8DA908-410F-38F1-5C5C-A88511F628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239900-EE3F-5084-D5E9-8FB1617845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FCFB6F-E3FE-FF44-B951-B21ECB0426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C5ED40-3DE0-E376-F9B9-7A6EB1D3ECD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FEE3966-AED8-1BAD-11E4-3EEB77639E2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187B4F9-7A28-2BD5-CDB4-BAEADA8602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25E91A-E432-3198-149C-B669E140BA4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E3D779-262E-0488-2E33-452C21547D0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7CA56F-D7B4-2A27-BA6D-F8315C9A3F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62DB9E7-47E7-2417-18CB-908C627A97A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AA29007-EBBC-F96C-B81F-600749A2DB8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23B5231-4F87-A9CF-3C14-58236F4DC9E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FCB3CBE-F968-B939-DFBF-94BE20B5AE8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66D594B-C4C9-0284-6F19-00D9370A926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5F09F4C-5A2A-7F60-F24A-C373333F95F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4B520DB-B401-37E4-8B83-9148A2870C9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4B93E84-A6FC-20BD-CC7F-682A3B0F481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BE93900-9691-416B-E897-DAD4A31A27D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14D7081-D5A5-7144-897A-E7FE90DEF2F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74844B6-EAAC-E5C2-B260-7C65E2E7750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3FC84F9-2F9B-B6B0-9851-DCF2A773F2F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2776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262A1-B03B-7948-3D56-276EF793A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A29262-9FCD-715B-CA36-29D26CC6D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8D34C1-CD15-67C3-6404-77482D7AA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87052A-3275-29D9-D383-841C199CC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ADB51F-3281-F9C1-E8E4-C2E4772A5E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8C44D1-A5FF-D648-4C60-AE252E25C3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467FE7-654B-FF74-4A24-8A2BC122E8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560332-13C2-6817-2CD9-038858CB2B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EBEDA3-B751-CA6C-A921-FA0D521535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7C1E27-055D-E164-FDEF-2C6BADBE05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0FA606-A9AB-75E5-2CE4-075C6D82B7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7281D5-435A-F811-D25A-590F3D1BC2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48634F0-BECB-C19E-0FA7-C624E41008E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3A7DE9C-08AF-F05C-C7A6-44C181EBE9B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6930731-3F3A-21B4-F3AB-BF8CBB68871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72CD923-9F71-F495-7FEB-365D83DE674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AED2F82-E947-0D14-8A5E-1B63578436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F4792D-2599-517F-F8EB-098E0A865F4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97498E6-85FC-5754-EAF3-2AB392334B0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395EFBA-01F4-A8E8-B4A8-66EB653036C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C63E758-286A-AEB1-6DE6-EF6F254B682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BC004A9-5C1D-640C-5B0E-DB12237F5CC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66E6325-8EE0-DCA1-87B1-84A92F4099B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2E52FD9-9402-EB01-7D00-A131243686C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22C58EC-C017-D6A4-DD53-7FE4D6829B2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18E371F-C6A5-A769-5C80-36B6104008B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F2EBC03-6EE8-77CB-B06E-BF620506565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AFEBDDA-6A9E-5E41-E8AE-896E0CBEFA3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BAF5BE8-5C62-1118-5C24-14B82963299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0939131-ECAA-4DB2-3EA3-10E3171E170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8138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83A9E-3582-87E7-8EF8-98D6C7BCB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41ED08-3AF6-990C-D479-96B4832EC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96E003-E8F4-F217-9AFF-DCA50B045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88CE13-5E95-93EB-06BA-0A4D4010A8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9F9CF6-27B5-0DB4-F18C-784A12C5F3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A356A3-A4A2-A9F1-69CB-B0F1CB2D75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90DBBD-B81C-CD80-306F-4CB36CA1F7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9A0048-72C3-A943-44CD-C161D45E3C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C09F55-F4BD-F3C2-2D88-121ED7F909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5F8828-AF1E-3BC5-AA95-D799E305DC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4442AE-3DEA-1FF7-FADD-396C77FAC2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309BE8-312F-188E-46BE-14715DDACD8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A6B7AB3-0D93-CC7F-AF84-E3A93881C78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501BA2F-C87F-CF1B-7CC3-47CB046BAC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B23D95-28EC-51B8-9715-64BFD4C3DDF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F67A493-BA07-DE99-AB4C-A846C953FC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80F363D-484A-F4AF-F9AE-4A582695243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13CA57F-2A9F-1560-0DDA-7E00EE9DB7A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D70DD11-24F5-9186-3EA1-CC205CD518A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A0A2038-C9A1-9DB4-3155-D35C0DD4407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1946741-1AFF-623C-C601-8E3E9A1F10A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6EF8540-2E12-4EA9-E412-98F7BFB17DB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F6F17D9-2244-BDFB-F999-5AF17852E83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E3B82DC-6486-2321-EFEC-F5FB65B3171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522C361-E8B5-C0EA-28EB-F90E843DDFC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1D43A07-0226-81CD-67A8-8147A34BA8D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5C4A4CB-8038-B608-5B81-01FE7A07E5C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873E1F6-D2BD-3618-C240-5338BB68A29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968DF63-DD5C-0631-4130-735AF345B2C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CC12789-1A76-3C08-3B7A-50369073323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BDF290D-8A78-77EB-1C3A-747DE5B5202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0288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406D1-BCA5-D7C8-5771-7484F9CDF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0E1707-BDC7-1AA8-00DF-DF16F75F4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23F0E5-7D99-C761-BB04-F4147E59A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D95359-8860-6317-BD62-78F1A6DE60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E89554-E384-0198-A2CF-69AA965416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C9D9F8-DE64-89D1-1BE6-C143EEE8FB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5F0357-5F5A-A0F6-6F05-FEA01506AA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7BEA46-3D9E-8BDF-0223-79A787F7A6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D85FAE-4AC6-939D-0219-8E340C97FC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FE0B44-74C0-17C7-45C2-ED3CA68173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9FC057-CCB4-4DF0-AB03-641B56FC1C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E31BAE-EF7A-98D8-3B2C-DDAB201F6A8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60BEE45-2E78-0D51-7D9F-3631AB44CD03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DF5C81B-DAD7-65B8-1F9C-B5646F1DAAA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2E989E0-BF17-B97E-CE37-95F5322D60B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32A96C-01DF-FAC0-92D9-E71257012CC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99ADF02-5FFA-BC88-7482-2C670B4F002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80CAD8F-8C0C-6FDE-356D-F1C187FA062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652740E-8E6E-8A06-384B-599BBB3CA06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594FD22-8B7C-160E-9CF5-55F18E7FD6E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33731D0-7638-A2B2-6DB6-6F09C04AAD6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7BB0F05-D6BD-F894-4C7A-AB893BA864F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8B75901-5FE6-CD8D-9C8E-7E65E4EE0CB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3AFFA86-AA5A-2D1A-80B6-BDF0A37CE44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B9A7FC3-EB5C-5661-A34C-37C50CA925F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B771B53-5B63-F8EB-E295-9857D2E4B21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356155F-0153-2E63-CFAD-2AD083705E5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607CD7C-E11C-C6EF-942C-975FAFBD8AD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4BEC212-935A-C4C1-F553-8A86D745C21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B77EACD-916D-F1A7-14F1-B8D19970C54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03A9DDF-36A0-789B-13CB-78F9138C2BE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83EF8CD-3EA4-240E-3FF5-6D5427B488D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5302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72B3D-F100-B9D1-F504-AEB3A771F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2E76C8-DE08-15E5-901D-D90D9899B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3923F4-691A-447A-513A-5D83017AE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E8C7CF-2029-3721-0C5C-12D5F1A4AB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E5D93A-08EE-90E5-9BE3-C62942C20F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32E5B1-3D2F-D19E-6466-9CF46D0E43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8F3636-4BDB-428F-E6BB-7B1C2E36AB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8DB86B-73CA-3E77-3114-11FDB397EC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0661E5-4B9C-2216-75BE-9153320C2F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575E74-E624-7245-79BB-667B0B953F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39EE20-9616-0ED7-C66F-E33AAF4145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57E931-72E1-D229-031A-F6DB9CA5C1B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3B79A79-022E-08D5-E5E8-6400CC5A5AA3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71CE695-F4FD-31D8-E735-04D1CA7C57C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A58E6D-CC23-E619-B56B-63F43EF12CB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9D1045-31E7-57CA-8FD5-6E05CB2059B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5867A3B-0BC4-5B0C-E578-D8DA41CAFFD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E80ACBB-E76C-238F-A808-5CDCF182639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A33FD60-DCF4-8CB8-0E33-B8885C057FC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33573D0-C8AE-9E84-EA16-EB34F96E211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D45EA3A-CCEE-8F33-52E2-01787640A64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F175B2E-07AE-605F-3679-F7D564EC4C0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123441A-2DB8-F573-D4BB-C8195C32031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EE8C754-1526-09E2-AE4C-52FC74FF858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8AA0071-30BA-9434-9AE9-BF6E9A93496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93D723C-5731-E2BD-28A8-67454EB6C7E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CA2CD0D-AE54-13F9-EE81-D39E232A063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2543689-2F3A-33AB-3338-336861CF485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B996E4F-2CBB-C16A-E4A1-5BDC1A9C793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138A078-53B4-E3CA-0949-96CAEDEEA1A2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33FD083-6401-CC7E-1E7C-55788CD53D4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60E4EDC-6190-9DBE-0E25-63269504436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1762140-481D-63F1-34E1-F97E5DD46F5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8135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224E4-FDD6-64F0-B6FF-B93A5F9CC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9441F5-43BD-9AD5-CDAA-C27E705C2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A788B5-DB38-67B1-B148-626E3FD9D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77E128-93CD-FB2C-99A9-005DCF74C2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C44292-0743-9188-306F-279A76DF76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579BFE-D3BE-A902-321C-D2393C2122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5B93CF-2DB4-7235-4E83-9BA28B4ADA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6F03F4-23E5-081F-2E7A-2C05671522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0BD731-2790-3559-BEA2-9BB879A748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C288CBA-16CC-5E4B-DBD5-6ACADD0F73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8771DE-F664-7CA3-45EF-FCD82217A6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ACE95C-1D27-5699-C7EF-2C8CB2306EA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E09ED0C-ACD9-6AB1-9D8C-EEC9BA73E5F2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B86A017-DBB5-D0B6-400D-2F4F81D12A3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3F2E8DE-5BF0-1126-402C-1D4DA422A9E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C1776B6-7B52-BCF2-F275-80F9EBFEA9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33D7427-7E57-50BB-7B71-FB3E29BCF13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4DDC847-FADA-E796-FEDA-9C651031293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9152D82-0FA8-6B59-C0B3-DC77CA1F961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B1F77E8-FB86-CBF8-8E38-F8E4270E207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A749B22-FF62-C17A-86E4-2F78902F56F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4DEBEEB-FBCF-60FA-EAEB-079187577FE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F61C391-2F83-9FE6-5F18-A726B45460D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A59F8C6-7528-28F4-5AC1-149D79F9560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419DA9B-876B-BEC7-D239-6F3A680778E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4EB5609-7802-3303-3651-B8C9BB74D54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3440361-DCE5-F6A0-A966-FEB5B48906E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AF966DC-B323-3E58-BE0F-C4F3FD50DC0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A2BE9D1-3B52-1D52-A80C-3EB62C6DA96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82B8468-3558-A8B1-FB01-518BE21F0FE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A9673B9-E679-09BD-4E19-B57C60639C6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9781C28-FD15-23FA-2721-6B0C6CD24428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BB322F4-15CC-6664-04AF-EF71959B54D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750283D-4087-9FD7-54F3-B16553EF998B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283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387C1-C2E9-D24B-482D-DFEF6024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DB462A-DE58-251C-D007-81BE4B774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FC119D-8E7B-BAC5-6259-9B19BD5E4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DF0086-2910-F101-62F0-00EB0AAD5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3EFB6C-9228-F167-1451-BBEBDD92C9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398FD6-371D-7D80-4DD2-9821A716B1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F53045-379D-98F2-78DF-676676F1CA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E0C210-4217-E09D-EA7E-42E4102411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79F4A6-C26E-1B18-C69E-F6E0E6CB1A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BAF0D1-99FC-2234-EA3A-0C8803009F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8EC31D-F3C7-4703-D5E0-75EAE4DEE4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C75A29-C028-FA9D-978F-12664D5D21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3FA3598-E7EA-25D6-948B-A0CFD5E8E1B3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BC5D930-6DBD-2378-ED43-C49898075D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173976-35D3-5B34-3F48-A77289018C4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3B1D65-9B76-F489-7013-53443D2DE3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C93F6FA-8D41-1960-E973-4D21DDC6A69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3BF5662-5651-146B-DB15-54DED1FC8EF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15A12AB-E05D-EE7D-9EC2-52B8797A554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2908567-46C3-328D-D65B-EEA49D974BA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8670CB4-D335-E69B-B8B0-68275682D05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31FC5A7-A9BC-5702-B655-4759BD9777F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2118213-F14B-36FD-BB87-65BB4878FB2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B98EAC8-A0FE-C613-008D-19E7D850BDA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72F05DE-66BE-8BF5-A874-17B5007CBC3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F502C67-D6C8-C25B-779C-9CCE9BA5A68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7513C8D-A952-92FE-D262-ACC06BFB918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F8F8C58-3DAA-E937-7B0A-A940D62200F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2CE5C81-6DDE-FE68-766B-9B9E24F7BCC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BCC243F-52C1-F494-7700-BB851AA7BA6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B0B7C2C-3A11-BF99-1260-61CAFB8885E0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7127167-4427-7E88-7247-2FE0B0144E4A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3D76420-A24B-AED0-0764-A22DE368589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910E0C8-9FA5-BA74-CAC8-80E287074B9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0F32287-892C-44DB-817A-2EDB0816B81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9611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A1041-242A-606E-B6D4-B72AF4BD5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D271F4-392A-3EE3-6B6E-2E3BC4AC3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2955E1-B8BC-8F0D-306F-69CA7D4D3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141EF7-1B63-E04F-46E3-16A0566743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861161-5BC0-3F40-F498-1D3AB4A673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FAE80A-8F6E-82DB-A1D6-409611ABC6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0E4447-F82A-F72D-C2A9-70C581B3AB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A8E2DC-48F4-B1A4-ADF0-B66EC8B21C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B63F5A-A8C7-6DD4-FEA5-111FB9BEDA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547D6E-3E0F-E285-5B63-A09A56FF5A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2A495A-40BE-86E6-D67B-4E9F5432A2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CA8D21-EB7E-91B4-955A-913A7900DE1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2143F4F-4B7E-EC8A-69F3-9DFB8EF61F9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4138BEE-C818-8807-8F6C-F05F0F4A7B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81BF14-5B54-DF2A-AB44-AE9DB3798C3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ECE6DF-CFD7-520D-1515-571E1D3A11C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43634F6-6EBF-CC12-B175-A4212BBB1E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577734-62A8-1B0A-FF2F-0D01249C10E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B3E8409-C6A3-2E54-DEE4-5C30EE2A51A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039216D-5F8D-F3B7-ABB3-3FDBFF73FB5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D3C7B62-ECB9-AE90-B6DB-071E3226A43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FCB23FA-626C-B7D2-A58F-5DC92879F15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D27F525-47B8-AAC8-B2DB-D251881AE25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3FD38A3-BB61-8A27-78D4-BFD0F4D9256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DE8A2E4-250D-0E97-2755-684EB55EE58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1D7233C-4D8A-D954-A067-B95580F48EB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6496820-D6B3-CD07-258A-4F01892095B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6E84A23-B4F0-A973-5462-60FC83A2916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9A537EA-181C-5F08-E809-80F64301FAE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14449A9-51DB-5881-7726-1EDB2467D00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461CCF4-1288-B70B-40D5-7C2A3D1BDB4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5C6F82D-7B30-5029-65E7-69A88D72351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15B9F7C-C766-F75E-F3BC-3A504069A08F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4165C65-81EF-E50F-2161-4483B171DDAD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CDF40D4-98EE-8D10-C88D-C189A8F802C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DDC6880-7DD7-2F01-5AF2-DDBFC059BCB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700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788A4-D286-94D1-9B8F-29967DA2A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F55DE1-7694-4A3B-67E3-7B303247A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A10691-170B-717C-D102-4E143779E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8B4002-CFFB-0D60-AFFB-5D3F16415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5A23EF-B9B1-1E7C-4C68-D3C9FD6783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613A17-C38B-FF17-601D-060C527705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4FD8B4-1986-6F79-EBD4-766BE6124D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D421D2-80F8-E438-4701-03A0DEED97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B6951D-7624-DD81-950C-2D7D5383EF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8880BC-AD6B-1D06-AC4C-2356EBB65D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CF2C8A-3C15-2A6C-4857-70A37FFA67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39CDCF-BB76-17E8-4418-87A3A808C3C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79FF47C-C941-DAF4-8AF8-D36D960907A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1E4FEA4-0CEA-4E36-6C5A-5D574E6E3B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961D86E-1486-A359-ECA6-E462810A582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51CD065-911B-791E-C15E-1947DD3470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48D83E1-D0DA-6A7B-7E26-D8B0E788D56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4E36D57-445F-6CC9-A167-D230E855B02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6626435-D7FD-FFF2-D1DB-756F25F59E9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02257EC-0C22-8C0E-7F04-22278F827CB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0F63D9-4B03-32AD-3C54-8FCF8FEFFD6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D920886-95D6-2F61-CD8E-DC65CEA6E72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6B3C316-780A-04C1-EAB8-54D50273E3B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5B7393-8A3F-166E-C1F4-DA302220B78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E62775F-1664-FBEC-0CB8-22C2C352E44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116DAE3-F8BA-FE7C-BE8D-954DF127250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AC5F3EB-5EF7-2D86-A701-551CE5DE527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2C019D9-8ACD-70D8-8C1A-A6429B2E5BC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3B8F0A1-43E8-A3AB-C4D5-2FD078E929A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C009EA1-308F-87F4-9BB3-1B5C762E071B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C47F922-CA5F-834C-1DC4-AF713D323F7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DB64AA1-BB0A-2050-DF57-A9C56CF9F7F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90F2E40-2697-6F7D-6928-DE5877A9EDD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CB6A9AE-A84C-760E-D360-E727290091CC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FC7F3C8-4603-D326-0694-89F69DADFA40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E23F4A0-3BB1-2D33-383F-BC395FF5EA9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D3EE5E0-B38F-D001-E877-7A81D6A83FD0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637842E-D6E5-539F-924F-A98E06A68B11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245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8742A-4B20-1116-E87A-7F4C9FB01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57D163-755F-372C-75A9-7F360B4AE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B8E696-790F-E2D5-EFF2-83511C40B1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1E8BD5-0DF5-5E7B-91E1-575F770533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D5D426-A6AD-4551-F696-B6D1A751A8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A25435-4FBC-93B8-F0A2-9A5E3B9D59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6C6272-42AB-BE42-665D-EDD751239E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DA683C-2EA6-CB69-4F0D-B2B0D88259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8CF1E3-D1FB-3543-A267-A4118425D3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C0FD42-B1C0-0AAC-CFC1-89CDCCCF11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26F0D28-58E9-8F17-044D-B976586414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5A2FAB-BDFA-D183-6F8B-083741402B5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365ADB1-CD0D-7190-43F0-5A3FE6CDD828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F287EEE-DC19-ED01-3469-F08F1E13F4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BBA2B8-52DF-32C3-7005-892C7023F89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1F177DC-C01B-AB28-1E93-DC8CFA5B1EC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C365AD8-1562-E66A-AF83-B63C7428027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B252CB0-DD76-A1BB-7538-E7DDE879ED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F0B6EB8-79AC-8FA2-D789-0A86D0477BA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025973-A108-33AF-51C5-3ECBA95FC16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41C4421-7871-6120-883D-45F595A38F0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23CD2F4-7987-5EA4-5D08-5005C5063E6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9B144B1-8BD8-FEB8-A43B-1244C4B8D90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F40CF46-4552-6540-C3FE-7A39DF6EB70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BFD54D8-2A09-A9B3-AA66-F49A0580C4E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9B5ABEE-9FD7-E086-F7FA-F0004B111CE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81C66DB-AFB5-2297-4F44-82027A7A8BB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2277647-5A11-E24E-2828-46491222D14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9CC1A0F-68C0-B728-D53F-EFB970994AA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4270B28-7C60-FCC8-CE99-BA33320ACA1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E455AB4-65DC-5B51-1C4A-949C7DB9099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53E0FDA-D62B-675A-8DC9-94688916EFF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BBF1A8C-0FAE-8262-1AC6-DD3B98EFC64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9B72A03-95F6-5A74-DD3D-9DBA946F4711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ED04909-E333-E1C2-6056-391BE5F44F95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E69B753-F3A1-4D44-D51A-C026DAE800B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A77840B-C59F-C700-FE97-F6695A5AAF9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44854A7-E2E9-912C-A8A2-BBBCAB77E1F2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DE35D46-2DAB-676D-B008-DF1E03373D0A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191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1A518-4477-3FA2-69BD-5E4C1B425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90FC99-1D96-E3C5-38D8-C63749D7C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3F63E2-40E0-A279-285D-98CDADB0FA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D4FB4F-8DE2-40AE-2C9E-58C3689319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842CEA-B907-E249-1AE2-A26ADD6745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576726-7A3E-33B2-FC44-17B39462FA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0910B7-458D-F76C-A9F8-864CCDB591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0E7EAC-7070-F562-B330-3397BB13AA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3C61F7-7531-D13D-DECB-67566746B3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FFB196-5A01-D572-6809-800AED3946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706BD0-CD3E-CDBC-468D-2D0D530218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D50AB7-913D-6764-9F25-6AF134D8088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6F7AA84-D3A5-DE36-269E-ABCB3AF53016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7BB3C4A-8A4D-953F-BF9A-48580B1866F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6A49802-3355-37D5-A4B1-EFCBADE863B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9817C1-4F64-D376-6E29-C8D0C041CA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21EEA9C-7025-D53C-1DE8-44E15776EB5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052FB8-C8B8-1C7E-D4A5-C9EB7DBCFF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D47C769-8C97-D237-2DBC-33A010A301B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7A32924-3898-2B1F-0B3E-AA42FDFB30D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E0A788F-758B-B631-030A-6A29607B6FA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CC2205A-19F5-9537-7210-0620ED93BB0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3848F87-B484-D37B-6417-47A4A3BA796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08B4F84-4A0B-7229-A0F7-64BBAE5B4A4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E3A5DB4-AD26-AEAA-56FF-458B725ECB2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5ACB782-45B5-8EF4-2D66-7F00C57FDF3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F460F10-3287-9C28-8298-F5E32809806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9C64698-B3E0-5DB2-BEEB-F7F2A87C6F9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E8086CF-87BF-E0D7-5967-8F3D5162BD8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A8D5B83-7794-58CA-AAB7-46814C2720B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9D3FB1C-C62F-30E3-84E6-3964D984306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52C7537-8F7B-B431-C6E3-FB207BFF0C2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39F1DA7-345D-76B8-7820-E891CA8E21EB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662533F-0577-2FD4-D9AD-68C1897E10A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954E84A-D5BD-C20F-6833-78FDC8E70C7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C205BD9-626A-C586-8F76-134057B6C74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0C07FDB-24A6-F3B1-D429-6C2690587F1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E4B17C1-A679-04CB-8725-A01717DC549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E717261-0DDC-C5D8-E44C-916F78D5772F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9F1BB3E-88A6-33A1-8443-C6A4C6AAEC10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0336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79419-AE54-80E3-5EC8-B359B4040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1232E9-F439-7A51-4F7D-FEE7413A7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574B63-1467-03B1-6692-96ED940A4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961EA6-E30E-EF7D-433A-D8813D343C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32DA8F-C2DA-0AD6-0E0C-F6DFF6CAA0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BDDF08-28B5-4E84-B732-A70B3C188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22622E-711C-F0AE-49CA-6EE6CD42BC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1AEA14-258B-D593-4E84-34D845C11B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4372924-C149-DE0F-CBEC-6B4C7AAD13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C84E65-A07F-96A3-68CD-7A6155F371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A5A334-D12B-9059-2327-2A74F6FE09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B236F0-C142-6D55-F7FB-1A3EC292362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EB90A4B-1DB8-1548-B237-90B239A534B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CBB743-841D-8B88-C144-A2F1AF5A56F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5198B20-1AF9-AA3D-A23F-04BD7538CFB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BC92B5-A52B-455E-B351-594891AB44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2F116A-9647-BB21-3752-48A1BFA521F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3188EA4-24E2-4AE6-8276-0085A0342B1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7C304E-4D6C-2356-A319-0F241847DA0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F3925F7-BA2C-88B3-B2D3-1E4609004A6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35F7284-66F8-9A49-4CDF-0845353D125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2F04955-63C2-1601-59EC-3E53A50FF11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D1882B1-0687-E8EF-071D-8A8484BE431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054E05E-59A9-42B7-57CB-B34918DC1AC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1529C9B-1D61-773D-610B-1418CF6B4CB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3414F0B-029F-E681-EFF0-DD801E0B491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7BAC450-CAD5-7E6D-76FD-F129C0505BD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BDB8CB9-8C8C-D622-9C71-069A2A77A69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F2E9342-F1E7-BF38-AFE2-51AAC689F87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12013DF-6268-8047-05AA-8A9047ED9BC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2CBE479-60CF-EAD6-E049-B4D8AF48D3E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8D8F454-1C24-AF59-A75D-C378CE62C43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D9A772B-1C73-BF6C-40F8-26EEF620B57F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F18B49C-4CD5-D8DD-65EE-6B2D0839FCF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4B98DAB-C47C-9DA9-961C-F9B50848972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7A059B2-864C-99C9-DC54-2C19C1913AA8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CA9A289-B87B-DAFF-F669-AF2C03A8408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FD70D92-BE33-D727-7377-E0EFD7D455DA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9DDC574-8906-4252-3392-858FE3E65CD7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A6DA806-BBEC-11FD-424E-139BA694A19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4345C01-F361-CAD1-91E5-3BD35F247541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0161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953EA-544F-1910-C4C1-FD88CD5B9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AF69AC-97A9-A5F9-6D7C-1B7893BE9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1B6A47-0B99-F895-956F-688A15FEF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F0B7B0-1DEF-371C-AA2F-705A972C97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7F6D6B-AAAD-0631-4DE2-909E9A870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9DAB53-F38E-9FB7-ADF6-EF76CEB3F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0A3385-9522-E05F-F879-ACDC490756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869E94-EA2A-434F-EBC5-F7BE64DF95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89F9BD-E1D4-9B15-FE2E-A2A54ADD7B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B4EA42-06BE-5A9D-E023-DAE1B20738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46604F-71D0-4E7D-C81F-3585B34875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532ADC-C49F-D399-680C-63F225E8305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59BC362-2FC6-3768-D62D-E1A7B097A50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BF16B85-3E50-2272-1D31-BD43DB2E7B0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0A4B5E-F678-D2D1-89AC-A35BFA5F4D7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33D23F-56B6-61A6-90AD-ABA17D111BC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E1ED8E0-3F1E-E468-6B1A-F213030196E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757CE1-B981-4C39-2D35-7AFD97A37B1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64484D7-EB50-126B-1BF9-84DE50C5416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EF11E69-D3A7-0CF2-F061-338A701C6B1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CD5ABC0-E532-43D9-E4C9-861458F9A27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EA4FB6C-2D26-6738-1907-E10D7E9AE23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18B1EC4-8A6E-BB24-0AB1-70826A201FB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4F8E124-FA71-8F6D-8A32-4E01695CEA7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3190665-E411-AD44-18E9-ABE26B44B3F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A9997B5-E095-4DC5-DFE3-25E9C36959C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7E36515-4C77-A52F-F58F-8A35C823D0E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70D9AFB-EFD0-B4E4-BC84-9B463824664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4BB7560-CA5B-25BD-B7DC-1A7250D8EB4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C2B3BA1-61CB-2961-A828-6E5C736EEE9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6828463-5F23-4DF6-54BE-F1200CFB5C5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FF3FE21-8398-4AC9-FF12-A2348ABAD61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FA2A66B-14BC-267E-ADBC-00A2A3C4378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8D7A69A-39AE-3028-1094-49D0A98C3DB4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0804EBB-F211-0D07-D1B6-2E97DB9FAE03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5641A21-4F84-4EC7-A695-D5FDCBB7F87B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01494A4-19F5-F2A3-497B-9111BF8D24FF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8A7732B-0CEE-6AAB-E728-C96DB068481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F2D9D04-D708-3325-B214-6213C8FF6E1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94F1844-F380-959D-5304-94C6EA4122C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F69B250-A6BA-C2DD-0B1A-C45EE919096A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F97B41F-A198-A550-B94B-21860BA269F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8612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00A15-F948-E2C7-CD27-336997017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BB8A9A-E58F-61BD-C749-FE85495C3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1AD34A-89D3-7241-197C-CA53E6DC5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D0D0FE-5B44-9E0F-698E-49113EB65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A9170F-A2DE-F357-2D6D-0F363D7C5C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E8C60D-807E-3A4C-E885-A6DB15C163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07B873-1ED6-292D-E2F7-2ACEF1B78F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592C87-1792-7B0F-E190-5B5FDC1E09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8FDAF5-4E1D-0E6E-934C-284C856DF6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5368AB-BAA4-988C-CCB1-CEACCE7D2C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78F275-54C1-4331-3F0E-AC192055BD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E16449-9E6E-4EA5-9A96-0A6C8074F4A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CA06D8D-2225-E046-66AC-8100D8BA0C7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AC87E1-1CD3-D085-428C-499032A115A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DCF3164-AEED-1EBD-38E5-68F1422CA86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31839C5-903F-A07D-A2FE-EF9B36B7ACD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B6E0A54-A8FE-EB43-EA0C-E1ECA3F0DF9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3BFA4F6-2CAC-8072-7F0F-554F3640C7C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D4471CC-AC19-2486-B21F-CE76C1E5929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793C4A4-AC34-B469-0FA7-372C05CA509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FD8892C-4B77-530B-C5D6-201AF28C823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4D9AEC0-2291-EDC3-53E7-DFABD6425B7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F31C1B0-7E1C-807A-7515-9A14A0DBCDA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AA77156-F147-3F29-19E2-82FD6E10D51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55235A6-6634-30B8-686D-4B3E2422901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E50B57E-B3FB-1422-A610-0EE36003157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9C5C188-A2B1-76E2-FAF3-E67232B4D0F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4D0A67E-6536-3FE8-18EC-4D1AD130975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6CB1112-8378-4AAC-F4F8-597B926D02D2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173E6A9-4FA1-F122-24D0-1AE458B17761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71A1D4B-3413-0FD7-CE81-F1E091D0F348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67AAB6B-D7C6-F00B-17F5-FE146CE95F7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D91B00F-F83A-D821-2FA8-D350EBB2E87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1ED7AEC-F307-27A4-D814-127490F48F0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DB108D4-208C-733A-A42A-2773A636A1C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42850B9-EFF7-8914-26A8-DA353239E3A0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797A725-7EB8-A7E2-8521-4B93660D0FC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D23055B-7CEE-61CA-A941-C0AC29966399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7EEAE42-5979-397F-D9C2-6075DB8D955C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FA3D4F3-047B-E99B-2034-377575A5584A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BC00C79-8D94-503F-A291-C1121849ACC6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1FF3112-3F4A-4396-1707-718A6D9FB3D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7C38FCB-18CB-C84D-29F3-64A4F0E337DA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9669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02EF0-75F1-D334-BA4B-2E2DDE127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A1B2AA-3F0E-A27C-059F-5AABDE23B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9BA437-BF6B-C02D-BBF5-DB432071F1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1309E8-7F0F-A71F-D9F2-3A8EB44F55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F7F863-3F9A-1F38-FDAF-C476ECE5A7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E6AF5A-C5D7-3740-012D-6F6CC14AF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6D45F4-C441-5592-0304-859AF43BA6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ED2A5C-126D-FC53-4FE3-EF5B2DB1BA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118874-F493-5186-0E23-A8F68B8308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8305DD-364E-9E08-A64C-D9CEE23F14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5B7A30-3E6C-6B6A-DE27-F069328A2A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21048C-2B78-C60C-DF11-67F4F3A6A13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AF90DD2-C66F-0291-204B-E98BAE135B87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1CEB85C-F368-8DF9-56A0-1B8D9AC406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987605-2D76-2B0C-EE26-A1522AC3D8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875DC1B-D0C4-FF50-20FC-3A7F72AC6F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E2BDF5D-D6EF-8FB3-E01C-6A1CD03841B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C4007-4701-9DFD-BA8B-8D503254F2E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F14644D-B387-DE0B-69E0-3DE95DDFC03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C3C2AB7-2914-41DB-ABBD-6CF3BEF501A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ECAC37B-7BBE-4AEA-96F2-020FD7D67B4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5C3C8D8-C281-EA87-1957-91D53189B89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F2849A0-7660-7314-B1BB-7E85620301F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E4EFB4-EACD-24C8-EED4-587A0665F28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BA898B7-44D7-B592-CE1C-C35D5ED2A4B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B4F14FB-C156-E869-74C3-CFE033B2439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E8C5ADF-3400-CE65-6E81-D790C5C5B2B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EAF79E9-AA25-02B5-D6AE-AC8F5ADDA53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9B620A3-7387-12E7-6660-22244115DD7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670A8F2-C996-E3B7-80E5-ECC3EDFE761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53CBA89-8A60-A012-777D-ACE78EC08FE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0AB59BA-D2B3-D379-D5D5-FBE44015522A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5AB52F6-AEAC-2051-A2D8-60F339A69B3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2D850E3-5924-D841-1E32-821C52C18BB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FEE1FBC-EB52-F1EF-20D7-0192A07CECFE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D64C1D5-C37E-6707-E872-500ECB191A9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BD69642-A5E5-7082-CE34-546E5B62B465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C21C554-B33D-D1D8-E7A9-D4B7B261F66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B74D9DB-32B8-B87A-D551-47433DA5694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26794FF-CA27-D4AA-0E57-6E2C9CB0F34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41F73E4-4CC3-8BE8-5BDB-D93693BC1A86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8F8727A-F64E-7791-F8C0-454612B1E44C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5D0BA56-30AF-F46E-4227-960BCC5BC30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CC62B27-2F7D-DFD3-A13F-630CAF054375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615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6CE9-CB8F-B54C-D604-A340A7B24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8DFF67-25EF-1D04-EE14-4FEEE041F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272A6F-5651-F73A-5288-4974E5A86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48F4F4-AF70-59DA-E293-412E49BFA6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84C7C6-65CA-DE80-014D-270BA49E0B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0B124A-BEDE-4E7B-3E2D-E9EFE800D3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2628E8-8BEE-B086-2FBF-16ED2EC0D8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F38567-A8FD-15F7-C366-6E614CAEF4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DB859C-01B1-C71F-7DBD-EFD66E73B3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64933B-E9B2-D862-E66E-FF72CE03A3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690C23-D15D-DB14-C8BB-79FE8C93781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B8767E-0CC3-E185-41BC-6F95B000862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91453F5-E2F0-0165-5BC9-E40F2A31E2AB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E01A05B-4CA2-2940-A225-146E4E6C83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5E659F4-3745-6EEA-B3CA-47507CC858D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7D74B2F-9975-3656-8FDF-4B859B2A6D8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D9A08D-CA0D-76DD-2CEF-975B752B7C3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1B2A6CE-7E02-0D12-D763-14E04392D3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C49CF8B-CA01-BBE6-8743-9E48F3BA1CE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2512C3B-6B5F-1AE1-3855-0E6D211617E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6E47E10-DC90-8F42-163C-30531A7BD26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117763E-C6D6-3EE2-6FBF-9D661826331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4A82907-320B-AC7D-064A-E3AD8AB9B0D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C77F348-36A5-9598-E553-E6E02F202CB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C380EB2-15AD-0B14-92F7-4ED3403C40C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72D7FF1-89C2-ED45-A354-5A38DC488BE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767BB32-CEFE-1D2E-867F-1439BF3E970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0BD1FA4-B6E1-6CEC-8221-9375E77DE41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8262288-B6F5-C51B-1C5A-991004C8F7F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7A095FF-A67F-A795-A2BC-094D66785FB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A79B852-3F93-F5FD-F9AF-9274BE63B731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2B231F6-C72D-AD6D-1F09-5EB2C93E4AF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A3D02F8-9DE3-BEF8-B49A-F49D62A3F20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9CD0D17-DC1C-D75B-E166-7963383AB91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E6E72FB-0EB5-420F-2DF6-E053532D023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EE531B0-553A-3E8A-ACCF-38BC889E333E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37810B2-63BF-A0EF-8873-23862DEC8301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25CA348-D612-6090-2BEB-207440111AA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F548FF2-57D5-C59B-20FD-830113DD051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0B77702-5000-0056-269A-B75096916C80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1969C44-3EE2-7EAC-8608-8D2D5D114A61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165969D-758B-41B2-F01A-1AF09B7F5FD4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7DAA0F6-F055-7684-9360-01475D48F7B5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5DD47E2-B11E-C2D8-57D1-F6E78336D83B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9D22A47-DA38-C02C-5499-BE809B6FE0CE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1520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B7506-5188-4523-9F75-BA14EC47D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CD5322-4FD9-E40A-D0DD-9053FFB87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9FD836-7DD2-0567-3569-ED47A9C94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4EC727-1692-C080-A72D-1D66CC16EA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C42182-59EE-5BDA-CBC0-429939C1CC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FA74AE-56E6-E57A-BDE5-EF8D5E4688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021A96-93D7-6FFE-77AC-884B785D05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E54268-3D79-71F4-A15A-DCF5C41FC8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BB0954-1135-573F-92FC-170C204FA0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5783E9-8239-CC0F-6D24-A8E6C4FDC3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49B0ACE-793A-FC4B-7E70-36870FFD70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EE1FCF-8687-7B52-0E04-9D69194F173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AA17889-07B0-7BEE-5B9C-D3ED059F946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0155B41-4824-DF95-79E3-0F189C64AEB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4E98362-0604-DCFB-8A7A-FAF668BD705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594C63-D232-42E9-F706-015C6CB864A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122C785-29CC-0184-B456-C756BA50D63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0245BBF-B8E4-607C-A439-C761915B687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38B9EB6-0392-A2C9-71DD-F987C8EBB4E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25136D5-6B3D-C4B0-74D1-832A05BA58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B365F69-9666-0225-7509-2A3EBC5B0F7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61BD273-0445-4502-17C1-9EE90020703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214608A-21AA-13E0-ED07-7FFC9D166C2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4CB9E04-A6B4-1DC6-7D77-ECA85427DC2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0C44EEC-F9B9-0FAA-CC09-189D43E3ED6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948AA20-E225-F137-DCF0-1839A9A7C77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5358ADA-57FD-4719-131A-5EEEC4243DB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3F0E012-3DBC-6DF9-BF3E-A14B393FF43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FFA49E8-CCAB-2870-FF54-53727CD80E3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81877E2-4776-2454-7770-34DB36C2C96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1697942-0D30-1616-31CE-6EE0619A951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5CDD91E-65FF-DD7C-7FAD-9E4F6ECD51F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AD7358D-0CF8-7AF7-4D3A-EB8C8B53066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8C9BB39-D24C-1B28-8D6D-8E074BC82847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291F975-880F-E043-BF30-DA43C3821BE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12D151F-4808-127D-4F44-C31CE97E74CC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BBFA925-CA81-9C97-168B-1ED47922135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4756E32-104F-FA09-B236-98D490C244DE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87A494F-A479-F66B-E370-B403FA0875D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9DAEABA-F65D-EC12-8BA8-DB279DAE827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E12A2E8-9C22-B18B-2013-74D0D4809BD7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04EF46C-DDA6-3BD6-D1EF-D5FB42911224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9050190-7BB1-1415-5D51-EC6048609CB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5FB5D79-7287-F396-4E7D-BC17552058AB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C50AB1E-EB1E-E04E-1B4E-6A17C949EF4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8CE22CA-8D1D-89F4-1ECC-3F568E915850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0045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C38AB-026D-8D03-4125-3C61F5943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F82B1B-D8E8-1DE0-28D6-97B49367C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59D06F-3D69-D50C-5998-9A4068A14A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4420E3-B766-3D00-786D-6B9D792216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3005B7-03C3-EFB4-9534-251373B855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0114BF-3BA5-C60C-1815-DF2E49EE33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1D39E4-B919-D97F-6688-3F5B39376D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0D525E-F81D-53EC-B792-78256196AC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832620-00DC-D8B1-BB76-D8293CE97A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19723C-549B-483E-A46B-AEBB16E2B7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495D63F-9D33-4717-9965-FE59B93FA1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15DAA4-1E7D-67FA-E056-DBA12CB00D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4B7A459-49C0-EFBB-69AD-E342C4A6138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FFF695-34BD-8262-B339-67FE181E6DD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A379C7-001E-44B5-077D-5D492B1DE1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E3392A8-1145-7750-0E5E-67EBF1BB182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7E59FE5-ECA6-9EDE-6790-905CDFB347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606856-6CAF-81C7-7AF2-2D752AD15DE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2C19F54-96F3-A11A-2FB0-E0C01B7DFD4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E4944FA-00EA-8219-A1A7-C797384E593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8C3448E-55FC-95CD-EC74-7DAA385145A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876A76C-A57F-F72F-7675-ACCDF2D9BAF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3E25BF-7975-B80C-E47D-40C7EA5FA81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AFBB849-D289-361C-ABCD-15A58692E85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6C36DB0-BB52-3780-DC5B-C58A8ED8F43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505D718-217B-80A6-F133-A589D3B9312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0B34E6B-5B8E-F10F-4932-8CA1D71DB2F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7C04A21-1E22-29CB-4664-C7568AC453B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8FB753C-D7BC-8B27-F7D0-BFFB308873D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514A3CD-CF42-7CDD-D211-950E1A760E2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6FAC7FA-42E5-4975-71DB-6FF90599966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64E6D0B-0929-DE3E-C810-C4B36D727AE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4622784-8EF4-ED50-06F9-0EFBACA2933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EF62BE5-0E88-A0A9-80D1-4218FA68DD9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2B26083-BD7F-E5B2-34C3-C5D3460DE0A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067CA01-D9A4-DE99-B56C-27B73001CD30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4E00F02-B111-AAE6-EF54-59BFE2633732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F318F97-1D3A-E6F4-D0AE-F4732198C180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CB1E151-752A-E353-2BE2-69B8F267BFD5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61BD2E2-AAE6-44D6-E6FD-1D7466BA21C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7F552CF-C142-55A3-36D7-93438F57D7F8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4F7A8BE-C376-558D-01E2-AE8BB348F631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E87B258-CDD8-F8CA-443A-10C1D0665C80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91FE350-82AF-9D94-82D5-7A3362B320A1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79F07A5-7DBA-BB52-545D-698A0145063E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3FFAFFD-AAAA-C233-C168-612A06D4E9BC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1869646-E594-098C-DD5C-BD09A367230C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478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6B3F6-4CA2-8FA6-944B-F8A57F0AC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EBC6ED-5DF2-6295-49B3-4EAB815EA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D6BD5B-DF62-0B4C-1B54-BD54D38ED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8B895B-EAD6-A3C8-41B1-36F7F75CE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71EB2C-65C0-6ADA-4AC6-4903915CAE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EE0F07-D6AA-1D2B-FA11-23176A3A47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E82E23-93A6-B5E0-E5A2-16F30E182F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AABDCC-6362-8CAD-69AA-B6C473B68A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ACB374-A26A-E05B-28C3-A88E911AED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127181-91A9-8250-49FD-9DB69D402E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F7C7AD-92E7-E5D1-B47B-84ADBA4EA7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122C318-ADAE-BC5F-0BDE-3EA25F2868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E97F5D8-F539-6BFE-474A-E11E15B64CA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A687603-69CB-F176-D5A1-D24ACEB295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91F473-BA06-344D-5E11-57D13F349A5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3329C49-F1D0-E59C-3B7C-78728494DA9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233F920-B8E8-905C-911C-EDDF24D5325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E54EF2A-9542-0A3B-D7A0-D8A1125A945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3DD122-8696-181C-1EE9-562C2F08EE1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A8B2A1C-8793-3535-1C54-4EB571D6F88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D13BDED-93E1-1498-A198-CC42E2F4D27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85E6B4D-B599-F35C-1CF6-55BAC2BA0F5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D2D2B08-D342-7554-3CDF-000FA18AD28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F295FC8-8471-781B-A295-06C0415D18B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58B1FBF-01F9-46BA-7DE9-9F70903D29C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81E3616-8882-3870-798A-C04698BA1BC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D2D248C-B3B8-F047-C503-F9D11CA97FF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94260AC-2449-8664-DD37-B81461A84C7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B5FBDFD-862E-F897-64A8-E95D62E6FB2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B90EB1F-1E17-5266-B04A-343391677D7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2DD283A-825C-EADD-C0BE-68FF2C12596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EBA5191-382F-841B-3964-919E94778EE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096D048-2CCC-072E-27F0-408A699D35B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7CBC666-35A9-C495-790E-FACA62702E0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9744A2B-DB54-A947-9BB0-620002769C0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A4F205D-B19F-6CBA-339B-1A5B5270825F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EED48AA-321E-CD0A-F0EB-5864B9D36432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2561F55-875C-E6D2-8A99-2CD98DF282AB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4D5FAD4-08EE-943A-8A98-E1C6C5DB3212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5C0B4E4-65B6-12B2-12B0-2E0675213423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A021382-4171-1996-6B9F-1E2EC9842864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958745C-B20A-1A59-47AA-EC504DD118EE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6FF5303-A33E-FF55-DC91-E43D15060632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8C59706-E7AC-19E0-D689-ECC4289EADCF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15C193A-E5C2-9278-E28C-4A26B26B518D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B899140-CF8D-96FE-5680-01D17D32DE8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05D3DDF-A33D-33DF-93EE-5310B748B463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2693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7ACF9-13FE-642F-6665-F9EAA7F4D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B60E7A-7AA2-5146-E690-0AA9AF0FC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6313F2-5E91-BBC6-E7BD-8A2305AF3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A3B1A6-8876-9147-1446-83AE2AD6EF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317E0F-85CF-C504-13A6-43E0B2ED9E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DF1479-8ADE-6CED-0045-2F34262F43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2E8F56-BDA4-1323-9AC6-AD36D4C4A6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961982-6D0B-4B5B-E53B-7FB49EC2C6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19494F-AC66-CE74-668F-B152BA458E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2E0D24-12DD-53D1-E66A-43D008385D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92C01A-8D79-A3AC-A97C-78466270C6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49676F-BA33-C8BF-EE2D-16FA23354E1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5C8898C-7D42-9E75-82D2-D48B53AED71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BD5B30-2635-007E-DF38-089EC18C54D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ED5BF0-C233-E57E-9708-C07B8C10A7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82E2C3-1635-C8B7-4738-A8B17D9B74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28CD0A-BC6E-DEB2-2901-12D3902E4BD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DBE7C33-3C5E-F95C-3260-99575CE69CA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C071207-1267-9D11-C8EC-413B8E29BA6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B522C5-D3CD-9C34-6CA9-3260B825358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6BDA26C-C88A-1177-0F67-B40D8B1169C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00FCEA1-3EE2-5D51-E70B-0FBAE584BD4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08EDFFC-1D82-EFCB-195B-31A64335EC2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0F8D97A-929A-96B3-6E85-3F3F731F133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2D839FE-29E1-E8CB-EBD6-F4D9A507092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0CFB3A0-20F0-2FBD-9C47-B6D0644589F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C6476FD-A40E-D78B-14BC-D41F53DB0E7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A0B1D25-E88C-4648-98C6-F65336311E1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3BF1B77-D5EB-AFE0-B380-2351DE83CA3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CC28688-8D9A-5098-DC49-32845FA6EB2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F600ADC-34E6-A59A-0C6F-C9C455F1F5D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FE706E7-E9A8-2938-C01C-6F0796ACF83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BC056D4-51AE-6180-3EA1-7249E821457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FCFAF86-3AA6-3788-15F6-8F7296A8363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50472FC-7DDC-FAEC-682A-43F90039A97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E4B28F3-D21F-032C-DA09-C92828EBA13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02C56EC-DAD3-D0DB-654B-CD5AEDBCB4B8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9321D73-5FB9-72EC-E2A2-B402FD65AD11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EB41906-22BB-A614-840C-C3587A0B4F8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208ED67-97AF-D4AD-CA17-712951486F54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C461965-02E4-B132-6173-D0F39EA300C4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4E4D45B-86E7-47FE-DC20-6B8C62C6D625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EED17C8-264F-17D0-9E8C-736EC8DBD5B3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AFA2CD3-2909-870D-471A-47CCAA2345FE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EA09BA6-22CA-C99F-2664-A35D776B3EE3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05E50DAF-EC3C-4D29-9490-3D268AC4AF68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AE34D7C-013F-FD1E-D361-DFADCDC1AEB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209357B-5B89-362E-DB6C-722472720B9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4233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00E00-84D6-674C-C3A6-6E46161E4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48BC4E-A833-8E22-C258-12D9C47EE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54B3A4-A52A-B165-15A4-0B56748FF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D8D9F3-1B8B-A1DE-AF21-E0342CDB5A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E76BD0-EC7C-2762-1E03-9EA7084ABC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8E9654-869E-E7E9-047D-B95342530C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F07231-138B-D5E4-80F7-5CA42B0744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C42632-5866-68E9-9F53-456265AB15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07FD0F-EA83-0C22-76D2-58ADD6FBC7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D873DB-EC8B-E285-B5AB-73527E9D71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D0F90E-00A9-0CB1-9F0F-B14615842F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0D2A65-0FEE-5449-31C8-CF4853B9182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126C979-36AE-AADC-FAB7-084E5599494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BB4C5F5-AFE9-5B25-5595-08551BE225E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41EAED7-CDB1-A5A9-F8A5-9CE57DA0B8D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93DF358-873E-6FA2-AEC3-7886A65B197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84E0015-AE5B-8FC2-D7E3-0ACA74ADE83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E00E386-538D-CB01-8067-80A9BE434EC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BBB063-A533-FECE-7950-563263052A6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AC4FC21-D2E8-BB68-96A4-D772E58E47C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79EFAAD-B0B1-368E-C9F5-1A7836E43E7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271F642-D1B2-45B8-C9E6-5934250AD99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D484D10-0019-A6C2-EA24-C8CC5CFB61F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6069AFF-AED9-F87C-F18F-7427992A0C4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CC612C0-AF20-60D3-5BBE-EFCF914F4EC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3BB0045-DF8E-5603-0A77-3ED36171B0F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EA04BE5-1634-695E-10C5-52EC92D7EDF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DA527E4-6303-2AB1-B17A-AA8871AD25D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A466A48-93F7-16D7-0145-CB60821F3F3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BDD5D4F-211C-542B-9655-7D9A6CB4648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390233F-8713-15BD-6A6A-73CA335C195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490F7B9-77C8-B7A0-077C-AE960142243B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5C04461-2D07-5834-01F5-69A5A4B62F6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8A3CEBF-03F7-3B1B-BBB4-6990C82F6AE5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594805F-84C5-4452-E595-488E11BDCB0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EA072ED-9A3B-1C96-BFAB-23568E02B8FB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EE38389-7907-5632-0791-9CFFEEFD28A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703DEBC-53C7-5A7C-320B-61B0FC2C1B5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230DBD0-0262-5320-937B-FDE2FD05E5E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F5AF104-9C80-D148-BAD1-2365D5E11B85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0DE400D-AD18-261C-B501-6489834A148C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26F7C30-FCFC-A984-E091-017054CDB2BB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C28A2F1-9795-E3CF-F3B3-828FE53FD4AD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A233F25-F3D2-0B8E-0BBE-F120116BEBE6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4F8B4B0-8132-1A9C-A031-24C4782E3C1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ACDFCA7-01FE-2E0B-4301-50267D33529B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AE7D92C-AB34-3343-FC27-2C9E4BBAD94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F4F50167-562B-E80E-8499-37ADFFFA3887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1631BA5-1174-F618-8A87-7E27404A1C48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348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5EA96-9BF3-67DE-9778-3DEF1B627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004971-4B08-A3D1-8921-AE65F4A75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B4694B-521F-AAEE-E3F4-FC8E44DB4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E993CA-EEE6-749E-F785-2C1CE210C4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CE51DC-C7F2-8A0C-9263-1D40598A65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D00857-EDD3-CA0F-740B-46788047E9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322927-1CB3-6AAF-737B-30149FB1B7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45A8A8-4032-11E6-6D02-C37C97622B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54037D-E245-09AD-DDC5-F018141AEA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40CD85-16B1-36DA-3A2D-62A79DE150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6BF0C4-F1D2-46DB-BEF9-7CD3CB3421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FBCE1C-8F9B-EE57-9D09-741C26C49B5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3970323-A73D-9D78-811B-2541FB28E9A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81001B3-0F30-2310-6617-C0E82CF72A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7DCD54-2840-0A17-39DC-05F75857022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0E187E-E837-977D-8B66-35519AF334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DC3FD0F-9626-2EEB-34B8-2906A4BA698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F4B2FB7-412E-FB44-4D90-A379F0DFA60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334F1D2-A04F-0D48-1ED6-2F3B0214BC1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630759-2B13-A217-526F-E39D951B86B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3DA6E28-D316-748C-8534-6E8FD9D3D8A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2FA5DF-7EB2-E4F1-3733-792584E4931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876F676-8D8A-49A9-87D3-1660462BDBD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50D01BA-9104-3451-E998-8ECA93E4BD7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C0A638A-00BA-23AA-27A5-7E8773231F6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89D1EBB-674B-B76E-7482-CD51F9E8C690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F15ABC2-0487-5563-C978-318FB9D2B64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6F9D4A4-964A-2DF0-425D-F41D5497B2D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289EF35-08A0-9C21-07F5-47E158D997D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03525C9-0D3B-3D9C-E779-54AD82DC35B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90A78C7-3D8D-ED73-1DAA-8FAE9479C82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D11CF4C-F864-7690-99EA-4E1799C0708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711F827-53B7-AD9C-2B34-88BCC51C6FF7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2E1B9AA-F9F3-10A4-9BCF-C0DEBBA4CA7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7EE608D-2BCB-0F33-DD90-E0B556F0A70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35F25E0-8978-2B2B-F07E-12894086DB36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2792FE4-6C44-9159-7C6C-01FFEE487EF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3ED544B-606E-8B1F-32CE-36AD11DF5C60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439F6E3-4130-DD97-EAA0-DFEA3D97BE7A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D3E9D3C-B7B9-349F-5519-3F4DE29433F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E44856B-23C4-602A-8074-A84D6B14148C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4B88AE3-1BC1-3689-9A20-11422CB4D1D3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19D2EF1-9F08-AECA-973F-C9029C5648FD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231D726-D6C6-84C1-DC8B-61C138F60F4A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3A82725-9EEA-BB52-FE38-B5DF85CD67D9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042C4DE-B1CE-D7A8-7A0F-7092540F659E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5791DF6-7469-4162-419B-C29B27FE992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BB7DCA7-3193-4E25-1AFF-EB8A7B7ECA25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2012C76-96A4-24AC-43F4-A2D33D04CC3D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46752D6-96B1-49B0-88CB-BA6C90982834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059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4C86B-FF8A-8AF0-77F8-576BE0E5A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76C6C5-6788-F3B2-E1B2-A7E1B18FA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C5F769-1841-120D-4633-AFF4D3598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B9EE58-7FAC-3F89-0CE1-90E408DD5D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C833DE-52D9-F940-EB05-B97732E776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00F683-D064-DC89-1876-2781B63E83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4827C4-0D88-0A26-504B-703D2D21A3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5241DC-CB76-8C65-7A8D-D5946F885F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5488EE-5C0A-F7D7-C312-91144A0776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59116C-1E2D-7D05-DE8C-81285E216A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939656-FF1C-7F51-FDF9-136FE3809F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8116B5-89A4-7C89-CE9C-92E4EB7237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D9195D5-1329-832F-9D73-41E6F0620E36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AF4A4E-4058-99D1-655F-E40BBE4D93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A154825-B433-C8F7-AFD1-97EA30B1DBC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1E09592-4715-1D70-7BA6-ECD400577C1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E3B4514-A37D-3784-7DF3-E23DF7D3C43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3C7AA88-FF39-29D0-2BF2-7482BAEF856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C23EEB5-4FFD-8A62-C951-54B3F85AC06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AD75CC4-7F05-AFCB-B844-403C459E06B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4BABAF-A281-E9A4-D2A5-FF32EB5E555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C35D5AF-1D0E-B023-8BB7-37D832E0EF0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4BBB900-A2CB-9185-638F-C4F526A3C72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5F784F5-B37F-F479-EEE7-55ADE6A3C32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A78F415-5FA4-329A-17F8-8777A97BBD8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7E21956-4799-7E36-3601-8BA13C1A3B2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B811C90-604A-E94A-8F25-B55198B34EE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61BC7A2-25FC-AF6C-C842-AA7DB8B0894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DC52569-8881-D5B1-F9BF-12AA6AC5EE2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CC82A0A-7393-870C-8A6E-CB867944023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6A0E463-427C-5220-98A5-2F37B0FC62E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59950D3-06A6-E909-D1C0-BD1BA3A8230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2989756-7B87-F3B5-D282-C4479BC9EB1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0A46DF7-51FC-C8ED-5F4B-318812196AE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8AF436D-706E-946C-6A16-96DEA105C99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B67DAF6-2A0E-8A02-451A-03590E62226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8E08042-3A8A-8B95-8B5D-E6B71984D2F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3C91B36-6CA4-37F8-A28F-928178CE421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4AD903D-7667-8181-9A9A-EFD8B0D46DCE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2A3D677-BA9A-84C5-3EC1-121DC0B768A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1B20F2D-7FF0-704E-6809-0D017C8EA379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8EA4228-F7DD-F427-D546-FE32766A8EAF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AF5887C3-224F-C757-F9D0-7C968D5E1045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61D9914-88D7-50C6-035A-14DD9CC51CDC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0DDE935-80F1-62F6-8F16-936CE7ACBC83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FE4B0ED-C5DD-8CDB-7876-2869F6EFBAA7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42E3020-866C-A390-FB35-63629EDC1EA0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53D3EFC-EF2B-B025-F0B6-DF9FAD2B3C53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419644C2-AC44-B4FB-B967-18DB7AAC08FF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943AA4F-C644-B15E-5B56-8EF0C83C0D71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0848334-CBC9-705E-90CE-E2DFCF7664A3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87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4EF14-CC90-1740-A2EA-51C84C356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CB2803-4EF1-EFF6-2AEF-8BF6AA642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97C91B-CE20-6781-6F28-414C83C72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125B89-8B33-B080-5A49-10531CB82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FD0E8C-3DC6-D72C-3481-C169F96A30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27611B-88AD-A360-7363-EBE165001C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D080E2-4FB7-5A3B-3F49-B3780748D5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B994B0-1011-AC02-187E-8A98308F63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025D98-08A1-8CD9-A9FF-0DC9FEDC81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B6CEC5-E5FC-210A-B63D-B6B189E997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50E027-CBB6-1073-B96F-CF6F0961B1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DF5305-5723-435D-9EE2-67DB0D501C5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3C59C10-260D-A791-4B46-72C52486118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E3CD9F1-9B63-4C85-BC8A-463EC1AC76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5798AF-813B-1AD8-C02C-8DD74A7FE14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E36D2D9-7BFD-38C8-934A-832BB7D38C3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06FADE-E853-5FCF-5942-5E185EF4EBA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9D28DEB-7780-54FC-631C-753DDE6BC44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1EEC623-7D5A-EEAA-81E4-149710066B8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0CCEC9B-81C2-332B-BCBA-8E8142C7C9F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49463B9-26A1-9F7F-C098-34587535F61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FF974F8-E051-DAD1-081A-95AEF61078A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D8CCFB-292F-A15D-33DA-4B465516371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7DA5D59-9934-D526-D2B6-8F884339DAC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812D197-44F5-0517-00C9-A90D61F0D05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6290203-D70F-D2D8-15AE-9F645070BDD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4FB958A-B0F7-F206-AB7A-3F04DC314F3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5E1EF12-E925-0295-F17E-EEAB6A5ECE2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6472246-E679-96CC-1A0B-1F6F1C6BE10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9F91BA7-E55F-FAD0-CFA2-30131D31C0A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7A03516-FC39-4F97-2F8C-F1CD2AE4269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01F7A07-2ED5-DAE0-0236-DD6F1954C66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9250881-9DB7-D705-D8B6-C2524345411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3667CEA-0640-B97D-9335-366F5D07E78A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3F97955-74B8-4C31-FFCF-0FCE1A3A575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4B00180-B087-5884-0E50-FDF4A0A7D0A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0F40F27-FBFD-F023-55B4-3695890AA03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B0ED744-65F5-5E82-D0C5-91763A4E8642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DC99860-8311-2E39-65D3-51E6A26684A4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F7610B1-A71E-DF8E-8A7D-9B253BF5005E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213244E-2BA3-6401-4B8B-C1C7199B9153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880FD0-68C7-0456-5868-907D825D5EAF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1A31372-DCDB-0E62-4001-8FEFD909B1CF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3AD9578-908A-679A-886C-C460C74E8899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98D3FBB-1EDE-CCE7-736A-A8050F8CE5E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D5C49B6-EF0D-8937-AED6-E1C3E1D2805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845BC98-7FFD-B7CD-1DFA-6D3627B67EE2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7C32FF4-35CF-C2DE-BFDA-B7877822207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E836349F-A5DA-A575-8EBE-34276E6B2E45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2092C7E-114C-1908-A2B2-7135FE91928D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F00DFA8-4132-2CB4-2202-69CAA0847A9A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A9635A8-84EA-445A-003F-19A00ACDB5AA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5792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1641D-0ED1-AA97-05EE-58AABBAA1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EC0D4D-C8C8-D357-21A9-2B7BC3A0E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B5B9DA-7E33-C1E5-FBDB-F16239ED4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BB3702-8480-B82F-03B4-91E9BEE2EA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899277-C88A-48CF-53D9-1F8190EC6B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DBC731-45D9-793F-1E80-F311B03DEC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41AEC5-253B-491E-B000-F8AA19D850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B9BCFD-CFD2-5D6E-C3C9-08B1F2EEB8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779533-D7D0-DB12-F94A-2AC7F4EA17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A2F80D-F143-CF67-D19D-9D3F08E2BA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FBB9B4-6DBE-D7EF-3DFD-D280A1E4DF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DDC6B4-5FA3-5A49-593B-881105744F2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0C1A387-8C9E-E541-D1F4-F324B3A0889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5B1AB2-04D0-FF24-48A7-A08B008C5E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7DF96B4-31A4-F9E6-8EAE-7BC2B6FB303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A9C153A-B6E4-6B04-046A-9F0F651117B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8536EC9-5D35-253C-35A0-C1E734F4AE4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BDE3373-50EE-EE6D-48A9-90ED9F92534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A6AFA55-4823-334D-6D82-B7FBB02B159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B9922AF-EF46-BEE1-193B-678DF887905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F5A8039-BB76-3F89-3EBC-1C7EA7C031F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0AC14BA-0F40-0661-A3F4-40105FDEE8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EF590C0-CBBF-1654-D4A6-E8626142B61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60327BB-6B1A-6F43-A51C-FF7F310620F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C7F15C6-378C-92C6-0B21-75DF8AAE533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C77EA14-72E0-7648-F62E-CD3C11BB0A4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5E01DC6-1A04-EB07-494D-D6521441683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A0E6F0C-7D61-6DA0-BB65-3E95CE30B5F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6C43ED9-E954-BC5B-EA11-7EE0404608E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E9F1EA8-D5E6-4880-8BC0-D3B575FD667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8DAF659-9F60-EEFA-4A4D-3C045776C57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D7915ED-1116-9627-0CAA-B87E53D733A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CEA3362-111F-050C-8499-D17C680219A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677A3C5-375B-2C40-BFE8-8662C1B6EC9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F9A9573-27AB-BAB5-A9F4-28401756D55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C9D86F5-A28E-FA57-2702-B2A73CABB4D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40597B8-6B37-D853-1B8C-EBDDFCC1C61C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CD2D827-8EDB-3315-66AF-9EC0F3B4CEB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1BC8C43-D481-C78F-8349-D3258D192866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00A48B5-09E3-BAD9-2B44-0995ED36A62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3A8CBE1-E48C-6645-59D8-2BA9B59C71DF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C8139E9-B6C7-10E2-50BE-D986B1EAB803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140011B-A7C5-06AF-F423-76B0710B9B5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570901D-69C9-982B-8119-060A1ADB17F0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3E957B9-F019-C16E-FAF1-D6B68B53A472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3945C10-A0B3-80F8-146A-6970EA4E5829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7CDFF25-9F3A-316E-3E49-155FCDB8BF6D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0CC305C-BB49-B838-DB52-0676D97B244D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F7830EA-975E-DB5F-C5A7-C75E3512796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6D92CB3-CF6B-AD9C-054C-20D7AB792760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24CB4B4-5784-F4EF-8C6D-A9658851989F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FC70AA9-6B6A-932F-FD59-8C261D9A6688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D693617-2FAC-B579-EF31-79EF67F8416D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563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0B422-8A6E-7F83-3A38-86B5FFD42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F88691-E543-E41D-CF77-8B3432B28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9656AE-EFF4-1E4A-A4B9-5833DF0EB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211746-7E94-0D8F-F361-9DA9B3628D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0422FC-D22C-8A0E-4E8E-EBE78D99DC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54FC7B-7B13-CD80-F41A-427B276108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209C05-6FD5-D537-C349-1A4161CD85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F06AF4-5B85-BC1D-BC6B-CCF6C9F3FA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5CFBA0-B503-64BB-5B98-AA69481357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8222FC-E294-C4B0-5BBA-34FE7E3412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6CECDF-2554-689B-2671-9AE9EF0979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46F36F-1E50-5D18-8FB6-DECE603A7BB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FBD1A1D-534B-A755-9BFB-7C0C863FAE7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32BF236-0962-A18B-92C1-8955EA6CB80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9230D8-3CCD-544D-1F8F-A63F0976DB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2CFDC48-D97B-6A3A-A027-1EF54936C53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7FCF213-81C6-FADC-D46D-15E5208534B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340FC1D-1AD2-9B90-2991-4A6AD6E4E0A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DBC5A05-3307-5BEC-0565-5868BDCE6E7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8D26B2E-D119-7341-8A51-34A5DA399DB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B16324B-2D12-0EA7-1235-4212E93EE0F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C94442E-C27B-2FE6-C1C8-4D9C9E7CEF3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1EEB208-9C1F-46A6-C0C1-616F4A7C4C9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76EA7CA-E76F-EAF4-3891-E6BC87498E8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E89B865-E814-E505-9059-DD4FD83BCDC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9B6B91D-115B-BE21-64DB-DA5B91EBE28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986DB6F-BEB1-24BD-B4CA-7EEB3BA7AEE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1811EE9-0226-9730-CD5D-1A6B9C2B85C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5EF43CE-B4D3-CFE1-173F-7FF7BBE118B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9131E87-3580-33C7-3C8B-0B50DF82428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1AD925E-9F51-507C-C752-6E117D67BD2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3FD652B-B09A-15E4-7C9A-B8A51EC6412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892302B-D885-95D0-ED1A-C4CF40335BC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CFA080A-2F51-8EBF-4C63-BFF91F20E2A1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C318E6E-6FA9-D92F-86AC-AA1DC06A304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08FB804-FE1F-9736-ADA8-3E2539FB706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760BA12-164B-DE44-3DC2-18294AD7142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FD64BFC-6BF1-2D9D-2CC3-7F936B61F940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C6B03E3-C4A1-4B59-2D5B-648F591C0D2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D153DAA-5C72-BB13-FCB7-F308ACC0811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EDD8953-FD8D-15B8-04DC-870470E54779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3DFC457-898E-DDC5-524F-9AE096FF148D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6369CA1-66B8-D7D4-A70B-5D98D7E81EDE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5AF8CB1-BC98-13B9-7F63-1C9064A7EF32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B79B16F-34DE-7558-8B67-99C58C72E57C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D4A6E9A-AC81-94A6-ADEC-8DAE3919DB05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800ADD9-C3B0-05B7-C30A-F4AA148FA7D5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DA4D3D3-196A-4BF5-5292-BB437BC38808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484E6B9-E345-DED4-12AB-0B2A13C1A54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715C963-DF4F-5C54-E60C-B0343AA042B3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4A73CEC-52EA-BB7E-D12F-B30D7D471D52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4A8CFE5-A525-9C9E-0FA9-319818CB0406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1BF1E4AA-3FD3-83B4-5907-DC815A4549FF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A561FF5-9309-0DFE-1BF7-7A73BD883180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9491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50DEE-7FE3-5CDD-33D8-566CB59DC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14CE72-7B75-8717-4F9A-B79A2BE59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C0E089-D602-780E-2C45-DD9F0AD9DF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D8701F-EBF6-1A00-9FDA-8472ACF2F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E5B237-6306-F245-F2BC-7A31BE7492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56391A-EE08-2BCA-DDED-578EB6FBD3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C86C8E-4555-12EE-DDE1-7B4EB03730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1E848A-AF6A-1A33-30BD-17BF59D758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C4A9D8-9BA9-0D48-C5C2-A7BAA352A7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4A0F54-CA16-F433-A19A-86A6665F07A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484B29-DD6D-CE8D-5E30-CC8C40AB9B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BC57E9-4F21-3A2A-8538-963638BCE18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39B55E0-FA48-E5AB-471F-85BDA36F17B8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D49902-5F0D-E7E1-A966-A24DB7940C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B171271-0A18-FE8A-E45F-4C4FE0852ED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C513F98-FE68-1BD8-32C4-B0A582A9912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FA07955-3BC4-BE1A-F765-C6E2066073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EA5D7BB-777F-41AD-261F-2F7AB7A0246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A56F7BF-B13D-11ED-1C95-4E9B0FF8FE8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B7A88BC-5B35-EFE5-4B2F-3A3E97D198B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C723A04-51F2-2ED5-BA84-C8FD3B9687C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44E64AA-44F8-A5AF-340C-04B8423EDC1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00986A2-9C22-A8A3-3FBB-BAC1F5FAE1D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31B33BC-C55E-5282-8FA1-B8962CDA098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BA285D7-1803-E566-A4C2-123037B33A4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4AE51F9-1B9F-E4AB-5E3B-EED39F5DE39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992CBB0-D99E-E12E-194F-CC2374A7C50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BD88E47-07A3-257F-17EC-B7BF9135676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7970E8F-47AC-D1D4-0E2F-24815BBEC35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31899EF-1051-365B-0193-F5DD6509A1F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7E6D8F2-458A-1671-17EA-6DE34DAD1E3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A319DDC-7BA4-EF63-5330-173E89AC800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D76B992-278D-165B-4788-BBB3D7BE6E7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8EE1573-131C-21EF-54C9-BCF087A5A59C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2E96658-8880-1329-A0B1-748D87A032CB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1ED4407-A800-A876-342E-DABDE765F7F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EE4BB80-F21C-8458-F596-25E11FB9ECAD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BAB080E-5F76-C589-E591-0D7BC4666A6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25B007E-9E83-EF70-CC48-CB1161B229CD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7D9D7D8-63A6-894E-FD96-01EE511BF2B9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C73AB6E-C779-B454-CC58-7A69E17FD562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6429598-12FF-74D7-2340-94845BA2B9A7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E5EBCDD-C9AB-AFD0-1688-D8B0B338E975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C590424-DBC0-23DB-43BB-6A478C304D19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6BC0BE1-7910-AD1C-B4E7-07CE097016E2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B9F05A4A-7635-0FA7-54F8-275DDE5F57F8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6B71862-EF09-E0A7-3385-E909C09BC4E3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F214223C-0280-ADC2-52AA-2026F1014D34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D93FE1D-D047-4D4A-4873-7A7396877B93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D82C51D4-E1A1-E1C1-C3E9-A05190C3850C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B3762A67-88DA-0FA1-E97F-EE222607DCDB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E998DCDC-7500-1562-647F-B6899FE65BC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7786A8FF-DF4D-4BEF-C05D-B662AB86365B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5279D459-2B31-6EE1-1F67-AED8497E9E23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C70753B9-687E-F45B-15AA-F16A429C9396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5791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AE552-05ED-C367-079B-52696C1F1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6F4CAB-2681-10C7-15B1-BFC9EE59B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DC5D86-6CDE-99D8-C980-5016BB783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568E5A-07EA-3AC6-351A-4ACA902D86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5B6567-547A-C96B-7CFC-B40B953507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54CCA3-5783-B56B-38F7-056A89C5F8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39AC84-ED4D-7FE0-F3FC-1FC86F9EDA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913EAE-8601-E3B5-4EB4-41195DA457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0E9B30-9F80-E795-7D3F-1476D38765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623E31-8E6E-1F21-4443-0BC8CAA7B2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5359F3-2827-57E0-5835-4792D3B642E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942B52-FD57-864A-2705-B68AE0629DA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1EDDF36-B36E-706B-A2CA-5D833C0F9C9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6865931-5245-7572-E7B3-7534F2807AD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BA662F-E124-5187-18A7-D27114F745E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4B24E2C-F9D7-A143-5903-B87956F9659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00F35C-5102-F955-EDD2-51546722FD0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6E7A7C0-3FA5-081B-5D84-DA9A2377A88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7982EC-16A1-2D4C-A04B-41E6A2A7990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31FA684-6B56-FB8D-57A1-23B79013F02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2AAF406-C9A7-F22E-37F0-AEECCEE9079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26ECBEF-1070-99E5-F9E8-8379AD9CF01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EF48FDB-97CE-E12A-66F2-9377C54C705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BEA8A6A-DE54-5BDF-F16D-9C9C923AA89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4D77FD9-24AF-8697-5267-05BCC6D0D30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6F9C863-1133-5731-D432-8BDAE176E03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1C6C61F-D69D-CAA0-C861-C63DBFA70BD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58A8453-0CE2-BA3A-64C7-80BFC7D7F41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2BB1076-BF27-0855-9A87-1409E582E3C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E4AB6B5-D79C-05CE-9DC3-A56C8EDE58A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68728C2-F607-1554-708F-1425D370325E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58F419B-09C4-C10F-8363-2CEB0D2D6D3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174C910-83F5-C002-62B4-80E75E9C56B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029E31A-BABD-DD1E-39A1-E43BA0435FAA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E781F9C-CD8E-2045-8ABA-84F09FCD5F2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980732D-9653-44ED-23C3-58837CEEB8F6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8BB7123-C3FF-C3B1-2F85-DBF5BF281BDF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3C9E3EA-58A8-7D34-5007-1E63244D14FE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69C9D1D-57DD-B363-10DF-4C07B983D562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E13ABFD-D1EF-6E86-9EDD-6AEA5EE48999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F7DBCB8-9630-CED9-E149-6C16EF9256E0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71ACA-2CE1-3A71-A71A-8925280D4A5B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CA29ADA-DC70-584A-A0FC-46787CFC7556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7CCD897-F682-7AD3-51CF-BC957EFC7769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5D315DD-89E8-3596-7BF6-26618266FE2C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0CDC95C-DE27-D422-41CA-F0D43D4145F6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AEF6CEC-8A10-E213-3B6C-8A38A8B4DEE0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30595B9C-6B4B-7812-7222-6DE443FB98C6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8AB46E8-8949-E4AB-8154-BAD085E90F41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7E1B22B9-2864-3819-66F7-8F80138C3E14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5D886955-C6D4-A649-F68E-AFB0609DDF02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FD8EA78-8D59-612E-8E9A-630E3148C2AE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29DEAB88-2E32-D4F0-81C7-1EF8E83E0146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F54B6C5C-82B7-E44B-9D5C-524C1E85E797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26D5063B-7AE1-C54A-3301-83E433AB0D0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0E2D7E52-612F-F8F9-4223-E3C161BF6F8F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2938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CFBE7-B38D-65AB-9BE7-36D8CE5E0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5ECC56-0D15-F098-4A8D-A1795FC44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BBD0BC-C5EA-B9D1-B23E-3F9CF07E1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FB979A-C0B9-BB22-748C-5FC6CEA4B5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867896-5BC2-6920-B1E2-9A2E4BEEB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8AF871-88B2-EEDB-B6F9-64A654E03A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615632-5738-5D7F-B5EA-1D23C2B58C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716CD4-9D15-0D5A-ECF8-4D30C22722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2164BF-1D60-3AA2-060F-F853104E18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625A70-240F-909F-FF57-15D77E3F413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C03A51-7797-773F-B8EF-A141012CF57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B5A5DE-3FEE-092D-5263-838FFB45980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BE66B2C-D177-917C-0A24-B4655D01F3D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9F2207-F7C6-3EBD-8140-46B3529BCF6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C956BD1-06B6-9E39-3F5C-DCB24C2CB75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2E57E0D-39CD-6077-5C03-0B3E4B0D1F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4C32086-7493-0194-A9D7-3510DAA8FFD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125D675-5FFB-9C61-C3D9-69830D931D9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A7A3386-FABE-6205-6006-18B1E32720A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006BE57-C334-708E-ECA1-23F035EBC54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99FA9EC-C52E-BDE1-D584-2584E60A5E1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A9E8703-8A49-F9BC-4E40-44A6F30D0E6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69C7036-AD55-1737-719B-A3B1BD9EDA3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2CC59A2-B670-B6BE-711E-E3E3CF545E0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69E99E6-8119-B094-28CD-4F28915DD8F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453A388-FEB6-4438-0A5B-0E64BFA75CD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5FED6AE-DD1F-3747-5EE6-E4E8D240483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4BEA116-D5B6-41BB-479E-293C9D68579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34E1E50-EF1E-9779-4879-135B9CDAEB1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46C57CF-5F62-1BFF-84F2-AA14B7DC872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670F3FC-03FE-CEC2-00C1-3F791DB9672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E0E9630-8A4E-7A0D-7755-EDB36285EF8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6B8FAFC-5B6F-133A-9600-3A6DF84536F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BF5A9DB-265F-5B98-D598-CDDCDDD68BBA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F971EB6-9422-A1D1-3522-68222C45616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53368A6-38F4-9FB6-14B7-7398A0DD684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D352F13-392A-7A99-240C-63049E24E47C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01D0848-7368-C396-21AA-28CE889E3A79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3624C6C-3F88-6397-4CBE-A631F7920422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10E609F-5981-B879-A5E2-3E092F21DA5A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0C85F0B-6883-C109-ED46-479D466C10D3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276E1C8-E9B3-6C49-65E8-D23F1C3EC893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62CEAF05-39E9-7B1B-436C-74F06392BF7A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B43A92B-D8AB-447A-EACB-28CC42D7B304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0B4D71F-2297-39F0-5FCF-EDAB3F6811D9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4B7B91C-0DA1-0B0B-67D4-F566F2860F3D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C378A9E-854A-7EA3-3B13-4914C51CA40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D748660-39F4-34F6-00CF-8C281E91B03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6CEAB57-5836-437F-C49B-F4E5CB498F0C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F26FC34-A4E7-4890-BBB2-FFD85E5B5648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DFC8E6E-3967-DBC8-FFA5-609DA4077AD9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4364E5B-3127-F0A0-719C-84471FB1C76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DD72DED-71DD-D7A9-B86D-D26295367B11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63D7C350-3799-4E8B-A24F-491D228FEE96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D23C99A1-76C7-3070-5B5C-0B0A362A61A2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2CBFF6AB-8214-065C-92B5-0F30E4A02670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F8736F7E-D749-9C75-3323-13F3C0DED89E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3295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A7EEE-82E8-3E80-95ED-C9B8ACEAD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5B9945-13AA-2E11-0D38-35EF079ED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6F5A5D-1057-E4A7-276C-41EA2041D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AF04F8-3540-E70F-0576-7D2E5C1ECF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D0E4CD-6BBF-1AFA-F789-D813AC9752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5631A4-B247-2A66-FCC9-94B6992E7F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9B7D31-BCE8-A3DE-9CB2-1618CD8F94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886FFE-CE1B-5D66-A6EF-C124500C6D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9675D0-4C57-CDAF-A52F-596D8223AF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B5F367-2374-059F-BD2C-E6E6960091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F4305F-7347-6297-103F-B3CD063F6C9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10AD192-CCA9-9F75-9359-5FA5839F369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8A87D31-785B-DA36-CA60-8DC92B11D39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44C61E4-9021-F518-9D1B-6AD660365BB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8B11ED9-E3AA-D0C9-F85E-D25953E3CB5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EDE67B-B044-3227-06DE-FABBFF3AAD5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F5FED5F-D29F-F495-6C9E-8E7779BD0D1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1711C95-EF65-C22E-63A7-85F512F6203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99129DF-578B-B493-46B5-812CE8C8BC4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005958E-C0CA-A6E6-2AA2-C6AF5A99FC0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297A7EE-C351-C91F-BE45-E450324A71D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2926293-3314-6BDA-83E1-7AC56C20566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985A005-A179-4A81-D2E6-CC77717EB59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D2579F4-9FE8-5A50-210B-FED911DB0AF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9E2BCC9-BA43-A70E-FB79-1988ADA9219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C9B7A07-AADA-F70A-8389-E984B71E11F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E2091CD-BA9D-7105-F8A3-0C7478B2E80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2BA0638-F6C1-A59A-9747-AC0505D4EC9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EA73433-6DA1-DAA2-9B21-01971DB1071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4E0151C-7772-6944-E94D-172D97D197E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9B686AF-BC76-E354-D90B-BADD6B3C77E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39BAADC-D26A-A3DB-7D33-4BF9E91EAD68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9491CD7-7054-30AF-271E-5CF0B708754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AF52882-A521-D91D-793B-FF48D115732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31E997F-73F4-8B97-2576-D50C4E20D0B3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B1F84D2-8501-141E-121D-277320421E4B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4BECFF6-C305-2B93-6350-F3B7FF1E9F2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D9989CB-149A-47D4-0959-35E4BDFBCB0B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0F2A1F6-A47F-CCE1-27EF-2AEA06DCC0D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BDDA8C6-90FB-F669-EE7D-B596EF5C35A4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9A03199-E6CA-7442-FD59-2205D5036708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505E500-2F1A-A1B4-C82E-ABE1FFF79890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3A45288-3631-D5AE-05FC-113931FB55E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5D39857-278F-CC34-865D-AFBBBF1412BA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466D73A-17D0-B36C-5ED3-6E6306CE499F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645E18C-623C-1C5C-D136-E4D295F20044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0ED6516-4557-EF89-1290-BBB006BAF9B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A2A4D92-B1D2-BA01-91F4-47E0C6015EC5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77F5F42-E1F8-2A7C-A7D3-9133E4DD9CC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BF99296-128B-7FFC-FA14-01235E68DAD7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E708F9F9-993C-7AF2-5A8E-AE3605420FE2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A83B1AC1-CB01-2406-98F9-7F7030EE9D11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9DCFD21B-4E06-139F-9085-6A91E5726E3A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2B9214F-0A7E-77A0-FC44-841004E0E7FC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72723F4-4A47-D6B3-8D3F-0E0C92A88D8B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24BC05EF-BBF3-CEFC-69B8-44C4FD47811D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007F7308-4157-5A9E-CF72-691DA4043B4B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D0A6CF02-648C-D5C7-9BE5-BA2100A4023E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8719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AA9F5-2941-B13E-041C-D7E0D185D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3112EC-0E54-A0D7-22BF-31202D640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DC26AE-AF8A-58B4-F33B-A358B0408D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B217CC-908D-A969-9D21-D3AB79F74E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E16573-9E78-147E-486D-A4898A31A5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70727A-EEB3-00C5-8F54-EF0775BD9B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89BA27-62DB-D0FB-C1D6-B0D3741765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ACCF44-921D-3904-E942-81473F48B9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2229CE-1BC6-7524-7729-2FDDE101EB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DD3F3A-DB40-5CEB-E148-EC299324663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F6061A4-D822-E49F-E217-150FB00280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8A149C-E9CF-3ED7-7829-15677E90B93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C5DE596-CEE9-39BE-CBCD-C89C7B2A401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8D083E9-8220-7085-CD8D-4698F600C83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7B9C560-CEFF-9B00-94AE-77D3451AC40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F44D637-A344-B4F4-01EE-A350C5A2BBD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F964A9D-D19C-DF91-3CC2-3CFC79CA8F8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B36378-17D8-75C6-9587-65458A666CA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55C6714-9C76-7D58-AA44-5007C59B7A7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5483DF8-49EF-5ED5-C0AE-191EE9E7866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440FC64-AAD9-F841-341A-60FB362F8B2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0882913-2F10-C9DC-88A8-2B62868162D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0B25DD5-CFFD-B2EE-B55D-0FE38E0FCC6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2A80ACA-2440-9353-2BEC-4023E27898E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B872D27-318D-8FB7-1CDB-B188C7EEAFE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2108FBB-1463-6582-F975-2F4783AD1C2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9F03CE3-5497-9321-ACCD-823ADDA1D96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A1EC5C1-C77E-6D69-834C-99AC1F32EDF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B033FA6-7900-391B-2025-BC026B079B3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7B20EA8-95D3-4E49-753C-D5BA9E79650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18D6A0D-C8C4-F35D-CC02-C6BB64E6887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874A3EE-22E7-3F28-4441-0B2930A11CB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313B15F-1927-C966-C338-7031608A70DB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44ECEDD-FA1B-01DE-469F-E01118290B5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127FE9A-CF32-7BDE-68E9-DEB239CE531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9E0DFF4-8AB0-298C-5262-FCF278F5BBD8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3E69633-26B9-228E-7049-CB6E202F80B5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6A3C630-B871-628E-BA50-8AF77352691F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7EA263D-CB28-049F-461F-3140062AF620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634C2A7-62E0-EA05-F4C0-2205891AAFA9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846FFA8-F634-EEE1-ABCE-DB2903928CAF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6EF7DB3-79CF-8284-5403-39E1F7D381F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E727E2D-98F3-185B-2279-7D5A720686C7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D2DA94A9-747F-790A-97B8-690F6EB77D5D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B291462-0D62-F2C5-D858-811F807AE085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8C4D298-A909-F78F-8B72-905465D5E2F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040B77C-8EA1-C8C0-576C-84F22937D00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038F9F5-975D-F94A-0C5C-B087B6F5209D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2D97C183-4BE4-1C52-984A-497B666C1BF2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F570773-72F4-6C98-B860-3E127A335B07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D418A0D-3BC2-64B4-4B8A-6E565736F983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B4193AF-F241-EA41-4A5A-0E35146BE09E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CEB057B3-877F-99AB-1426-19FA7AC0B282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70DFB7D8-9DE6-77DF-81F6-2FFCCE6EAE4B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CD0739B-D8A0-CD08-99D0-908BEE594954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B2467E8-54F7-11B5-9955-5EC92835CFF3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81D7661-2396-65FA-B14C-4E0A2FA4F39B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CAF51E25-22B4-425A-25D0-E552FDC20A20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FC545DCA-E3E4-8748-FD1E-CCE0A598D659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40103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0EF09-462B-D15F-6862-B5FFD5D96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4F8BDF-2C05-F02D-B37F-10853FA9D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663C3F-6596-0AAC-717B-241044860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3231D0-2EE9-9ED0-D138-AA75D7398C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AA7C7A-AA48-60AC-46F3-D4F7E0268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876DED-778A-03CE-904E-D4A0F429D5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A8B243-5F8B-E242-26D7-D9F1F6DDCF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442E28-18ED-E9ED-19EE-A96FBF8042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6058820-B75B-5F4E-DF9D-B8F956D02F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6A7D6E-13BF-4D0A-714C-861F3EAAE9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98DC63-EF27-90A6-2D27-58C274EBA5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A2B5E4-D7C8-CBB0-22AA-941BEA676E4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05D90BC-D43A-50CF-A9B9-03EC814D6F6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D364B11-B42B-C187-9F06-6C58761B197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54BAC3-695F-3F24-32DD-FCD578317E5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09E8063-88F8-9662-1AED-8D8C52271BD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41E51D6-B955-09F7-3B18-61825141D2D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33383C9-7D1A-CAE0-4346-F028461FA07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978D00A-3E1B-FE59-6ACD-2065A489683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58F62-0A51-4748-43B7-726AC3FFBE7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3D6B7BD-3481-0AEC-6B41-A2EB9C12443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8982302-4B04-9E40-E9CD-AA891C2CB80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E1537F7-5BB4-7438-3422-8DE7B63DF21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3F8058B-9740-AA8D-9AC6-1E3A62056E6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7EBE3F3-3371-DC5D-7657-F7D431A4C15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039788A-E9A0-36C8-87EE-E11A8B3D14E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40D38ED-B9A2-2902-5A65-CC2BC34D852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4C8267B-6540-0032-1E87-A066CF5E359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5B61288-8FDB-CCE9-14D9-87F0DDD80BC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C56EA04-94FF-3FEC-7D2F-12F4FE8CE60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FBCFFB0-3F22-6902-3E1F-8A873DFE9E4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BAFE6D3-8DAC-B629-965F-304B997AD75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DA911DF-55E5-9281-0E14-9802167F5F4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B9EF60D-C7A9-35F3-ACD8-36A9E4D2A44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87D8190-2434-F26C-27CE-E8FEB674109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E91A18B-2FB2-1FB9-3115-9EB38DCC741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5686A0A-3A3F-D9E5-D93E-9DB7A175922D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8F5DEC8-AE68-4BFB-8070-AA6D848BA7DC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3A9AE51-00F2-1336-7316-F853BCA590D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816E0FF-A756-AFBD-3335-9D685F790600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28AC581-C919-D496-E511-F925D03371C8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8EFF742-C236-A242-4BB8-0B6B5AF832F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C8FDBF0-BEF9-359F-6ABE-DB84818C0699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CE17389-6622-1EA5-5639-C85FA8D1B4CC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EEA0A93-7D76-1AAE-2904-93C79524C29E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297ED6E-528E-F051-710F-10F24CC84984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66E01C8-0274-0CD2-6268-A16D82EC98D9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2283635-2AB4-A427-9B4F-EFA8E92A7CB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15BB454-6E14-6C63-2DC7-53F3BBB7426F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3D36F84-66C0-66B0-EF0D-C72B8841D22E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B806A00-4230-18DC-8A20-8204DF77E433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1EE8B39-4AA5-E847-5A21-C9750099D4A9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C972CF6D-E00B-23EE-C06F-780EB24B5B79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CE6764B1-052C-A12E-13A6-32F7DB7F6BCD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F74C409-C289-F1DA-7744-8F047F03E12E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76772161-A4A8-2D55-ACA8-9027D9BABD78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638516A-3D85-5C57-AA55-61907116B3DB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582CA44A-D814-0406-4F0A-DB413E5AFE56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ADDB3A44-E13B-4FBF-709C-714D1E85E457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DDF9F8D1-B867-1256-2CAD-A195B4C99ACE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7176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41AEC-C6EE-0FF0-25B0-B9FB78783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73C62A-66F9-136A-6643-0D209824A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5FDBE1-4E21-9F26-48B1-726405825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D75E36-42B8-4B5F-C4DC-9F59B5945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E0DA2-B340-ECCF-15BD-F1A9C11A6D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C74661-0C3D-3B40-6E30-E4CC490CBA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4A83B0-8962-CA57-BA99-852B5F84DE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8BAB5E-74DB-BF40-6DBA-C33867F5ED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72FD57D-6440-3A32-EB9F-31E00FD19E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898AA1-80F8-6FD0-C9BA-1F6CAB4D86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BE5CBB-A039-B29F-24AB-85018AF7CF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D7D93DA-03F0-CFEC-495B-A044ED6E462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76567D6-5BD5-ADE7-7D5B-C0C321DF3CAD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E242541-0554-3B35-EE78-A79A8F0E857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51B9CC1-4295-D9D9-AD5D-BA14BDAD3CE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4DAF03C-692D-E80B-FB4C-071A1D5461F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221BB32-8112-F346-505A-E9AEAB03344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8F96851-ADE9-922F-1FFC-B9134F8403C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1198F80-2A84-6224-9408-05C7D4E7F26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36CDD24-E9E8-6D17-371F-E7D2A27A99B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A070F31-733A-F318-49F3-20F3A8448F2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7AE7FE5-7265-9EEC-39E0-36C801F561D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F7013DF-6561-7AEE-B179-3D2F659A17A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6B2CFAB-9715-09A2-53B2-F633F51133C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1A21B7B-9ACA-6FC5-3E1D-368584CF389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60BBB2A-63BD-CC4D-967F-1D646B37878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582EA58-EBC0-CED1-4B08-25FADA74595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BF6FD09-712E-9BFA-A7DD-D98C1533795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8BA910A-015C-2DBF-E20F-DD7F090B154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8648594-7417-5CEA-0410-33F9A442981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DB0ACF3-FD6C-7413-6E8D-6C957E44D87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5B902D2-F253-75BA-65A3-9AEB1E1594E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E6737BB-F08A-8A92-A2B2-C79C6820068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43804A5-96B7-E87F-3BB7-8E07201F207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D490461-E376-72E4-7853-74C243B2920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66E6512-91EE-5F2A-284C-658EA716A32A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AE8C714-124D-EA41-98CF-0434797CEE4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B835251-BF00-D691-A017-719350B415EA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0E1FA14-02F4-B72E-6B49-43919BC5ED81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2A96F0B-4678-9201-828C-D68384C20DC5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9811585-590B-F341-FE0E-D6CFAE73F503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3AE275A-D2A9-EEBB-F362-B2708278C9A2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E2B3770-CFF8-18A3-48B9-AA4B6164A93F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47888BE-BA2D-7352-FAD3-3AD164BCDF59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9264196-412C-C75A-43D0-7C8C1FE77FF4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ADA76EC-FC5F-B11B-C7F1-4901F994FB1E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39A410D-0551-F1E2-5928-4B7B50D0353A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AFC03F94-D836-06D8-DB97-D89064D1FF1E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E68C3157-F83C-DA18-A411-F8C8BA6751A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98F4591-4867-3FBB-9917-866437858804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1012119E-F5C0-592B-3A12-CDFF20E39A51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0F3C192-EFCC-2464-0733-E673D1C93E28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CD9E1B8D-1B7E-3506-ADE9-4EA9179EB641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C85047B0-CE91-3653-2539-ADF1D257DB33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DB96446-DD30-2B0F-CA0D-0461D92AAB2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5F15B176-E9AA-6738-3D35-0D4424077131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FB8580C8-8F17-A5C4-994C-C082ADE68453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250488B0-06BA-7774-0B6B-8F16CCA972F0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9D99C204-56F5-4D9F-00A0-69EFBF03461B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BBEC51C6-B050-EF41-4A8F-33A092FA0FD0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4C077E3E-585E-9B00-D4A2-804FCBEBA155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749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52E60-3D55-CD51-FA1E-63B847C6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5EDB45-E9DE-3E1F-BBF9-723B7DC26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EAC31C-62CA-8841-187C-83195ED57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1D47F4-F339-0E6B-23C4-118EDD7BCD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FAC9D5-A58C-2F24-57B1-05B6FE9F89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03B82C-0CC0-9F16-26AE-0B0B9F905C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8F6B5A-E350-3135-FAC2-0AAE50834C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0DC5BD-DBE9-8A7D-73E7-BC0E17C86E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007840-86C3-2A85-D11A-8394DDE100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D8E57C-6850-F363-A1D9-8DAE06C45B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C26CC1-A3F9-3EE3-CAD4-8E0EF9D52FA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495472-2F40-840B-1DE3-23623D658CD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9A3241C-B1D2-5AA1-6777-4A633719DC78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52CF51-71C5-F963-65BE-02E88E41A0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8A80D75-7142-7229-849F-8634DC475A1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49E2845-98CA-53BD-F5DA-FF56D72EB2A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A64439E-5DFA-0687-5607-524CC3D6100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A0AFABF-62F3-F834-492A-C910D1041A5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D0EF95-3D0F-27F8-B5C4-181ED237F31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20CF98E-25D5-C9A1-FA34-355E47D6C8B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658480A-520F-EC56-88F4-83E0DFCBB4C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8847A5B-779C-94B9-7FAD-4AF5F968C16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8B5F4ED-D5CA-6C50-C9DC-FA4A54022CD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C2A7F00-6845-7165-D4C9-10D20D70EA8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70A7A4-3DCD-75E4-3478-4C2EDA27A05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2DFC7E6-B096-5D8F-D366-57B70B43D92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DBDD46F-E9B9-0594-78C1-9431FB6EFEC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A266A9F-5916-9745-0E55-4027D09EDFD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61DE2DC-F0B1-1F80-BB6F-476ABF12E8B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3235F2A-9E03-E158-71AC-C6FE9229DA7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AACEE26-FE12-6473-22A9-788FAC1CE20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9EC7313-3F1B-1C6E-59C2-D4E1B6477B4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068AF4E-0CAB-6533-5A46-02DF05C922E3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4EA9894-C08B-1170-5FB8-90D5EFD3D13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AC7A4BD-D906-2AD3-1B3D-3B31C3A0E5C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9AF04CB-8619-13C8-F34D-093206B90E5E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4CBEC7F-0C89-A059-01B4-5DAABD410A8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D26A0BD-FD75-4E0B-E920-3DD0EE364316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69A0A48-5E97-236D-D359-D0EA2193F466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982746B-221B-5363-0BAF-0A55EF7840A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5B30FBD-C4AC-22EF-45AA-A14CFCB4638F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B560080-74CB-62B4-A28C-975837977FB6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431A307-E932-8671-0909-C7A372774E75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AC488AD-7B87-9DF6-1B9F-54E0F38138BB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670A7FC-A18F-BCA1-D2A4-D1D6D4F4184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38230A2-CE15-6A7D-A0AE-BF52F737F337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B5980AEC-F0B4-2A47-F41E-41A8468903CA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86B96BA-FFF0-D272-2E75-5EC721E9544A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30BCDAD-6FD6-E22E-ABBC-D30D81D7056F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6985B03-BC1E-529E-27B9-83F43B0A3D96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CF199919-CC6A-5D0A-B1FB-6D7249DA6226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E4A7FAC6-70CC-2DE4-A2AE-5E6861DD4209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F296CBF1-4858-1C5B-810C-3D87A4ADF138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D97FC4BF-83AC-23E6-8EF3-3F12A293F51D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F0E12538-E31C-45F0-EFFA-D5F8FEA2D165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6F184B90-E167-08FA-F180-992EAA62C0FE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B097B5BD-EB97-5037-8C95-B8D2F0BB6DBB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CA29E7EB-2F52-BD09-7AE8-D73A793FD699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C233C6EB-EE24-B69F-AE32-1698588A4BBF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3A0DE45F-9949-B1C7-8F7E-B1C80EC91117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B1572F11-183E-A122-8778-DD367A42BAFB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867668FB-FEC1-6FC9-53AB-DD1469D6CB90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96397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E4372-4A85-9851-2FFD-645E4E858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157AFB-FB4C-D3EE-A23F-5430D9942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92806C-FAAC-4F4B-3123-6D0E18E74E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6AAB22-B6FB-CBD4-A08D-A2BA2B5AAB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A504EF-2456-AC88-4D39-748B129471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11563F-CE61-B54E-D352-A629B83FEB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2F2286-4CC3-F7B7-691A-968B946AE3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FC18AA-1E81-4FC9-3DBD-D89DF7F57B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7A51A6-8D7F-432B-AB06-D3369FA76F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05294B-1C47-BE24-269E-04C4DDC181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A32B538-B901-2152-6883-BEDCB8D71E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12406C0-B9C7-DF19-D8F8-AEF9832A3F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CB94AC9-DA96-76A6-E773-7B85C62772B6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F081554-6F6A-7659-99AA-82CFD5A35C8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9B9193-DCD2-A6B7-C82E-DD8A2CB9AA0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D671E41-3DA4-2D15-5137-AF56350E8BE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156186C-8611-554B-6102-64C17337FB0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BC455-755A-5981-331E-419C837A0FF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2FCB094-BD5D-3D26-D3EF-21FC0844B71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1983CD9-48E8-6759-E2A8-FD047CF8A0D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C416C01-A587-B413-179A-FA16F52E3B9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1389D6B-C373-D53E-E28D-381B8401C58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A895124-0071-95FB-E383-46EC21B323D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8FF032A-3738-AE99-C1B6-4D92AC3D6A6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509CE48-620B-E851-729C-8789B3E4EEC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C6C3CAF-6330-1766-569D-FE3E9AA7BF1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150392A-8EE5-01B6-2EBF-5284836927B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526ED23-54A9-7A82-F995-0D265210214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CC7CD72-01B4-EC4A-3056-BE7B9AF4518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0501A77-092C-D2AF-56A0-666D4BC56F4E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20D17B4-9BC6-E2BA-5BAC-0C8DF86FB80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F701BE9-D4BD-98BC-023D-26DE35B4F405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78D1E83-4F62-0842-C377-711837BAA288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AE63EEA-2400-615B-1669-909BA7189B4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A34D3D9-1BEB-F0BA-CF6B-62A63D88C440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5CB200F-7743-A40E-A62C-BFDEA6A4D834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D23DA9B-4D04-C82A-9557-1B42BB41C080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0566003-3045-F186-FEBB-4F019AD558C4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83A5BD6-CEE0-CF50-91B2-C8C80B105B14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F205FD5-BA82-6E9B-222C-AE6A9601D1B6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49687972-F686-616B-1DA0-544F5826D1C1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9E5C6B-57C5-2CEB-1284-77E0E366EC90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47C356B-65DE-34E9-4398-5F74E51D022A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623881E-8ABE-9C4B-786C-BB8DED17F956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86DC5A1-005C-0ADA-0C2F-B43CDCB79232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D52D4EC-2CA5-5FC0-BABD-A47D2539163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395D4B88-3BC4-66D7-046A-303A66A325A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5565FAA-E519-6E43-2FCC-E80058E96CA9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DF0FECF-F1A4-FA47-C3B9-E8AF230790EF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154CCBAD-DC69-1F0E-11FE-D6A6330B2A3B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1F83F806-AE48-066D-2564-5CBF82DF1811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900ACEB4-9E59-80A4-7D40-88B928ABD71B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BF182724-0169-EA25-0566-8F3DE444E66C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E59D8E80-8C9C-495B-8A20-CAE29DB088DD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321C7D9D-61A0-5C35-CCC1-B1C54F1A93B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C673FBC1-0D81-B06F-1B13-42F7996416EC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0265F267-371A-EB8B-BB08-47492C7F636B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B2E587B-75EC-9D24-F814-792C8ADA92E8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35D3AACE-89BA-9447-A250-F3E23857820D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EE9896F0-7C17-7CA4-19EE-D6FB48357C50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95CA3461-FAF4-C37C-A1E6-EE2832FE6E13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FD17045-D87E-0828-EC9F-9253B405D19D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D127BE34-8229-1B76-E3B5-E391A1047428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0561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704EA-81DF-CBD2-A625-689C9C889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6EC7A6-EE9A-5DA1-503A-5959EC928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2E2E82-CC9C-707B-B71E-DBBBE1124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6167C3-5694-4B7A-24D5-72AB9BCA4C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140BBA-A24D-5D76-D4B4-5012815C3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74A023-9600-40FB-1E4E-9D8A12D18D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F69F55-BFD5-DAF2-349B-515B59A690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9B2BE4-86B2-15C3-C377-50A2FF9CB1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308964-79C7-FBCA-DA62-71591AB6C3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D31320-02FB-E828-E521-CD389E07835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185CE0-CF2E-82A1-EF7B-0920F3982FD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D2C1A8-41C1-AF4D-27FC-A8E532604D2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5C9F471-DB45-FD55-5B58-5A808DB5EFD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F50D88C-8C4F-456C-8812-73540E886B3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4BF3AF-286A-EEBC-7775-85857BC0893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7F7C1DB-4119-9777-F772-D3EEF88377F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7E31338-0C41-2DE0-DB76-FA14982F661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3136835-8E66-1A1E-B915-432ADEDC7B0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CE37448-EC06-C8DF-941B-2366EA479A1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206050B-CCAA-C110-0ACD-7A1726475CD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0E3BC2E-FB2B-676E-4DE8-ED5A2C5D793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8E78D6E-FECB-07C8-4919-0A68E006326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D2BB849-EE46-BB5C-A71A-039DD3552B5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5DF7342-EEF5-A3EF-B834-1DB411F91AF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23BA836-E864-2BCA-3010-A19DD2FF764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2023636-E6E5-3369-64E7-88302AB0308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FCC88CF-EEA1-E960-216C-40C305456DE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5796316-B888-C160-1B32-A92B1784B68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19BB82E-3629-049A-D1D4-EA5601EB4A9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F58FD1C-69C1-C96D-D4C0-7300654C34BE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EAF4FB9-900F-C851-5513-C6627AC1B2A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CD67C22-17EC-4FFC-6998-FFF3D76E9A4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2B49EAC-EE22-A1AB-833F-11441628ACB9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95EBF16-B84B-AF7E-D2FB-C36E8197ED8B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E5CC1A3-554C-C042-7B54-CFF82BCA704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887A0EB-F32B-04E1-E667-1912A76E594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3AC8035-BED8-4967-A733-1A5F590E4FB7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F24ED41-1C75-DF97-545A-50F77A66306F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BB51702-9787-0E3C-0F92-C09F46EC6FFD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FA3C1EA-B40E-5DC4-B9FB-4104EAD6263F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C5F0A91-938A-B587-7832-BC27751CC290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DAB04FC-706C-4404-33EE-1D69890960F3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F47B74D-8841-5A1B-B65B-F09A70AF7C3A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5EC73F8-C581-EB0A-F0AC-65CC0E339B27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C233B1D2-3BC0-487E-23FD-1299A403F5DB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43947C7F-98B2-E48E-6040-1BF457559779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FD793BD-A679-D3AD-3E43-61489AF58FF0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33E5BC72-7FCE-9EB6-AF5A-FA47975DE6E7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14137292-B97D-BCB5-D9FC-84BA87521BD8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39D2849-5762-0631-A2FF-D080CAF03448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CD6A3FF-6187-4025-06B8-DC45F5BBBEC6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80E7D23D-57FD-023C-2659-54E38622D571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0B185F5A-1B71-4329-3B58-3A985C2AB52B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FAC4955B-0D08-DCEE-D6C3-0A0843FA1E21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0DB9D22F-F53A-B43C-A65E-EA7C272C95FF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E78CE971-DA7A-9276-3739-289A6B5DD654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EC9C4D1-7A8E-10CE-8F5F-76EC2B117D9B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0C7FABC-3EF5-8EA2-E491-6C6EF6D8C634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FFF3A75D-4B1D-1CC3-1538-5190C479D52F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FF5B3115-EADB-1510-9F16-6CF791A2E736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35E65789-9080-3988-47C1-636ED42EC5D8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D9D3C84D-59BF-1299-CED4-62D1AB8ED3DF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3A111C0B-6FCE-D73D-816C-CB1DC962768C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ABD9CFF7-73BF-C408-6C53-F9B4451540CC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89342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54081-6516-157B-9C7E-1ECCA3EFA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4A16FF-F742-CC99-1E67-73BF4D900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A6C1A2-89B7-B935-0F1B-5B5FA2B994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BBF36D-954D-0DBD-FC14-F46ABA079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0E4663-6169-1E9E-C8D8-B1D1E58697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650B5A-E2B0-D683-1E17-ECC138CD21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225BB1-7D5A-25E3-B275-39B610F2CE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DB52DF-B4CB-5DBA-170F-4223BB8C86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67FE24-AD87-D694-533F-518EEDE0B6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039E25-F511-1EAA-98AB-B1667AD442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231366-792A-8C38-B2C9-99AE3097A4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32D549B-A6C5-6B2D-15BF-D46368EC924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F72071D-DCE2-C6D5-2EB6-1F349DB3B1A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BDB55D2-2312-B774-5402-9CB50C688A0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67C4A84-6EC4-7FA6-44D4-0E3AE825D27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2DCFB3-C436-4D0B-BCC1-A16866DB7A3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1758657-958C-7932-4FCF-A34AB47C363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3701D05-576E-84B4-CB68-4C8717B0422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5975DA3-E1B1-2F98-A6C7-2AE26613001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1FB9885-EEE0-5502-1D37-A7441618B28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A2E85C0-82A7-D9A9-0C85-0F73E73B810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FE3E697-7879-F7F2-23F8-866B61B4C53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DCADE8F-5E6E-D70C-412F-CC6CCEA9726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5C3B70D-7065-386D-AFCA-5A0B6E70C92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A9C4457-9DEA-F6F1-2D64-911915CD4B1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B29BAEE-6B46-2626-37D9-090B1EEC3D7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8FDBA99-66F0-9D49-A77B-F60095018227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48C69ED-A24C-3BE4-A4FB-A8D4A04993D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A32E744-6A7E-8A58-549E-5ED8DD22CA9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46FCA39-F754-F91A-0DB7-FD686FFFE98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1F1181C-714A-1622-0924-BAEEE1E17CA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CCC40B1-B08D-11A5-4821-230E81F17B08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BE30FCC-4328-7A8D-AD66-88A769924067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E0AB78E-B169-C045-0752-B235F0E373E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3F4D1BB-570D-0D8A-4A89-F4DF569E5B5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C2388C6-F562-C172-5E5D-14659580865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B139F59-2A53-D3BB-8C1E-9DE6CE310F41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56CD77A-49FB-D606-34A9-D097967E693A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7C6DAF5-0886-9F9F-48B6-2A7A9B864972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17D0F43-66CC-4757-3638-F62CB7C6125E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51E78D1-6D41-4AD1-EC5A-AA72FD19E0AB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3A17279-8A7B-93A8-EBE7-045E281353AD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0E2ECF6-0401-ABFE-9568-6B34A002634D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FF84E9A-4200-9974-5199-094CED19AF7E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25A46B3-2AC6-97A6-86BC-9F9802421F65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06EA6A4-4E84-CD2B-77BA-6D69A6B7421A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EB70D13-8525-D334-6C08-489F5635DE2F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7EFA561A-4020-30A7-B181-A0B713A35CFD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DB5C640-77D6-D0D4-130A-53B3C4F6A395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94C8F29-E254-44A2-9274-D74AE9A9FB19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B94A698-FD86-5DB7-F235-1EB285522C84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982CD84-041F-209C-E43A-AA98333A012D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6243C5B-2991-C375-B4CA-5156B613746C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A9429D2-5021-5B3A-2516-03F52B77F7FA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E42CA3EF-7F6D-F497-F0D9-5CFCBEF2A8ED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AE6A3F48-2E59-0A39-4DF5-FCCF1C23EF5F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0608EBB7-9EF9-9549-8F99-7E23C502C53D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20C1FFF1-6623-3675-C6D6-4213F0863B85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D26D6A28-4C25-CC0E-9028-559F537428D9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2D7C54B1-D682-D8D5-35B3-189A381A6076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89864D04-029F-F947-8929-F7BEC668ADFE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1D16C1EE-AC1D-12FF-DDD0-301A79A62ECD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0DC0F5AC-CB85-A429-6535-C963ADF2CEF6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5F2DFB8F-90F1-073F-9B69-66909AECA482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14A1EC39-92FA-EC38-DEA5-C00EA9741D26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4529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DB544-AAF8-9D47-BDAD-00A90D86F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5961F4-BD1D-43FE-F9DB-2B48D6939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A066D2-9E1D-9CD6-A279-649259456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7EC41F-C6C3-E259-CED7-02549690BC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223B79-9E95-A935-5707-B22942A8CB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40332E-FEE7-4B76-99AB-15BF33DB8B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A6B084-3AD6-B122-4FC4-1A194B88D1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B5092E-CCFE-85C9-2025-20B981C4AF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CFB566-8D4F-3C2C-D440-AC7DE74199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87508D-E73D-CACC-393A-7CD15AA1883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F6F1FFA-53AE-D41E-6602-D5E4E81881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C904FA1-B988-5F2E-4730-D4959634726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8CF2179-FD69-11B1-431F-4A96DFA7A16D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838583F-9A72-C970-0750-F80ACAEE184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C55CDCF-C441-437D-952E-7F7726CD86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1AD5E9D-5C00-4F7C-8C7D-83BDDF7D503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DC33F93-0D9F-4F89-FA14-F052B4CFA4B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129BD2C-B414-8F37-C375-F0AE36A5B0F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ABFBA92-8358-3D34-C095-588600486D1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C406DF9-9AB7-8A3D-3C26-C3E3C7D5FA6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543B6F7-FB72-9BEE-7513-2E27DD7B907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6278A28-ECF7-64EE-ED1F-CF051993B16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A872CD0-C4E0-5642-20DE-E7789FE695D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BF68581-6153-EEDC-1240-353C81F3760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9F2FC56-29FE-8CB8-17BE-B27B0494F70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3BB6987-F7F4-C4B3-60AD-04EDCDBAAEE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775DF3E-DAE4-12B8-37F8-A03D3B7E4D7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E14C966-A10F-88C0-702F-06066898A47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BF68228-D989-A1AE-006E-9746C1A0245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42B5567-E473-D3C0-1B85-6297F4FB119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CEBCA7D-CFA7-AF18-0D45-C9723C96B83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5D8F362-D72D-0622-4CE8-88293B35AB7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47E241C-0098-C2F1-9B63-D9694AFE390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5C592E6-9F9A-78B3-955A-CE7FA324051D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4D56B65-EDDF-2B25-BD67-4335E79AD87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430DE63-1C9F-543B-7881-71E964B37D1C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32B6F01-1701-6E5A-4C8B-60FDF56DC020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18FD414-3F67-8EC9-93E4-17324CBAE8E0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6027D80-9DE5-A549-4BB1-B4ABA81F470D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EBD73E8-22A3-1BDD-9C76-B562074A168B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392474F-8D5D-16F1-B889-661A3D6891BA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BF8F984-71FB-EAFF-9F08-54EA639D702D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F8AC6B4-FCAC-8DB8-A99D-EE577974396C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47A339D-AA41-61C3-2149-BCC6ED3B44B0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CDAEC3E-C13D-52D3-9C01-BF5F89631730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469D6CF-8801-2D34-9AF4-FDA4C90D969C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5C53774-8EA1-55F0-D781-FDB70FEF7750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A6C21F72-3D15-653A-E895-C2D819B58182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2D9AC48A-4B94-579C-CC65-885F7F94BF89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16D8EC9-A96D-4D04-7AE6-0797A6960129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1901BA9E-EE3C-628B-CAA4-70831E947981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82A4EE44-CD0F-D43D-4BD8-6E133CB17B4E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C621D9B-7E8D-396C-5D19-C28DD826AF76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52827A8B-E7AF-5F27-C9BC-E02B13E6F09C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65D6DDEB-ABDB-6B47-CDA9-A78D92D81571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4AECBC00-21E0-2885-520B-2525E75E199B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7713B45-AA49-3CDD-D1DA-A5ECEE7E800D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D61E3666-F562-9807-54AF-8EA8768926B5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2EDE8FBB-6ECF-DA6A-DEFF-DD8EAF46380C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4069D9F9-F696-178C-921B-33202A6324F7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9A5BF4D8-AF10-BC2E-2FA0-6A56C5960BD4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0ED85AE-2D6C-432A-9B68-43FE1694161A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761BBE2A-DFB6-6A6E-2CEF-83A3EC85455A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1A46674A-B55F-841E-0FF0-50B7DBE28BED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D084844E-1E3F-9924-DF8D-9DEA8A90FAEB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C5EA0559-63EB-3517-84C6-147BD5020313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222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EF7C7-01EF-F396-FB98-7B5D2A928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E452C2-DB6A-CD6A-24E1-E754942EF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38F4E7-400C-0199-CB52-18EAEC6B4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DD2B91-57AB-41E0-E048-9927F5D440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A2120A-9D8A-2851-B0AC-AB3A4950AB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6BD426-CCAD-6235-0778-232D6CB8ED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0A946B-42F3-2322-5940-7A6DFECD91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3A4453-3F82-217E-18E5-4EBE031657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5D83D5-2581-ABF2-7817-A28B31A783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A2EDBA-7E76-A455-00BA-9EF9D95129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C2C9F2-E4A5-CEAD-6800-A010B017B5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5B430B-6148-1B66-217C-5CCF1E72ABC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4C06663-CAB3-3DF7-594C-47F84D7EAFE7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DFF2585-9E32-E7E8-6EC8-FC204FA10D1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C0B42F-B07B-E404-AD3E-B26A535FB41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3BB6C7C-827E-B945-FCFA-4CC88FF6F81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B772BAF-B99E-06CF-243C-F5970532ED0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C9298C5-C00C-ADA5-8FC1-7248F8E6E0C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345772A-514F-4A43-0B3A-D648B1317A4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C49B0FB-89A7-C73F-85F4-04664E03FFA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08243D9-E522-3A0A-B6DB-D0114BB25DE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3EE232A-AAE2-4577-E525-A96E73BFDE9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DF2BAE0-C3CF-73EB-112B-888C411CB43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1FF7D5E-DD30-EC98-8B82-7EAA7AC9BB1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6BB2755-0800-3D1F-4FE3-8F9B9E13931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6E28FA0-8B9B-6210-28C6-3FEA5973DCA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E087704-1015-C302-704C-09E3B694E07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699AB93-9B5A-BA64-3815-61A5E9F3104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BD85924-2631-7F70-887B-116896CBFFD2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905AD28-25DD-9C40-DD04-757330F467C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F4BDDF1-832E-0927-3465-5920D3DB1DD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AAE641D-808A-46AD-9BC8-3CBAAF5D144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AD6DC28-88E9-9BCD-5C8F-AE6E5308BFD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4ED1E41-8CF2-E7E8-86AD-078143E2C87B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E6E7066-25AA-34A5-D8F0-DDDA00CCE071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C1AF06C-2770-D130-B9FA-A96258683B2D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CED0C46-AFD1-EFFC-8513-7AD293BEB1DB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2C574BF-6024-9474-D61C-DBD8B402359E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E3FB38B-FD38-6989-8B20-065626C7108C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C27940B-C335-4B98-AD88-A20C8B66DCA3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D8FBA5F-A8F6-A218-E436-1B1D62DF5A3A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1DBEDBE-39A1-0021-93D9-EE688F62CD2F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CDDCA04-9294-539E-6505-DCDB7C619CF3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FE3F0AD-F244-CAED-1F35-17921E800EDD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D91FFC1-0E20-102D-08F4-5438E327E2E0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594064F6-2BB5-95EC-B15B-A1D50EA892D7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293C714-93F1-65B9-779B-BEF58BC27DD7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E579D93-B44E-A5BD-7CCD-A700AA3812B8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4870C0E-F862-7AA6-D238-5CAB83E70810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F7B6CD93-4960-2AA1-995E-EEF313F6BB02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537D63C4-A555-1A82-936D-28757B28F510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AD65616-8957-374C-5C9E-46039B22233C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3280287-AD0E-024D-DFB6-3EAD74357FFC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8111E6A9-71EE-4222-767F-453BE9D8EAA4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F62257EB-A8E4-856E-42A0-B58347330740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5BE2611A-9862-58B5-E06B-61AB8B4ED762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397BA651-B227-5820-5AE6-1A0967963FD5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6EB54014-D488-B4ED-9286-FE03DE32E01E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7D823073-4386-5CC6-EF86-2F6835C7394F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D2CEC77A-1AD0-EB51-F266-112E2AF4359F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7D192A5F-FFA5-B8B9-9763-B00EEC845766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FBDE715A-518B-1229-3825-7D9E4261FBB4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49179C07-1EE7-3339-4493-1CE21F073E39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1D700ADA-F3F4-E7E6-AEBF-488248CA18CF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CEEB5A50-A922-934C-1FA1-4D206605431B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E36EBF4C-69B5-0632-5AF1-276D0A76ED7E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6C3DF71E-BD3B-ABAC-F286-11573AF10577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2081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2AED8-33D8-543A-A5A7-30C1F0979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B873F9-2E0D-A33D-756D-53987021D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D1A50F-70B4-A656-B3BB-8ECCE55B8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8B17B0-5409-ACE8-8EAA-47CB44C0EE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B77113-09CF-8D1A-BF9A-D1279826DA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8BEDB7-08F8-79A3-D027-170E881852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1CC067-59E8-67FE-CA2E-058A7DC94B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E78C87-B2BA-6424-9C94-74B9542BB3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AFE80D-E107-B109-75C5-B84F440DCF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DA2CB3-508D-33EA-A08D-E8CC98F87D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D270A1-1E25-046B-2150-D00E0C164F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24ECD6-60F6-70F9-995E-0F1FAB3AFBD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F6EA381-FE79-B3D0-787F-4A92EF3B1D97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D19C901-878D-830A-F6B8-3A592ECB827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ABB9286-A88F-3974-FCD3-0933FE1FC7A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64618CC-50C5-E0EC-020D-67A00EED542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030D39F-C5B8-9613-AD14-4BA8F25379B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8A635EE-3F2E-0318-873A-7564ADDADCE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63344C8-11FB-FFEE-AF75-66C405332AA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2EB3EBB-36F0-F430-36D2-C230D2CD36F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2A757EE-6593-2F0B-6E8F-A53C3EBF21A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47A5B07-EC62-9370-F61D-6F11F14223E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CCE91DB-63BB-EA42-A6CF-63D3B3CD86D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CE43169-F782-8312-C549-28CED394AA2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F1A1C5B-5A43-8DD3-1D88-07AEE19618B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7564922-ACDF-BF72-7595-1C59B009BCE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081094A-D7C2-7A62-00DB-283AE32F7FC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F92D743-15FD-BF7F-8C05-536D590C314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6E312A2-DE27-0F09-1E50-6CD13370409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FDE8182-E0E9-79CA-5628-FA18BB468E61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9ABF42B-FCB5-E87A-FA52-9C4EE578D2E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D9AD977-B3CE-C01A-7182-07E2EA18913E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B575CB5-C88D-E231-A71D-B94D1BBB857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3338E17-FAB8-F3D2-1523-25660FF23C0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3FE0E5F-EB58-6422-FF35-8393593149D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2754C65-5FC5-4F52-75D0-AC7ECB34D1D8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5EDC279-5845-B8E4-5313-849CCAEE8E30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E4CF8F0-470E-4D97-6D53-4BDFDFFD3CBE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A9D485D-4A6F-6D70-3CB4-92C336F0CC5F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CA230AE-3A49-7C01-8BED-1A685BAF1DEB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2547AF2-27D7-8027-803B-BBCA496FBF53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54F3871-8408-6FDC-B508-D2585C436F85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5DD0B6A-AF21-8331-14C7-6EF445070AD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0D722E0-1B52-06E0-1DFA-1D089304C015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7544BF9-29B6-B889-A476-8C88E0311A3C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B8B15F1D-D625-3E02-61CB-F8E46BBA5EDA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AB5575F-9D41-2EA6-AF02-0FC42FBE837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F276A7E-743E-7F25-96B1-9CE24D751696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214ADCBA-A6CD-B641-AB8D-0D98ED8704A8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F27A437C-B81F-2470-A655-3A02FB568484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856AF95-637A-4E68-AECE-7FCA0E0A3E5B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49CAF806-C7D1-0808-5115-45FBCDDE4429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287D9E54-ADD3-0F71-B759-7C6B23D6A02F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DD80BBC5-EDDA-232A-3D60-2ED6C8132EA1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314FFCA1-AFA0-15A7-CA2D-E83E4E8F43CC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069A89F-FB93-2AB0-E296-54E1E6413BC6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33A3C5AA-C34C-3876-AFBA-123C7290F5B4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CEB8C817-37C2-3955-CD17-3AC10C8E08AA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E1AB9EED-490F-5008-D8A9-56F120988928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FB471388-868A-C0B7-F6FA-045B01E949EB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54821B5C-042A-66A3-3568-B03ED4C02714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75D5A84D-8865-89B1-DD1D-C0A2B9760FE0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D7BFEAE0-B17B-097A-FD23-682E091984EC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C84AB7E1-4B0E-4F04-495F-BBA0E0FE526A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27BBC959-8580-5859-1AA9-5189D553EDAD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A9ACC5BD-2495-107C-6125-802DBFF1430E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E1F9D247-D026-55D8-905E-FCA0A653ECE6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B3919999-5C03-E2A3-BD9E-E3431116B439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457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FCCC7-EDBA-708F-A357-8927907C7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4E28F9-BB55-4D4F-4A89-5D285149B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3B9833-2555-B320-EC23-FA4E7C32A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F8F138-C960-1A84-9841-B8450FCFEF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F74213-1620-48D5-E7AE-4E4397479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97E954-9D5F-036A-CFF0-0FC8DD9562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9090AF-B9CF-9721-8AF8-4A4142A6E5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A9DC99-5A1B-EDA7-7A9D-388AE08516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496A88-0E79-59BA-40DC-3DB915FFBA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CD89D6-8115-065F-2B92-F76E0C1570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F81CC1-D6FB-F336-7CD5-C67AF1EB87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912115-EB8A-E5DC-7BE8-54292D25AAF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5433E80-6D3A-E070-3300-09FD9FAF18C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494F24-7E81-945D-7FD7-ADF6C049B50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4948742-13EB-B48C-880A-F19818A2E5B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2D8655F-A27A-DEC1-4211-A4DD2629257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A3519E-7C69-DE87-7A81-B28A29C50FA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8FF9350-3914-1744-A1BA-B76F9B5BEE3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A4EBB74-55B7-2673-43A4-79581F1CC23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362638A-EBB5-B5F9-C169-AA6ECF4E3B6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EA3C29E-4758-0C4C-52A8-9850D970E20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93BAE90-BABD-B6C9-347A-C461050C4EF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3B617EE-1BCE-27A4-14AB-6EDC7F84AC7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54BF07C-6E2F-A696-5F75-BCB3B33C7E5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11F41B4-6F17-7734-B829-6A97CCCB579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F9B0AE5-1C7D-CBAE-FE0C-C4C957A9290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A692A5A-6D43-4F5C-2215-ED39D771284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8DF9392-C816-D592-9A25-053DCC25E9A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5B25C3B-C559-95D0-1783-81DE5E485A6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1A203C1-4365-5049-1CDD-FC42844E060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C7402E4-CF2C-F7C9-BA6A-F9926CBBCDC1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5F300B5-18E2-0D5B-AB6F-BDD4D8E92AD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833A02A-9D2B-43FB-18C7-98605C3E187F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C682731-560C-3895-E02B-6FBE9051771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655A98A-3EC6-CC0F-DCEA-B461B4C5A945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F52B8AA-4955-EF7A-4A34-93BDBA0D10A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D5DA421-7906-389D-0CA2-71419F0C9608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0CF58F4-D961-B3EB-8000-22938C6CA70A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CF54F7C-8397-FBFD-77B0-9CA6B8B06C9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302305C-66D3-6C05-1924-5E9BD0DC6838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43694235-1BBE-D097-FCA1-2C1468C48371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DA729FA-2760-F2DB-3749-FFF85A8D1C0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A40889F2-97DE-FBCA-B713-04C7FCF647B3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589D362-F2B6-C5A6-F705-FCD6B5FE01E8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715BF7F-46F0-789F-7BC5-3529635A3F69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F37D6B5-42E2-A61D-6149-986BB94AC374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9E4B26F-5B25-2926-A43B-012F436D64D1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153EC41-1A2F-FE95-66F4-71ECE0D94C57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808EF1D8-893C-7158-EAC9-082E816B57F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F26669B9-B4C0-1BF4-6B12-1CF6764DDE2B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0770A24-CE88-F4D3-C02B-D34079AD8C55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ED30014-101A-5B43-E032-8C59C05F4A15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7D3B4045-EE18-0E99-B0F5-4999EA5D8010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F2BB1E3-07D1-7E8D-FC7F-AE146720193C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54E3F1F6-902E-F299-DF49-352B40F1F883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F42F06D-EEE6-A645-7FD4-0E33D6C05A26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9CB8A56-B0CF-5F41-9692-F5F49E25D660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3AE6F803-8307-8AC3-3EC1-BC0882CC161F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B3D8785E-308A-102F-B25B-247C66FAAB13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3F372DA0-E818-92F0-D02A-8969ABE6FB78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8A5CECD9-72F1-E2C0-0253-16A22477398B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4E8D738E-1188-233D-1117-09F94E9D0CF8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42F8F9C2-F67B-A3CF-6B57-E6AAC3957551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2C44F138-6D29-E7F4-68C7-8E245BB65374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9299DCDB-C26F-55BC-822D-21ED879EAE03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E3696850-66A5-B2C7-286A-2F0CD24E6C2F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4C64EE6-411B-65DE-D8B7-2A1DABDBB84B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E1DAA2E6-09C2-5BAE-89D1-051EA93CB6D7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FAF37E0E-4748-E83D-7539-4C3D054B8F5A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250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0</Words>
  <Application>Microsoft Office PowerPoint</Application>
  <PresentationFormat>Widescreen</PresentationFormat>
  <Paragraphs>0</Paragraphs>
  <Slides>69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Aka</dc:creator>
  <cp:lastModifiedBy>Aka</cp:lastModifiedBy>
  <cp:revision>3</cp:revision>
  <dcterms:created xsi:type="dcterms:W3CDTF">2026-03-22T17:32:57Z</dcterms:created>
  <dcterms:modified xsi:type="dcterms:W3CDTF">2026-03-22T20:31:58Z</dcterms:modified>
</cp:coreProperties>
</file>