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0"/>
  </p:notesMasterIdLst>
  <p:handoutMasterIdLst>
    <p:handoutMasterId r:id="rId61"/>
  </p:handoutMasterIdLst>
  <p:sldIdLst>
    <p:sldId id="779" r:id="rId4"/>
    <p:sldId id="911" r:id="rId5"/>
    <p:sldId id="2134807283" r:id="rId6"/>
    <p:sldId id="780" r:id="rId7"/>
    <p:sldId id="938" r:id="rId8"/>
    <p:sldId id="907" r:id="rId9"/>
    <p:sldId id="746" r:id="rId10"/>
    <p:sldId id="2134807248" r:id="rId11"/>
    <p:sldId id="766" r:id="rId12"/>
    <p:sldId id="2134807202" r:id="rId13"/>
    <p:sldId id="2134807116" r:id="rId14"/>
    <p:sldId id="786" r:id="rId15"/>
    <p:sldId id="812" r:id="rId16"/>
    <p:sldId id="751" r:id="rId17"/>
    <p:sldId id="909" r:id="rId18"/>
    <p:sldId id="833" r:id="rId19"/>
    <p:sldId id="2134807292" r:id="rId20"/>
    <p:sldId id="918" r:id="rId21"/>
    <p:sldId id="849" r:id="rId22"/>
    <p:sldId id="919" r:id="rId23"/>
    <p:sldId id="2134806701" r:id="rId24"/>
    <p:sldId id="950" r:id="rId25"/>
    <p:sldId id="2134807241" r:id="rId26"/>
    <p:sldId id="2134807242" r:id="rId27"/>
    <p:sldId id="2134807243" r:id="rId28"/>
    <p:sldId id="2134807244" r:id="rId29"/>
    <p:sldId id="951" r:id="rId30"/>
    <p:sldId id="2134807293" r:id="rId31"/>
    <p:sldId id="2134807294" r:id="rId32"/>
    <p:sldId id="2134807295" r:id="rId33"/>
    <p:sldId id="2134807296" r:id="rId34"/>
    <p:sldId id="916" r:id="rId35"/>
    <p:sldId id="2134807289" r:id="rId36"/>
    <p:sldId id="2134807222" r:id="rId37"/>
    <p:sldId id="2134807112" r:id="rId38"/>
    <p:sldId id="2134806735" r:id="rId39"/>
    <p:sldId id="848" r:id="rId40"/>
    <p:sldId id="962" r:id="rId41"/>
    <p:sldId id="927" r:id="rId42"/>
    <p:sldId id="2134807275" r:id="rId43"/>
    <p:sldId id="928" r:id="rId44"/>
    <p:sldId id="788" r:id="rId45"/>
    <p:sldId id="935" r:id="rId46"/>
    <p:sldId id="2134807291" r:id="rId47"/>
    <p:sldId id="2134806699" r:id="rId48"/>
    <p:sldId id="2134807260" r:id="rId49"/>
    <p:sldId id="2134807277" r:id="rId50"/>
    <p:sldId id="2134807278" r:id="rId51"/>
    <p:sldId id="2134807279" r:id="rId52"/>
    <p:sldId id="2134807280" r:id="rId53"/>
    <p:sldId id="2134807281" r:id="rId54"/>
    <p:sldId id="2134807266" r:id="rId55"/>
    <p:sldId id="2134807282" r:id="rId56"/>
    <p:sldId id="937" r:id="rId57"/>
    <p:sldId id="2134806700" r:id="rId58"/>
    <p:sldId id="789" r:id="rId59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2"/>
      <p:bold r:id="rId63"/>
    </p:embeddedFont>
    <p:embeddedFont>
      <p:font typeface="Dosis" pitchFamily="2" charset="0"/>
      <p:regular r:id="rId64"/>
      <p:bold r:id="rId65"/>
    </p:embeddedFont>
    <p:embeddedFont>
      <p:font typeface="Microsoft Uighur" panose="02000000000000000000" pitchFamily="2" charset="-78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AE496"/>
    <a:srgbClr val="CEFADA"/>
    <a:srgbClr val="B2B3AE"/>
    <a:srgbClr val="F6BB00"/>
    <a:srgbClr val="00AB9B"/>
    <a:srgbClr val="FC8D00"/>
    <a:srgbClr val="4B505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29F185-660D-4D60-BE0B-693BDE6D3584}" v="117" dt="2026-03-30T07:46:44.4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93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font" Target="fonts/font2.fntdata"/><Relationship Id="rId6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font" Target="fonts/font5.fntdata"/><Relationship Id="rId5" Type="http://schemas.openxmlformats.org/officeDocument/2006/relationships/slide" Target="slides/slide2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font" Target="fonts/font3.fntdata"/><Relationship Id="rId69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6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1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4.fntdata"/><Relationship Id="rId73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7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7001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7F213-9E81-9FBC-1BBB-31DA446C5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AA93F2A-0179-8AA3-CA0D-F44D3E95BF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F1B875-F437-2A61-807B-2FCA3236C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B8E244-E419-7249-92E0-41A9981091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693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E9DD-FB58-DCD0-DA47-B87350111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055CB26-731E-BED6-F1B5-1635DAF11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7F5C28-5DB6-6868-93F5-EEEBEBC33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358315-8D28-E974-8A18-C040B5CA16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46640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60D3A-3334-4690-694A-F3C327FD4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E5B7F7F-3DCE-B77B-841C-99A90B67D2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19BF00-27CB-F3AC-C428-2A4EFFA8D3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2519F4-66BD-E7AE-DD77-E5773BC56C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2906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E3194-E836-CFD1-8710-AA651D3EC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6B09ABD-6EEB-6326-D498-4C1E14A296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3169E-A537-22DF-2483-55ADC79DA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1BFA92-308F-D570-FB72-052A2F0893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75920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F0BCD-31A1-1838-DCC6-72D74AFA0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940272-2537-F551-C1BA-1AFE562C40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157182-FCC9-78FF-B4F4-EC9E5D86BA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BDC8DF-FCB9-9FAD-C3B0-70F6E33C91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35615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gif"/><Relationship Id="rId4" Type="http://schemas.openxmlformats.org/officeDocument/2006/relationships/image" Target="../media/image28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45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svg"/><Relationship Id="rId5" Type="http://schemas.openxmlformats.org/officeDocument/2006/relationships/image" Target="../media/image51.svg"/><Relationship Id="rId4" Type="http://schemas.openxmlformats.org/officeDocument/2006/relationships/image" Target="../media/image50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microsoft.com/office/2007/relationships/media" Target="../media/media5.mp4"/><Relationship Id="rId7" Type="http://schemas.openxmlformats.org/officeDocument/2006/relationships/image" Target="../media/image5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7068817" y="4715787"/>
            <a:ext cx="1263875" cy="1594264"/>
            <a:chOff x="6834362" y="4572038"/>
            <a:chExt cx="1263875" cy="159426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697376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834362" y="4572038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5732434" y="6037180"/>
            <a:ext cx="1179609" cy="288630"/>
            <a:chOff x="5265173" y="4364041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265173" y="436404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175731" y="4379800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4167010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3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5027308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E3E10CD-2FEE-3552-8687-21DFB2E5D367}"/>
              </a:ext>
            </a:extLst>
          </p:cNvPr>
          <p:cNvSpPr/>
          <p:nvPr/>
        </p:nvSpPr>
        <p:spPr>
          <a:xfrm>
            <a:off x="8058758" y="602142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التناسبية : قراءة مبيان وضعية تناسبية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وضعيات مقارنة.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67134" y="248336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132" y="4107477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65862" y="4276037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التناسبية: تمثيل وضعية تناسبية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50106" y="3870587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669190" y="2865593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457200" rtl="1">
              <a:buNone/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التناسبية: تنظيم المعطيات في جدول</a:t>
            </a:r>
          </a:p>
        </p:txBody>
      </p:sp>
    </p:spTree>
    <p:extLst>
      <p:ext uri="{BB962C8B-B14F-4D97-AF65-F5344CB8AC3E}">
        <p14:creationId xmlns:p14="http://schemas.microsoft.com/office/powerpoint/2010/main" val="299954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التناسبية : تمثيل وضعية تناسبية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070326-1B7E-D283-26E4-01605D8FE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797" y="2305994"/>
            <a:ext cx="2953882" cy="40930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D5D5BE3-86AE-427C-A352-39E04FDDC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014" y="2305994"/>
            <a:ext cx="2953882" cy="415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وضعية تناسبية؛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4973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05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كراساتكم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52A276-CD95-E202-7B2F-966CCD81AD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955" y="3152879"/>
            <a:ext cx="8041231" cy="152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50B632-CA21-F288-5937-E5902EE12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955" y="3152879"/>
            <a:ext cx="8041231" cy="152727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A993E8-5CE7-5ECF-418E-16B4640D974A}"/>
              </a:ext>
            </a:extLst>
          </p:cNvPr>
          <p:cNvSpPr txBox="1"/>
          <p:nvPr/>
        </p:nvSpPr>
        <p:spPr>
          <a:xfrm>
            <a:off x="2402574" y="3429000"/>
            <a:ext cx="6328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180                   190                    300                    300                    280</a:t>
            </a:r>
            <a:endParaRPr kumimoji="0" lang="ar-MA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2AA433-B904-67B7-67EF-A51ED361B4E7}"/>
              </a:ext>
            </a:extLst>
          </p:cNvPr>
          <p:cNvSpPr txBox="1"/>
          <p:nvPr/>
        </p:nvSpPr>
        <p:spPr>
          <a:xfrm>
            <a:off x="2320413" y="4054577"/>
            <a:ext cx="6410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260                    330                     350                    320                    270</a:t>
            </a:r>
            <a:endParaRPr kumimoji="0" lang="ar-MA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150374" y="2610517"/>
            <a:ext cx="6454989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955710" y="3580753"/>
            <a:ext cx="5884432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وضعية تناسبية؛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1D9BE5B-F158-5248-1FDC-B9C3D7847313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نمثل وضعية تناسبية.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MATHS_ N6_P4_SEM1_S3_V1VF">
            <a:hlinkClick r:id="" action="ppaction://media"/>
            <a:extLst>
              <a:ext uri="{FF2B5EF4-FFF2-40B4-BE49-F238E27FC236}">
                <a16:creationId xmlns:a16="http://schemas.microsoft.com/office/drawing/2014/main" id="{C3D91CBF-4D7A-E4C7-2D04-6989E436C6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7786" y="1842580"/>
            <a:ext cx="7453266" cy="419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47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تمثيل وضعية تناسبية.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0BE43A-F281-5DE2-3AC1-59EC49932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752" y="1845075"/>
            <a:ext cx="7924167" cy="437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9E9A8-FBD4-1270-18F8-FD843F877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411F3CD-9B7A-12E8-E04C-2D59DC62C0D0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E21CABC-44FB-8C1A-3E1C-EEBDADC09DE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9F8B212-3E5C-7CB6-6485-75F42D4AD70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81586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83287" y="866674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سنمثل معطيات وضعية تناسبية خطوة خطوة مثل مجد وندى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1B065D92-4BCF-A71F-2F35-6FB20E936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95" y="1815203"/>
            <a:ext cx="7733040" cy="456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6143068" y="1589287"/>
            <a:ext cx="1332048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5643263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4296349" y="1622852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9B51ED3-3051-486E-7139-3642FF6FFC86}"/>
              </a:ext>
            </a:extLst>
          </p:cNvPr>
          <p:cNvSpPr>
            <a:spLocks noChangeAspect="1"/>
          </p:cNvSpPr>
          <p:nvPr/>
        </p:nvSpPr>
        <p:spPr>
          <a:xfrm>
            <a:off x="3737998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D11574-06A0-C891-FC36-20476701310C}"/>
              </a:ext>
            </a:extLst>
          </p:cNvPr>
          <p:cNvSpPr/>
          <p:nvPr/>
        </p:nvSpPr>
        <p:spPr>
          <a:xfrm>
            <a:off x="2331677" y="1589287"/>
            <a:ext cx="133204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17966"/>
            <a:ext cx="1291214" cy="1936823"/>
          </a:xfrm>
          <a:prstGeom prst="ellipse">
            <a:avLst/>
          </a:prstGeom>
        </p:spPr>
      </p:pic>
      <p:sp>
        <p:nvSpPr>
          <p:cNvPr id="14" name="Oval 80">
            <a:extLst>
              <a:ext uri="{FF2B5EF4-FFF2-40B4-BE49-F238E27FC236}">
                <a16:creationId xmlns:a16="http://schemas.microsoft.com/office/drawing/2014/main" id="{22BDB410-CA23-7D08-A414-939B9E2C71B0}"/>
              </a:ext>
            </a:extLst>
          </p:cNvPr>
          <p:cNvSpPr>
            <a:spLocks noChangeAspect="1"/>
          </p:cNvSpPr>
          <p:nvPr/>
        </p:nvSpPr>
        <p:spPr>
          <a:xfrm>
            <a:off x="177332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023CADF-F1DB-2D28-9BF6-9F9D0A423B0D}"/>
              </a:ext>
            </a:extLst>
          </p:cNvPr>
          <p:cNvSpPr/>
          <p:nvPr/>
        </p:nvSpPr>
        <p:spPr>
          <a:xfrm>
            <a:off x="367005" y="1589287"/>
            <a:ext cx="133204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34BD906-9F44-268D-A6C6-279D45F1F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01" y="2378667"/>
            <a:ext cx="7071973" cy="41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32875" y="734969"/>
            <a:ext cx="7071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، ارسموا  محاور المبيان وحددوا  على أحد محوري المبيان القيمتين المتناسبتين اللتين نريد تمثيلهما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446A84F-419D-A032-3750-B11BC76D46A8}"/>
              </a:ext>
            </a:extLst>
          </p:cNvPr>
          <p:cNvSpPr/>
          <p:nvPr/>
        </p:nvSpPr>
        <p:spPr>
          <a:xfrm>
            <a:off x="6143068" y="1589287"/>
            <a:ext cx="1332048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ADE1B816-BC10-5E1A-0B6E-C8F225A6F234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08D36D-9985-517E-49D9-F9D29476A1E3}"/>
              </a:ext>
            </a:extLst>
          </p:cNvPr>
          <p:cNvSpPr>
            <a:spLocks noChangeAspect="1"/>
          </p:cNvSpPr>
          <p:nvPr/>
        </p:nvSpPr>
        <p:spPr>
          <a:xfrm>
            <a:off x="5643263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4">
            <a:extLst>
              <a:ext uri="{FF2B5EF4-FFF2-40B4-BE49-F238E27FC236}">
                <a16:creationId xmlns:a16="http://schemas.microsoft.com/office/drawing/2014/main" id="{DFF27636-5A59-9784-2862-A9E023A2AEF1}"/>
              </a:ext>
            </a:extLst>
          </p:cNvPr>
          <p:cNvSpPr/>
          <p:nvPr/>
        </p:nvSpPr>
        <p:spPr>
          <a:xfrm>
            <a:off x="4296349" y="1622852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A457463C-7FCD-613B-2098-F3650D1EE83D}"/>
              </a:ext>
            </a:extLst>
          </p:cNvPr>
          <p:cNvSpPr>
            <a:spLocks noChangeAspect="1"/>
          </p:cNvSpPr>
          <p:nvPr/>
        </p:nvSpPr>
        <p:spPr>
          <a:xfrm>
            <a:off x="3737998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CEDA778-F8CB-26A7-B790-CEC51A88E0CF}"/>
              </a:ext>
            </a:extLst>
          </p:cNvPr>
          <p:cNvSpPr/>
          <p:nvPr/>
        </p:nvSpPr>
        <p:spPr>
          <a:xfrm>
            <a:off x="2331677" y="1589287"/>
            <a:ext cx="133204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18C102E5-1B66-1C3B-9E84-783296836210}"/>
              </a:ext>
            </a:extLst>
          </p:cNvPr>
          <p:cNvSpPr>
            <a:spLocks noChangeAspect="1"/>
          </p:cNvSpPr>
          <p:nvPr/>
        </p:nvSpPr>
        <p:spPr>
          <a:xfrm>
            <a:off x="177332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166EDF6B-3B2C-AFB9-D842-79163F788913}"/>
              </a:ext>
            </a:extLst>
          </p:cNvPr>
          <p:cNvSpPr/>
          <p:nvPr/>
        </p:nvSpPr>
        <p:spPr>
          <a:xfrm>
            <a:off x="367005" y="1589287"/>
            <a:ext cx="133204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C1231A9C-C775-415C-CE3E-B7EB248D2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08" y="2314333"/>
            <a:ext cx="7071973" cy="41761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1513BE9-AB0D-AEDD-7989-8DD7DD5318D8}"/>
              </a:ext>
            </a:extLst>
          </p:cNvPr>
          <p:cNvSpPr/>
          <p:nvPr/>
        </p:nvSpPr>
        <p:spPr>
          <a:xfrm>
            <a:off x="4778477" y="3195484"/>
            <a:ext cx="560439" cy="8750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 القيمتين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6B97C4DC-1C05-5D20-C736-661996430E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08" y="2333011"/>
            <a:ext cx="6937849" cy="4237087"/>
          </a:xfrm>
          <a:prstGeom prst="rect">
            <a:avLst/>
          </a:prstGeom>
        </p:spPr>
      </p:pic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CC1940F3-AD80-FD2F-C643-0FCD5F1777C9}"/>
              </a:ext>
            </a:extLst>
          </p:cNvPr>
          <p:cNvSpPr/>
          <p:nvPr/>
        </p:nvSpPr>
        <p:spPr>
          <a:xfrm>
            <a:off x="6143068" y="1589287"/>
            <a:ext cx="1332048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7" name="Oval 80">
            <a:extLst>
              <a:ext uri="{FF2B5EF4-FFF2-40B4-BE49-F238E27FC236}">
                <a16:creationId xmlns:a16="http://schemas.microsoft.com/office/drawing/2014/main" id="{B92FE6C0-F11A-1BCC-3253-C4FCFD209D9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38" name="Oval 80">
            <a:extLst>
              <a:ext uri="{FF2B5EF4-FFF2-40B4-BE49-F238E27FC236}">
                <a16:creationId xmlns:a16="http://schemas.microsoft.com/office/drawing/2014/main" id="{D584690A-BEAB-F895-D585-050D82398572}"/>
              </a:ext>
            </a:extLst>
          </p:cNvPr>
          <p:cNvSpPr>
            <a:spLocks noChangeAspect="1"/>
          </p:cNvSpPr>
          <p:nvPr/>
        </p:nvSpPr>
        <p:spPr>
          <a:xfrm>
            <a:off x="5643263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9" name="Rectangle : coins arrondis 4">
            <a:extLst>
              <a:ext uri="{FF2B5EF4-FFF2-40B4-BE49-F238E27FC236}">
                <a16:creationId xmlns:a16="http://schemas.microsoft.com/office/drawing/2014/main" id="{3A80FCAE-3322-3C6B-25FE-D233893E9D79}"/>
              </a:ext>
            </a:extLst>
          </p:cNvPr>
          <p:cNvSpPr/>
          <p:nvPr/>
        </p:nvSpPr>
        <p:spPr>
          <a:xfrm>
            <a:off x="4296349" y="1622852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0" name="Oval 80">
            <a:extLst>
              <a:ext uri="{FF2B5EF4-FFF2-40B4-BE49-F238E27FC236}">
                <a16:creationId xmlns:a16="http://schemas.microsoft.com/office/drawing/2014/main" id="{D6BE9437-EA68-7282-281A-69C3029418AA}"/>
              </a:ext>
            </a:extLst>
          </p:cNvPr>
          <p:cNvSpPr>
            <a:spLocks noChangeAspect="1"/>
          </p:cNvSpPr>
          <p:nvPr/>
        </p:nvSpPr>
        <p:spPr>
          <a:xfrm>
            <a:off x="3737998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3FA4919C-B16C-5C57-D57B-1A770C3AF2D2}"/>
              </a:ext>
            </a:extLst>
          </p:cNvPr>
          <p:cNvSpPr/>
          <p:nvPr/>
        </p:nvSpPr>
        <p:spPr>
          <a:xfrm>
            <a:off x="2331677" y="1589287"/>
            <a:ext cx="133204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2" name="Oval 80">
            <a:extLst>
              <a:ext uri="{FF2B5EF4-FFF2-40B4-BE49-F238E27FC236}">
                <a16:creationId xmlns:a16="http://schemas.microsoft.com/office/drawing/2014/main" id="{03224DB0-4D9E-43A2-2927-8019690F4C84}"/>
              </a:ext>
            </a:extLst>
          </p:cNvPr>
          <p:cNvSpPr>
            <a:spLocks noChangeAspect="1"/>
          </p:cNvSpPr>
          <p:nvPr/>
        </p:nvSpPr>
        <p:spPr>
          <a:xfrm>
            <a:off x="177332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237AAC73-1306-B1A5-5AE4-BFE8C8AADDE0}"/>
              </a:ext>
            </a:extLst>
          </p:cNvPr>
          <p:cNvSpPr/>
          <p:nvPr/>
        </p:nvSpPr>
        <p:spPr>
          <a:xfrm>
            <a:off x="367005" y="1589287"/>
            <a:ext cx="133204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D129F54C-5EA6-0053-E896-F26515FFB2E1}"/>
              </a:ext>
            </a:extLst>
          </p:cNvPr>
          <p:cNvSpPr/>
          <p:nvPr/>
        </p:nvSpPr>
        <p:spPr>
          <a:xfrm>
            <a:off x="3497738" y="2434876"/>
            <a:ext cx="3929382" cy="4025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كميات الماء المستهلكة بدلالة المدة الزمنية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F1CB7EE-30AB-CC88-D3A8-F36541EBE53D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1E72B7-7739-099A-4AC0-7284A190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5116" y="4564615"/>
            <a:ext cx="1291214" cy="1936823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228B2FA-B204-B187-9D08-C4E983DF3E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893" y="2270412"/>
            <a:ext cx="6937543" cy="4231026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2844DFF-63DA-137A-BE1F-D9D5BD7AB6A2}"/>
              </a:ext>
            </a:extLst>
          </p:cNvPr>
          <p:cNvSpPr/>
          <p:nvPr/>
        </p:nvSpPr>
        <p:spPr>
          <a:xfrm>
            <a:off x="6143068" y="1589287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AFFA16BF-FACE-0BB6-91A4-784752FE2EA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F74E7563-6B40-431D-5922-664856AD39FB}"/>
              </a:ext>
            </a:extLst>
          </p:cNvPr>
          <p:cNvSpPr>
            <a:spLocks noChangeAspect="1"/>
          </p:cNvSpPr>
          <p:nvPr/>
        </p:nvSpPr>
        <p:spPr>
          <a:xfrm>
            <a:off x="5643263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0" name="Rectangle : coins arrondis 4">
            <a:extLst>
              <a:ext uri="{FF2B5EF4-FFF2-40B4-BE49-F238E27FC236}">
                <a16:creationId xmlns:a16="http://schemas.microsoft.com/office/drawing/2014/main" id="{3C7687EB-9FDF-1F97-3294-7C7F51F1E817}"/>
              </a:ext>
            </a:extLst>
          </p:cNvPr>
          <p:cNvSpPr/>
          <p:nvPr/>
        </p:nvSpPr>
        <p:spPr>
          <a:xfrm>
            <a:off x="4296349" y="1622852"/>
            <a:ext cx="1332048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1C0E7767-E7B8-8FDC-D820-7908C37B6927}"/>
              </a:ext>
            </a:extLst>
          </p:cNvPr>
          <p:cNvSpPr>
            <a:spLocks noChangeAspect="1"/>
          </p:cNvSpPr>
          <p:nvPr/>
        </p:nvSpPr>
        <p:spPr>
          <a:xfrm>
            <a:off x="3737998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2987A6D-A87D-4EC2-CCF6-9EB113CEFA8F}"/>
              </a:ext>
            </a:extLst>
          </p:cNvPr>
          <p:cNvSpPr/>
          <p:nvPr/>
        </p:nvSpPr>
        <p:spPr>
          <a:xfrm>
            <a:off x="2331677" y="1589287"/>
            <a:ext cx="133204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263DD30C-DAE8-C408-8BBF-F8DF5D9717A6}"/>
              </a:ext>
            </a:extLst>
          </p:cNvPr>
          <p:cNvSpPr>
            <a:spLocks noChangeAspect="1"/>
          </p:cNvSpPr>
          <p:nvPr/>
        </p:nvSpPr>
        <p:spPr>
          <a:xfrm>
            <a:off x="177332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A9D2FD53-16E0-337C-F6D1-0B9304C52382}"/>
              </a:ext>
            </a:extLst>
          </p:cNvPr>
          <p:cNvSpPr/>
          <p:nvPr/>
        </p:nvSpPr>
        <p:spPr>
          <a:xfrm>
            <a:off x="367005" y="1589287"/>
            <a:ext cx="133204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88F8D14D-2E80-B35C-8052-FCBB4312B229}"/>
              </a:ext>
            </a:extLst>
          </p:cNvPr>
          <p:cNvSpPr/>
          <p:nvPr/>
        </p:nvSpPr>
        <p:spPr>
          <a:xfrm>
            <a:off x="3497738" y="2434876"/>
            <a:ext cx="3929382" cy="4025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كميات الماء المستهلكة بدلالة المدة الزمنية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0E49E-D425-C4B6-46AA-A0999753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CE286A-4BDB-70A0-F633-A9F8D0EEA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55ABDB6-182F-5278-9E32-97E0BFF8CADA}"/>
              </a:ext>
            </a:extLst>
          </p:cNvPr>
          <p:cNvSpPr txBox="1"/>
          <p:nvPr/>
        </p:nvSpPr>
        <p:spPr>
          <a:xfrm>
            <a:off x="528597" y="826993"/>
            <a:ext cx="6946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رسموا الخطين الأفقي والعمودي الموافقين للقيمتين المتناسبتين.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E6F1404-96CE-560C-BD34-915B95F20FAE}"/>
              </a:ext>
            </a:extLst>
          </p:cNvPr>
          <p:cNvSpPr txBox="1"/>
          <p:nvPr/>
        </p:nvSpPr>
        <p:spPr>
          <a:xfrm>
            <a:off x="2256503" y="3232043"/>
            <a:ext cx="4591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1800" b="1" dirty="0">
              <a:solidFill>
                <a:schemeClr val="bg1"/>
              </a:solidFill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FCE7EC99-A5E3-C1F5-1BB3-F986A7D104F9}"/>
              </a:ext>
            </a:extLst>
          </p:cNvPr>
          <p:cNvSpPr/>
          <p:nvPr/>
        </p:nvSpPr>
        <p:spPr>
          <a:xfrm>
            <a:off x="6143068" y="1589287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B4086AFE-5D13-80FC-67D9-0D724FF12D8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37037A90-EB8E-EA37-DD88-4012D829C027}"/>
              </a:ext>
            </a:extLst>
          </p:cNvPr>
          <p:cNvSpPr>
            <a:spLocks noChangeAspect="1"/>
          </p:cNvSpPr>
          <p:nvPr/>
        </p:nvSpPr>
        <p:spPr>
          <a:xfrm>
            <a:off x="5643263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0" name="Rectangle : coins arrondis 4">
            <a:extLst>
              <a:ext uri="{FF2B5EF4-FFF2-40B4-BE49-F238E27FC236}">
                <a16:creationId xmlns:a16="http://schemas.microsoft.com/office/drawing/2014/main" id="{22FD5DB9-935D-FFBE-12A8-F97B0121D07A}"/>
              </a:ext>
            </a:extLst>
          </p:cNvPr>
          <p:cNvSpPr/>
          <p:nvPr/>
        </p:nvSpPr>
        <p:spPr>
          <a:xfrm>
            <a:off x="4296349" y="1622852"/>
            <a:ext cx="1332048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BB9A4CEE-A088-0BED-9A02-7620D623E70A}"/>
              </a:ext>
            </a:extLst>
          </p:cNvPr>
          <p:cNvSpPr>
            <a:spLocks noChangeAspect="1"/>
          </p:cNvSpPr>
          <p:nvPr/>
        </p:nvSpPr>
        <p:spPr>
          <a:xfrm>
            <a:off x="3737998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3C3EFBCF-F3C2-E98A-E07C-CDB24BB9D18A}"/>
              </a:ext>
            </a:extLst>
          </p:cNvPr>
          <p:cNvSpPr/>
          <p:nvPr/>
        </p:nvSpPr>
        <p:spPr>
          <a:xfrm>
            <a:off x="2331677" y="1589287"/>
            <a:ext cx="133204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F0A31A42-68D0-8F72-2817-B7EDF822712F}"/>
              </a:ext>
            </a:extLst>
          </p:cNvPr>
          <p:cNvSpPr>
            <a:spLocks noChangeAspect="1"/>
          </p:cNvSpPr>
          <p:nvPr/>
        </p:nvSpPr>
        <p:spPr>
          <a:xfrm>
            <a:off x="177332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5FEFB665-E8A2-8C9A-4E87-AB28A8C7FBB4}"/>
              </a:ext>
            </a:extLst>
          </p:cNvPr>
          <p:cNvSpPr/>
          <p:nvPr/>
        </p:nvSpPr>
        <p:spPr>
          <a:xfrm>
            <a:off x="367005" y="1589287"/>
            <a:ext cx="133204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86F12632-AEC9-9E53-33C2-BF29FC1A0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893" y="2270412"/>
            <a:ext cx="6937543" cy="4231026"/>
          </a:xfrm>
          <a:prstGeom prst="rect">
            <a:avLst/>
          </a:prstGeom>
        </p:spPr>
      </p:pic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D069452-2319-F001-CD4D-43F58F21B58B}"/>
              </a:ext>
            </a:extLst>
          </p:cNvPr>
          <p:cNvSpPr/>
          <p:nvPr/>
        </p:nvSpPr>
        <p:spPr>
          <a:xfrm>
            <a:off x="3497738" y="2434876"/>
            <a:ext cx="3929382" cy="4025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كميات الماء المستهلكة بدلالة المدة الزمنية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4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8328-85C4-7237-D42E-54FC41AE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6F7B20-B6C7-7089-D83A-F47B39DA4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DF5A06-A2B0-EB1A-A673-318E20BD7F5A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</a:t>
            </a:r>
            <a:r>
              <a:rPr lang="ar-S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الخطين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71EC130D-4609-B27C-9138-4B7E7DC59488}"/>
              </a:ext>
            </a:extLst>
          </p:cNvPr>
          <p:cNvSpPr/>
          <p:nvPr/>
        </p:nvSpPr>
        <p:spPr>
          <a:xfrm>
            <a:off x="6143068" y="1589287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D888A14C-28E0-26D0-2B92-71B707F3B56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7323C763-2616-4AAA-6B33-3534DC3BA141}"/>
              </a:ext>
            </a:extLst>
          </p:cNvPr>
          <p:cNvSpPr>
            <a:spLocks noChangeAspect="1"/>
          </p:cNvSpPr>
          <p:nvPr/>
        </p:nvSpPr>
        <p:spPr>
          <a:xfrm>
            <a:off x="5643263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7" name="Rectangle : coins arrondis 4">
            <a:extLst>
              <a:ext uri="{FF2B5EF4-FFF2-40B4-BE49-F238E27FC236}">
                <a16:creationId xmlns:a16="http://schemas.microsoft.com/office/drawing/2014/main" id="{FCAC3FCE-96D8-69FF-DBA3-AB82E8C47FB9}"/>
              </a:ext>
            </a:extLst>
          </p:cNvPr>
          <p:cNvSpPr/>
          <p:nvPr/>
        </p:nvSpPr>
        <p:spPr>
          <a:xfrm>
            <a:off x="4296349" y="1622852"/>
            <a:ext cx="1332048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8" name="Oval 80">
            <a:extLst>
              <a:ext uri="{FF2B5EF4-FFF2-40B4-BE49-F238E27FC236}">
                <a16:creationId xmlns:a16="http://schemas.microsoft.com/office/drawing/2014/main" id="{34EA0C5E-E67A-7C46-6A13-8DEB951D8B1D}"/>
              </a:ext>
            </a:extLst>
          </p:cNvPr>
          <p:cNvSpPr>
            <a:spLocks noChangeAspect="1"/>
          </p:cNvSpPr>
          <p:nvPr/>
        </p:nvSpPr>
        <p:spPr>
          <a:xfrm>
            <a:off x="3737998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BA303411-1E37-39FE-DC2D-4DD4730ECC3C}"/>
              </a:ext>
            </a:extLst>
          </p:cNvPr>
          <p:cNvSpPr/>
          <p:nvPr/>
        </p:nvSpPr>
        <p:spPr>
          <a:xfrm>
            <a:off x="2331677" y="1589287"/>
            <a:ext cx="133204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0" name="Oval 80">
            <a:extLst>
              <a:ext uri="{FF2B5EF4-FFF2-40B4-BE49-F238E27FC236}">
                <a16:creationId xmlns:a16="http://schemas.microsoft.com/office/drawing/2014/main" id="{157C30FB-2D24-A656-5606-482DC7EA7E32}"/>
              </a:ext>
            </a:extLst>
          </p:cNvPr>
          <p:cNvSpPr>
            <a:spLocks noChangeAspect="1"/>
          </p:cNvSpPr>
          <p:nvPr/>
        </p:nvSpPr>
        <p:spPr>
          <a:xfrm>
            <a:off x="177332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390B3655-E9C8-6A66-2A3C-66A67844F131}"/>
              </a:ext>
            </a:extLst>
          </p:cNvPr>
          <p:cNvSpPr/>
          <p:nvPr/>
        </p:nvSpPr>
        <p:spPr>
          <a:xfrm>
            <a:off x="367005" y="1589287"/>
            <a:ext cx="133204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40708431-B862-AC73-2739-38220F5A5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08" y="2375388"/>
            <a:ext cx="6937849" cy="4230991"/>
          </a:xfrm>
          <a:prstGeom prst="rect">
            <a:avLst/>
          </a:prstGeom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52597173-5E7B-D2C0-A0C0-100A1A6A148A}"/>
              </a:ext>
            </a:extLst>
          </p:cNvPr>
          <p:cNvSpPr/>
          <p:nvPr/>
        </p:nvSpPr>
        <p:spPr>
          <a:xfrm>
            <a:off x="3497738" y="2434876"/>
            <a:ext cx="3929382" cy="4025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كميات الماء المستهلكة بدلالة المدة الزمنية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3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A6DE0-1DE8-B07C-2998-ADD28852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7C4220-4EEB-1D20-4CB6-684AD4678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31ED8C0E-3DD5-5EDD-9245-ACD5946A069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373B449-5A4B-82E5-EFF0-7ACA44AAD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4848" y="4541669"/>
            <a:ext cx="1291214" cy="1936823"/>
          </a:xfrm>
          <a:prstGeom prst="ellipse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B476263-41D9-DF68-E127-16F2F934E5B7}"/>
              </a:ext>
            </a:extLst>
          </p:cNvPr>
          <p:cNvSpPr/>
          <p:nvPr/>
        </p:nvSpPr>
        <p:spPr>
          <a:xfrm>
            <a:off x="6143068" y="1589287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8508E532-B173-0219-EDA3-00CC1832180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9EE266E2-F892-AA18-843D-7A7973720B04}"/>
              </a:ext>
            </a:extLst>
          </p:cNvPr>
          <p:cNvSpPr>
            <a:spLocks noChangeAspect="1"/>
          </p:cNvSpPr>
          <p:nvPr/>
        </p:nvSpPr>
        <p:spPr>
          <a:xfrm>
            <a:off x="5643263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3" name="Rectangle : coins arrondis 4">
            <a:extLst>
              <a:ext uri="{FF2B5EF4-FFF2-40B4-BE49-F238E27FC236}">
                <a16:creationId xmlns:a16="http://schemas.microsoft.com/office/drawing/2014/main" id="{0A093C45-61E3-BD44-FCDF-80E6FFECC3D7}"/>
              </a:ext>
            </a:extLst>
          </p:cNvPr>
          <p:cNvSpPr/>
          <p:nvPr/>
        </p:nvSpPr>
        <p:spPr>
          <a:xfrm>
            <a:off x="4296349" y="1622852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5B04DF01-AA57-EE0A-FC55-D3B2B07E2337}"/>
              </a:ext>
            </a:extLst>
          </p:cNvPr>
          <p:cNvSpPr>
            <a:spLocks noChangeAspect="1"/>
          </p:cNvSpPr>
          <p:nvPr/>
        </p:nvSpPr>
        <p:spPr>
          <a:xfrm>
            <a:off x="3737998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228A99F9-E344-31AF-7518-0D8C9668E409}"/>
              </a:ext>
            </a:extLst>
          </p:cNvPr>
          <p:cNvSpPr/>
          <p:nvPr/>
        </p:nvSpPr>
        <p:spPr>
          <a:xfrm>
            <a:off x="2331677" y="1589287"/>
            <a:ext cx="1332047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13BC80FF-603C-1FB4-80AE-582ED5FA5E6C}"/>
              </a:ext>
            </a:extLst>
          </p:cNvPr>
          <p:cNvSpPr>
            <a:spLocks noChangeAspect="1"/>
          </p:cNvSpPr>
          <p:nvPr/>
        </p:nvSpPr>
        <p:spPr>
          <a:xfrm>
            <a:off x="177332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BFCB0128-3D99-EF9A-B916-F630B9F28B09}"/>
              </a:ext>
            </a:extLst>
          </p:cNvPr>
          <p:cNvSpPr/>
          <p:nvPr/>
        </p:nvSpPr>
        <p:spPr>
          <a:xfrm>
            <a:off x="367005" y="1589287"/>
            <a:ext cx="133204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FAD01ACC-CAAB-CE1D-AD3D-A859DC0D25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08" y="2375388"/>
            <a:ext cx="6937849" cy="4230991"/>
          </a:xfrm>
          <a:prstGeom prst="rect">
            <a:avLst/>
          </a:prstGeom>
        </p:spPr>
      </p:pic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CB5B9F85-80F3-2E7E-AE2D-A1E29146F47D}"/>
              </a:ext>
            </a:extLst>
          </p:cNvPr>
          <p:cNvSpPr/>
          <p:nvPr/>
        </p:nvSpPr>
        <p:spPr>
          <a:xfrm>
            <a:off x="3497738" y="2434876"/>
            <a:ext cx="3929382" cy="4025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كميات الماء المستهلكة بدلالة المدة الزمنية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73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706F8-BEC3-CE8D-083F-2395D23B0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6B9790-E238-9330-0C45-E51283D17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E3C68CBA-9A31-249B-CBD5-17981CEFC95F}"/>
              </a:ext>
            </a:extLst>
          </p:cNvPr>
          <p:cNvSpPr txBox="1"/>
          <p:nvPr/>
        </p:nvSpPr>
        <p:spPr>
          <a:xfrm>
            <a:off x="-218655" y="725472"/>
            <a:ext cx="7693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ارسموا نقطة تقاطع الخطين العمودي والأفقي الموافقين للقيمتين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المتناسبتين.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98864C2-133B-D5F5-E7B7-48337F03CC71}"/>
              </a:ext>
            </a:extLst>
          </p:cNvPr>
          <p:cNvSpPr/>
          <p:nvPr/>
        </p:nvSpPr>
        <p:spPr>
          <a:xfrm>
            <a:off x="6143068" y="1589287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6716DDE-E121-09A1-2092-9976C5D74C1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13017E0-8DE0-6910-71B5-AB4007857722}"/>
              </a:ext>
            </a:extLst>
          </p:cNvPr>
          <p:cNvSpPr>
            <a:spLocks noChangeAspect="1"/>
          </p:cNvSpPr>
          <p:nvPr/>
        </p:nvSpPr>
        <p:spPr>
          <a:xfrm>
            <a:off x="5643263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5BF0CEAE-9133-CA7B-7357-2DB02BC870CB}"/>
              </a:ext>
            </a:extLst>
          </p:cNvPr>
          <p:cNvSpPr/>
          <p:nvPr/>
        </p:nvSpPr>
        <p:spPr>
          <a:xfrm>
            <a:off x="4296349" y="1622852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F9C5059E-2961-C0F6-FAA5-3CA7CD3C1FA8}"/>
              </a:ext>
            </a:extLst>
          </p:cNvPr>
          <p:cNvSpPr>
            <a:spLocks noChangeAspect="1"/>
          </p:cNvSpPr>
          <p:nvPr/>
        </p:nvSpPr>
        <p:spPr>
          <a:xfrm>
            <a:off x="3737998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492D0DF-A309-BD17-AC96-6540A21C1E3F}"/>
              </a:ext>
            </a:extLst>
          </p:cNvPr>
          <p:cNvSpPr/>
          <p:nvPr/>
        </p:nvSpPr>
        <p:spPr>
          <a:xfrm>
            <a:off x="2331677" y="1589287"/>
            <a:ext cx="1332047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79ACBCE1-A790-1E26-4B94-252249D6ADB6}"/>
              </a:ext>
            </a:extLst>
          </p:cNvPr>
          <p:cNvSpPr>
            <a:spLocks noChangeAspect="1"/>
          </p:cNvSpPr>
          <p:nvPr/>
        </p:nvSpPr>
        <p:spPr>
          <a:xfrm>
            <a:off x="177332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EE51EC4-F6B9-0F5C-83B9-3091A50F6060}"/>
              </a:ext>
            </a:extLst>
          </p:cNvPr>
          <p:cNvSpPr/>
          <p:nvPr/>
        </p:nvSpPr>
        <p:spPr>
          <a:xfrm>
            <a:off x="367005" y="1589287"/>
            <a:ext cx="133204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6B28E0E-D550-AFD6-817E-6EA2B4A53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99" y="2393620"/>
            <a:ext cx="6937849" cy="4230991"/>
          </a:xfrm>
          <a:prstGeom prst="rect">
            <a:avLst/>
          </a:prstGeom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FAFE67D-7C3E-53C4-97F1-F79AC69241AC}"/>
              </a:ext>
            </a:extLst>
          </p:cNvPr>
          <p:cNvSpPr/>
          <p:nvPr/>
        </p:nvSpPr>
        <p:spPr>
          <a:xfrm>
            <a:off x="3497738" y="2434876"/>
            <a:ext cx="4007110" cy="4025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كميات الماء المستهلكة بدلالة المدة الزمنية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17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086E-A1A2-2B9F-5C5F-0F0FA428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15585F-AC97-92A2-93B2-00C94A13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85C5AE3-60BB-8762-0EA6-EC526943407F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 نقطة التقاطع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E5710BC-6C00-C894-9E1F-BE68390B7C9B}"/>
              </a:ext>
            </a:extLst>
          </p:cNvPr>
          <p:cNvSpPr/>
          <p:nvPr/>
        </p:nvSpPr>
        <p:spPr>
          <a:xfrm>
            <a:off x="6143068" y="1589287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0B17D4E7-7F98-A51C-CBE6-AFCA3D4C3DE3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0673B19-44C2-BD63-F0C9-B827206205CF}"/>
              </a:ext>
            </a:extLst>
          </p:cNvPr>
          <p:cNvSpPr>
            <a:spLocks noChangeAspect="1"/>
          </p:cNvSpPr>
          <p:nvPr/>
        </p:nvSpPr>
        <p:spPr>
          <a:xfrm>
            <a:off x="5643263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4">
            <a:extLst>
              <a:ext uri="{FF2B5EF4-FFF2-40B4-BE49-F238E27FC236}">
                <a16:creationId xmlns:a16="http://schemas.microsoft.com/office/drawing/2014/main" id="{BEB7C6D4-88A8-B22A-954D-58A8BCD429F4}"/>
              </a:ext>
            </a:extLst>
          </p:cNvPr>
          <p:cNvSpPr/>
          <p:nvPr/>
        </p:nvSpPr>
        <p:spPr>
          <a:xfrm>
            <a:off x="4296349" y="1622852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5EC4A1CF-C00F-2C67-0828-E99E815E0FEE}"/>
              </a:ext>
            </a:extLst>
          </p:cNvPr>
          <p:cNvSpPr>
            <a:spLocks noChangeAspect="1"/>
          </p:cNvSpPr>
          <p:nvPr/>
        </p:nvSpPr>
        <p:spPr>
          <a:xfrm>
            <a:off x="3737998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E2764F4-3692-119C-D0CF-9BC7148C78A0}"/>
              </a:ext>
            </a:extLst>
          </p:cNvPr>
          <p:cNvSpPr/>
          <p:nvPr/>
        </p:nvSpPr>
        <p:spPr>
          <a:xfrm>
            <a:off x="2331677" y="1589287"/>
            <a:ext cx="1332047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3501F988-C29F-A8F6-BBB1-4C7813C36475}"/>
              </a:ext>
            </a:extLst>
          </p:cNvPr>
          <p:cNvSpPr>
            <a:spLocks noChangeAspect="1"/>
          </p:cNvSpPr>
          <p:nvPr/>
        </p:nvSpPr>
        <p:spPr>
          <a:xfrm>
            <a:off x="177332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851E653-0E21-1488-2DA7-72EC62C4ED35}"/>
              </a:ext>
            </a:extLst>
          </p:cNvPr>
          <p:cNvSpPr/>
          <p:nvPr/>
        </p:nvSpPr>
        <p:spPr>
          <a:xfrm>
            <a:off x="367005" y="1589287"/>
            <a:ext cx="133204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DA77FF89-FAA8-DD7F-17D3-F4E8D9560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99" y="2393620"/>
            <a:ext cx="6937849" cy="4230991"/>
          </a:xfrm>
          <a:prstGeom prst="rect">
            <a:avLst/>
          </a:prstGeom>
        </p:spPr>
      </p:pic>
      <p:sp>
        <p:nvSpPr>
          <p:cNvPr id="27" name="Ellipse 26">
            <a:extLst>
              <a:ext uri="{FF2B5EF4-FFF2-40B4-BE49-F238E27FC236}">
                <a16:creationId xmlns:a16="http://schemas.microsoft.com/office/drawing/2014/main" id="{468AFB61-C6BD-845C-3135-C2041C2BF5DA}"/>
              </a:ext>
            </a:extLst>
          </p:cNvPr>
          <p:cNvSpPr/>
          <p:nvPr/>
        </p:nvSpPr>
        <p:spPr>
          <a:xfrm>
            <a:off x="2158913" y="5279923"/>
            <a:ext cx="109620" cy="157316"/>
          </a:xfrm>
          <a:prstGeom prst="ellipse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3E22A1B1-7B36-8706-8CC8-EF26F5A5A68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543251">
            <a:off x="2279169" y="4869759"/>
            <a:ext cx="511917" cy="388798"/>
          </a:xfrm>
          <a:prstGeom prst="rect">
            <a:avLst/>
          </a:prstGeom>
        </p:spPr>
      </p:pic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CA02127C-0396-9031-4BE0-5C6717518C87}"/>
              </a:ext>
            </a:extLst>
          </p:cNvPr>
          <p:cNvSpPr/>
          <p:nvPr/>
        </p:nvSpPr>
        <p:spPr>
          <a:xfrm>
            <a:off x="3497738" y="2434876"/>
            <a:ext cx="3929382" cy="4025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كميات الماء المستهلكة بدلالة المدة الزمنية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1C2F0-2082-A81D-25D8-B7FB02F90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D0D338-613E-03B6-93B1-6DF21185A0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0D23FBDD-2ED1-BF54-7C58-BF4BC847E596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الرابعة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4964041-CD3C-0220-8527-ECDEA18EE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4848" y="4541669"/>
            <a:ext cx="1291214" cy="1936823"/>
          </a:xfrm>
          <a:prstGeom prst="ellipse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5131B74-AC50-5EDB-0B36-9E951DC819C5}"/>
              </a:ext>
            </a:extLst>
          </p:cNvPr>
          <p:cNvSpPr/>
          <p:nvPr/>
        </p:nvSpPr>
        <p:spPr>
          <a:xfrm>
            <a:off x="6143068" y="1589287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40D72F48-2DC3-3C8F-94A2-8CA249CE2A3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B465FC35-228D-62F7-98A2-D4ABC16A78EE}"/>
              </a:ext>
            </a:extLst>
          </p:cNvPr>
          <p:cNvSpPr>
            <a:spLocks noChangeAspect="1"/>
          </p:cNvSpPr>
          <p:nvPr/>
        </p:nvSpPr>
        <p:spPr>
          <a:xfrm>
            <a:off x="5643263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3" name="Rectangle : coins arrondis 4">
            <a:extLst>
              <a:ext uri="{FF2B5EF4-FFF2-40B4-BE49-F238E27FC236}">
                <a16:creationId xmlns:a16="http://schemas.microsoft.com/office/drawing/2014/main" id="{6E450808-C9A9-95B3-04BC-41CCA3154FA0}"/>
              </a:ext>
            </a:extLst>
          </p:cNvPr>
          <p:cNvSpPr/>
          <p:nvPr/>
        </p:nvSpPr>
        <p:spPr>
          <a:xfrm>
            <a:off x="4296349" y="1622852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B7E5A8D1-07FF-1C46-44D8-C5F00755411D}"/>
              </a:ext>
            </a:extLst>
          </p:cNvPr>
          <p:cNvSpPr>
            <a:spLocks noChangeAspect="1"/>
          </p:cNvSpPr>
          <p:nvPr/>
        </p:nvSpPr>
        <p:spPr>
          <a:xfrm>
            <a:off x="3737998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CCDD2F4-975D-350B-87BE-9388C9E29111}"/>
              </a:ext>
            </a:extLst>
          </p:cNvPr>
          <p:cNvSpPr/>
          <p:nvPr/>
        </p:nvSpPr>
        <p:spPr>
          <a:xfrm>
            <a:off x="2331677" y="1589287"/>
            <a:ext cx="1332047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E31F23CF-DB44-625E-EE9D-6914205F14BF}"/>
              </a:ext>
            </a:extLst>
          </p:cNvPr>
          <p:cNvSpPr>
            <a:spLocks noChangeAspect="1"/>
          </p:cNvSpPr>
          <p:nvPr/>
        </p:nvSpPr>
        <p:spPr>
          <a:xfrm>
            <a:off x="177332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414DFA9E-FE57-EFB2-DC7A-93092480A6AC}"/>
              </a:ext>
            </a:extLst>
          </p:cNvPr>
          <p:cNvSpPr/>
          <p:nvPr/>
        </p:nvSpPr>
        <p:spPr>
          <a:xfrm>
            <a:off x="367005" y="1589287"/>
            <a:ext cx="133204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3E9B1B-1589-35FB-9B69-7F7705206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71" y="2345891"/>
            <a:ext cx="6937849" cy="423099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622D47-BF80-F755-C951-E8B322E638B1}"/>
              </a:ext>
            </a:extLst>
          </p:cNvPr>
          <p:cNvSpPr/>
          <p:nvPr/>
        </p:nvSpPr>
        <p:spPr>
          <a:xfrm>
            <a:off x="3497738" y="2434876"/>
            <a:ext cx="3929382" cy="4025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كميات الماء المستهلكة بدلالة المدة الزمنية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62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2E241-0D00-DC98-C131-F2F327B88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BA2BC4-61CC-8D39-D7EE-6D027A3C7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89A9E445-9CB4-E084-AB42-35BB1834BAD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الرابعة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A0E65B9-D9CC-27EB-70AB-314C4816EF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4848" y="4541669"/>
            <a:ext cx="1291214" cy="1936823"/>
          </a:xfrm>
          <a:prstGeom prst="ellipse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99A0899-09C5-954B-AC9A-473A501BCBFA}"/>
              </a:ext>
            </a:extLst>
          </p:cNvPr>
          <p:cNvSpPr/>
          <p:nvPr/>
        </p:nvSpPr>
        <p:spPr>
          <a:xfrm>
            <a:off x="6143068" y="1589287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8DD9C142-5909-B9C3-E8D6-2D597AD3594B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3B8B3B99-5B30-4185-A245-935EBEED488F}"/>
              </a:ext>
            </a:extLst>
          </p:cNvPr>
          <p:cNvSpPr>
            <a:spLocks noChangeAspect="1"/>
          </p:cNvSpPr>
          <p:nvPr/>
        </p:nvSpPr>
        <p:spPr>
          <a:xfrm>
            <a:off x="5643263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3" name="Rectangle : coins arrondis 4">
            <a:extLst>
              <a:ext uri="{FF2B5EF4-FFF2-40B4-BE49-F238E27FC236}">
                <a16:creationId xmlns:a16="http://schemas.microsoft.com/office/drawing/2014/main" id="{412C48E6-3864-61E4-DD49-22AED6AED1D4}"/>
              </a:ext>
            </a:extLst>
          </p:cNvPr>
          <p:cNvSpPr/>
          <p:nvPr/>
        </p:nvSpPr>
        <p:spPr>
          <a:xfrm>
            <a:off x="4296349" y="1622852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B075F368-794B-65F8-BD36-9E36499D5A07}"/>
              </a:ext>
            </a:extLst>
          </p:cNvPr>
          <p:cNvSpPr>
            <a:spLocks noChangeAspect="1"/>
          </p:cNvSpPr>
          <p:nvPr/>
        </p:nvSpPr>
        <p:spPr>
          <a:xfrm>
            <a:off x="3737998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3074B29-B851-B39B-B337-1DC388126FE1}"/>
              </a:ext>
            </a:extLst>
          </p:cNvPr>
          <p:cNvSpPr/>
          <p:nvPr/>
        </p:nvSpPr>
        <p:spPr>
          <a:xfrm>
            <a:off x="2331677" y="1589287"/>
            <a:ext cx="133204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D813EA11-0A36-15B6-C7A4-8EFEE6DAB4A6}"/>
              </a:ext>
            </a:extLst>
          </p:cNvPr>
          <p:cNvSpPr>
            <a:spLocks noChangeAspect="1"/>
          </p:cNvSpPr>
          <p:nvPr/>
        </p:nvSpPr>
        <p:spPr>
          <a:xfrm>
            <a:off x="1773326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DE3BCA9F-CC4B-E013-E7AD-CE6BBEA6AF5C}"/>
              </a:ext>
            </a:extLst>
          </p:cNvPr>
          <p:cNvSpPr/>
          <p:nvPr/>
        </p:nvSpPr>
        <p:spPr>
          <a:xfrm>
            <a:off x="367005" y="1589287"/>
            <a:ext cx="1332047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17B049-00FD-D680-F682-BEB926AED0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71" y="2345891"/>
            <a:ext cx="6937849" cy="423099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E20FBC7-1F6A-97C2-44E5-D07D27D95485}"/>
              </a:ext>
            </a:extLst>
          </p:cNvPr>
          <p:cNvSpPr/>
          <p:nvPr/>
        </p:nvSpPr>
        <p:spPr>
          <a:xfrm>
            <a:off x="3497738" y="2434876"/>
            <a:ext cx="3929382" cy="4025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كميات الماء المستهلكة بدلالة المدة الزمنية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31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70DC6-70FB-291A-B3E6-C9BBBE4B5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8235EA-F2A8-D227-1EE2-DC09B53BC7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0D8C7442-54C6-314B-059A-735AF2FAE113}"/>
              </a:ext>
            </a:extLst>
          </p:cNvPr>
          <p:cNvSpPr txBox="1"/>
          <p:nvPr/>
        </p:nvSpPr>
        <p:spPr>
          <a:xfrm>
            <a:off x="-188923" y="843459"/>
            <a:ext cx="7693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مثلوا باقي المعطيات بنفس الطريقة وصلوا بين النقط بخط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7D075D2-C596-30D7-16A5-7A6CCD6DCF4A}"/>
              </a:ext>
            </a:extLst>
          </p:cNvPr>
          <p:cNvSpPr/>
          <p:nvPr/>
        </p:nvSpPr>
        <p:spPr>
          <a:xfrm>
            <a:off x="6143068" y="1589287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948D349-2E8E-9991-76AE-EBEA235EAC63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95892D8E-C7F8-5554-1CCE-504C0FA3DC71}"/>
              </a:ext>
            </a:extLst>
          </p:cNvPr>
          <p:cNvSpPr>
            <a:spLocks noChangeAspect="1"/>
          </p:cNvSpPr>
          <p:nvPr/>
        </p:nvSpPr>
        <p:spPr>
          <a:xfrm>
            <a:off x="5643263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2A54591E-5DA5-3AF0-4637-2C4953B1A3AE}"/>
              </a:ext>
            </a:extLst>
          </p:cNvPr>
          <p:cNvSpPr/>
          <p:nvPr/>
        </p:nvSpPr>
        <p:spPr>
          <a:xfrm>
            <a:off x="4296349" y="1622852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F4C22D5-226B-AB30-0B0A-D3E553CDBBC7}"/>
              </a:ext>
            </a:extLst>
          </p:cNvPr>
          <p:cNvSpPr>
            <a:spLocks noChangeAspect="1"/>
          </p:cNvSpPr>
          <p:nvPr/>
        </p:nvSpPr>
        <p:spPr>
          <a:xfrm>
            <a:off x="3737998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B0A00A8-1F22-9E58-0F5D-ACFA81EA817A}"/>
              </a:ext>
            </a:extLst>
          </p:cNvPr>
          <p:cNvSpPr/>
          <p:nvPr/>
        </p:nvSpPr>
        <p:spPr>
          <a:xfrm>
            <a:off x="2331677" y="1589287"/>
            <a:ext cx="133204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A9FE184A-25C3-3F92-AE61-97E0DB2D181A}"/>
              </a:ext>
            </a:extLst>
          </p:cNvPr>
          <p:cNvSpPr>
            <a:spLocks noChangeAspect="1"/>
          </p:cNvSpPr>
          <p:nvPr/>
        </p:nvSpPr>
        <p:spPr>
          <a:xfrm>
            <a:off x="1773326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5DB07A7-46E1-701A-DF17-9B3D960DEB13}"/>
              </a:ext>
            </a:extLst>
          </p:cNvPr>
          <p:cNvSpPr/>
          <p:nvPr/>
        </p:nvSpPr>
        <p:spPr>
          <a:xfrm>
            <a:off x="367005" y="1589287"/>
            <a:ext cx="1332047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CE6BC99-C7C3-210A-F4FB-BB11D6F6A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71" y="2345891"/>
            <a:ext cx="6937849" cy="4230991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467040-551B-4983-2771-8ED21BBDCDD3}"/>
              </a:ext>
            </a:extLst>
          </p:cNvPr>
          <p:cNvSpPr/>
          <p:nvPr/>
        </p:nvSpPr>
        <p:spPr>
          <a:xfrm>
            <a:off x="3497738" y="2434876"/>
            <a:ext cx="3929382" cy="4025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كميات الماء المستهلكة بدلالة المدة الزمنية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0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2CD28-11F4-E604-2B40-CBE949810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C85400-6BBF-60EA-14F4-19544A807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2E4E140-D1FE-9DAD-CC32-FEF7EFCEF95E}"/>
              </a:ext>
            </a:extLst>
          </p:cNvPr>
          <p:cNvSpPr/>
          <p:nvPr/>
        </p:nvSpPr>
        <p:spPr>
          <a:xfrm>
            <a:off x="6143068" y="1589287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147EEAE-3F2D-7377-158E-CD108C545D0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58BB5B01-6369-83E0-6211-64DE52489CB7}"/>
              </a:ext>
            </a:extLst>
          </p:cNvPr>
          <p:cNvSpPr>
            <a:spLocks noChangeAspect="1"/>
          </p:cNvSpPr>
          <p:nvPr/>
        </p:nvSpPr>
        <p:spPr>
          <a:xfrm>
            <a:off x="5643263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6063C978-8F88-6C18-A3E0-7D0E8F0D31B4}"/>
              </a:ext>
            </a:extLst>
          </p:cNvPr>
          <p:cNvSpPr/>
          <p:nvPr/>
        </p:nvSpPr>
        <p:spPr>
          <a:xfrm>
            <a:off x="4296349" y="1622852"/>
            <a:ext cx="13320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238DCF2-6133-5142-0B7C-3CFA6F3DBAB6}"/>
              </a:ext>
            </a:extLst>
          </p:cNvPr>
          <p:cNvSpPr>
            <a:spLocks noChangeAspect="1"/>
          </p:cNvSpPr>
          <p:nvPr/>
        </p:nvSpPr>
        <p:spPr>
          <a:xfrm>
            <a:off x="3737998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6354F0D-AF9F-DAE5-DB61-912BEE471417}"/>
              </a:ext>
            </a:extLst>
          </p:cNvPr>
          <p:cNvSpPr/>
          <p:nvPr/>
        </p:nvSpPr>
        <p:spPr>
          <a:xfrm>
            <a:off x="2331677" y="1589287"/>
            <a:ext cx="133204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45201967-E617-3581-886E-135E42B7493E}"/>
              </a:ext>
            </a:extLst>
          </p:cNvPr>
          <p:cNvSpPr>
            <a:spLocks noChangeAspect="1"/>
          </p:cNvSpPr>
          <p:nvPr/>
        </p:nvSpPr>
        <p:spPr>
          <a:xfrm>
            <a:off x="1773326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AAA487C-A93E-3295-FAC7-EB26D2DBB96F}"/>
              </a:ext>
            </a:extLst>
          </p:cNvPr>
          <p:cNvSpPr/>
          <p:nvPr/>
        </p:nvSpPr>
        <p:spPr>
          <a:xfrm>
            <a:off x="367005" y="1589287"/>
            <a:ext cx="1332047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8EAD584-C9CA-CFC3-2176-4903BC6E001A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الخطوات التمثيل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7BE23D33-F4FD-2DD3-C4E9-13323CF02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41" y="2353287"/>
            <a:ext cx="6509208" cy="3969588"/>
          </a:xfrm>
          <a:prstGeom prst="rect">
            <a:avLst/>
          </a:prstGeom>
        </p:spPr>
      </p:pic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D99AE1E3-47F0-CB4F-B157-C83E6349ECA6}"/>
              </a:ext>
            </a:extLst>
          </p:cNvPr>
          <p:cNvSpPr/>
          <p:nvPr/>
        </p:nvSpPr>
        <p:spPr>
          <a:xfrm>
            <a:off x="3497738" y="2434876"/>
            <a:ext cx="3929382" cy="4025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كميات الماء المستهلكة بدلالة المدة الزمنية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81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86869F5-C81A-7AB8-A2D7-9DEAC5125269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B97B9F-4EBE-C4E5-C577-9CC22DD8E6A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B24CB9-40D1-84A6-E404-D2904C5A4C6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03556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5C1CA5ED-7848-CCAC-95E6-DA824E5828A8}"/>
              </a:ext>
            </a:extLst>
          </p:cNvPr>
          <p:cNvSpPr txBox="1"/>
          <p:nvPr/>
        </p:nvSpPr>
        <p:spPr>
          <a:xfrm>
            <a:off x="367006" y="853291"/>
            <a:ext cx="7110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 ارسموا محاور المبيان وقوموا  بتمثيل معطيات الجدول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A2C20DE-7ECB-A848-1D4C-70478AB6E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155" y="1622852"/>
            <a:ext cx="7945613" cy="462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2C2765-2333-053F-1F03-2B9AC65D6B5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9" name="Image 58">
            <a:extLst>
              <a:ext uri="{FF2B5EF4-FFF2-40B4-BE49-F238E27FC236}">
                <a16:creationId xmlns:a16="http://schemas.microsoft.com/office/drawing/2014/main" id="{79FB2C13-9B72-A6AA-B592-EDE9D7CDF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314" y="2035869"/>
            <a:ext cx="7350321" cy="431086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179B1C-B239-B3C6-3E86-FA5C3846B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4602" y="2538337"/>
            <a:ext cx="2979359" cy="57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E055D4-4CDB-3D18-DEA0-2110E514F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4901" y="1862438"/>
            <a:ext cx="2953882" cy="409307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48AD53-D690-08A3-28B5-9A959534A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118" y="1862438"/>
            <a:ext cx="2953882" cy="415155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688441" y="3800902"/>
            <a:ext cx="2646424" cy="19804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0358EE8-AEC2-9A74-3E03-AD03201CDC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980" y="2414442"/>
            <a:ext cx="5577875" cy="361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199A0-BCD0-D07A-AAFB-F0D145D90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4256409-1455-156E-43C9-2AAC08EDE54F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D897DD3-64EF-A44A-F719-5374B0A06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0CF87-24E8-BB35-8505-B4C0EBC2C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752" y="1845075"/>
            <a:ext cx="7924167" cy="437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28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9962471-B151-7487-CE4E-F7D2A1ED4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19" y="1773234"/>
            <a:ext cx="7504826" cy="48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2634E0FF-46E9-F5B7-F0B4-9DC42694DE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0081" y="2060188"/>
            <a:ext cx="2953882" cy="415155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348180" y="2060188"/>
            <a:ext cx="2737684" cy="371080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F516D-EB81-76BD-E04F-46DAC86C5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958E6B9A-EC1E-4F16-01A8-A6103968977B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BEDB0C8-0B27-8814-5A0D-C0CD18720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6F5A496-F5EF-99CF-A70B-BD8EA2DE3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918" y="1383860"/>
            <a:ext cx="5572227" cy="523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3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3B84457-6900-FAD7-9A17-FAA42341E9D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308BAD4-9BD6-6CE0-1E0F-462E8CC689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4D1FAD-F047-84A0-6E25-785F36BBE16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609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F768BE9F-22CA-C618-EDDB-C054954024D7}"/>
              </a:ext>
            </a:extLst>
          </p:cNvPr>
          <p:cNvSpPr txBox="1"/>
          <p:nvPr/>
        </p:nvSpPr>
        <p:spPr>
          <a:xfrm>
            <a:off x="1084046" y="92190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rganigramme : Connecteur 13">
            <a:extLst>
              <a:ext uri="{FF2B5EF4-FFF2-40B4-BE49-F238E27FC236}">
                <a16:creationId xmlns:a16="http://schemas.microsoft.com/office/drawing/2014/main" id="{EC695CB8-C45E-222D-C68F-6F8FC488A545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/>
              <a:t>A</a:t>
            </a:r>
            <a:endParaRPr lang="fr-FR" sz="2400" b="1" dirty="0"/>
          </a:p>
        </p:txBody>
      </p:sp>
      <p:sp>
        <p:nvSpPr>
          <p:cNvPr id="23" name="Organigramme : Connecteur 19">
            <a:extLst>
              <a:ext uri="{FF2B5EF4-FFF2-40B4-BE49-F238E27FC236}">
                <a16:creationId xmlns:a16="http://schemas.microsoft.com/office/drawing/2014/main" id="{461EBAF3-BEC3-AB28-9514-047924CFFEEA}"/>
              </a:ext>
            </a:extLst>
          </p:cNvPr>
          <p:cNvSpPr/>
          <p:nvPr/>
        </p:nvSpPr>
        <p:spPr>
          <a:xfrm>
            <a:off x="7234950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24" name="Organigramme : Connecteur 41">
            <a:extLst>
              <a:ext uri="{FF2B5EF4-FFF2-40B4-BE49-F238E27FC236}">
                <a16:creationId xmlns:a16="http://schemas.microsoft.com/office/drawing/2014/main" id="{5680BADF-BBDD-F379-9792-F3E7CC7658E5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25" name="ZoneTexte 5">
            <a:extLst>
              <a:ext uri="{FF2B5EF4-FFF2-40B4-BE49-F238E27FC236}">
                <a16:creationId xmlns:a16="http://schemas.microsoft.com/office/drawing/2014/main" id="{EB755E68-0C91-396D-AF56-79E8478A1F8D}"/>
              </a:ext>
            </a:extLst>
          </p:cNvPr>
          <p:cNvSpPr txBox="1"/>
          <p:nvPr/>
        </p:nvSpPr>
        <p:spPr>
          <a:xfrm>
            <a:off x="1304438" y="4427484"/>
            <a:ext cx="5700455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Situation de proportionnalité</a:t>
            </a:r>
          </a:p>
        </p:txBody>
      </p:sp>
      <p:sp>
        <p:nvSpPr>
          <p:cNvPr id="26" name="ZoneTexte 5">
            <a:extLst>
              <a:ext uri="{FF2B5EF4-FFF2-40B4-BE49-F238E27FC236}">
                <a16:creationId xmlns:a16="http://schemas.microsoft.com/office/drawing/2014/main" id="{ED4B532E-CD09-FBBA-8307-B7009457D1DE}"/>
              </a:ext>
            </a:extLst>
          </p:cNvPr>
          <p:cNvSpPr txBox="1"/>
          <p:nvPr/>
        </p:nvSpPr>
        <p:spPr>
          <a:xfrm>
            <a:off x="1371426" y="2553611"/>
            <a:ext cx="5633467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Relation de proportionnalité</a:t>
            </a:r>
          </a:p>
        </p:txBody>
      </p:sp>
      <p:sp>
        <p:nvSpPr>
          <p:cNvPr id="27" name="ZoneTexte 5">
            <a:extLst>
              <a:ext uri="{FF2B5EF4-FFF2-40B4-BE49-F238E27FC236}">
                <a16:creationId xmlns:a16="http://schemas.microsoft.com/office/drawing/2014/main" id="{B2D1F7D2-4709-3C04-15E1-7FD4D46C0097}"/>
              </a:ext>
            </a:extLst>
          </p:cNvPr>
          <p:cNvSpPr txBox="1"/>
          <p:nvPr/>
        </p:nvSpPr>
        <p:spPr>
          <a:xfrm>
            <a:off x="1371427" y="3488903"/>
            <a:ext cx="5633468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Tableau de proportionnalité</a:t>
            </a:r>
          </a:p>
        </p:txBody>
      </p:sp>
      <p:sp>
        <p:nvSpPr>
          <p:cNvPr id="28" name="ZoneTexte 5">
            <a:extLst>
              <a:ext uri="{FF2B5EF4-FFF2-40B4-BE49-F238E27FC236}">
                <a16:creationId xmlns:a16="http://schemas.microsoft.com/office/drawing/2014/main" id="{64344A34-E827-E0F6-4EE7-0F23622E6752}"/>
              </a:ext>
            </a:extLst>
          </p:cNvPr>
          <p:cNvSpPr txBox="1"/>
          <p:nvPr/>
        </p:nvSpPr>
        <p:spPr>
          <a:xfrm>
            <a:off x="145472" y="1580834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علاقة تناسب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Organigramme : Connecteur 19">
            <a:extLst>
              <a:ext uri="{FF2B5EF4-FFF2-40B4-BE49-F238E27FC236}">
                <a16:creationId xmlns:a16="http://schemas.microsoft.com/office/drawing/2014/main" id="{4A922E4C-0291-0154-76C9-8AF939D0B5B1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30" name="ZoneTexte 5">
            <a:extLst>
              <a:ext uri="{FF2B5EF4-FFF2-40B4-BE49-F238E27FC236}">
                <a16:creationId xmlns:a16="http://schemas.microsoft.com/office/drawing/2014/main" id="{C7681D5E-2E12-3293-FA44-64D21536C88F}"/>
              </a:ext>
            </a:extLst>
          </p:cNvPr>
          <p:cNvSpPr txBox="1"/>
          <p:nvPr/>
        </p:nvSpPr>
        <p:spPr>
          <a:xfrm>
            <a:off x="1304438" y="5362776"/>
            <a:ext cx="569437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 de proportionnalité</a:t>
            </a:r>
          </a:p>
        </p:txBody>
      </p:sp>
    </p:spTree>
    <p:extLst>
      <p:ext uri="{BB962C8B-B14F-4D97-AF65-F5344CB8AC3E}">
        <p14:creationId xmlns:p14="http://schemas.microsoft.com/office/powerpoint/2010/main" val="27147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62258-A6D8-3600-C11D-6D168AE94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0576F47-BF44-C801-1D0C-362B15100D7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FCD579-935D-BDFE-B0C1-95CA16838B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A005F3-B7E8-2A9C-A503-8EB8BA4C0A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21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2F60B-F664-2DC7-E843-BBFA5791C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F4825-A166-574A-DDB7-59936F488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F6096F52-07B8-4F34-7B0E-E347B9F5183F}"/>
              </a:ext>
            </a:extLst>
          </p:cNvPr>
          <p:cNvSpPr txBox="1"/>
          <p:nvPr/>
        </p:nvSpPr>
        <p:spPr>
          <a:xfrm>
            <a:off x="1141432" y="92801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Organigramme : Connecteur 13">
            <a:extLst>
              <a:ext uri="{FF2B5EF4-FFF2-40B4-BE49-F238E27FC236}">
                <a16:creationId xmlns:a16="http://schemas.microsoft.com/office/drawing/2014/main" id="{4A6B1C4D-DE54-5061-D023-A19441F2B108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FF0000"/>
                </a:solidFill>
              </a:rPr>
              <a:t>A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9" name="Organigramme : Connecteur 19">
            <a:extLst>
              <a:ext uri="{FF2B5EF4-FFF2-40B4-BE49-F238E27FC236}">
                <a16:creationId xmlns:a16="http://schemas.microsoft.com/office/drawing/2014/main" id="{EF809F03-748F-EDDE-43E0-0E278DDBCF64}"/>
              </a:ext>
            </a:extLst>
          </p:cNvPr>
          <p:cNvSpPr/>
          <p:nvPr/>
        </p:nvSpPr>
        <p:spPr>
          <a:xfrm>
            <a:off x="7234950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30" name="Organigramme : Connecteur 41">
            <a:extLst>
              <a:ext uri="{FF2B5EF4-FFF2-40B4-BE49-F238E27FC236}">
                <a16:creationId xmlns:a16="http://schemas.microsoft.com/office/drawing/2014/main" id="{C6129AE0-B417-DABC-24FE-5B170A8CE6A5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31" name="ZoneTexte 5">
            <a:extLst>
              <a:ext uri="{FF2B5EF4-FFF2-40B4-BE49-F238E27FC236}">
                <a16:creationId xmlns:a16="http://schemas.microsoft.com/office/drawing/2014/main" id="{97AD08A7-AC95-3649-86AB-D9F8A41E50A2}"/>
              </a:ext>
            </a:extLst>
          </p:cNvPr>
          <p:cNvSpPr txBox="1"/>
          <p:nvPr/>
        </p:nvSpPr>
        <p:spPr>
          <a:xfrm>
            <a:off x="1304438" y="4427484"/>
            <a:ext cx="5700455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Situation de proportionnalité</a:t>
            </a:r>
          </a:p>
        </p:txBody>
      </p:sp>
      <p:sp>
        <p:nvSpPr>
          <p:cNvPr id="32" name="ZoneTexte 5">
            <a:extLst>
              <a:ext uri="{FF2B5EF4-FFF2-40B4-BE49-F238E27FC236}">
                <a16:creationId xmlns:a16="http://schemas.microsoft.com/office/drawing/2014/main" id="{335F2CBD-DB69-3E0C-EE81-25674FC13DCF}"/>
              </a:ext>
            </a:extLst>
          </p:cNvPr>
          <p:cNvSpPr txBox="1"/>
          <p:nvPr/>
        </p:nvSpPr>
        <p:spPr>
          <a:xfrm>
            <a:off x="1371426" y="2553611"/>
            <a:ext cx="5633467" cy="692229"/>
          </a:xfrm>
          <a:prstGeom prst="roundRect">
            <a:avLst>
              <a:gd name="adj" fmla="val 27254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Relation de proportionnalité</a:t>
            </a:r>
          </a:p>
        </p:txBody>
      </p:sp>
      <p:sp>
        <p:nvSpPr>
          <p:cNvPr id="33" name="ZoneTexte 5">
            <a:extLst>
              <a:ext uri="{FF2B5EF4-FFF2-40B4-BE49-F238E27FC236}">
                <a16:creationId xmlns:a16="http://schemas.microsoft.com/office/drawing/2014/main" id="{73CEF0C1-9F7A-C789-6751-3D4AF027B1E7}"/>
              </a:ext>
            </a:extLst>
          </p:cNvPr>
          <p:cNvSpPr txBox="1"/>
          <p:nvPr/>
        </p:nvSpPr>
        <p:spPr>
          <a:xfrm>
            <a:off x="1371427" y="3488903"/>
            <a:ext cx="5633468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Tableau de proportionnalité</a:t>
            </a:r>
          </a:p>
        </p:txBody>
      </p:sp>
      <p:sp>
        <p:nvSpPr>
          <p:cNvPr id="34" name="ZoneTexte 5">
            <a:extLst>
              <a:ext uri="{FF2B5EF4-FFF2-40B4-BE49-F238E27FC236}">
                <a16:creationId xmlns:a16="http://schemas.microsoft.com/office/drawing/2014/main" id="{02F4E9DF-2A55-CC78-4F90-7A2D97F0D1CC}"/>
              </a:ext>
            </a:extLst>
          </p:cNvPr>
          <p:cNvSpPr txBox="1"/>
          <p:nvPr/>
        </p:nvSpPr>
        <p:spPr>
          <a:xfrm>
            <a:off x="0" y="1474618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علاقة تناسب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Organigramme : Connecteur 19">
            <a:extLst>
              <a:ext uri="{FF2B5EF4-FFF2-40B4-BE49-F238E27FC236}">
                <a16:creationId xmlns:a16="http://schemas.microsoft.com/office/drawing/2014/main" id="{FD1A144C-1CDA-B4F5-0F31-68AC8B4B4029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36" name="ZoneTexte 5">
            <a:extLst>
              <a:ext uri="{FF2B5EF4-FFF2-40B4-BE49-F238E27FC236}">
                <a16:creationId xmlns:a16="http://schemas.microsoft.com/office/drawing/2014/main" id="{6BF98A9F-3BA9-DE09-0058-8AD6A5D7D909}"/>
              </a:ext>
            </a:extLst>
          </p:cNvPr>
          <p:cNvSpPr txBox="1"/>
          <p:nvPr/>
        </p:nvSpPr>
        <p:spPr>
          <a:xfrm>
            <a:off x="1304438" y="5362776"/>
            <a:ext cx="569437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 de proportionnalité</a:t>
            </a:r>
          </a:p>
        </p:txBody>
      </p:sp>
      <p:sp>
        <p:nvSpPr>
          <p:cNvPr id="37" name="Oval 86">
            <a:extLst>
              <a:ext uri="{FF2B5EF4-FFF2-40B4-BE49-F238E27FC236}">
                <a16:creationId xmlns:a16="http://schemas.microsoft.com/office/drawing/2014/main" id="{B9389440-E108-AB85-01FA-D96184C05A89}"/>
              </a:ext>
            </a:extLst>
          </p:cNvPr>
          <p:cNvSpPr/>
          <p:nvPr/>
        </p:nvSpPr>
        <p:spPr>
          <a:xfrm flipH="1">
            <a:off x="1141079" y="2692806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8" name="Graphique 25">
            <a:extLst>
              <a:ext uri="{FF2B5EF4-FFF2-40B4-BE49-F238E27FC236}">
                <a16:creationId xmlns:a16="http://schemas.microsoft.com/office/drawing/2014/main" id="{153669B9-1406-1A21-0D9C-EDAB5CB576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4383" y="2708777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0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184C6-95A1-9219-8C7E-46830F9FC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6B2F8D4-B489-7A6B-72AB-D42138CB7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466990F2-BC2C-04F6-9BBB-EC5B7A082E8E}"/>
              </a:ext>
            </a:extLst>
          </p:cNvPr>
          <p:cNvSpPr txBox="1"/>
          <p:nvPr/>
        </p:nvSpPr>
        <p:spPr>
          <a:xfrm>
            <a:off x="1084046" y="92190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rganigramme : Connecteur 13">
            <a:extLst>
              <a:ext uri="{FF2B5EF4-FFF2-40B4-BE49-F238E27FC236}">
                <a16:creationId xmlns:a16="http://schemas.microsoft.com/office/drawing/2014/main" id="{549489A2-AD3E-552B-1BD4-858368B6F5A9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/>
              <a:t>A</a:t>
            </a:r>
            <a:endParaRPr lang="fr-FR" sz="2400" b="1" dirty="0"/>
          </a:p>
        </p:txBody>
      </p:sp>
      <p:sp>
        <p:nvSpPr>
          <p:cNvPr id="23" name="Organigramme : Connecteur 19">
            <a:extLst>
              <a:ext uri="{FF2B5EF4-FFF2-40B4-BE49-F238E27FC236}">
                <a16:creationId xmlns:a16="http://schemas.microsoft.com/office/drawing/2014/main" id="{ACE82497-C99E-BF48-D47C-5459AB976866}"/>
              </a:ext>
            </a:extLst>
          </p:cNvPr>
          <p:cNvSpPr/>
          <p:nvPr/>
        </p:nvSpPr>
        <p:spPr>
          <a:xfrm>
            <a:off x="7234950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24" name="Organigramme : Connecteur 41">
            <a:extLst>
              <a:ext uri="{FF2B5EF4-FFF2-40B4-BE49-F238E27FC236}">
                <a16:creationId xmlns:a16="http://schemas.microsoft.com/office/drawing/2014/main" id="{91DA2FD7-9CD0-A403-3C20-B6370A637421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25" name="ZoneTexte 5">
            <a:extLst>
              <a:ext uri="{FF2B5EF4-FFF2-40B4-BE49-F238E27FC236}">
                <a16:creationId xmlns:a16="http://schemas.microsoft.com/office/drawing/2014/main" id="{FA6F613D-64DF-1A05-AC61-FCE96277AA6B}"/>
              </a:ext>
            </a:extLst>
          </p:cNvPr>
          <p:cNvSpPr txBox="1"/>
          <p:nvPr/>
        </p:nvSpPr>
        <p:spPr>
          <a:xfrm>
            <a:off x="1304438" y="4427484"/>
            <a:ext cx="5700455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Situation de proportionnalité</a:t>
            </a:r>
          </a:p>
        </p:txBody>
      </p:sp>
      <p:sp>
        <p:nvSpPr>
          <p:cNvPr id="26" name="ZoneTexte 5">
            <a:extLst>
              <a:ext uri="{FF2B5EF4-FFF2-40B4-BE49-F238E27FC236}">
                <a16:creationId xmlns:a16="http://schemas.microsoft.com/office/drawing/2014/main" id="{1DD6A7B0-CFF4-5B2F-EFEA-8FF0121F0C89}"/>
              </a:ext>
            </a:extLst>
          </p:cNvPr>
          <p:cNvSpPr txBox="1"/>
          <p:nvPr/>
        </p:nvSpPr>
        <p:spPr>
          <a:xfrm>
            <a:off x="1371426" y="2553611"/>
            <a:ext cx="5633467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Relation de proportionnalité</a:t>
            </a:r>
          </a:p>
        </p:txBody>
      </p:sp>
      <p:sp>
        <p:nvSpPr>
          <p:cNvPr id="27" name="ZoneTexte 5">
            <a:extLst>
              <a:ext uri="{FF2B5EF4-FFF2-40B4-BE49-F238E27FC236}">
                <a16:creationId xmlns:a16="http://schemas.microsoft.com/office/drawing/2014/main" id="{20514D91-5BD3-12AB-9F84-F935C202EA64}"/>
              </a:ext>
            </a:extLst>
          </p:cNvPr>
          <p:cNvSpPr txBox="1"/>
          <p:nvPr/>
        </p:nvSpPr>
        <p:spPr>
          <a:xfrm>
            <a:off x="1371427" y="3488903"/>
            <a:ext cx="5633468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Tableau de proportionnalité</a:t>
            </a:r>
          </a:p>
        </p:txBody>
      </p:sp>
      <p:sp>
        <p:nvSpPr>
          <p:cNvPr id="28" name="ZoneTexte 5">
            <a:extLst>
              <a:ext uri="{FF2B5EF4-FFF2-40B4-BE49-F238E27FC236}">
                <a16:creationId xmlns:a16="http://schemas.microsoft.com/office/drawing/2014/main" id="{1630995F-3E1B-33DE-BDFC-A69DEF8BBD93}"/>
              </a:ext>
            </a:extLst>
          </p:cNvPr>
          <p:cNvSpPr txBox="1"/>
          <p:nvPr/>
        </p:nvSpPr>
        <p:spPr>
          <a:xfrm>
            <a:off x="-76060" y="1563216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معامل تناسب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Organigramme : Connecteur 19">
            <a:extLst>
              <a:ext uri="{FF2B5EF4-FFF2-40B4-BE49-F238E27FC236}">
                <a16:creationId xmlns:a16="http://schemas.microsoft.com/office/drawing/2014/main" id="{652FF62F-A599-F092-0F07-D29A7B40BE94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30" name="ZoneTexte 5">
            <a:extLst>
              <a:ext uri="{FF2B5EF4-FFF2-40B4-BE49-F238E27FC236}">
                <a16:creationId xmlns:a16="http://schemas.microsoft.com/office/drawing/2014/main" id="{8715B0C0-7A18-4ED3-0BBC-1007CC4EFA5F}"/>
              </a:ext>
            </a:extLst>
          </p:cNvPr>
          <p:cNvSpPr txBox="1"/>
          <p:nvPr/>
        </p:nvSpPr>
        <p:spPr>
          <a:xfrm>
            <a:off x="1304438" y="5362776"/>
            <a:ext cx="569437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 de proportionnalité</a:t>
            </a:r>
          </a:p>
        </p:txBody>
      </p:sp>
    </p:spTree>
    <p:extLst>
      <p:ext uri="{BB962C8B-B14F-4D97-AF65-F5344CB8AC3E}">
        <p14:creationId xmlns:p14="http://schemas.microsoft.com/office/powerpoint/2010/main" val="81312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54B60-F4BA-CA86-E9BA-BA3A749C6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F2A4D5E-8DDC-8456-E12A-872B5F01603E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8A70A2-15A3-A2EA-C2E4-39405CD3AF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C3BDF4-4552-030A-0425-3DEE8B47F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0481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F552F-2CD1-C84C-AD0F-0E0ACAE4C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6F430A8-4ABB-2153-90C5-F003D93D83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C7F8A52-532B-64E5-75F9-C6C7EDD73DBD}"/>
              </a:ext>
            </a:extLst>
          </p:cNvPr>
          <p:cNvSpPr txBox="1"/>
          <p:nvPr/>
        </p:nvSpPr>
        <p:spPr>
          <a:xfrm>
            <a:off x="1141432" y="92801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Organigramme : Connecteur 13">
            <a:extLst>
              <a:ext uri="{FF2B5EF4-FFF2-40B4-BE49-F238E27FC236}">
                <a16:creationId xmlns:a16="http://schemas.microsoft.com/office/drawing/2014/main" id="{5DE36ED6-468B-EC6B-4646-E2D6ECC0FAB1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/>
              <a:t>A</a:t>
            </a:r>
            <a:endParaRPr lang="fr-FR" sz="2400" b="1" dirty="0"/>
          </a:p>
        </p:txBody>
      </p:sp>
      <p:sp>
        <p:nvSpPr>
          <p:cNvPr id="28" name="Organigramme : Connecteur 19">
            <a:extLst>
              <a:ext uri="{FF2B5EF4-FFF2-40B4-BE49-F238E27FC236}">
                <a16:creationId xmlns:a16="http://schemas.microsoft.com/office/drawing/2014/main" id="{4D3FE307-8B36-C5D5-BF8A-4779D845DC8F}"/>
              </a:ext>
            </a:extLst>
          </p:cNvPr>
          <p:cNvSpPr/>
          <p:nvPr/>
        </p:nvSpPr>
        <p:spPr>
          <a:xfrm>
            <a:off x="7234950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29" name="Organigramme : Connecteur 41">
            <a:extLst>
              <a:ext uri="{FF2B5EF4-FFF2-40B4-BE49-F238E27FC236}">
                <a16:creationId xmlns:a16="http://schemas.microsoft.com/office/drawing/2014/main" id="{BF37C488-71B5-D68C-8C92-278EA952C8EF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30" name="ZoneTexte 5">
            <a:extLst>
              <a:ext uri="{FF2B5EF4-FFF2-40B4-BE49-F238E27FC236}">
                <a16:creationId xmlns:a16="http://schemas.microsoft.com/office/drawing/2014/main" id="{08409ACD-A69E-343A-1FDC-F6138129100C}"/>
              </a:ext>
            </a:extLst>
          </p:cNvPr>
          <p:cNvSpPr txBox="1"/>
          <p:nvPr/>
        </p:nvSpPr>
        <p:spPr>
          <a:xfrm>
            <a:off x="1304438" y="4427484"/>
            <a:ext cx="5700455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Situation de proportionnalité</a:t>
            </a:r>
          </a:p>
        </p:txBody>
      </p:sp>
      <p:sp>
        <p:nvSpPr>
          <p:cNvPr id="31" name="ZoneTexte 5">
            <a:extLst>
              <a:ext uri="{FF2B5EF4-FFF2-40B4-BE49-F238E27FC236}">
                <a16:creationId xmlns:a16="http://schemas.microsoft.com/office/drawing/2014/main" id="{F6610A6B-3417-FDAC-58F0-0AFB78AD4C77}"/>
              </a:ext>
            </a:extLst>
          </p:cNvPr>
          <p:cNvSpPr txBox="1"/>
          <p:nvPr/>
        </p:nvSpPr>
        <p:spPr>
          <a:xfrm>
            <a:off x="1371426" y="2553611"/>
            <a:ext cx="5633467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Relation de proportionnalité</a:t>
            </a:r>
          </a:p>
        </p:txBody>
      </p:sp>
      <p:sp>
        <p:nvSpPr>
          <p:cNvPr id="32" name="ZoneTexte 5">
            <a:extLst>
              <a:ext uri="{FF2B5EF4-FFF2-40B4-BE49-F238E27FC236}">
                <a16:creationId xmlns:a16="http://schemas.microsoft.com/office/drawing/2014/main" id="{660FBE91-9347-2FAE-879C-54EDC5179D91}"/>
              </a:ext>
            </a:extLst>
          </p:cNvPr>
          <p:cNvSpPr txBox="1"/>
          <p:nvPr/>
        </p:nvSpPr>
        <p:spPr>
          <a:xfrm>
            <a:off x="1371427" y="3488903"/>
            <a:ext cx="5633468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Tableau de proportionnalité</a:t>
            </a:r>
          </a:p>
        </p:txBody>
      </p:sp>
      <p:sp>
        <p:nvSpPr>
          <p:cNvPr id="33" name="ZoneTexte 5">
            <a:extLst>
              <a:ext uri="{FF2B5EF4-FFF2-40B4-BE49-F238E27FC236}">
                <a16:creationId xmlns:a16="http://schemas.microsoft.com/office/drawing/2014/main" id="{FB4202E3-FB70-2130-862A-761B183158EA}"/>
              </a:ext>
            </a:extLst>
          </p:cNvPr>
          <p:cNvSpPr txBox="1"/>
          <p:nvPr/>
        </p:nvSpPr>
        <p:spPr>
          <a:xfrm>
            <a:off x="-76060" y="1542017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معامل تناسب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Organigramme : Connecteur 19">
            <a:extLst>
              <a:ext uri="{FF2B5EF4-FFF2-40B4-BE49-F238E27FC236}">
                <a16:creationId xmlns:a16="http://schemas.microsoft.com/office/drawing/2014/main" id="{BE35BB7D-BA80-8920-6537-2AD28FFB0BB8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35" name="ZoneTexte 5">
            <a:extLst>
              <a:ext uri="{FF2B5EF4-FFF2-40B4-BE49-F238E27FC236}">
                <a16:creationId xmlns:a16="http://schemas.microsoft.com/office/drawing/2014/main" id="{38663866-D9C0-1B6F-8AC3-3C5A61E16E73}"/>
              </a:ext>
            </a:extLst>
          </p:cNvPr>
          <p:cNvSpPr txBox="1"/>
          <p:nvPr/>
        </p:nvSpPr>
        <p:spPr>
          <a:xfrm>
            <a:off x="1304438" y="5362776"/>
            <a:ext cx="5694370" cy="692229"/>
          </a:xfrm>
          <a:prstGeom prst="roundRect">
            <a:avLst>
              <a:gd name="adj" fmla="val 27254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 de proportionnalité</a:t>
            </a:r>
          </a:p>
        </p:txBody>
      </p:sp>
      <p:sp>
        <p:nvSpPr>
          <p:cNvPr id="36" name="Oval 86">
            <a:extLst>
              <a:ext uri="{FF2B5EF4-FFF2-40B4-BE49-F238E27FC236}">
                <a16:creationId xmlns:a16="http://schemas.microsoft.com/office/drawing/2014/main" id="{8B9EB544-F08C-FCDE-06BA-BC871E92916E}"/>
              </a:ext>
            </a:extLst>
          </p:cNvPr>
          <p:cNvSpPr/>
          <p:nvPr/>
        </p:nvSpPr>
        <p:spPr>
          <a:xfrm flipH="1">
            <a:off x="991921" y="550190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" name="Graphique 25">
            <a:extLst>
              <a:ext uri="{FF2B5EF4-FFF2-40B4-BE49-F238E27FC236}">
                <a16:creationId xmlns:a16="http://schemas.microsoft.com/office/drawing/2014/main" id="{C9FF120D-5100-0CF9-7DDD-8A924D2602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5225" y="5517873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4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B6D4E3B-873E-2878-220A-EEF885E1E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1965" y="2050355"/>
            <a:ext cx="2953882" cy="409307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5A527C6-5C4C-F956-EEB8-9407C1012D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5182" y="2050355"/>
            <a:ext cx="2953882" cy="415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25839</TotalTime>
  <Words>960</Words>
  <Application>Microsoft Office PowerPoint</Application>
  <PresentationFormat>Affichage à l'écran (4:3)</PresentationFormat>
  <Paragraphs>318</Paragraphs>
  <Slides>56</Slides>
  <Notes>18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56</vt:i4>
      </vt:variant>
    </vt:vector>
  </HeadingPairs>
  <TitlesOfParts>
    <vt:vector size="66" baseType="lpstr">
      <vt:lpstr>Effra CC Arbc</vt:lpstr>
      <vt:lpstr>Microsoft Uighur</vt:lpstr>
      <vt:lpstr>Arial</vt:lpstr>
      <vt:lpstr>Calibri</vt:lpstr>
      <vt:lpstr>DengXian</vt:lpstr>
      <vt:lpstr>Dosis</vt:lpstr>
      <vt:lpstr>Aptos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177</cp:revision>
  <cp:lastPrinted>2025-08-13T10:11:39Z</cp:lastPrinted>
  <dcterms:created xsi:type="dcterms:W3CDTF">2025-08-01T12:31:49Z</dcterms:created>
  <dcterms:modified xsi:type="dcterms:W3CDTF">2026-03-30T14:07:24Z</dcterms:modified>
</cp:coreProperties>
</file>