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59"/>
  </p:notesMasterIdLst>
  <p:handoutMasterIdLst>
    <p:handoutMasterId r:id="rId60"/>
  </p:handoutMasterIdLst>
  <p:sldIdLst>
    <p:sldId id="779" r:id="rId4"/>
    <p:sldId id="911" r:id="rId5"/>
    <p:sldId id="2134807283" r:id="rId6"/>
    <p:sldId id="780" r:id="rId7"/>
    <p:sldId id="938" r:id="rId8"/>
    <p:sldId id="907" r:id="rId9"/>
    <p:sldId id="746" r:id="rId10"/>
    <p:sldId id="2134807248" r:id="rId11"/>
    <p:sldId id="914" r:id="rId12"/>
    <p:sldId id="986" r:id="rId13"/>
    <p:sldId id="2134807288" r:id="rId14"/>
    <p:sldId id="766" r:id="rId15"/>
    <p:sldId id="2134807202" r:id="rId16"/>
    <p:sldId id="2134807116" r:id="rId17"/>
    <p:sldId id="786" r:id="rId18"/>
    <p:sldId id="812" r:id="rId19"/>
    <p:sldId id="751" r:id="rId20"/>
    <p:sldId id="909" r:id="rId21"/>
    <p:sldId id="833" r:id="rId22"/>
    <p:sldId id="2134807215" r:id="rId23"/>
    <p:sldId id="918" r:id="rId24"/>
    <p:sldId id="849" r:id="rId25"/>
    <p:sldId id="919" r:id="rId26"/>
    <p:sldId id="2134806701" r:id="rId27"/>
    <p:sldId id="950" r:id="rId28"/>
    <p:sldId id="2134807241" r:id="rId29"/>
    <p:sldId id="2134807242" r:id="rId30"/>
    <p:sldId id="2134807243" r:id="rId31"/>
    <p:sldId id="2134807244" r:id="rId32"/>
    <p:sldId id="951" r:id="rId33"/>
    <p:sldId id="916" r:id="rId34"/>
    <p:sldId id="2134807289" r:id="rId35"/>
    <p:sldId id="2134807222" r:id="rId36"/>
    <p:sldId id="2134807112" r:id="rId37"/>
    <p:sldId id="2134806735" r:id="rId38"/>
    <p:sldId id="848" r:id="rId39"/>
    <p:sldId id="962" r:id="rId40"/>
    <p:sldId id="927" r:id="rId41"/>
    <p:sldId id="2134807275" r:id="rId42"/>
    <p:sldId id="928" r:id="rId43"/>
    <p:sldId id="788" r:id="rId44"/>
    <p:sldId id="935" r:id="rId45"/>
    <p:sldId id="2134807272" r:id="rId46"/>
    <p:sldId id="2134806699" r:id="rId47"/>
    <p:sldId id="2134807260" r:id="rId48"/>
    <p:sldId id="2134807277" r:id="rId49"/>
    <p:sldId id="2134807278" r:id="rId50"/>
    <p:sldId id="2134807279" r:id="rId51"/>
    <p:sldId id="2134807280" r:id="rId52"/>
    <p:sldId id="2134807281" r:id="rId53"/>
    <p:sldId id="2134807266" r:id="rId54"/>
    <p:sldId id="2134807282" r:id="rId55"/>
    <p:sldId id="937" r:id="rId56"/>
    <p:sldId id="2134806700" r:id="rId57"/>
    <p:sldId id="789" r:id="rId5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D36A90-52AB-407F-8E08-D1C399BDAA7A}" v="135" dt="2026-03-29T22:32:28.7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29T21:34:43.696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1,'560'0,"-558"0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29T21:37:20.278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1,'560'0,"-558"0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29T21:38:40.654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1,'560'0,"-558"0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7F213-9E81-9FBC-1BBB-31DA446C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93F2A-0179-8AA3-CA0D-F44D3E95B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F1B875-F437-2A61-807B-2FCA3236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B8E244-E419-7249-92E0-41A99810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693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E9DD-FB58-DCD0-DA47-B8735011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55CB26-731E-BED6-F1B5-1635DAF11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7F5C28-5DB6-6868-93F5-EEEBEBC3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58315-8D28-E974-8A18-C040B5CA1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64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0D3A-3334-4690-694A-F3C327FD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5B7F7F-3DCE-B77B-841C-99A90B67D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19BF00-27CB-F3AC-C428-2A4EFFA8D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519F4-66BD-E7AE-DD77-E5773BC56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290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E3194-E836-CFD1-8710-AA651D3E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B09ABD-6EEB-6326-D498-4C1E14A29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3169E-A537-22DF-2483-55ADC79DA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BFA92-308F-D570-FB72-052A2F089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7592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0BCD-31A1-1838-DCC6-72D74AFA0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940272-2537-F551-C1BA-1AFE562C4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157182-FCC9-78FF-B4F4-EC9E5D86B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BDC8DF-FCB9-9FAD-C3B0-70F6E33C9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3561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customXml" Target="../ink/ink1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customXml" Target="../ink/ink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customXml" Target="../ink/ink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068817" y="4715787"/>
            <a:ext cx="1263875" cy="1594264"/>
            <a:chOff x="6834362" y="4572038"/>
            <a:chExt cx="1263875" cy="159426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834362" y="457203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5673057" y="6044754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2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6533355" y="606051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E3E10CD-2FEE-3552-8687-21DFB2E5D367}"/>
              </a:ext>
            </a:extLst>
          </p:cNvPr>
          <p:cNvSpPr/>
          <p:nvPr/>
        </p:nvSpPr>
        <p:spPr>
          <a:xfrm>
            <a:off x="8058758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التناسبية : قراءة مبيان وضعية تناسبية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وضعيات مقارنة.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02" y="2663103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550132" y="2831663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التناسبية: تنظيم المعطيات في جدول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34376" y="242621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التناسبية: تمثيل وضعية تناسبية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4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التناسبية : قراءة مبيان وضعية تناسبية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7A1B4A-6405-31BB-3356-E1EA8A49B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89238"/>
            <a:ext cx="2875760" cy="40221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CEBA55-A1CE-FCBF-5A24-C92211AF6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513" y="2389238"/>
            <a:ext cx="2930560" cy="402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مبيان وضعية تناسبية؛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B5CB95-5B7C-5702-A595-F4459F5C6BD1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861161" y="869795"/>
            <a:ext cx="55789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ص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تمرين الواجب المنزلي.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A6919-5C3D-27F3-6E26-6A8F4D710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670" y="1725891"/>
            <a:ext cx="2990484" cy="41217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96C90F-971F-AADA-7DA7-16CF33103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492" y="1725891"/>
            <a:ext cx="2915364" cy="402598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B1D044-37C4-86AF-03AC-727D9E539CA6}"/>
              </a:ext>
            </a:extLst>
          </p:cNvPr>
          <p:cNvSpPr/>
          <p:nvPr/>
        </p:nvSpPr>
        <p:spPr>
          <a:xfrm flipH="1">
            <a:off x="1590771" y="3786759"/>
            <a:ext cx="2450286" cy="17193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01743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5D9071E-8A11-A752-0868-47FBA448874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AA02E-A57A-208A-FB74-B5EA24208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5D7311-F28E-68A9-74C9-CFFDF2B0DF8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  <a:endPara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17CE2413-EEA0-67B4-8353-826023B97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232" y="1752032"/>
            <a:ext cx="6929258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CACD3-08A8-94A4-1C41-035C3D31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AEBCEC-7AA5-5C7D-8FC5-A8BFC76EECDD}"/>
              </a:ext>
            </a:extLst>
          </p:cNvPr>
          <p:cNvSpPr/>
          <p:nvPr/>
        </p:nvSpPr>
        <p:spPr>
          <a:xfrm>
            <a:off x="1570255" y="2861240"/>
            <a:ext cx="5884432" cy="24973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C7C2A48-D45A-9C92-3FCC-C64ED28B39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FD7FF875-045C-FB83-A2AF-ADC94930231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37C73BF-7C2A-B131-027C-D6010DE40B8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8B1AF7A-9ACC-2F16-C9FC-89F12BD7F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42893" y="3898463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6756B1-9BCA-E5CF-3321-6900BEFB6173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6FBF32-BE83-DFE4-8CC2-BB4511685973}"/>
              </a:ext>
            </a:extLst>
          </p:cNvPr>
          <p:cNvSpPr txBox="1"/>
          <p:nvPr/>
        </p:nvSpPr>
        <p:spPr>
          <a:xfrm>
            <a:off x="1689313" y="397624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2FC345-BBE1-AB10-E14A-255D91EB2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197" y="3049096"/>
            <a:ext cx="7430144" cy="125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002143-51DA-E1C4-5945-26F9DDFDC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97" y="2974808"/>
            <a:ext cx="7718205" cy="126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150374" y="2610517"/>
            <a:ext cx="6454989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955710" y="3580753"/>
            <a:ext cx="5884432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معطيات مبيان وضعية تناسبية؛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9BE5B-F158-5248-1FDC-B9C3D7847313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أقرأ  وأؤول معطيات مبيان 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MATHS_N6_P4_SEM1_S2_V1">
            <a:hlinkClick r:id="" action="ppaction://media"/>
            <a:extLst>
              <a:ext uri="{FF2B5EF4-FFF2-40B4-BE49-F238E27FC236}">
                <a16:creationId xmlns:a16="http://schemas.microsoft.com/office/drawing/2014/main" id="{70E8D1DC-E3C2-B8EE-47C8-99DF643825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2886" y="1809135"/>
            <a:ext cx="7407478" cy="416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94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قراءة وتأويل معطيات مبيان.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CD5481-03AF-A75B-5C57-E42312F24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07" y="1863819"/>
            <a:ext cx="7491109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77BE9A-53DF-74F3-AE91-92DC72FA5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E660803A-A8B4-6600-AFCE-9A41AE4291B9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169D61-EAB3-AF9A-9C18-EB00B7095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99" y="1623516"/>
            <a:ext cx="3257248" cy="455570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DF880B-2A90-9FFF-5600-BBF9C07C4CF9}"/>
              </a:ext>
            </a:extLst>
          </p:cNvPr>
          <p:cNvSpPr/>
          <p:nvPr/>
        </p:nvSpPr>
        <p:spPr>
          <a:xfrm>
            <a:off x="2900515" y="2328207"/>
            <a:ext cx="3008531" cy="14572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سنحول معطيات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جدول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985BA4-9526-6E6D-7D4F-738868D48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28" y="1900185"/>
            <a:ext cx="7640143" cy="419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880CFC-3D38-75C1-F285-82E75FD92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428568"/>
            <a:ext cx="7645047" cy="381903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17966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 ، حددوا  على أحد محوري المبيان قيمة نبحث عن مقابلها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81C028-F9DA-02FD-8F07-D5D4485F4EE0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B430852-835B-CC68-A5ED-2853092FC45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DAA2C43-8551-8591-6E99-5DFD3DEB3912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C1B1955C-CEF5-4718-EB66-FFDC0B5FB30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9B82A58-926C-84D5-004F-26F9B34B632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65F64E9-4953-216B-CC8B-376A02E484B6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EB3C216-A2FC-356C-308B-F59F7AF2D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98" y="2542756"/>
            <a:ext cx="7645047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4B13074-FAC3-5EA9-9BC8-05F23BCBCD9A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7532E48-EC24-60CF-FFAE-4E72D7690F8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3A6F9F4-D8CB-5CE7-CD88-4D173CDEFCC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Rectangle : coins arrondis 4">
            <a:extLst>
              <a:ext uri="{FF2B5EF4-FFF2-40B4-BE49-F238E27FC236}">
                <a16:creationId xmlns:a16="http://schemas.microsoft.com/office/drawing/2014/main" id="{D4B89911-1358-3120-EC8A-C2E3062ADB5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8E4F7CF-ADE2-5905-E248-408E98DCD1B2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A6A9A2A-387A-0363-9E90-64B2AC342F6E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4FB1A17-AC12-D191-8ED6-46CABCB4C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2" y="2414679"/>
            <a:ext cx="7271210" cy="3994366"/>
          </a:xfrm>
          <a:prstGeom prst="rect">
            <a:avLst/>
          </a:prstGeom>
        </p:spPr>
      </p:pic>
      <p:pic>
        <p:nvPicPr>
          <p:cNvPr id="25" name="Picture 17">
            <a:extLst>
              <a:ext uri="{FF2B5EF4-FFF2-40B4-BE49-F238E27FC236}">
                <a16:creationId xmlns:a16="http://schemas.microsoft.com/office/drawing/2014/main" id="{50715216-D467-940F-7E3D-32B502004B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607325" y="6143474"/>
            <a:ext cx="511917" cy="3887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Ink 29">
                <a:extLst>
                  <a:ext uri="{FF2B5EF4-FFF2-40B4-BE49-F238E27FC236}">
                    <a16:creationId xmlns:a16="http://schemas.microsoft.com/office/drawing/2014/main" id="{6CDDAD38-8B98-5EE5-15B9-E9541B830172}"/>
                  </a:ext>
                </a:extLst>
              </p14:cNvPr>
              <p14:cNvContentPartPr/>
              <p14:nvPr/>
            </p14:nvContentPartPr>
            <p14:xfrm rot="16200000">
              <a:off x="1758914" y="5867864"/>
              <a:ext cx="202238" cy="360"/>
            </p14:xfrm>
          </p:contentPart>
        </mc:Choice>
        <mc:Fallback xmlns="">
          <p:pic>
            <p:nvPicPr>
              <p:cNvPr id="26" name="Ink 29">
                <a:extLst>
                  <a:ext uri="{FF2B5EF4-FFF2-40B4-BE49-F238E27FC236}">
                    <a16:creationId xmlns:a16="http://schemas.microsoft.com/office/drawing/2014/main" id="{6CDDAD38-8B98-5EE5-15B9-E9541B8301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1687071" y="5723864"/>
                <a:ext cx="345565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910629-F970-4A46-D77D-8C649E4478A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555C7ED-7E67-1527-05BC-E3597C8FDBF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466E6C1-3000-AE12-7B4C-D69A00AE10B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D45699B6-20AA-1AFC-705D-8CC0C7CB50E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610C272-A6F4-2219-FBCB-3F94FE807C87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A0FD7CD-6311-EEB3-B771-BA166F8050C9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1CD2B97-99B7-60EA-A3D6-F772C17EF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2" y="2414679"/>
            <a:ext cx="7271210" cy="3994366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54BC092B-6DF5-9B47-6D61-9967F07F54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607325" y="6143474"/>
            <a:ext cx="511917" cy="3887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29">
                <a:extLst>
                  <a:ext uri="{FF2B5EF4-FFF2-40B4-BE49-F238E27FC236}">
                    <a16:creationId xmlns:a16="http://schemas.microsoft.com/office/drawing/2014/main" id="{818CF8FB-E4B3-C40E-84F3-FA5DB1DF4DC2}"/>
                  </a:ext>
                </a:extLst>
              </p14:cNvPr>
              <p14:cNvContentPartPr/>
              <p14:nvPr/>
            </p14:nvContentPartPr>
            <p14:xfrm rot="16200000">
              <a:off x="1758914" y="5867864"/>
              <a:ext cx="202238" cy="360"/>
            </p14:xfrm>
          </p:contentPart>
        </mc:Choice>
        <mc:Fallback xmlns="">
          <p:pic>
            <p:nvPicPr>
              <p:cNvPr id="20" name="Ink 29">
                <a:extLst>
                  <a:ext uri="{FF2B5EF4-FFF2-40B4-BE49-F238E27FC236}">
                    <a16:creationId xmlns:a16="http://schemas.microsoft.com/office/drawing/2014/main" id="{818CF8FB-E4B3-C40E-84F3-FA5DB1DF4D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1687071" y="5723864"/>
                <a:ext cx="345565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5116" y="4564615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528597" y="758169"/>
            <a:ext cx="6946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أرسموا خطا عموديا انطلاقا من القيمة 2 إلى حدود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ثم خطا أفقيا لتحديد القيمة الموافقة لها على المحور العمودي  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BB88F1-287B-9F3A-3732-E671EBE490A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5708089-FD2F-3352-60ED-55C15EE4F60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117A99-ED51-8E79-2672-0B82D698432A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DF4CA10C-10DC-F38C-E60A-652B8ADB6B0E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6E725F8-7F49-92E7-F387-E641160B722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541A34F-F227-41DB-582F-67301550E517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031368E-DB39-00E8-F88C-A5F93714B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2" y="2414679"/>
            <a:ext cx="7271210" cy="3994366"/>
          </a:xfrm>
          <a:prstGeom prst="rect">
            <a:avLst/>
          </a:prstGeom>
        </p:spPr>
      </p:pic>
      <p:pic>
        <p:nvPicPr>
          <p:cNvPr id="23" name="Picture 17">
            <a:extLst>
              <a:ext uri="{FF2B5EF4-FFF2-40B4-BE49-F238E27FC236}">
                <a16:creationId xmlns:a16="http://schemas.microsoft.com/office/drawing/2014/main" id="{987E9D97-C968-FBC2-E8E8-37A9B7D0C1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607325" y="6143474"/>
            <a:ext cx="511917" cy="3887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9">
                <a:extLst>
                  <a:ext uri="{FF2B5EF4-FFF2-40B4-BE49-F238E27FC236}">
                    <a16:creationId xmlns:a16="http://schemas.microsoft.com/office/drawing/2014/main" id="{DAA762C5-2E92-FE2E-3A0A-DFE609D78070}"/>
                  </a:ext>
                </a:extLst>
              </p14:cNvPr>
              <p14:cNvContentPartPr/>
              <p14:nvPr/>
            </p14:nvContentPartPr>
            <p14:xfrm rot="16200000">
              <a:off x="1758914" y="5867864"/>
              <a:ext cx="202238" cy="360"/>
            </p14:xfrm>
          </p:contentPart>
        </mc:Choice>
        <mc:Fallback xmlns="">
          <p:pic>
            <p:nvPicPr>
              <p:cNvPr id="24" name="Ink 29">
                <a:extLst>
                  <a:ext uri="{FF2B5EF4-FFF2-40B4-BE49-F238E27FC236}">
                    <a16:creationId xmlns:a16="http://schemas.microsoft.com/office/drawing/2014/main" id="{DAA762C5-2E92-FE2E-3A0A-DFE609D780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1687071" y="5723864"/>
                <a:ext cx="345565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ZoneTexte 25">
            <a:extLst>
              <a:ext uri="{FF2B5EF4-FFF2-40B4-BE49-F238E27FC236}">
                <a16:creationId xmlns:a16="http://schemas.microsoft.com/office/drawing/2014/main" id="{CE6F1404-96CE-560C-BD34-915B95F20FAE}"/>
              </a:ext>
            </a:extLst>
          </p:cNvPr>
          <p:cNvSpPr txBox="1"/>
          <p:nvPr/>
        </p:nvSpPr>
        <p:spPr>
          <a:xfrm>
            <a:off x="2256503" y="3232043"/>
            <a:ext cx="4591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4834E1A-D8E7-6CC2-3B0D-8779DF4BDF8A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5237465-02ED-A8D6-A9DA-5FFB6CF73AB8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A455650-C334-6C02-9D39-78B2822D59C2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4">
            <a:extLst>
              <a:ext uri="{FF2B5EF4-FFF2-40B4-BE49-F238E27FC236}">
                <a16:creationId xmlns:a16="http://schemas.microsoft.com/office/drawing/2014/main" id="{E6926E60-C688-893A-EA8B-64CDC163616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DA38E4E-C3FA-080A-0CEA-BC5A5EAD062F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3779962-EBDD-875B-DE05-5F00E2407653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2354E6CD-F85C-B611-2AEB-327ADC43B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9" y="2372256"/>
            <a:ext cx="7506705" cy="423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85A6ED-AB5B-F9C8-27A3-CB3DED64DF2E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40BB604-15BD-CE05-E6EE-D606BB0AC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3B6B313-A28E-1A5B-B53A-32A86A173E0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9098D889-2504-4685-0C25-018AB716FC0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F062CBC-4828-FE9A-DF0E-736EFFDB84EA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838E2CB-1DB8-D880-FA17-3D4CCD3CB48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86C97A8-3580-9418-354C-515C628FA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19" y="2484126"/>
            <a:ext cx="7271210" cy="39943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848" y="4541669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8781-E595-2B76-6812-3793643341D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2EF9B72-8B3D-039C-82E9-353F4F609B9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5D9D4C64-C615-C286-5892-23618A5323C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156AD501-4B52-2D13-98C9-B56D2564D368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ECB468B-9D39-2DFD-5701-FCCD8A71271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60671F-6F18-4DB8-0EDB-28FC18F225C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كراساتكم، اكتبوا القيم المتناسبة على الجدول.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45038A-4EC7-F7CA-5F57-819E7569C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19" y="2484126"/>
            <a:ext cx="7271210" cy="39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0A557F-404A-A770-625E-510A1764288C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C190619-5C97-443F-89E7-F42FDE8A303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974D61E-D537-2156-9262-A157C5661D0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C1036F-4369-D218-A116-9558BDA01EC0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9C6BF46-8F40-91CB-E121-6D85A99BA9E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312655-616D-CD02-19C9-BE223B26D52B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16F5C19-11DF-6E2C-7750-DA816EADA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80" y="2542756"/>
            <a:ext cx="7757651" cy="36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03556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367006" y="853291"/>
            <a:ext cx="711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 انقلوا الجدول قوموا بملء الجدول انطلاقا من معطيات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5F13FF-3B8B-C320-ECC3-072CE2D97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59" y="1318052"/>
            <a:ext cx="5466459" cy="373572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EC8D613-D7DF-7DD9-DC89-07A64EA67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587641"/>
              </p:ext>
            </p:extLst>
          </p:nvPr>
        </p:nvGraphicFramePr>
        <p:xfrm>
          <a:off x="1037718" y="5053781"/>
          <a:ext cx="6660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109884644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76974709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913046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81660522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97360076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232518510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4278812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6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5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4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3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2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1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ar-SA" b="1" dirty="0"/>
                    </a:p>
                    <a:p>
                      <a:pPr algn="ctr"/>
                      <a:r>
                        <a:rPr lang="ar-SA" b="1" dirty="0"/>
                        <a:t>الأيام </a:t>
                      </a:r>
                      <a:endParaRPr lang="fr-FR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67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عدد التحميلات بالآلاف</a:t>
                      </a:r>
                      <a:endParaRPr lang="fr-FR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687898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695B63-4797-AB79-552D-2F9163679D5F}"/>
              </a:ext>
            </a:extLst>
          </p:cNvPr>
          <p:cNvSpPr/>
          <p:nvPr/>
        </p:nvSpPr>
        <p:spPr>
          <a:xfrm>
            <a:off x="3244218" y="1528935"/>
            <a:ext cx="2733367" cy="4025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أعداد تحميلات تطبيق حسب الأيام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ACF69AB-6449-F52E-0A7C-74B15F681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59" y="1445871"/>
            <a:ext cx="5466459" cy="3735729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321BBF8-1510-CFF5-8D20-977A2D6DA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76941"/>
              </p:ext>
            </p:extLst>
          </p:nvPr>
        </p:nvGraphicFramePr>
        <p:xfrm>
          <a:off x="1037718" y="5109881"/>
          <a:ext cx="6660000" cy="11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00">
                  <a:extLst>
                    <a:ext uri="{9D8B030D-6E8A-4147-A177-3AD203B41FA5}">
                      <a16:colId xmlns:a16="http://schemas.microsoft.com/office/drawing/2014/main" val="109884644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76974709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913046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81660522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97360076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232518510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4278812827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6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5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4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3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2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اليوم 1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الأيام </a:t>
                      </a:r>
                      <a:endParaRPr lang="fr-FR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67652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14 000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8 000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8 000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6 000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5 000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عدد التحميلات</a:t>
                      </a:r>
                      <a:endParaRPr lang="fr-FR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687898"/>
                  </a:ext>
                </a:extLst>
              </a:tr>
            </a:tbl>
          </a:graphicData>
        </a:graphic>
      </p:graphicFrame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D0D71B-0071-14E6-A36A-AAC6CAF8CF84}"/>
              </a:ext>
            </a:extLst>
          </p:cNvPr>
          <p:cNvSpPr/>
          <p:nvPr/>
        </p:nvSpPr>
        <p:spPr>
          <a:xfrm>
            <a:off x="3244218" y="1528935"/>
            <a:ext cx="2733367" cy="4025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أعداد تحميلات تطبيق حسب الأيام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A557A411-FDD7-A70E-C2AC-27ED9ADA6D05}"/>
              </a:ext>
            </a:extLst>
          </p:cNvPr>
          <p:cNvCxnSpPr>
            <a:cxnSpLocks/>
          </p:cNvCxnSpPr>
          <p:nvPr/>
        </p:nvCxnSpPr>
        <p:spPr>
          <a:xfrm flipV="1">
            <a:off x="2638759" y="3510116"/>
            <a:ext cx="0" cy="746066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C8F092-7C39-A558-AE0E-0ED1CC1E2EDC}"/>
              </a:ext>
            </a:extLst>
          </p:cNvPr>
          <p:cNvCxnSpPr>
            <a:cxnSpLocks/>
          </p:cNvCxnSpPr>
          <p:nvPr/>
        </p:nvCxnSpPr>
        <p:spPr>
          <a:xfrm>
            <a:off x="2487561" y="3519948"/>
            <a:ext cx="137652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057A0E7D-BCA6-5FEE-4115-5BE85D54F67D}"/>
              </a:ext>
            </a:extLst>
          </p:cNvPr>
          <p:cNvCxnSpPr>
            <a:cxnSpLocks/>
          </p:cNvCxnSpPr>
          <p:nvPr/>
        </p:nvCxnSpPr>
        <p:spPr>
          <a:xfrm flipV="1">
            <a:off x="3467104" y="2739028"/>
            <a:ext cx="0" cy="1517154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1">
            <a:extLst>
              <a:ext uri="{FF2B5EF4-FFF2-40B4-BE49-F238E27FC236}">
                <a16:creationId xmlns:a16="http://schemas.microsoft.com/office/drawing/2014/main" id="{05DD7C54-608C-63F3-6526-1A5B0256F1B3}"/>
              </a:ext>
            </a:extLst>
          </p:cNvPr>
          <p:cNvCxnSpPr>
            <a:cxnSpLocks/>
          </p:cNvCxnSpPr>
          <p:nvPr/>
        </p:nvCxnSpPr>
        <p:spPr>
          <a:xfrm>
            <a:off x="2625213" y="2739028"/>
            <a:ext cx="841891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1">
            <a:extLst>
              <a:ext uri="{FF2B5EF4-FFF2-40B4-BE49-F238E27FC236}">
                <a16:creationId xmlns:a16="http://schemas.microsoft.com/office/drawing/2014/main" id="{AECF19EA-98B2-A885-C9CE-5EE0C5EDA48E}"/>
              </a:ext>
            </a:extLst>
          </p:cNvPr>
          <p:cNvCxnSpPr>
            <a:cxnSpLocks/>
          </p:cNvCxnSpPr>
          <p:nvPr/>
        </p:nvCxnSpPr>
        <p:spPr>
          <a:xfrm flipV="1">
            <a:off x="4290578" y="3358461"/>
            <a:ext cx="0" cy="897721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>
            <a:extLst>
              <a:ext uri="{FF2B5EF4-FFF2-40B4-BE49-F238E27FC236}">
                <a16:creationId xmlns:a16="http://schemas.microsoft.com/office/drawing/2014/main" id="{6AE38168-0C78-0BC8-5C2E-F57B5DAC4583}"/>
              </a:ext>
            </a:extLst>
          </p:cNvPr>
          <p:cNvCxnSpPr>
            <a:cxnSpLocks/>
          </p:cNvCxnSpPr>
          <p:nvPr/>
        </p:nvCxnSpPr>
        <p:spPr>
          <a:xfrm>
            <a:off x="2625213" y="3358461"/>
            <a:ext cx="166536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1">
            <a:extLst>
              <a:ext uri="{FF2B5EF4-FFF2-40B4-BE49-F238E27FC236}">
                <a16:creationId xmlns:a16="http://schemas.microsoft.com/office/drawing/2014/main" id="{98417E10-A5E9-4433-C8F9-98EBA099B6B6}"/>
              </a:ext>
            </a:extLst>
          </p:cNvPr>
          <p:cNvCxnSpPr>
            <a:cxnSpLocks/>
          </p:cNvCxnSpPr>
          <p:nvPr/>
        </p:nvCxnSpPr>
        <p:spPr>
          <a:xfrm flipV="1">
            <a:off x="5116488" y="3052168"/>
            <a:ext cx="0" cy="1204014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1">
            <a:extLst>
              <a:ext uri="{FF2B5EF4-FFF2-40B4-BE49-F238E27FC236}">
                <a16:creationId xmlns:a16="http://schemas.microsoft.com/office/drawing/2014/main" id="{0E36216B-C39F-5871-B568-3DF6EF277CBA}"/>
              </a:ext>
            </a:extLst>
          </p:cNvPr>
          <p:cNvCxnSpPr>
            <a:cxnSpLocks/>
          </p:cNvCxnSpPr>
          <p:nvPr/>
        </p:nvCxnSpPr>
        <p:spPr>
          <a:xfrm>
            <a:off x="2625213" y="3052168"/>
            <a:ext cx="249127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1">
            <a:extLst>
              <a:ext uri="{FF2B5EF4-FFF2-40B4-BE49-F238E27FC236}">
                <a16:creationId xmlns:a16="http://schemas.microsoft.com/office/drawing/2014/main" id="{FD27924E-F009-327B-27C1-398254588B99}"/>
              </a:ext>
            </a:extLst>
          </p:cNvPr>
          <p:cNvCxnSpPr>
            <a:cxnSpLocks/>
          </p:cNvCxnSpPr>
          <p:nvPr/>
        </p:nvCxnSpPr>
        <p:spPr>
          <a:xfrm flipV="1">
            <a:off x="6640488" y="2126442"/>
            <a:ext cx="0" cy="212974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1">
            <a:extLst>
              <a:ext uri="{FF2B5EF4-FFF2-40B4-BE49-F238E27FC236}">
                <a16:creationId xmlns:a16="http://schemas.microsoft.com/office/drawing/2014/main" id="{242A0F98-B861-5492-2340-90CD85366874}"/>
              </a:ext>
            </a:extLst>
          </p:cNvPr>
          <p:cNvCxnSpPr>
            <a:cxnSpLocks/>
          </p:cNvCxnSpPr>
          <p:nvPr/>
        </p:nvCxnSpPr>
        <p:spPr>
          <a:xfrm>
            <a:off x="2625213" y="2126442"/>
            <a:ext cx="401527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86E91D-A97C-B20F-4FFE-DBEBF39A8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792" y="1661650"/>
            <a:ext cx="3255891" cy="455380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035077" y="3938554"/>
            <a:ext cx="2677465" cy="19804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AD855F-DA1C-383E-07E5-9C91B9AF2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420" y="2258285"/>
            <a:ext cx="5261491" cy="366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199A0-BCD0-D07A-AAFB-F0D145D90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256409-1455-156E-43C9-2AAC08EDE54F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D897DD3-64EF-A44A-F719-5374B0A06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ABA3AB-7303-4F5D-607A-039E621FE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07" y="1962141"/>
            <a:ext cx="7491109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133661-BC00-CF5C-7F6A-359B701CD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23" y="1615433"/>
            <a:ext cx="7010299" cy="489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F909CB-4C70-7C48-F2CD-85512FC99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936" y="1770278"/>
            <a:ext cx="3218171" cy="441688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365258" y="2227876"/>
            <a:ext cx="2737684" cy="37108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22A33-95C0-561E-8DDE-BE438E0D6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3943AC67-788E-6498-D3C2-940EF61489B0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B658DA0-6EDF-4287-052B-093716C92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718EC25-EC44-B1FF-512D-50A61183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13" y="1436758"/>
            <a:ext cx="5443429" cy="49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3B84457-6900-FAD7-9A17-FAA42341E9D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08BAD4-9BD6-6CE0-1E0F-462E8CC68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4D1FAD-F047-84A0-6E25-785F36BBE16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09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768BE9F-22CA-C618-EDDB-C054954024D7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FA144B87-20D0-AD3A-97CA-B16B7EE511E0}"/>
              </a:ext>
            </a:extLst>
          </p:cNvPr>
          <p:cNvSpPr/>
          <p:nvPr/>
        </p:nvSpPr>
        <p:spPr>
          <a:xfrm>
            <a:off x="7048626" y="275299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F9AF613D-081E-8B2A-4ED6-8B9B94DAE32C}"/>
              </a:ext>
            </a:extLst>
          </p:cNvPr>
          <p:cNvSpPr/>
          <p:nvPr/>
        </p:nvSpPr>
        <p:spPr>
          <a:xfrm>
            <a:off x="7027712" y="459002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3E2FC3CC-7827-B018-A3A7-DE2350476459}"/>
              </a:ext>
            </a:extLst>
          </p:cNvPr>
          <p:cNvSpPr/>
          <p:nvPr/>
        </p:nvSpPr>
        <p:spPr>
          <a:xfrm>
            <a:off x="7051103" y="367305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C4A2C85A-9D21-1CC9-0BE1-16D65F994CE8}"/>
              </a:ext>
            </a:extLst>
          </p:cNvPr>
          <p:cNvSpPr txBox="1"/>
          <p:nvPr/>
        </p:nvSpPr>
        <p:spPr>
          <a:xfrm>
            <a:off x="1762230" y="459002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 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ECF88EC3-D14B-2A14-27FC-9F1560175EC7}"/>
              </a:ext>
            </a:extLst>
          </p:cNvPr>
          <p:cNvSpPr txBox="1"/>
          <p:nvPr/>
        </p:nvSpPr>
        <p:spPr>
          <a:xfrm>
            <a:off x="1762231" y="271615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F811C51F-BC22-977A-166C-4ADD51D37191}"/>
              </a:ext>
            </a:extLst>
          </p:cNvPr>
          <p:cNvSpPr txBox="1"/>
          <p:nvPr/>
        </p:nvSpPr>
        <p:spPr>
          <a:xfrm>
            <a:off x="1762232" y="365144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Proportionnalité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A99D58CF-A55B-6BAA-00ED-D28A808E6A46}"/>
              </a:ext>
            </a:extLst>
          </p:cNvPr>
          <p:cNvSpPr txBox="1"/>
          <p:nvPr/>
        </p:nvSpPr>
        <p:spPr>
          <a:xfrm>
            <a:off x="0" y="156811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تناسبية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3705B338-A2E4-0DC7-8E55-751F72EA27C6}"/>
              </a:ext>
            </a:extLst>
          </p:cNvPr>
          <p:cNvSpPr/>
          <p:nvPr/>
        </p:nvSpPr>
        <p:spPr>
          <a:xfrm>
            <a:off x="7089479" y="556813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BAE736BD-0E79-AEA6-5BEB-3ACA5BB7501A}"/>
              </a:ext>
            </a:extLst>
          </p:cNvPr>
          <p:cNvSpPr txBox="1"/>
          <p:nvPr/>
        </p:nvSpPr>
        <p:spPr>
          <a:xfrm>
            <a:off x="1756145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Linéarité</a:t>
            </a:r>
          </a:p>
        </p:txBody>
      </p:sp>
    </p:spTree>
    <p:extLst>
      <p:ext uri="{BB962C8B-B14F-4D97-AF65-F5344CB8AC3E}">
        <p14:creationId xmlns:p14="http://schemas.microsoft.com/office/powerpoint/2010/main" val="2714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2258-A6D8-3600-C11D-6D168AE9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0576F47-BF44-C801-1D0C-362B15100D7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FCD579-935D-BDFE-B0C1-95CA16838B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005F3-B7E8-2A9C-A503-8EB8BA4C0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F60B-F664-2DC7-E843-BBFA5791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F4825-A166-574A-DDB7-59936F488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6096F52-07B8-4F34-7B0E-E347B9F5183F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rganigramme : Connecteur 13">
            <a:extLst>
              <a:ext uri="{FF2B5EF4-FFF2-40B4-BE49-F238E27FC236}">
                <a16:creationId xmlns:a16="http://schemas.microsoft.com/office/drawing/2014/main" id="{9B7E5315-E6C9-16F6-E1F5-A06374E17754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3" name="Organigramme : Connecteur 19">
            <a:extLst>
              <a:ext uri="{FF2B5EF4-FFF2-40B4-BE49-F238E27FC236}">
                <a16:creationId xmlns:a16="http://schemas.microsoft.com/office/drawing/2014/main" id="{F43F5532-E068-62C7-0758-10D65CCCF8EA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4" name="Organigramme : Connecteur 41">
            <a:extLst>
              <a:ext uri="{FF2B5EF4-FFF2-40B4-BE49-F238E27FC236}">
                <a16:creationId xmlns:a16="http://schemas.microsoft.com/office/drawing/2014/main" id="{95FF1F08-738C-8F94-3EB3-795BE3E07A46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7E9AA4FC-F8E6-4C9C-6C0F-4D36A2BCB51F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B4F4A1-3584-C879-69FC-59F1AAC13940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MA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12FB53A7-0AAE-C27C-8CE4-A5102444674D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Proportionnalité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42169F6A-DA06-68AE-F059-358791372C6D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تناسبية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Connecteur 19">
            <a:extLst>
              <a:ext uri="{FF2B5EF4-FFF2-40B4-BE49-F238E27FC236}">
                <a16:creationId xmlns:a16="http://schemas.microsoft.com/office/drawing/2014/main" id="{9549AAC9-FD4D-AAD8-D9AE-68731D8EEDF4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5D4ACDC4-A030-A581-F8AA-38788C17A0CA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Linéarité</a:t>
            </a:r>
          </a:p>
        </p:txBody>
      </p:sp>
      <p:sp>
        <p:nvSpPr>
          <p:cNvPr id="26" name="Oval 86">
            <a:extLst>
              <a:ext uri="{FF2B5EF4-FFF2-40B4-BE49-F238E27FC236}">
                <a16:creationId xmlns:a16="http://schemas.microsoft.com/office/drawing/2014/main" id="{3B0C4AC5-3F2B-C53B-DCE4-3F3C3DE3C526}"/>
              </a:ext>
            </a:extLst>
          </p:cNvPr>
          <p:cNvSpPr/>
          <p:nvPr/>
        </p:nvSpPr>
        <p:spPr>
          <a:xfrm flipH="1">
            <a:off x="1677356" y="3632473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raphique 25">
            <a:extLst>
              <a:ext uri="{FF2B5EF4-FFF2-40B4-BE49-F238E27FC236}">
                <a16:creationId xmlns:a16="http://schemas.microsoft.com/office/drawing/2014/main" id="{2E27AD3F-B356-B305-539D-5FFED67C8E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0660" y="3648444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84C6-95A1-9219-8C7E-46830F9F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6B2F8D4-B489-7A6B-72AB-D42138CB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66990F2-BC2C-04F6-9BBB-EC5B7A082E8E}"/>
              </a:ext>
            </a:extLst>
          </p:cNvPr>
          <p:cNvSpPr txBox="1"/>
          <p:nvPr/>
        </p:nvSpPr>
        <p:spPr>
          <a:xfrm>
            <a:off x="1084046" y="92190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B12B87C2-767F-3364-8EB4-0C72551E6492}"/>
              </a:ext>
            </a:extLst>
          </p:cNvPr>
          <p:cNvSpPr/>
          <p:nvPr/>
        </p:nvSpPr>
        <p:spPr>
          <a:xfrm>
            <a:off x="7203930" y="275299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70324188-079E-199E-7D18-CC28A8BE32EC}"/>
              </a:ext>
            </a:extLst>
          </p:cNvPr>
          <p:cNvSpPr/>
          <p:nvPr/>
        </p:nvSpPr>
        <p:spPr>
          <a:xfrm>
            <a:off x="7183016" y="4590023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5A3E24D1-A6C0-4E69-2014-237DC7300D20}"/>
              </a:ext>
            </a:extLst>
          </p:cNvPr>
          <p:cNvSpPr/>
          <p:nvPr/>
        </p:nvSpPr>
        <p:spPr>
          <a:xfrm>
            <a:off x="7206407" y="367305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E365B2-853E-5EAB-A042-4C4934E757BD}"/>
              </a:ext>
            </a:extLst>
          </p:cNvPr>
          <p:cNvSpPr txBox="1"/>
          <p:nvPr/>
        </p:nvSpPr>
        <p:spPr>
          <a:xfrm>
            <a:off x="1917534" y="459002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 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4062C3DD-527B-1356-EC1E-9DC1A8C00538}"/>
              </a:ext>
            </a:extLst>
          </p:cNvPr>
          <p:cNvSpPr txBox="1"/>
          <p:nvPr/>
        </p:nvSpPr>
        <p:spPr>
          <a:xfrm>
            <a:off x="1917535" y="271615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Linéarité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61F66CA5-CF3D-E382-2539-7C1CA158D4DC}"/>
              </a:ext>
            </a:extLst>
          </p:cNvPr>
          <p:cNvSpPr txBox="1"/>
          <p:nvPr/>
        </p:nvSpPr>
        <p:spPr>
          <a:xfrm>
            <a:off x="1917536" y="365144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Proportionnalité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D1F04E3F-A695-5234-DBE2-4B1186C96A54}"/>
              </a:ext>
            </a:extLst>
          </p:cNvPr>
          <p:cNvSpPr txBox="1"/>
          <p:nvPr/>
        </p:nvSpPr>
        <p:spPr>
          <a:xfrm>
            <a:off x="155304" y="156811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تمثيل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2F391EF6-B238-B66F-9047-105D912882F3}"/>
              </a:ext>
            </a:extLst>
          </p:cNvPr>
          <p:cNvSpPr/>
          <p:nvPr/>
        </p:nvSpPr>
        <p:spPr>
          <a:xfrm>
            <a:off x="7244783" y="556813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40332DFE-5BF4-7ABC-C9DE-30A068E21172}"/>
              </a:ext>
            </a:extLst>
          </p:cNvPr>
          <p:cNvSpPr txBox="1"/>
          <p:nvPr/>
        </p:nvSpPr>
        <p:spPr>
          <a:xfrm>
            <a:off x="1911449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</a:t>
            </a:r>
          </a:p>
        </p:txBody>
      </p:sp>
    </p:spTree>
    <p:extLst>
      <p:ext uri="{BB962C8B-B14F-4D97-AF65-F5344CB8AC3E}">
        <p14:creationId xmlns:p14="http://schemas.microsoft.com/office/powerpoint/2010/main" val="8131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4B60-F4BA-CA86-E9BA-BA3A749C6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F2A4D5E-8DDC-8456-E12A-872B5F01603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8A70A2-15A3-A2EA-C2E4-39405CD3AF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C3BDF4-4552-030A-0425-3DEE8B47F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48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F552F-2CD1-C84C-AD0F-0E0ACAE4C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F430A8-4ABB-2153-90C5-F003D93D8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C7F8A52-532B-64E5-75F9-C6C7EDD73DBD}"/>
              </a:ext>
            </a:extLst>
          </p:cNvPr>
          <p:cNvSpPr txBox="1"/>
          <p:nvPr/>
        </p:nvSpPr>
        <p:spPr>
          <a:xfrm>
            <a:off x="1141432" y="92801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7C8CF935-417A-1595-7264-326809FF5281}"/>
              </a:ext>
            </a:extLst>
          </p:cNvPr>
          <p:cNvSpPr/>
          <p:nvPr/>
        </p:nvSpPr>
        <p:spPr>
          <a:xfrm>
            <a:off x="7164600" y="2752995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C8103D88-8887-E4B7-562F-ED8A5145955B}"/>
              </a:ext>
            </a:extLst>
          </p:cNvPr>
          <p:cNvSpPr/>
          <p:nvPr/>
        </p:nvSpPr>
        <p:spPr>
          <a:xfrm>
            <a:off x="7143686" y="4590023"/>
            <a:ext cx="576000" cy="5760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BB305662-FE6D-4150-4B98-638AB10C0601}"/>
              </a:ext>
            </a:extLst>
          </p:cNvPr>
          <p:cNvSpPr/>
          <p:nvPr/>
        </p:nvSpPr>
        <p:spPr>
          <a:xfrm>
            <a:off x="7167077" y="3673059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6116719F-92CF-3404-1035-1749FD4E595E}"/>
              </a:ext>
            </a:extLst>
          </p:cNvPr>
          <p:cNvSpPr txBox="1"/>
          <p:nvPr/>
        </p:nvSpPr>
        <p:spPr>
          <a:xfrm>
            <a:off x="1878204" y="4590023"/>
            <a:ext cx="5097191" cy="692229"/>
          </a:xfrm>
          <a:prstGeom prst="roundRect">
            <a:avLst>
              <a:gd name="adj" fmla="val 2725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Représentation 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7CE4CE48-53E0-78B2-11CA-8C0034CAF1F3}"/>
              </a:ext>
            </a:extLst>
          </p:cNvPr>
          <p:cNvSpPr txBox="1"/>
          <p:nvPr/>
        </p:nvSpPr>
        <p:spPr>
          <a:xfrm>
            <a:off x="1878205" y="271615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Linéarité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BDCAAB98-D0D7-1309-BA17-F1C6C81C512E}"/>
              </a:ext>
            </a:extLst>
          </p:cNvPr>
          <p:cNvSpPr txBox="1"/>
          <p:nvPr/>
        </p:nvSpPr>
        <p:spPr>
          <a:xfrm>
            <a:off x="1878206" y="3651442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Proportionnalité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57085AB0-6C58-E134-D526-80AF5769A8B5}"/>
              </a:ext>
            </a:extLst>
          </p:cNvPr>
          <p:cNvSpPr txBox="1"/>
          <p:nvPr/>
        </p:nvSpPr>
        <p:spPr>
          <a:xfrm>
            <a:off x="115974" y="1568110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تمثيل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75524C20-FA4C-5F30-4DB7-2504C2195132}"/>
              </a:ext>
            </a:extLst>
          </p:cNvPr>
          <p:cNvSpPr/>
          <p:nvPr/>
        </p:nvSpPr>
        <p:spPr>
          <a:xfrm>
            <a:off x="7205453" y="5568131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675A6AF9-9FCB-A9AC-EF5E-A15E610BDE34}"/>
              </a:ext>
            </a:extLst>
          </p:cNvPr>
          <p:cNvSpPr txBox="1"/>
          <p:nvPr/>
        </p:nvSpPr>
        <p:spPr>
          <a:xfrm>
            <a:off x="1872119" y="5525315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</a:t>
            </a:r>
          </a:p>
        </p:txBody>
      </p:sp>
      <p:sp>
        <p:nvSpPr>
          <p:cNvPr id="22" name="Oval 86">
            <a:extLst>
              <a:ext uri="{FF2B5EF4-FFF2-40B4-BE49-F238E27FC236}">
                <a16:creationId xmlns:a16="http://schemas.microsoft.com/office/drawing/2014/main" id="{A55E4C6A-5111-F40B-E5FD-1A776802A4E8}"/>
              </a:ext>
            </a:extLst>
          </p:cNvPr>
          <p:cNvSpPr/>
          <p:nvPr/>
        </p:nvSpPr>
        <p:spPr>
          <a:xfrm flipH="1">
            <a:off x="1595881" y="4713726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Graphique 25">
            <a:extLst>
              <a:ext uri="{FF2B5EF4-FFF2-40B4-BE49-F238E27FC236}">
                <a16:creationId xmlns:a16="http://schemas.microsoft.com/office/drawing/2014/main" id="{A88EFD37-7AD3-5FC0-9B6C-22BE8582D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9185" y="472969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1B06FB-38EA-AB7B-2A07-40D308F32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174" y="1880479"/>
            <a:ext cx="2875760" cy="40221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43E20C-A6DF-29AF-82C5-E9BDCC1ED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687" y="1880479"/>
            <a:ext cx="2930560" cy="402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25218</TotalTime>
  <Words>832</Words>
  <Application>Microsoft Office PowerPoint</Application>
  <PresentationFormat>Affichage à l'écran (4:3)</PresentationFormat>
  <Paragraphs>283</Paragraphs>
  <Slides>55</Slides>
  <Notes>17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5" baseType="lpstr">
      <vt:lpstr>DengXian</vt:lpstr>
      <vt:lpstr>Aptos</vt:lpstr>
      <vt:lpstr>Arial</vt:lpstr>
      <vt:lpstr>Calibri</vt:lpstr>
      <vt:lpstr>Dosis</vt:lpstr>
      <vt:lpstr>Effra CC Arbc</vt:lpstr>
      <vt:lpstr>Microsoft Uighur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2026-03-30T13:50:19Z</dcterms:modified>
</cp:coreProperties>
</file>