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2"/>
  </p:notesMasterIdLst>
  <p:handoutMasterIdLst>
    <p:handoutMasterId r:id="rId53"/>
  </p:handoutMasterIdLst>
  <p:sldIdLst>
    <p:sldId id="779" r:id="rId4"/>
    <p:sldId id="949" r:id="rId5"/>
    <p:sldId id="738" r:id="rId6"/>
    <p:sldId id="2134806719" r:id="rId7"/>
    <p:sldId id="973" r:id="rId8"/>
    <p:sldId id="950" r:id="rId9"/>
    <p:sldId id="2134806701" r:id="rId10"/>
    <p:sldId id="2134806628" r:id="rId11"/>
    <p:sldId id="2134806844" r:id="rId12"/>
    <p:sldId id="2134807202" r:id="rId13"/>
    <p:sldId id="2134807116" r:id="rId14"/>
    <p:sldId id="2134807232" r:id="rId15"/>
    <p:sldId id="2134806761" r:id="rId16"/>
    <p:sldId id="2134806762" r:id="rId17"/>
    <p:sldId id="2134807233" r:id="rId18"/>
    <p:sldId id="2134807315" r:id="rId19"/>
    <p:sldId id="2134807316" r:id="rId20"/>
    <p:sldId id="2134807317" r:id="rId21"/>
    <p:sldId id="2134807318" r:id="rId22"/>
    <p:sldId id="2134807319" r:id="rId23"/>
    <p:sldId id="2134807320" r:id="rId24"/>
    <p:sldId id="2134807321" r:id="rId25"/>
    <p:sldId id="2134807322" r:id="rId26"/>
    <p:sldId id="2134807323" r:id="rId27"/>
    <p:sldId id="2134807294" r:id="rId28"/>
    <p:sldId id="2134807295" r:id="rId29"/>
    <p:sldId id="2134807296" r:id="rId30"/>
    <p:sldId id="2134807297" r:id="rId31"/>
    <p:sldId id="2134807342" r:id="rId32"/>
    <p:sldId id="2134807300" r:id="rId33"/>
    <p:sldId id="2134807306" r:id="rId34"/>
    <p:sldId id="2134807307" r:id="rId35"/>
    <p:sldId id="2134807302" r:id="rId36"/>
    <p:sldId id="2134807303" r:id="rId37"/>
    <p:sldId id="2134807304" r:id="rId38"/>
    <p:sldId id="2134807343" r:id="rId39"/>
    <p:sldId id="2134807344" r:id="rId40"/>
    <p:sldId id="2134807345" r:id="rId41"/>
    <p:sldId id="2134807346" r:id="rId42"/>
    <p:sldId id="2134807347" r:id="rId43"/>
    <p:sldId id="2134807348" r:id="rId44"/>
    <p:sldId id="2134807349" r:id="rId45"/>
    <p:sldId id="2134807350" r:id="rId46"/>
    <p:sldId id="2134807351" r:id="rId47"/>
    <p:sldId id="2134807352" r:id="rId48"/>
    <p:sldId id="2134807353" r:id="rId49"/>
    <p:sldId id="2134807354" r:id="rId50"/>
    <p:sldId id="2134806798" r:id="rId51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4"/>
    </p:embeddedFont>
    <p:embeddedFont>
      <p:font typeface="DengXian" panose="02010600030101010101" pitchFamily="2" charset="-122"/>
      <p:regular r:id="rId55"/>
      <p:bold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050"/>
    <a:srgbClr val="FC8D00"/>
    <a:srgbClr val="FFEFB9"/>
    <a:srgbClr val="FAE496"/>
    <a:srgbClr val="17AB98"/>
    <a:srgbClr val="F6BB00"/>
    <a:srgbClr val="B2B3AE"/>
    <a:srgbClr val="EEB500"/>
    <a:srgbClr val="CCE4A1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99791E-1D9F-4B6B-87B6-C6A8ECEF7F84}" v="218" dt="2026-03-08T07:19:46.8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4" autoAdjust="0"/>
    <p:restoredTop sz="96281" autoAdjust="0"/>
  </p:normalViewPr>
  <p:slideViewPr>
    <p:cSldViewPr snapToGrid="0">
      <p:cViewPr>
        <p:scale>
          <a:sx n="77" d="100"/>
          <a:sy n="77" d="100"/>
        </p:scale>
        <p:origin x="1814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4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LHOU" userId="4316af04-6952-4656-9db7-052b8e9ec81b" providerId="ADAL" clId="{A9BBC88E-8815-45AD-839A-ABAFFFE2C342}"/>
    <pc:docChg chg="undo custSel addSld delSld modSld">
      <pc:chgData name="HASSAN OULHOU" userId="4316af04-6952-4656-9db7-052b8e9ec81b" providerId="ADAL" clId="{A9BBC88E-8815-45AD-839A-ABAFFFE2C342}" dt="2026-03-08T07:20:53.178" v="1434" actId="20577"/>
      <pc:docMkLst>
        <pc:docMk/>
      </pc:docMkLst>
      <pc:sldChg chg="modSp mod">
        <pc:chgData name="HASSAN OULHOU" userId="4316af04-6952-4656-9db7-052b8e9ec81b" providerId="ADAL" clId="{A9BBC88E-8815-45AD-839A-ABAFFFE2C342}" dt="2026-03-08T07:09:57.275" v="1313" actId="20577"/>
        <pc:sldMkLst>
          <pc:docMk/>
          <pc:sldMk cId="3253673049" sldId="738"/>
        </pc:sldMkLst>
        <pc:spChg chg="mod">
          <ac:chgData name="HASSAN OULHOU" userId="4316af04-6952-4656-9db7-052b8e9ec81b" providerId="ADAL" clId="{A9BBC88E-8815-45AD-839A-ABAFFFE2C342}" dt="2026-03-08T07:09:54.390" v="1312" actId="20577"/>
          <ac:spMkLst>
            <pc:docMk/>
            <pc:sldMk cId="3253673049" sldId="738"/>
            <ac:spMk id="15" creationId="{89012B40-1275-39CE-B26A-12AAE7DEEBC7}"/>
          </ac:spMkLst>
        </pc:spChg>
        <pc:spChg chg="mod">
          <ac:chgData name="HASSAN OULHOU" userId="4316af04-6952-4656-9db7-052b8e9ec81b" providerId="ADAL" clId="{A9BBC88E-8815-45AD-839A-ABAFFFE2C342}" dt="2026-03-08T07:09:57.275" v="1313" actId="20577"/>
          <ac:spMkLst>
            <pc:docMk/>
            <pc:sldMk cId="3253673049" sldId="738"/>
            <ac:spMk id="20" creationId="{076D5BC7-56B6-CAA9-C339-1C404C3FF6CC}"/>
          </ac:spMkLst>
        </pc:spChg>
        <pc:picChg chg="mod">
          <ac:chgData name="HASSAN OULHOU" userId="4316af04-6952-4656-9db7-052b8e9ec81b" providerId="ADAL" clId="{A9BBC88E-8815-45AD-839A-ABAFFFE2C342}" dt="2026-03-08T07:09:51.668" v="1311" actId="1076"/>
          <ac:picMkLst>
            <pc:docMk/>
            <pc:sldMk cId="3253673049" sldId="738"/>
            <ac:picMk id="13" creationId="{4ADE1097-2EF8-A790-E80E-9F074BDEFE08}"/>
          </ac:picMkLst>
        </pc:picChg>
      </pc:sldChg>
      <pc:sldChg chg="modSp mod">
        <pc:chgData name="HASSAN OULHOU" userId="4316af04-6952-4656-9db7-052b8e9ec81b" providerId="ADAL" clId="{A9BBC88E-8815-45AD-839A-ABAFFFE2C342}" dt="2026-03-08T07:09:32.713" v="1310" actId="20577"/>
        <pc:sldMkLst>
          <pc:docMk/>
          <pc:sldMk cId="3704996737" sldId="779"/>
        </pc:sldMkLst>
        <pc:spChg chg="mod">
          <ac:chgData name="HASSAN OULHOU" userId="4316af04-6952-4656-9db7-052b8e9ec81b" providerId="ADAL" clId="{A9BBC88E-8815-45AD-839A-ABAFFFE2C342}" dt="2026-03-08T07:09:32.713" v="1310" actId="20577"/>
          <ac:spMkLst>
            <pc:docMk/>
            <pc:sldMk cId="3704996737" sldId="779"/>
            <ac:spMk id="9" creationId="{C129014B-73B7-7BD0-4DF8-C96AFFB1F78E}"/>
          </ac:spMkLst>
        </pc:spChg>
        <pc:spChg chg="mod">
          <ac:chgData name="HASSAN OULHOU" userId="4316af04-6952-4656-9db7-052b8e9ec81b" providerId="ADAL" clId="{A9BBC88E-8815-45AD-839A-ABAFFFE2C342}" dt="2026-03-08T07:09:24.924" v="1308" actId="1076"/>
          <ac:spMkLst>
            <pc:docMk/>
            <pc:sldMk cId="3704996737" sldId="779"/>
            <ac:spMk id="13" creationId="{46D91575-986D-4855-2B76-9B4B480F8D78}"/>
          </ac:spMkLst>
        </pc:spChg>
        <pc:spChg chg="mod">
          <ac:chgData name="HASSAN OULHOU" userId="4316af04-6952-4656-9db7-052b8e9ec81b" providerId="ADAL" clId="{A9BBC88E-8815-45AD-839A-ABAFFFE2C342}" dt="2026-03-08T07:09:29.453" v="1309" actId="20577"/>
          <ac:spMkLst>
            <pc:docMk/>
            <pc:sldMk cId="3704996737" sldId="779"/>
            <ac:spMk id="20" creationId="{E7436B40-B623-0999-F20B-2FFCD5783E96}"/>
          </ac:spMkLst>
        </pc:spChg>
        <pc:spChg chg="mod">
          <ac:chgData name="HASSAN OULHOU" userId="4316af04-6952-4656-9db7-052b8e9ec81b" providerId="ADAL" clId="{A9BBC88E-8815-45AD-839A-ABAFFFE2C342}" dt="2026-03-08T07:09:16.129" v="1307" actId="1076"/>
          <ac:spMkLst>
            <pc:docMk/>
            <pc:sldMk cId="3704996737" sldId="779"/>
            <ac:spMk id="21" creationId="{1DB98E70-63DE-1953-E3A1-3A0D5DBC94C0}"/>
          </ac:spMkLst>
        </pc:spChg>
      </pc:sldChg>
      <pc:sldChg chg="modSp mod">
        <pc:chgData name="HASSAN OULHOU" userId="4316af04-6952-4656-9db7-052b8e9ec81b" providerId="ADAL" clId="{A9BBC88E-8815-45AD-839A-ABAFFFE2C342}" dt="2026-03-08T07:12:07.463" v="1416" actId="20577"/>
        <pc:sldMkLst>
          <pc:docMk/>
          <pc:sldMk cId="4000013909" sldId="950"/>
        </pc:sldMkLst>
        <pc:spChg chg="mod">
          <ac:chgData name="HASSAN OULHOU" userId="4316af04-6952-4656-9db7-052b8e9ec81b" providerId="ADAL" clId="{A9BBC88E-8815-45AD-839A-ABAFFFE2C342}" dt="2026-03-08T07:11:47.607" v="1374" actId="14100"/>
          <ac:spMkLst>
            <pc:docMk/>
            <pc:sldMk cId="4000013909" sldId="950"/>
            <ac:spMk id="2" creationId="{2429E1FE-B643-1999-C373-B275F694C228}"/>
          </ac:spMkLst>
        </pc:spChg>
        <pc:spChg chg="mod">
          <ac:chgData name="HASSAN OULHOU" userId="4316af04-6952-4656-9db7-052b8e9ec81b" providerId="ADAL" clId="{A9BBC88E-8815-45AD-839A-ABAFFFE2C342}" dt="2026-03-08T07:12:07.463" v="1416" actId="20577"/>
          <ac:spMkLst>
            <pc:docMk/>
            <pc:sldMk cId="4000013909" sldId="950"/>
            <ac:spMk id="11" creationId="{94A668F6-1F9D-3985-2903-98C5EDAF0C05}"/>
          </ac:spMkLst>
        </pc:spChg>
      </pc:sldChg>
      <pc:sldChg chg="modSp mod">
        <pc:chgData name="HASSAN OULHOU" userId="4316af04-6952-4656-9db7-052b8e9ec81b" providerId="ADAL" clId="{A9BBC88E-8815-45AD-839A-ABAFFFE2C342}" dt="2026-03-08T07:12:34.811" v="1423" actId="20577"/>
        <pc:sldMkLst>
          <pc:docMk/>
          <pc:sldMk cId="3758556313" sldId="2134806628"/>
        </pc:sldMkLst>
        <pc:spChg chg="mod">
          <ac:chgData name="HASSAN OULHOU" userId="4316af04-6952-4656-9db7-052b8e9ec81b" providerId="ADAL" clId="{A9BBC88E-8815-45AD-839A-ABAFFFE2C342}" dt="2026-03-08T07:12:34.811" v="1423" actId="20577"/>
          <ac:spMkLst>
            <pc:docMk/>
            <pc:sldMk cId="3758556313" sldId="2134806628"/>
            <ac:spMk id="3" creationId="{70C8124A-65FF-1066-793E-3381F2A08902}"/>
          </ac:spMkLst>
        </pc:spChg>
      </pc:sldChg>
      <pc:sldChg chg="del">
        <pc:chgData name="HASSAN OULHOU" userId="4316af04-6952-4656-9db7-052b8e9ec81b" providerId="ADAL" clId="{A9BBC88E-8815-45AD-839A-ABAFFFE2C342}" dt="2026-03-08T06:31:04.768" v="890" actId="47"/>
        <pc:sldMkLst>
          <pc:docMk/>
          <pc:sldMk cId="2333918759" sldId="2134806699"/>
        </pc:sldMkLst>
      </pc:sldChg>
      <pc:sldChg chg="modSp mod">
        <pc:chgData name="HASSAN OULHOU" userId="4316af04-6952-4656-9db7-052b8e9ec81b" providerId="ADAL" clId="{A9BBC88E-8815-45AD-839A-ABAFFFE2C342}" dt="2026-03-07T23:23:55.519" v="94" actId="108"/>
        <pc:sldMkLst>
          <pc:docMk/>
          <pc:sldMk cId="2448093143" sldId="2134806762"/>
        </pc:sldMkLst>
        <pc:spChg chg="mod">
          <ac:chgData name="HASSAN OULHOU" userId="4316af04-6952-4656-9db7-052b8e9ec81b" providerId="ADAL" clId="{A9BBC88E-8815-45AD-839A-ABAFFFE2C342}" dt="2026-03-07T23:22:21.189" v="65"/>
          <ac:spMkLst>
            <pc:docMk/>
            <pc:sldMk cId="2448093143" sldId="2134806762"/>
            <ac:spMk id="40" creationId="{0316DC38-149C-1B0F-180F-D8AC9DC49BAE}"/>
          </ac:spMkLst>
        </pc:spChg>
        <pc:spChg chg="mod">
          <ac:chgData name="HASSAN OULHOU" userId="4316af04-6952-4656-9db7-052b8e9ec81b" providerId="ADAL" clId="{A9BBC88E-8815-45AD-839A-ABAFFFE2C342}" dt="2026-03-07T23:22:54.404" v="83" actId="20577"/>
          <ac:spMkLst>
            <pc:docMk/>
            <pc:sldMk cId="2448093143" sldId="2134806762"/>
            <ac:spMk id="48" creationId="{F3F9AD15-B334-61DE-B4EC-A8D5DCD5A6EC}"/>
          </ac:spMkLst>
        </pc:spChg>
        <pc:spChg chg="mod">
          <ac:chgData name="HASSAN OULHOU" userId="4316af04-6952-4656-9db7-052b8e9ec81b" providerId="ADAL" clId="{A9BBC88E-8815-45AD-839A-ABAFFFE2C342}" dt="2026-03-07T23:23:25.382" v="84"/>
          <ac:spMkLst>
            <pc:docMk/>
            <pc:sldMk cId="2448093143" sldId="2134806762"/>
            <ac:spMk id="62" creationId="{19EE1941-587C-3D1A-C86B-27CE0A6589AA}"/>
          </ac:spMkLst>
        </pc:spChg>
        <pc:spChg chg="mod">
          <ac:chgData name="HASSAN OULHOU" userId="4316af04-6952-4656-9db7-052b8e9ec81b" providerId="ADAL" clId="{A9BBC88E-8815-45AD-839A-ABAFFFE2C342}" dt="2026-03-07T23:23:55.519" v="94" actId="108"/>
          <ac:spMkLst>
            <pc:docMk/>
            <pc:sldMk cId="2448093143" sldId="2134806762"/>
            <ac:spMk id="63" creationId="{22942F5B-F826-8941-9F55-47B72C360123}"/>
          </ac:spMkLst>
        </pc:spChg>
      </pc:sldChg>
      <pc:sldChg chg="addSp delSp modSp mod">
        <pc:chgData name="HASSAN OULHOU" userId="4316af04-6952-4656-9db7-052b8e9ec81b" providerId="ADAL" clId="{A9BBC88E-8815-45AD-839A-ABAFFFE2C342}" dt="2026-03-07T23:14:56.557" v="16" actId="1076"/>
        <pc:sldMkLst>
          <pc:docMk/>
          <pc:sldMk cId="2222445225" sldId="2134807116"/>
        </pc:sldMkLst>
        <pc:picChg chg="del">
          <ac:chgData name="HASSAN OULHOU" userId="4316af04-6952-4656-9db7-052b8e9ec81b" providerId="ADAL" clId="{A9BBC88E-8815-45AD-839A-ABAFFFE2C342}" dt="2026-03-07T22:47:30.660" v="1" actId="478"/>
          <ac:picMkLst>
            <pc:docMk/>
            <pc:sldMk cId="2222445225" sldId="2134807116"/>
            <ac:picMk id="2" creationId="{6A7E9BE1-6C8E-C551-574C-0D24D03F07F9}"/>
          </ac:picMkLst>
        </pc:picChg>
        <pc:picChg chg="add del mod">
          <ac:chgData name="HASSAN OULHOU" userId="4316af04-6952-4656-9db7-052b8e9ec81b" providerId="ADAL" clId="{A9BBC88E-8815-45AD-839A-ABAFFFE2C342}" dt="2026-03-07T23:13:59.033" v="7" actId="21"/>
          <ac:picMkLst>
            <pc:docMk/>
            <pc:sldMk cId="2222445225" sldId="2134807116"/>
            <ac:picMk id="3" creationId="{335ADE9C-79F8-EB84-3C88-B0F16A4FAB54}"/>
          </ac:picMkLst>
        </pc:picChg>
        <pc:picChg chg="add mod">
          <ac:chgData name="HASSAN OULHOU" userId="4316af04-6952-4656-9db7-052b8e9ec81b" providerId="ADAL" clId="{A9BBC88E-8815-45AD-839A-ABAFFFE2C342}" dt="2026-03-07T23:14:56.557" v="16" actId="1076"/>
          <ac:picMkLst>
            <pc:docMk/>
            <pc:sldMk cId="2222445225" sldId="2134807116"/>
            <ac:picMk id="4" creationId="{B9049855-6872-9F81-C162-00AF6A4A0914}"/>
          </ac:picMkLst>
        </pc:picChg>
      </pc:sldChg>
      <pc:sldChg chg="addSp delSp mod">
        <pc:chgData name="HASSAN OULHOU" userId="4316af04-6952-4656-9db7-052b8e9ec81b" providerId="ADAL" clId="{A9BBC88E-8815-45AD-839A-ABAFFFE2C342}" dt="2026-03-07T23:14:02.630" v="8"/>
        <pc:sldMkLst>
          <pc:docMk/>
          <pc:sldMk cId="1822944976" sldId="2134807202"/>
        </pc:sldMkLst>
        <pc:picChg chg="add">
          <ac:chgData name="HASSAN OULHOU" userId="4316af04-6952-4656-9db7-052b8e9ec81b" providerId="ADAL" clId="{A9BBC88E-8815-45AD-839A-ABAFFFE2C342}" dt="2026-03-07T23:14:02.630" v="8"/>
          <ac:picMkLst>
            <pc:docMk/>
            <pc:sldMk cId="1822944976" sldId="2134807202"/>
            <ac:picMk id="2" creationId="{CD9F08A7-4110-A7D7-8730-AA5DC4958DD7}"/>
          </ac:picMkLst>
        </pc:picChg>
        <pc:picChg chg="del">
          <ac:chgData name="HASSAN OULHOU" userId="4316af04-6952-4656-9db7-052b8e9ec81b" providerId="ADAL" clId="{A9BBC88E-8815-45AD-839A-ABAFFFE2C342}" dt="2026-03-07T22:46:55.795" v="0" actId="478"/>
          <ac:picMkLst>
            <pc:docMk/>
            <pc:sldMk cId="1822944976" sldId="2134807202"/>
            <ac:picMk id="3" creationId="{56E50F35-5EF2-BC40-FB38-A1E9618F073F}"/>
          </ac:picMkLst>
        </pc:picChg>
      </pc:sldChg>
      <pc:sldChg chg="modSp mod">
        <pc:chgData name="HASSAN OULHOU" userId="4316af04-6952-4656-9db7-052b8e9ec81b" providerId="ADAL" clId="{A9BBC88E-8815-45AD-839A-ABAFFFE2C342}" dt="2026-03-08T07:14:11.157" v="1424" actId="20577"/>
        <pc:sldMkLst>
          <pc:docMk/>
          <pc:sldMk cId="4247662002" sldId="2134807233"/>
        </pc:sldMkLst>
        <pc:spChg chg="mod">
          <ac:chgData name="HASSAN OULHOU" userId="4316af04-6952-4656-9db7-052b8e9ec81b" providerId="ADAL" clId="{A9BBC88E-8815-45AD-839A-ABAFFFE2C342}" dt="2026-03-08T07:14:11.157" v="1424" actId="20577"/>
          <ac:spMkLst>
            <pc:docMk/>
            <pc:sldMk cId="4247662002" sldId="2134807233"/>
            <ac:spMk id="3" creationId="{6CF9778E-7628-6F92-E226-FE260C7CABF7}"/>
          </ac:spMkLst>
        </pc:spChg>
        <pc:spChg chg="mod">
          <ac:chgData name="HASSAN OULHOU" userId="4316af04-6952-4656-9db7-052b8e9ec81b" providerId="ADAL" clId="{A9BBC88E-8815-45AD-839A-ABAFFFE2C342}" dt="2026-03-07T23:19:50.309" v="36" actId="20577"/>
          <ac:spMkLst>
            <pc:docMk/>
            <pc:sldMk cId="4247662002" sldId="2134807233"/>
            <ac:spMk id="40" creationId="{E56A03F4-520C-C144-53A7-26E9F39925D0}"/>
          </ac:spMkLst>
        </pc:spChg>
        <pc:spChg chg="mod">
          <ac:chgData name="HASSAN OULHOU" userId="4316af04-6952-4656-9db7-052b8e9ec81b" providerId="ADAL" clId="{A9BBC88E-8815-45AD-839A-ABAFFFE2C342}" dt="2026-03-07T23:20:43.509" v="44" actId="20577"/>
          <ac:spMkLst>
            <pc:docMk/>
            <pc:sldMk cId="4247662002" sldId="2134807233"/>
            <ac:spMk id="48" creationId="{DE03D49E-7F80-FF28-B779-6C9964946431}"/>
          </ac:spMkLst>
        </pc:spChg>
        <pc:spChg chg="mod">
          <ac:chgData name="HASSAN OULHOU" userId="4316af04-6952-4656-9db7-052b8e9ec81b" providerId="ADAL" clId="{A9BBC88E-8815-45AD-839A-ABAFFFE2C342}" dt="2026-03-07T23:20:20.168" v="38"/>
          <ac:spMkLst>
            <pc:docMk/>
            <pc:sldMk cId="4247662002" sldId="2134807233"/>
            <ac:spMk id="62" creationId="{9DDFBB8A-BE3D-8750-5DA6-33D20DF9F01A}"/>
          </ac:spMkLst>
        </pc:spChg>
        <pc:spChg chg="mod">
          <ac:chgData name="HASSAN OULHOU" userId="4316af04-6952-4656-9db7-052b8e9ec81b" providerId="ADAL" clId="{A9BBC88E-8815-45AD-839A-ABAFFFE2C342}" dt="2026-03-07T23:21:32.148" v="64" actId="20577"/>
          <ac:spMkLst>
            <pc:docMk/>
            <pc:sldMk cId="4247662002" sldId="2134807233"/>
            <ac:spMk id="63" creationId="{0B4158FA-642F-D632-BC3C-115C11F1BC63}"/>
          </ac:spMkLst>
        </pc:spChg>
      </pc:sldChg>
      <pc:sldChg chg="modSp add mod">
        <pc:chgData name="HASSAN OULHOU" userId="4316af04-6952-4656-9db7-052b8e9ec81b" providerId="ADAL" clId="{A9BBC88E-8815-45AD-839A-ABAFFFE2C342}" dt="2026-03-08T06:07:31.841" v="661" actId="14100"/>
        <pc:sldMkLst>
          <pc:docMk/>
          <pc:sldMk cId="3962661114" sldId="2134807294"/>
        </pc:sldMkLst>
        <pc:spChg chg="mod">
          <ac:chgData name="HASSAN OULHOU" userId="4316af04-6952-4656-9db7-052b8e9ec81b" providerId="ADAL" clId="{A9BBC88E-8815-45AD-839A-ABAFFFE2C342}" dt="2026-03-08T06:07:12.255" v="658" actId="1076"/>
          <ac:spMkLst>
            <pc:docMk/>
            <pc:sldMk cId="3962661114" sldId="2134807294"/>
            <ac:spMk id="3" creationId="{BF322E0F-65FC-F8BF-4F15-AE5B165EDEEF}"/>
          </ac:spMkLst>
        </pc:spChg>
        <pc:spChg chg="mod">
          <ac:chgData name="HASSAN OULHOU" userId="4316af04-6952-4656-9db7-052b8e9ec81b" providerId="ADAL" clId="{A9BBC88E-8815-45AD-839A-ABAFFFE2C342}" dt="2026-03-08T06:07:25.606" v="660" actId="1076"/>
          <ac:spMkLst>
            <pc:docMk/>
            <pc:sldMk cId="3962661114" sldId="2134807294"/>
            <ac:spMk id="5" creationId="{EABFF265-D3AA-306D-1FC1-01F29DB95B2E}"/>
          </ac:spMkLst>
        </pc:spChg>
        <pc:spChg chg="mod">
          <ac:chgData name="HASSAN OULHOU" userId="4316af04-6952-4656-9db7-052b8e9ec81b" providerId="ADAL" clId="{A9BBC88E-8815-45AD-839A-ABAFFFE2C342}" dt="2026-03-08T06:06:58.818" v="657" actId="20577"/>
          <ac:spMkLst>
            <pc:docMk/>
            <pc:sldMk cId="3962661114" sldId="2134807294"/>
            <ac:spMk id="17" creationId="{E882C1EE-725F-0D59-F3E3-BED829FBD3D4}"/>
          </ac:spMkLst>
        </pc:spChg>
        <pc:grpChg chg="mod">
          <ac:chgData name="HASSAN OULHOU" userId="4316af04-6952-4656-9db7-052b8e9ec81b" providerId="ADAL" clId="{A9BBC88E-8815-45AD-839A-ABAFFFE2C342}" dt="2026-03-08T06:07:31.841" v="661" actId="14100"/>
          <ac:grpSpMkLst>
            <pc:docMk/>
            <pc:sldMk cId="3962661114" sldId="2134807294"/>
            <ac:grpSpMk id="6" creationId="{8233CE53-F95A-798B-9ECD-A17F4DB2118E}"/>
          </ac:grpSpMkLst>
        </pc:grpChg>
        <pc:picChg chg="mod">
          <ac:chgData name="HASSAN OULHOU" userId="4316af04-6952-4656-9db7-052b8e9ec81b" providerId="ADAL" clId="{A9BBC88E-8815-45AD-839A-ABAFFFE2C342}" dt="2026-03-08T06:07:20.776" v="659" actId="1076"/>
          <ac:picMkLst>
            <pc:docMk/>
            <pc:sldMk cId="3962661114" sldId="2134807294"/>
            <ac:picMk id="13" creationId="{E10E78D7-87F4-8D5F-684B-6E1F26B71220}"/>
          </ac:picMkLst>
        </pc:picChg>
      </pc:sldChg>
      <pc:sldChg chg="add">
        <pc:chgData name="HASSAN OULHOU" userId="4316af04-6952-4656-9db7-052b8e9ec81b" providerId="ADAL" clId="{A9BBC88E-8815-45AD-839A-ABAFFFE2C342}" dt="2026-03-08T06:06:29.343" v="653"/>
        <pc:sldMkLst>
          <pc:docMk/>
          <pc:sldMk cId="1152699599" sldId="2134807295"/>
        </pc:sldMkLst>
      </pc:sldChg>
      <pc:sldChg chg="addSp delSp modSp add mod">
        <pc:chgData name="HASSAN OULHOU" userId="4316af04-6952-4656-9db7-052b8e9ec81b" providerId="ADAL" clId="{A9BBC88E-8815-45AD-839A-ABAFFFE2C342}" dt="2026-03-08T06:19:49.933" v="697" actId="20577"/>
        <pc:sldMkLst>
          <pc:docMk/>
          <pc:sldMk cId="945090584" sldId="2134807296"/>
        </pc:sldMkLst>
        <pc:spChg chg="add mod">
          <ac:chgData name="HASSAN OULHOU" userId="4316af04-6952-4656-9db7-052b8e9ec81b" providerId="ADAL" clId="{A9BBC88E-8815-45AD-839A-ABAFFFE2C342}" dt="2026-03-08T06:19:49.933" v="697" actId="20577"/>
          <ac:spMkLst>
            <pc:docMk/>
            <pc:sldMk cId="945090584" sldId="2134807296"/>
            <ac:spMk id="5" creationId="{628B4828-72CB-40B4-7227-3FFB704C8048}"/>
          </ac:spMkLst>
        </pc:spChg>
        <pc:picChg chg="add mod">
          <ac:chgData name="HASSAN OULHOU" userId="4316af04-6952-4656-9db7-052b8e9ec81b" providerId="ADAL" clId="{A9BBC88E-8815-45AD-839A-ABAFFFE2C342}" dt="2026-03-08T06:08:40.655" v="668" actId="1076"/>
          <ac:picMkLst>
            <pc:docMk/>
            <pc:sldMk cId="945090584" sldId="2134807296"/>
            <ac:picMk id="3" creationId="{20776DD8-8668-17F1-40A9-E58C99BAD10D}"/>
          </ac:picMkLst>
        </pc:picChg>
        <pc:picChg chg="del">
          <ac:chgData name="HASSAN OULHOU" userId="4316af04-6952-4656-9db7-052b8e9ec81b" providerId="ADAL" clId="{A9BBC88E-8815-45AD-839A-ABAFFFE2C342}" dt="2026-03-08T06:06:42.030" v="654" actId="478"/>
          <ac:picMkLst>
            <pc:docMk/>
            <pc:sldMk cId="945090584" sldId="2134807296"/>
            <ac:picMk id="39" creationId="{9C2852C7-981D-2DEB-C59C-48B0AD3AF0A8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6:23:29.087" v="778" actId="255"/>
        <pc:sldMkLst>
          <pc:docMk/>
          <pc:sldMk cId="164950123" sldId="2134807297"/>
        </pc:sldMkLst>
        <pc:spChg chg="add mod">
          <ac:chgData name="HASSAN OULHOU" userId="4316af04-6952-4656-9db7-052b8e9ec81b" providerId="ADAL" clId="{A9BBC88E-8815-45AD-839A-ABAFFFE2C342}" dt="2026-03-08T06:23:29.087" v="778" actId="255"/>
          <ac:spMkLst>
            <pc:docMk/>
            <pc:sldMk cId="164950123" sldId="2134807297"/>
            <ac:spMk id="6" creationId="{74D6BC1E-4A4C-C656-37AF-E631FE67D2CA}"/>
          </ac:spMkLst>
        </pc:spChg>
        <pc:spChg chg="add mod">
          <ac:chgData name="HASSAN OULHOU" userId="4316af04-6952-4656-9db7-052b8e9ec81b" providerId="ADAL" clId="{A9BBC88E-8815-45AD-839A-ABAFFFE2C342}" dt="2026-03-08T06:23:21.790" v="777" actId="207"/>
          <ac:spMkLst>
            <pc:docMk/>
            <pc:sldMk cId="164950123" sldId="2134807297"/>
            <ac:spMk id="7" creationId="{71C4F60A-4A17-DC7E-959A-632A65749667}"/>
          </ac:spMkLst>
        </pc:spChg>
        <pc:picChg chg="add mod">
          <ac:chgData name="HASSAN OULHOU" userId="4316af04-6952-4656-9db7-052b8e9ec81b" providerId="ADAL" clId="{A9BBC88E-8815-45AD-839A-ABAFFFE2C342}" dt="2026-03-08T06:20:07.072" v="699" actId="1076"/>
          <ac:picMkLst>
            <pc:docMk/>
            <pc:sldMk cId="164950123" sldId="2134807297"/>
            <ac:picMk id="2" creationId="{9B98AA2B-0109-A257-136D-5D2E3875EAF3}"/>
          </ac:picMkLst>
        </pc:picChg>
        <pc:picChg chg="add mod">
          <ac:chgData name="HASSAN OULHOU" userId="4316af04-6952-4656-9db7-052b8e9ec81b" providerId="ADAL" clId="{A9BBC88E-8815-45AD-839A-ABAFFFE2C342}" dt="2026-03-08T06:21:28.955" v="701" actId="1076"/>
          <ac:picMkLst>
            <pc:docMk/>
            <pc:sldMk cId="164950123" sldId="2134807297"/>
            <ac:picMk id="4" creationId="{1F6993BA-ACB6-0E64-061E-58FC6ACEB0DB}"/>
          </ac:picMkLst>
        </pc:picChg>
        <pc:picChg chg="del">
          <ac:chgData name="HASSAN OULHOU" userId="4316af04-6952-4656-9db7-052b8e9ec81b" providerId="ADAL" clId="{A9BBC88E-8815-45AD-839A-ABAFFFE2C342}" dt="2026-03-08T06:09:23.615" v="673" actId="478"/>
          <ac:picMkLst>
            <pc:docMk/>
            <pc:sldMk cId="164950123" sldId="2134807297"/>
            <ac:picMk id="37" creationId="{9168E4E6-919F-31E7-EEAA-548B0205BEFE}"/>
          </ac:picMkLst>
        </pc:picChg>
      </pc:sldChg>
      <pc:sldChg chg="add">
        <pc:chgData name="HASSAN OULHOU" userId="4316af04-6952-4656-9db7-052b8e9ec81b" providerId="ADAL" clId="{A9BBC88E-8815-45AD-839A-ABAFFFE2C342}" dt="2026-03-08T06:05:43.622" v="652"/>
        <pc:sldMkLst>
          <pc:docMk/>
          <pc:sldMk cId="415177294" sldId="2134807300"/>
        </pc:sldMkLst>
      </pc:sldChg>
      <pc:sldChg chg="addSp delSp modSp add mod">
        <pc:chgData name="HASSAN OULHOU" userId="4316af04-6952-4656-9db7-052b8e9ec81b" providerId="ADAL" clId="{A9BBC88E-8815-45AD-839A-ABAFFFE2C342}" dt="2026-03-08T06:41:43.152" v="983" actId="478"/>
        <pc:sldMkLst>
          <pc:docMk/>
          <pc:sldMk cId="2943929486" sldId="2134807302"/>
        </pc:sldMkLst>
        <pc:picChg chg="add del mod">
          <ac:chgData name="HASSAN OULHOU" userId="4316af04-6952-4656-9db7-052b8e9ec81b" providerId="ADAL" clId="{A9BBC88E-8815-45AD-839A-ABAFFFE2C342}" dt="2026-03-08T06:41:43.152" v="983" actId="478"/>
          <ac:picMkLst>
            <pc:docMk/>
            <pc:sldMk cId="2943929486" sldId="2134807302"/>
            <ac:picMk id="8" creationId="{0ADDEC33-9C16-3B35-E0A0-32091B33B745}"/>
          </ac:picMkLst>
        </pc:picChg>
        <pc:picChg chg="del">
          <ac:chgData name="HASSAN OULHOU" userId="4316af04-6952-4656-9db7-052b8e9ec81b" providerId="ADAL" clId="{A9BBC88E-8815-45AD-839A-ABAFFFE2C342}" dt="2026-03-08T06:27:06.280" v="796" actId="478"/>
          <ac:picMkLst>
            <pc:docMk/>
            <pc:sldMk cId="2943929486" sldId="2134807302"/>
            <ac:picMk id="9" creationId="{AF3E1765-B4AF-AEA4-2019-E4CBF5B163A8}"/>
          </ac:picMkLst>
        </pc:picChg>
        <pc:picChg chg="add mod">
          <ac:chgData name="HASSAN OULHOU" userId="4316af04-6952-4656-9db7-052b8e9ec81b" providerId="ADAL" clId="{A9BBC88E-8815-45AD-839A-ABAFFFE2C342}" dt="2026-03-08T06:41:41.434" v="982" actId="1076"/>
          <ac:picMkLst>
            <pc:docMk/>
            <pc:sldMk cId="2943929486" sldId="2134807302"/>
            <ac:picMk id="10" creationId="{9BD82B70-E7E4-B40C-DFA7-80D07C324992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6:41:37.343" v="979" actId="478"/>
        <pc:sldMkLst>
          <pc:docMk/>
          <pc:sldMk cId="848022489" sldId="2134807303"/>
        </pc:sldMkLst>
        <pc:picChg chg="del">
          <ac:chgData name="HASSAN OULHOU" userId="4316af04-6952-4656-9db7-052b8e9ec81b" providerId="ADAL" clId="{A9BBC88E-8815-45AD-839A-ABAFFFE2C342}" dt="2026-03-08T06:27:17.594" v="800" actId="478"/>
          <ac:picMkLst>
            <pc:docMk/>
            <pc:sldMk cId="848022489" sldId="2134807303"/>
            <ac:picMk id="3" creationId="{704C7D47-35E4-F4DE-52A8-9E5207C23068}"/>
          </ac:picMkLst>
        </pc:picChg>
        <pc:picChg chg="add del mod">
          <ac:chgData name="HASSAN OULHOU" userId="4316af04-6952-4656-9db7-052b8e9ec81b" providerId="ADAL" clId="{A9BBC88E-8815-45AD-839A-ABAFFFE2C342}" dt="2026-03-08T06:41:37.343" v="979" actId="478"/>
          <ac:picMkLst>
            <pc:docMk/>
            <pc:sldMk cId="848022489" sldId="2134807303"/>
            <ac:picMk id="4" creationId="{8A444C54-13D3-B3D1-A3D7-BED68684BDB5}"/>
          </ac:picMkLst>
        </pc:picChg>
        <pc:picChg chg="add mod">
          <ac:chgData name="HASSAN OULHOU" userId="4316af04-6952-4656-9db7-052b8e9ec81b" providerId="ADAL" clId="{A9BBC88E-8815-45AD-839A-ABAFFFE2C342}" dt="2026-03-08T06:41:34.850" v="978" actId="1076"/>
          <ac:picMkLst>
            <pc:docMk/>
            <pc:sldMk cId="848022489" sldId="2134807303"/>
            <ac:picMk id="5" creationId="{0388C2C2-14BE-4317-F849-20901E9583FB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6:41:32.806" v="977" actId="478"/>
        <pc:sldMkLst>
          <pc:docMk/>
          <pc:sldMk cId="3196141242" sldId="2134807304"/>
        </pc:sldMkLst>
        <pc:spChg chg="add mod ord">
          <ac:chgData name="HASSAN OULHOU" userId="4316af04-6952-4656-9db7-052b8e9ec81b" providerId="ADAL" clId="{A9BBC88E-8815-45AD-839A-ABAFFFE2C342}" dt="2026-03-08T06:41:31.143" v="975" actId="1076"/>
          <ac:spMkLst>
            <pc:docMk/>
            <pc:sldMk cId="3196141242" sldId="2134807304"/>
            <ac:spMk id="6" creationId="{227C6757-9DB5-8A46-20D5-E79D7B08501D}"/>
          </ac:spMkLst>
        </pc:spChg>
        <pc:spChg chg="add mod ord">
          <ac:chgData name="HASSAN OULHOU" userId="4316af04-6952-4656-9db7-052b8e9ec81b" providerId="ADAL" clId="{A9BBC88E-8815-45AD-839A-ABAFFFE2C342}" dt="2026-03-08T06:41:30.270" v="974" actId="1076"/>
          <ac:spMkLst>
            <pc:docMk/>
            <pc:sldMk cId="3196141242" sldId="2134807304"/>
            <ac:spMk id="10" creationId="{AA2AD15E-50F8-C409-53D0-EB77BACB765B}"/>
          </ac:spMkLst>
        </pc:spChg>
        <pc:picChg chg="add del mod">
          <ac:chgData name="HASSAN OULHOU" userId="4316af04-6952-4656-9db7-052b8e9ec81b" providerId="ADAL" clId="{A9BBC88E-8815-45AD-839A-ABAFFFE2C342}" dt="2026-03-08T06:41:32.806" v="977" actId="478"/>
          <ac:picMkLst>
            <pc:docMk/>
            <pc:sldMk cId="3196141242" sldId="2134807304"/>
            <ac:picMk id="3" creationId="{816DCEDD-611C-4486-B743-0F679B72A373}"/>
          </ac:picMkLst>
        </pc:picChg>
        <pc:picChg chg="add del mod">
          <ac:chgData name="HASSAN OULHOU" userId="4316af04-6952-4656-9db7-052b8e9ec81b" providerId="ADAL" clId="{A9BBC88E-8815-45AD-839A-ABAFFFE2C342}" dt="2026-03-08T06:41:31.956" v="976" actId="478"/>
          <ac:picMkLst>
            <pc:docMk/>
            <pc:sldMk cId="3196141242" sldId="2134807304"/>
            <ac:picMk id="5" creationId="{8A7ED8F5-7790-47A7-E4CA-97C536B11C0A}"/>
          </ac:picMkLst>
        </pc:picChg>
        <pc:picChg chg="add mod">
          <ac:chgData name="HASSAN OULHOU" userId="4316af04-6952-4656-9db7-052b8e9ec81b" providerId="ADAL" clId="{A9BBC88E-8815-45AD-839A-ABAFFFE2C342}" dt="2026-03-08T06:41:28.423" v="973" actId="1076"/>
          <ac:picMkLst>
            <pc:docMk/>
            <pc:sldMk cId="3196141242" sldId="2134807304"/>
            <ac:picMk id="11" creationId="{B2214C11-5C0F-0A67-6D1E-0B0DF2C67208}"/>
          </ac:picMkLst>
        </pc:picChg>
        <pc:picChg chg="del">
          <ac:chgData name="HASSAN OULHOU" userId="4316af04-6952-4656-9db7-052b8e9ec81b" providerId="ADAL" clId="{A9BBC88E-8815-45AD-839A-ABAFFFE2C342}" dt="2026-03-08T06:27:26.184" v="803" actId="478"/>
          <ac:picMkLst>
            <pc:docMk/>
            <pc:sldMk cId="3196141242" sldId="2134807304"/>
            <ac:picMk id="37" creationId="{C9318334-7F93-B5BA-173E-C8B18771034E}"/>
          </ac:picMkLst>
        </pc:picChg>
      </pc:sldChg>
      <pc:sldChg chg="add del">
        <pc:chgData name="HASSAN OULHOU" userId="4316af04-6952-4656-9db7-052b8e9ec81b" providerId="ADAL" clId="{A9BBC88E-8815-45AD-839A-ABAFFFE2C342}" dt="2026-03-08T06:07:45.105" v="663" actId="47"/>
        <pc:sldMkLst>
          <pc:docMk/>
          <pc:sldMk cId="350434861" sldId="2134807305"/>
        </pc:sldMkLst>
      </pc:sldChg>
      <pc:sldChg chg="addSp delSp modSp add mod">
        <pc:chgData name="HASSAN OULHOU" userId="4316af04-6952-4656-9db7-052b8e9ec81b" providerId="ADAL" clId="{A9BBC88E-8815-45AD-839A-ABAFFFE2C342}" dt="2026-03-08T06:42:47.560" v="990"/>
        <pc:sldMkLst>
          <pc:docMk/>
          <pc:sldMk cId="2855624225" sldId="2134807306"/>
        </pc:sldMkLst>
        <pc:spChg chg="add del mod">
          <ac:chgData name="HASSAN OULHOU" userId="4316af04-6952-4656-9db7-052b8e9ec81b" providerId="ADAL" clId="{A9BBC88E-8815-45AD-839A-ABAFFFE2C342}" dt="2026-03-08T06:42:40.176" v="989" actId="478"/>
          <ac:spMkLst>
            <pc:docMk/>
            <pc:sldMk cId="2855624225" sldId="2134807306"/>
            <ac:spMk id="5" creationId="{199763F3-990C-40F7-6FC4-2718E9EA7AB9}"/>
          </ac:spMkLst>
        </pc:spChg>
        <pc:picChg chg="add del mod">
          <ac:chgData name="HASSAN OULHOU" userId="4316af04-6952-4656-9db7-052b8e9ec81b" providerId="ADAL" clId="{A9BBC88E-8815-45AD-839A-ABAFFFE2C342}" dt="2026-03-08T06:42:40.176" v="989" actId="478"/>
          <ac:picMkLst>
            <pc:docMk/>
            <pc:sldMk cId="2855624225" sldId="2134807306"/>
            <ac:picMk id="2" creationId="{C3DCC139-A3E6-D078-4AFF-832CFFD1C2DA}"/>
          </ac:picMkLst>
        </pc:picChg>
        <pc:picChg chg="del">
          <ac:chgData name="HASSAN OULHOU" userId="4316af04-6952-4656-9db7-052b8e9ec81b" providerId="ADAL" clId="{A9BBC88E-8815-45AD-839A-ABAFFFE2C342}" dt="2026-03-08T06:09:50.085" v="674" actId="478"/>
          <ac:picMkLst>
            <pc:docMk/>
            <pc:sldMk cId="2855624225" sldId="2134807306"/>
            <ac:picMk id="3" creationId="{88939C1A-8103-6639-DAAA-B8AD8C5740F6}"/>
          </ac:picMkLst>
        </pc:picChg>
        <pc:picChg chg="add mod">
          <ac:chgData name="HASSAN OULHOU" userId="4316af04-6952-4656-9db7-052b8e9ec81b" providerId="ADAL" clId="{A9BBC88E-8815-45AD-839A-ABAFFFE2C342}" dt="2026-03-08T06:42:47.560" v="990"/>
          <ac:picMkLst>
            <pc:docMk/>
            <pc:sldMk cId="2855624225" sldId="2134807306"/>
            <ac:picMk id="6" creationId="{CE21CDB0-5EC6-5283-2F9A-0FADD78F44C1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6:41:46.856" v="985" actId="478"/>
        <pc:sldMkLst>
          <pc:docMk/>
          <pc:sldMk cId="1957891346" sldId="2134807307"/>
        </pc:sldMkLst>
        <pc:picChg chg="del">
          <ac:chgData name="HASSAN OULHOU" userId="4316af04-6952-4656-9db7-052b8e9ec81b" providerId="ADAL" clId="{A9BBC88E-8815-45AD-839A-ABAFFFE2C342}" dt="2026-03-08T06:09:54.159" v="675" actId="478"/>
          <ac:picMkLst>
            <pc:docMk/>
            <pc:sldMk cId="1957891346" sldId="2134807307"/>
            <ac:picMk id="2" creationId="{037027DC-FEC2-7381-92B5-79FC0DB70CDD}"/>
          </ac:picMkLst>
        </pc:picChg>
        <pc:picChg chg="add del mod">
          <ac:chgData name="HASSAN OULHOU" userId="4316af04-6952-4656-9db7-052b8e9ec81b" providerId="ADAL" clId="{A9BBC88E-8815-45AD-839A-ABAFFFE2C342}" dt="2026-03-08T06:41:46.856" v="985" actId="478"/>
          <ac:picMkLst>
            <pc:docMk/>
            <pc:sldMk cId="1957891346" sldId="2134807307"/>
            <ac:picMk id="3" creationId="{D7A87E64-80B7-F831-72F9-8251893A59A3}"/>
          </ac:picMkLst>
        </pc:picChg>
        <pc:picChg chg="add mod">
          <ac:chgData name="HASSAN OULHOU" userId="4316af04-6952-4656-9db7-052b8e9ec81b" providerId="ADAL" clId="{A9BBC88E-8815-45AD-839A-ABAFFFE2C342}" dt="2026-03-08T06:41:44.617" v="984" actId="1076"/>
          <ac:picMkLst>
            <pc:docMk/>
            <pc:sldMk cId="1957891346" sldId="2134807307"/>
            <ac:picMk id="5" creationId="{73F0DAFD-56D4-DB3B-6C34-54DF975DF267}"/>
          </ac:picMkLst>
        </pc:picChg>
      </pc:sldChg>
      <pc:sldChg chg="modSp mod">
        <pc:chgData name="HASSAN OULHOU" userId="4316af04-6952-4656-9db7-052b8e9ec81b" providerId="ADAL" clId="{A9BBC88E-8815-45AD-839A-ABAFFFE2C342}" dt="2026-03-07T23:37:14.552" v="244" actId="20577"/>
        <pc:sldMkLst>
          <pc:docMk/>
          <pc:sldMk cId="4234871336" sldId="2134807315"/>
        </pc:sldMkLst>
        <pc:spChg chg="mod">
          <ac:chgData name="HASSAN OULHOU" userId="4316af04-6952-4656-9db7-052b8e9ec81b" providerId="ADAL" clId="{A9BBC88E-8815-45AD-839A-ABAFFFE2C342}" dt="2026-03-07T23:37:14.552" v="244" actId="20577"/>
          <ac:spMkLst>
            <pc:docMk/>
            <pc:sldMk cId="4234871336" sldId="2134807315"/>
            <ac:spMk id="17" creationId="{6B393682-701F-B393-2FD6-059B9271C036}"/>
          </ac:spMkLst>
        </pc:spChg>
      </pc:sldChg>
      <pc:sldChg chg="addSp delSp modSp mod">
        <pc:chgData name="HASSAN OULHOU" userId="4316af04-6952-4656-9db7-052b8e9ec81b" providerId="ADAL" clId="{A9BBC88E-8815-45AD-839A-ABAFFFE2C342}" dt="2026-03-07T23:31:23.380" v="175" actId="20577"/>
        <pc:sldMkLst>
          <pc:docMk/>
          <pc:sldMk cId="337030162" sldId="2134807317"/>
        </pc:sldMkLst>
        <pc:spChg chg="mod">
          <ac:chgData name="HASSAN OULHOU" userId="4316af04-6952-4656-9db7-052b8e9ec81b" providerId="ADAL" clId="{A9BBC88E-8815-45AD-839A-ABAFFFE2C342}" dt="2026-03-07T23:31:23.380" v="175" actId="20577"/>
          <ac:spMkLst>
            <pc:docMk/>
            <pc:sldMk cId="337030162" sldId="2134807317"/>
            <ac:spMk id="2" creationId="{616266E2-C4A1-46FD-EA65-D8F9C364856E}"/>
          </ac:spMkLst>
        </pc:spChg>
        <pc:picChg chg="del">
          <ac:chgData name="HASSAN OULHOU" userId="4316af04-6952-4656-9db7-052b8e9ec81b" providerId="ADAL" clId="{A9BBC88E-8815-45AD-839A-ABAFFFE2C342}" dt="2026-03-07T23:24:18.400" v="95" actId="478"/>
          <ac:picMkLst>
            <pc:docMk/>
            <pc:sldMk cId="337030162" sldId="2134807317"/>
            <ac:picMk id="5" creationId="{B2F37038-E99B-9ACE-FCA7-CC0C5E3ADA06}"/>
          </ac:picMkLst>
        </pc:picChg>
        <pc:picChg chg="add del mod">
          <ac:chgData name="HASSAN OULHOU" userId="4316af04-6952-4656-9db7-052b8e9ec81b" providerId="ADAL" clId="{A9BBC88E-8815-45AD-839A-ABAFFFE2C342}" dt="2026-03-07T23:29:01.120" v="98" actId="478"/>
          <ac:picMkLst>
            <pc:docMk/>
            <pc:sldMk cId="337030162" sldId="2134807317"/>
            <ac:picMk id="8" creationId="{195E82EA-30D3-A83C-916E-E3737266AC51}"/>
          </ac:picMkLst>
        </pc:picChg>
        <pc:picChg chg="add mod">
          <ac:chgData name="HASSAN OULHOU" userId="4316af04-6952-4656-9db7-052b8e9ec81b" providerId="ADAL" clId="{A9BBC88E-8815-45AD-839A-ABAFFFE2C342}" dt="2026-03-07T23:29:53.441" v="102" actId="14100"/>
          <ac:picMkLst>
            <pc:docMk/>
            <pc:sldMk cId="337030162" sldId="2134807317"/>
            <ac:picMk id="11" creationId="{E877A221-6EE1-3444-ED5E-5756BAEF9F27}"/>
          </ac:picMkLst>
        </pc:picChg>
      </pc:sldChg>
      <pc:sldChg chg="addSp delSp modSp mod">
        <pc:chgData name="HASSAN OULHOU" userId="4316af04-6952-4656-9db7-052b8e9ec81b" providerId="ADAL" clId="{A9BBC88E-8815-45AD-839A-ABAFFFE2C342}" dt="2026-03-07T23:35:27.501" v="212" actId="207"/>
        <pc:sldMkLst>
          <pc:docMk/>
          <pc:sldMk cId="772356647" sldId="2134807318"/>
        </pc:sldMkLst>
        <pc:spChg chg="del">
          <ac:chgData name="HASSAN OULHOU" userId="4316af04-6952-4656-9db7-052b8e9ec81b" providerId="ADAL" clId="{A9BBC88E-8815-45AD-839A-ABAFFFE2C342}" dt="2026-03-07T23:31:33.794" v="176" actId="478"/>
          <ac:spMkLst>
            <pc:docMk/>
            <pc:sldMk cId="772356647" sldId="2134807318"/>
            <ac:spMk id="9" creationId="{7BBA61E5-43AA-A0A3-7428-88644F7FE8AE}"/>
          </ac:spMkLst>
        </pc:spChg>
        <pc:spChg chg="del">
          <ac:chgData name="HASSAN OULHOU" userId="4316af04-6952-4656-9db7-052b8e9ec81b" providerId="ADAL" clId="{A9BBC88E-8815-45AD-839A-ABAFFFE2C342}" dt="2026-03-07T23:31:33.794" v="176" actId="478"/>
          <ac:spMkLst>
            <pc:docMk/>
            <pc:sldMk cId="772356647" sldId="2134807318"/>
            <ac:spMk id="10" creationId="{02314537-E36C-235F-17EB-C10A2A62E9A8}"/>
          </ac:spMkLst>
        </pc:spChg>
        <pc:spChg chg="add mod">
          <ac:chgData name="HASSAN OULHOU" userId="4316af04-6952-4656-9db7-052b8e9ec81b" providerId="ADAL" clId="{A9BBC88E-8815-45AD-839A-ABAFFFE2C342}" dt="2026-03-07T23:34:32.290" v="200" actId="2085"/>
          <ac:spMkLst>
            <pc:docMk/>
            <pc:sldMk cId="772356647" sldId="2134807318"/>
            <ac:spMk id="12" creationId="{208F03F5-264E-F160-339D-02BEBADD7B25}"/>
          </ac:spMkLst>
        </pc:spChg>
        <pc:spChg chg="add mod">
          <ac:chgData name="HASSAN OULHOU" userId="4316af04-6952-4656-9db7-052b8e9ec81b" providerId="ADAL" clId="{A9BBC88E-8815-45AD-839A-ABAFFFE2C342}" dt="2026-03-07T23:35:17.086" v="211" actId="207"/>
          <ac:spMkLst>
            <pc:docMk/>
            <pc:sldMk cId="772356647" sldId="2134807318"/>
            <ac:spMk id="13" creationId="{A6ABEFAC-CD24-710E-B5BE-9CD9B537960D}"/>
          </ac:spMkLst>
        </pc:spChg>
        <pc:spChg chg="add mod">
          <ac:chgData name="HASSAN OULHOU" userId="4316af04-6952-4656-9db7-052b8e9ec81b" providerId="ADAL" clId="{A9BBC88E-8815-45AD-839A-ABAFFFE2C342}" dt="2026-03-07T23:34:07.239" v="194" actId="207"/>
          <ac:spMkLst>
            <pc:docMk/>
            <pc:sldMk cId="772356647" sldId="2134807318"/>
            <ac:spMk id="14" creationId="{BEF67BB2-021B-609B-208F-7D6DEDF76FE4}"/>
          </ac:spMkLst>
        </pc:spChg>
        <pc:spChg chg="add mod">
          <ac:chgData name="HASSAN OULHOU" userId="4316af04-6952-4656-9db7-052b8e9ec81b" providerId="ADAL" clId="{A9BBC88E-8815-45AD-839A-ABAFFFE2C342}" dt="2026-03-07T23:34:02.802" v="192" actId="207"/>
          <ac:spMkLst>
            <pc:docMk/>
            <pc:sldMk cId="772356647" sldId="2134807318"/>
            <ac:spMk id="15" creationId="{7F1C697A-C5D5-782C-7272-1D7E8F8CE07E}"/>
          </ac:spMkLst>
        </pc:spChg>
        <pc:spChg chg="add mod">
          <ac:chgData name="HASSAN OULHOU" userId="4316af04-6952-4656-9db7-052b8e9ec81b" providerId="ADAL" clId="{A9BBC88E-8815-45AD-839A-ABAFFFE2C342}" dt="2026-03-07T23:34:52.766" v="206" actId="2085"/>
          <ac:spMkLst>
            <pc:docMk/>
            <pc:sldMk cId="772356647" sldId="2134807318"/>
            <ac:spMk id="16" creationId="{64AF12BD-8A66-B3AF-FA2E-71CF8B541777}"/>
          </ac:spMkLst>
        </pc:spChg>
        <pc:spChg chg="add mod">
          <ac:chgData name="HASSAN OULHOU" userId="4316af04-6952-4656-9db7-052b8e9ec81b" providerId="ADAL" clId="{A9BBC88E-8815-45AD-839A-ABAFFFE2C342}" dt="2026-03-07T23:35:27.501" v="212" actId="207"/>
          <ac:spMkLst>
            <pc:docMk/>
            <pc:sldMk cId="772356647" sldId="2134807318"/>
            <ac:spMk id="17" creationId="{D4526116-0BBA-A9C0-C3CF-6834C05C46E3}"/>
          </ac:spMkLst>
        </pc:spChg>
        <pc:picChg chg="del">
          <ac:chgData name="HASSAN OULHOU" userId="4316af04-6952-4656-9db7-052b8e9ec81b" providerId="ADAL" clId="{A9BBC88E-8815-45AD-839A-ABAFFFE2C342}" dt="2026-03-07T23:31:33.794" v="176" actId="478"/>
          <ac:picMkLst>
            <pc:docMk/>
            <pc:sldMk cId="772356647" sldId="2134807318"/>
            <ac:picMk id="4" creationId="{0D8DCEE5-62B8-F8C5-D1C0-728E84FF4EEA}"/>
          </ac:picMkLst>
        </pc:picChg>
        <pc:picChg chg="add mod">
          <ac:chgData name="HASSAN OULHOU" userId="4316af04-6952-4656-9db7-052b8e9ec81b" providerId="ADAL" clId="{A9BBC88E-8815-45AD-839A-ABAFFFE2C342}" dt="2026-03-07T23:32:20.050" v="179" actId="14100"/>
          <ac:picMkLst>
            <pc:docMk/>
            <pc:sldMk cId="772356647" sldId="2134807318"/>
            <ac:picMk id="7" creationId="{7BDC2821-D035-6F4F-09FB-DC3F698B11A1}"/>
          </ac:picMkLst>
        </pc:picChg>
        <pc:picChg chg="add mod">
          <ac:chgData name="HASSAN OULHOU" userId="4316af04-6952-4656-9db7-052b8e9ec81b" providerId="ADAL" clId="{A9BBC88E-8815-45AD-839A-ABAFFFE2C342}" dt="2026-03-07T23:33:07.150" v="185" actId="14100"/>
          <ac:picMkLst>
            <pc:docMk/>
            <pc:sldMk cId="772356647" sldId="2134807318"/>
            <ac:picMk id="11" creationId="{B4FCCF88-33E8-CE4C-41BC-8212BBDA6994}"/>
          </ac:picMkLst>
        </pc:picChg>
      </pc:sldChg>
      <pc:sldChg chg="modSp mod">
        <pc:chgData name="HASSAN OULHOU" userId="4316af04-6952-4656-9db7-052b8e9ec81b" providerId="ADAL" clId="{A9BBC88E-8815-45AD-839A-ABAFFFE2C342}" dt="2026-03-07T23:37:36.168" v="246" actId="20577"/>
        <pc:sldMkLst>
          <pc:docMk/>
          <pc:sldMk cId="3116528553" sldId="2134807319"/>
        </pc:sldMkLst>
        <pc:spChg chg="mod">
          <ac:chgData name="HASSAN OULHOU" userId="4316af04-6952-4656-9db7-052b8e9ec81b" providerId="ADAL" clId="{A9BBC88E-8815-45AD-839A-ABAFFFE2C342}" dt="2026-03-07T23:37:36.168" v="246" actId="20577"/>
          <ac:spMkLst>
            <pc:docMk/>
            <pc:sldMk cId="3116528553" sldId="2134807319"/>
            <ac:spMk id="17" creationId="{F70A2DAE-0A7B-9374-68A7-D9DE31BFFB2C}"/>
          </ac:spMkLst>
        </pc:spChg>
      </pc:sldChg>
      <pc:sldChg chg="addSp delSp modSp mod">
        <pc:chgData name="HASSAN OULHOU" userId="4316af04-6952-4656-9db7-052b8e9ec81b" providerId="ADAL" clId="{A9BBC88E-8815-45AD-839A-ABAFFFE2C342}" dt="2026-03-07T23:45:28.307" v="278" actId="20577"/>
        <pc:sldMkLst>
          <pc:docMk/>
          <pc:sldMk cId="377037037" sldId="2134807320"/>
        </pc:sldMkLst>
        <pc:spChg chg="mod">
          <ac:chgData name="HASSAN OULHOU" userId="4316af04-6952-4656-9db7-052b8e9ec81b" providerId="ADAL" clId="{A9BBC88E-8815-45AD-839A-ABAFFFE2C342}" dt="2026-03-07T23:45:28.307" v="278" actId="20577"/>
          <ac:spMkLst>
            <pc:docMk/>
            <pc:sldMk cId="377037037" sldId="2134807320"/>
            <ac:spMk id="2" creationId="{F3747467-1610-2542-C338-DE06B01B3A71}"/>
          </ac:spMkLst>
        </pc:spChg>
        <pc:spChg chg="mod ord">
          <ac:chgData name="HASSAN OULHOU" userId="4316af04-6952-4656-9db7-052b8e9ec81b" providerId="ADAL" clId="{A9BBC88E-8815-45AD-839A-ABAFFFE2C342}" dt="2026-03-07T23:44:46.872" v="265" actId="14100"/>
          <ac:spMkLst>
            <pc:docMk/>
            <pc:sldMk cId="377037037" sldId="2134807320"/>
            <ac:spMk id="3" creationId="{52A2F7C0-A908-92D9-6F0C-F02224F35A2B}"/>
          </ac:spMkLst>
        </pc:spChg>
        <pc:picChg chg="add mod">
          <ac:chgData name="HASSAN OULHOU" userId="4316af04-6952-4656-9db7-052b8e9ec81b" providerId="ADAL" clId="{A9BBC88E-8815-45AD-839A-ABAFFFE2C342}" dt="2026-03-07T23:43:33.211" v="256" actId="1076"/>
          <ac:picMkLst>
            <pc:docMk/>
            <pc:sldMk cId="377037037" sldId="2134807320"/>
            <ac:picMk id="5" creationId="{9AAADC7D-C5DF-62B4-F7A9-24E44CD2B150}"/>
          </ac:picMkLst>
        </pc:picChg>
        <pc:picChg chg="add mod">
          <ac:chgData name="HASSAN OULHOU" userId="4316af04-6952-4656-9db7-052b8e9ec81b" providerId="ADAL" clId="{A9BBC88E-8815-45AD-839A-ABAFFFE2C342}" dt="2026-03-07T23:44:24.440" v="261" actId="14100"/>
          <ac:picMkLst>
            <pc:docMk/>
            <pc:sldMk cId="377037037" sldId="2134807320"/>
            <ac:picMk id="8" creationId="{6A461746-6B3A-390B-A5DB-79F54F74A411}"/>
          </ac:picMkLst>
        </pc:picChg>
        <pc:picChg chg="del">
          <ac:chgData name="HASSAN OULHOU" userId="4316af04-6952-4656-9db7-052b8e9ec81b" providerId="ADAL" clId="{A9BBC88E-8815-45AD-839A-ABAFFFE2C342}" dt="2026-03-07T23:38:13.228" v="251" actId="478"/>
          <ac:picMkLst>
            <pc:docMk/>
            <pc:sldMk cId="377037037" sldId="2134807320"/>
            <ac:picMk id="9" creationId="{7DE636AD-63D7-C5B4-0A0A-3E59D699A13B}"/>
          </ac:picMkLst>
        </pc:picChg>
        <pc:picChg chg="del mod">
          <ac:chgData name="HASSAN OULHOU" userId="4316af04-6952-4656-9db7-052b8e9ec81b" providerId="ADAL" clId="{A9BBC88E-8815-45AD-839A-ABAFFFE2C342}" dt="2026-03-07T23:38:09.750" v="250" actId="478"/>
          <ac:picMkLst>
            <pc:docMk/>
            <pc:sldMk cId="377037037" sldId="2134807320"/>
            <ac:picMk id="11" creationId="{C7632356-C600-A2EC-AC84-68D96A447F58}"/>
          </ac:picMkLst>
        </pc:picChg>
      </pc:sldChg>
      <pc:sldChg chg="addSp delSp modSp mod">
        <pc:chgData name="HASSAN OULHOU" userId="4316af04-6952-4656-9db7-052b8e9ec81b" providerId="ADAL" clId="{A9BBC88E-8815-45AD-839A-ABAFFFE2C342}" dt="2026-03-07T23:46:47.426" v="283" actId="1076"/>
        <pc:sldMkLst>
          <pc:docMk/>
          <pc:sldMk cId="1412318539" sldId="2134807321"/>
        </pc:sldMkLst>
        <pc:picChg chg="del">
          <ac:chgData name="HASSAN OULHOU" userId="4316af04-6952-4656-9db7-052b8e9ec81b" providerId="ADAL" clId="{A9BBC88E-8815-45AD-839A-ABAFFFE2C342}" dt="2026-03-07T23:46:33.855" v="279" actId="478"/>
          <ac:picMkLst>
            <pc:docMk/>
            <pc:sldMk cId="1412318539" sldId="2134807321"/>
            <ac:picMk id="9" creationId="{0EDC3E7A-5EA6-A73D-3C88-9BF5BF5948F0}"/>
          </ac:picMkLst>
        </pc:picChg>
        <pc:picChg chg="add mod">
          <ac:chgData name="HASSAN OULHOU" userId="4316af04-6952-4656-9db7-052b8e9ec81b" providerId="ADAL" clId="{A9BBC88E-8815-45AD-839A-ABAFFFE2C342}" dt="2026-03-07T23:46:47.426" v="283" actId="1076"/>
          <ac:picMkLst>
            <pc:docMk/>
            <pc:sldMk cId="1412318539" sldId="2134807321"/>
            <ac:picMk id="10" creationId="{D7DCBABA-44F2-27A6-0BDF-C7174538C32D}"/>
          </ac:picMkLst>
        </pc:picChg>
      </pc:sldChg>
      <pc:sldChg chg="addSp delSp modSp mod">
        <pc:chgData name="HASSAN OULHOU" userId="4316af04-6952-4656-9db7-052b8e9ec81b" providerId="ADAL" clId="{A9BBC88E-8815-45AD-839A-ABAFFFE2C342}" dt="2026-03-07T23:47:04.305" v="288" actId="14100"/>
        <pc:sldMkLst>
          <pc:docMk/>
          <pc:sldMk cId="4144239100" sldId="2134807322"/>
        </pc:sldMkLst>
        <pc:picChg chg="add mod">
          <ac:chgData name="HASSAN OULHOU" userId="4316af04-6952-4656-9db7-052b8e9ec81b" providerId="ADAL" clId="{A9BBC88E-8815-45AD-839A-ABAFFFE2C342}" dt="2026-03-07T23:47:04.305" v="288" actId="14100"/>
          <ac:picMkLst>
            <pc:docMk/>
            <pc:sldMk cId="4144239100" sldId="2134807322"/>
            <ac:picMk id="4" creationId="{AF32ED20-0809-66ED-7F27-43F9E387E6DE}"/>
          </ac:picMkLst>
        </pc:picChg>
        <pc:picChg chg="del">
          <ac:chgData name="HASSAN OULHOU" userId="4316af04-6952-4656-9db7-052b8e9ec81b" providerId="ADAL" clId="{A9BBC88E-8815-45AD-839A-ABAFFFE2C342}" dt="2026-03-07T23:46:53.786" v="284" actId="478"/>
          <ac:picMkLst>
            <pc:docMk/>
            <pc:sldMk cId="4144239100" sldId="2134807322"/>
            <ac:picMk id="6" creationId="{AA66C6F1-EA7C-45DE-59B4-5656F86D8261}"/>
          </ac:picMkLst>
        </pc:picChg>
      </pc:sldChg>
      <pc:sldChg chg="addSp delSp modSp mod">
        <pc:chgData name="HASSAN OULHOU" userId="4316af04-6952-4656-9db7-052b8e9ec81b" providerId="ADAL" clId="{A9BBC88E-8815-45AD-839A-ABAFFFE2C342}" dt="2026-03-08T06:01:40.351" v="651" actId="1076"/>
        <pc:sldMkLst>
          <pc:docMk/>
          <pc:sldMk cId="3815667141" sldId="2134807323"/>
        </pc:sldMkLst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5" creationId="{1DDB8E06-3DEB-C52F-F387-15A656B9B24C}"/>
          </ac:spMkLst>
        </pc:spChg>
        <pc:spChg chg="del">
          <ac:chgData name="HASSAN OULHOU" userId="4316af04-6952-4656-9db7-052b8e9ec81b" providerId="ADAL" clId="{A9BBC88E-8815-45AD-839A-ABAFFFE2C342}" dt="2026-03-07T23:47:16.630" v="290" actId="478"/>
          <ac:spMkLst>
            <pc:docMk/>
            <pc:sldMk cId="3815667141" sldId="2134807323"/>
            <ac:spMk id="8" creationId="{72B846DA-F311-4B97-EB91-00A82D2AEB7B}"/>
          </ac:spMkLst>
        </pc:spChg>
        <pc:spChg chg="del mod">
          <ac:chgData name="HASSAN OULHOU" userId="4316af04-6952-4656-9db7-052b8e9ec81b" providerId="ADAL" clId="{A9BBC88E-8815-45AD-839A-ABAFFFE2C342}" dt="2026-03-08T06:00:10.634" v="643" actId="21"/>
          <ac:spMkLst>
            <pc:docMk/>
            <pc:sldMk cId="3815667141" sldId="2134807323"/>
            <ac:spMk id="9" creationId="{E003DB67-A1C6-6BD1-884E-13E584653D8E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0" creationId="{1680E490-7527-9726-61BC-9FD8BA208286}"/>
          </ac:spMkLst>
        </pc:spChg>
        <pc:spChg chg="add del mod">
          <ac:chgData name="HASSAN OULHOU" userId="4316af04-6952-4656-9db7-052b8e9ec81b" providerId="ADAL" clId="{A9BBC88E-8815-45AD-839A-ABAFFFE2C342}" dt="2026-03-08T06:01:28.188" v="648" actId="21"/>
          <ac:spMkLst>
            <pc:docMk/>
            <pc:sldMk cId="3815667141" sldId="2134807323"/>
            <ac:spMk id="11" creationId="{AF2340A5-4965-4A2F-DF7C-1D2A49CC4A7E}"/>
          </ac:spMkLst>
        </pc:spChg>
        <pc:spChg chg="add del mod">
          <ac:chgData name="HASSAN OULHOU" userId="4316af04-6952-4656-9db7-052b8e9ec81b" providerId="ADAL" clId="{A9BBC88E-8815-45AD-839A-ABAFFFE2C342}" dt="2026-03-08T06:01:28.188" v="648" actId="21"/>
          <ac:spMkLst>
            <pc:docMk/>
            <pc:sldMk cId="3815667141" sldId="2134807323"/>
            <ac:spMk id="12" creationId="{0E8F2C6B-631A-C071-1800-7DC21DD691E8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3" creationId="{DAE29678-398B-4EF7-69CF-8F80D2A19B80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4" creationId="{135F1B71-99C6-0DC9-F735-EF98E5DE7284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5" creationId="{D15B66F9-AE05-E0FD-2726-25FE80A995ED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6" creationId="{F6FDBCA3-B02F-6732-8360-1BE1412C16FC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7" creationId="{C7EEE0B9-E4D6-2B96-9468-5E1CADCF4DA1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8" creationId="{6EA0E3E7-E65E-6B7C-FF02-BD9E7385932C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19" creationId="{9EF58BC6-9460-865F-17E4-C8214B48F57A}"/>
          </ac:spMkLst>
        </pc:spChg>
        <pc:spChg chg="add del mod">
          <ac:chgData name="HASSAN OULHOU" userId="4316af04-6952-4656-9db7-052b8e9ec81b" providerId="ADAL" clId="{A9BBC88E-8815-45AD-839A-ABAFFFE2C342}" dt="2026-03-08T06:01:35.608" v="649" actId="21"/>
          <ac:spMkLst>
            <pc:docMk/>
            <pc:sldMk cId="3815667141" sldId="2134807323"/>
            <ac:spMk id="20" creationId="{FB9875AC-B52B-A0AA-CF8E-A02827F72A0C}"/>
          </ac:spMkLst>
        </pc:spChg>
        <pc:picChg chg="add mod">
          <ac:chgData name="HASSAN OULHOU" userId="4316af04-6952-4656-9db7-052b8e9ec81b" providerId="ADAL" clId="{A9BBC88E-8815-45AD-839A-ABAFFFE2C342}" dt="2026-03-07T23:47:28.560" v="294" actId="1076"/>
          <ac:picMkLst>
            <pc:docMk/>
            <pc:sldMk cId="3815667141" sldId="2134807323"/>
            <ac:picMk id="4" creationId="{168B90C3-D1C2-586E-D668-E509B5A3BE14}"/>
          </ac:picMkLst>
        </pc:picChg>
        <pc:picChg chg="del">
          <ac:chgData name="HASSAN OULHOU" userId="4316af04-6952-4656-9db7-052b8e9ec81b" providerId="ADAL" clId="{A9BBC88E-8815-45AD-839A-ABAFFFE2C342}" dt="2026-03-07T23:47:16.630" v="290" actId="478"/>
          <ac:picMkLst>
            <pc:docMk/>
            <pc:sldMk cId="3815667141" sldId="2134807323"/>
            <ac:picMk id="6" creationId="{70DF0A8E-50BE-7FAF-F8E6-C2F12A480A0C}"/>
          </ac:picMkLst>
        </pc:picChg>
        <pc:picChg chg="add mod">
          <ac:chgData name="HASSAN OULHOU" userId="4316af04-6952-4656-9db7-052b8e9ec81b" providerId="ADAL" clId="{A9BBC88E-8815-45AD-839A-ABAFFFE2C342}" dt="2026-03-07T23:56:04.990" v="347" actId="1076"/>
          <ac:picMkLst>
            <pc:docMk/>
            <pc:sldMk cId="3815667141" sldId="2134807323"/>
            <ac:picMk id="21" creationId="{E6F2C48C-66BF-F300-E848-3770FF7E4D25}"/>
          </ac:picMkLst>
        </pc:picChg>
        <pc:picChg chg="add mod">
          <ac:chgData name="HASSAN OULHOU" userId="4316af04-6952-4656-9db7-052b8e9ec81b" providerId="ADAL" clId="{A9BBC88E-8815-45AD-839A-ABAFFFE2C342}" dt="2026-03-07T23:56:27.881" v="357" actId="1076"/>
          <ac:picMkLst>
            <pc:docMk/>
            <pc:sldMk cId="3815667141" sldId="2134807323"/>
            <ac:picMk id="22" creationId="{40FA70B0-9686-987A-29FF-B46507ACF2FD}"/>
          </ac:picMkLst>
        </pc:picChg>
        <pc:picChg chg="add mod">
          <ac:chgData name="HASSAN OULHOU" userId="4316af04-6952-4656-9db7-052b8e9ec81b" providerId="ADAL" clId="{A9BBC88E-8815-45AD-839A-ABAFFFE2C342}" dt="2026-03-08T05:54:16.114" v="432" actId="1076"/>
          <ac:picMkLst>
            <pc:docMk/>
            <pc:sldMk cId="3815667141" sldId="2134807323"/>
            <ac:picMk id="35" creationId="{C1897862-CEAF-B4D9-1370-FB4E37FC3FB8}"/>
          </ac:picMkLst>
        </pc:picChg>
        <pc:picChg chg="add mod">
          <ac:chgData name="HASSAN OULHOU" userId="4316af04-6952-4656-9db7-052b8e9ec81b" providerId="ADAL" clId="{A9BBC88E-8815-45AD-839A-ABAFFFE2C342}" dt="2026-03-08T05:55:35.811" v="499" actId="1076"/>
          <ac:picMkLst>
            <pc:docMk/>
            <pc:sldMk cId="3815667141" sldId="2134807323"/>
            <ac:picMk id="36" creationId="{BFF5F8FF-B0C4-EF0D-09BF-C3962CB72D29}"/>
          </ac:picMkLst>
        </pc:picChg>
        <pc:picChg chg="add mod">
          <ac:chgData name="HASSAN OULHOU" userId="4316af04-6952-4656-9db7-052b8e9ec81b" providerId="ADAL" clId="{A9BBC88E-8815-45AD-839A-ABAFFFE2C342}" dt="2026-03-08T05:56:57.918" v="530" actId="14100"/>
          <ac:picMkLst>
            <pc:docMk/>
            <pc:sldMk cId="3815667141" sldId="2134807323"/>
            <ac:picMk id="37" creationId="{9D2635CC-53FA-6C9F-5136-04CF3EEF86FA}"/>
          </ac:picMkLst>
        </pc:picChg>
        <pc:picChg chg="add del mod">
          <ac:chgData name="HASSAN OULHOU" userId="4316af04-6952-4656-9db7-052b8e9ec81b" providerId="ADAL" clId="{A9BBC88E-8815-45AD-839A-ABAFFFE2C342}" dt="2026-03-08T06:00:01.601" v="642" actId="478"/>
          <ac:picMkLst>
            <pc:docMk/>
            <pc:sldMk cId="3815667141" sldId="2134807323"/>
            <ac:picMk id="38" creationId="{ED57F227-FC05-9892-F57B-5743658F196A}"/>
          </ac:picMkLst>
        </pc:picChg>
        <pc:picChg chg="add mod">
          <ac:chgData name="HASSAN OULHOU" userId="4316af04-6952-4656-9db7-052b8e9ec81b" providerId="ADAL" clId="{A9BBC88E-8815-45AD-839A-ABAFFFE2C342}" dt="2026-03-08T06:00:24.029" v="646" actId="14100"/>
          <ac:picMkLst>
            <pc:docMk/>
            <pc:sldMk cId="3815667141" sldId="2134807323"/>
            <ac:picMk id="39" creationId="{5989BF0E-DC4F-D78A-56F8-2DC1D0D54119}"/>
          </ac:picMkLst>
        </pc:picChg>
        <pc:picChg chg="add mod">
          <ac:chgData name="HASSAN OULHOU" userId="4316af04-6952-4656-9db7-052b8e9ec81b" providerId="ADAL" clId="{A9BBC88E-8815-45AD-839A-ABAFFFE2C342}" dt="2026-03-08T06:01:40.351" v="651" actId="1076"/>
          <ac:picMkLst>
            <pc:docMk/>
            <pc:sldMk cId="3815667141" sldId="2134807323"/>
            <ac:picMk id="40" creationId="{51AF17F1-719D-454B-2CF0-B56CEA89350C}"/>
          </ac:picMkLst>
        </pc:picChg>
      </pc:sldChg>
      <pc:sldChg chg="del">
        <pc:chgData name="HASSAN OULHOU" userId="4316af04-6952-4656-9db7-052b8e9ec81b" providerId="ADAL" clId="{A9BBC88E-8815-45AD-839A-ABAFFFE2C342}" dt="2026-03-08T06:30:17.848" v="871" actId="47"/>
        <pc:sldMkLst>
          <pc:docMk/>
          <pc:sldMk cId="2331118903" sldId="2134807324"/>
        </pc:sldMkLst>
      </pc:sldChg>
      <pc:sldChg chg="del">
        <pc:chgData name="HASSAN OULHOU" userId="4316af04-6952-4656-9db7-052b8e9ec81b" providerId="ADAL" clId="{A9BBC88E-8815-45AD-839A-ABAFFFE2C342}" dt="2026-03-08T06:30:18.187" v="872" actId="47"/>
        <pc:sldMkLst>
          <pc:docMk/>
          <pc:sldMk cId="2663266342" sldId="2134807325"/>
        </pc:sldMkLst>
      </pc:sldChg>
      <pc:sldChg chg="del">
        <pc:chgData name="HASSAN OULHOU" userId="4316af04-6952-4656-9db7-052b8e9ec81b" providerId="ADAL" clId="{A9BBC88E-8815-45AD-839A-ABAFFFE2C342}" dt="2026-03-08T06:30:18.228" v="873" actId="47"/>
        <pc:sldMkLst>
          <pc:docMk/>
          <pc:sldMk cId="4197606956" sldId="2134807326"/>
        </pc:sldMkLst>
      </pc:sldChg>
      <pc:sldChg chg="del">
        <pc:chgData name="HASSAN OULHOU" userId="4316af04-6952-4656-9db7-052b8e9ec81b" providerId="ADAL" clId="{A9BBC88E-8815-45AD-839A-ABAFFFE2C342}" dt="2026-03-08T06:30:18.529" v="874" actId="47"/>
        <pc:sldMkLst>
          <pc:docMk/>
          <pc:sldMk cId="3639947909" sldId="2134807327"/>
        </pc:sldMkLst>
      </pc:sldChg>
      <pc:sldChg chg="del">
        <pc:chgData name="HASSAN OULHOU" userId="4316af04-6952-4656-9db7-052b8e9ec81b" providerId="ADAL" clId="{A9BBC88E-8815-45AD-839A-ABAFFFE2C342}" dt="2026-03-08T06:30:18.607" v="875" actId="47"/>
        <pc:sldMkLst>
          <pc:docMk/>
          <pc:sldMk cId="3875948139" sldId="2134807328"/>
        </pc:sldMkLst>
      </pc:sldChg>
      <pc:sldChg chg="del">
        <pc:chgData name="HASSAN OULHOU" userId="4316af04-6952-4656-9db7-052b8e9ec81b" providerId="ADAL" clId="{A9BBC88E-8815-45AD-839A-ABAFFFE2C342}" dt="2026-03-08T06:30:18.753" v="876" actId="47"/>
        <pc:sldMkLst>
          <pc:docMk/>
          <pc:sldMk cId="2139394399" sldId="2134807329"/>
        </pc:sldMkLst>
      </pc:sldChg>
      <pc:sldChg chg="del">
        <pc:chgData name="HASSAN OULHOU" userId="4316af04-6952-4656-9db7-052b8e9ec81b" providerId="ADAL" clId="{A9BBC88E-8815-45AD-839A-ABAFFFE2C342}" dt="2026-03-08T06:30:18.960" v="877" actId="47"/>
        <pc:sldMkLst>
          <pc:docMk/>
          <pc:sldMk cId="3828787310" sldId="2134807330"/>
        </pc:sldMkLst>
      </pc:sldChg>
      <pc:sldChg chg="del">
        <pc:chgData name="HASSAN OULHOU" userId="4316af04-6952-4656-9db7-052b8e9ec81b" providerId="ADAL" clId="{A9BBC88E-8815-45AD-839A-ABAFFFE2C342}" dt="2026-03-08T06:30:19.109" v="878" actId="47"/>
        <pc:sldMkLst>
          <pc:docMk/>
          <pc:sldMk cId="2635638346" sldId="2134807331"/>
        </pc:sldMkLst>
      </pc:sldChg>
      <pc:sldChg chg="del">
        <pc:chgData name="HASSAN OULHOU" userId="4316af04-6952-4656-9db7-052b8e9ec81b" providerId="ADAL" clId="{A9BBC88E-8815-45AD-839A-ABAFFFE2C342}" dt="2026-03-08T06:30:19.295" v="879" actId="47"/>
        <pc:sldMkLst>
          <pc:docMk/>
          <pc:sldMk cId="3096072499" sldId="2134807332"/>
        </pc:sldMkLst>
      </pc:sldChg>
      <pc:sldChg chg="del">
        <pc:chgData name="HASSAN OULHOU" userId="4316af04-6952-4656-9db7-052b8e9ec81b" providerId="ADAL" clId="{A9BBC88E-8815-45AD-839A-ABAFFFE2C342}" dt="2026-03-08T06:30:19.423" v="880" actId="47"/>
        <pc:sldMkLst>
          <pc:docMk/>
          <pc:sldMk cId="1573030048" sldId="2134807333"/>
        </pc:sldMkLst>
      </pc:sldChg>
      <pc:sldChg chg="del">
        <pc:chgData name="HASSAN OULHOU" userId="4316af04-6952-4656-9db7-052b8e9ec81b" providerId="ADAL" clId="{A9BBC88E-8815-45AD-839A-ABAFFFE2C342}" dt="2026-03-08T06:30:19.694" v="881" actId="47"/>
        <pc:sldMkLst>
          <pc:docMk/>
          <pc:sldMk cId="1471965745" sldId="2134807334"/>
        </pc:sldMkLst>
      </pc:sldChg>
      <pc:sldChg chg="del">
        <pc:chgData name="HASSAN OULHOU" userId="4316af04-6952-4656-9db7-052b8e9ec81b" providerId="ADAL" clId="{A9BBC88E-8815-45AD-839A-ABAFFFE2C342}" dt="2026-03-08T06:30:19.920" v="882" actId="47"/>
        <pc:sldMkLst>
          <pc:docMk/>
          <pc:sldMk cId="1196427410" sldId="2134807335"/>
        </pc:sldMkLst>
      </pc:sldChg>
      <pc:sldChg chg="del">
        <pc:chgData name="HASSAN OULHOU" userId="4316af04-6952-4656-9db7-052b8e9ec81b" providerId="ADAL" clId="{A9BBC88E-8815-45AD-839A-ABAFFFE2C342}" dt="2026-03-08T06:30:20.568" v="883" actId="47"/>
        <pc:sldMkLst>
          <pc:docMk/>
          <pc:sldMk cId="2241757109" sldId="2134807336"/>
        </pc:sldMkLst>
      </pc:sldChg>
      <pc:sldChg chg="del">
        <pc:chgData name="HASSAN OULHOU" userId="4316af04-6952-4656-9db7-052b8e9ec81b" providerId="ADAL" clId="{A9BBC88E-8815-45AD-839A-ABAFFFE2C342}" dt="2026-03-08T06:30:20.750" v="884" actId="47"/>
        <pc:sldMkLst>
          <pc:docMk/>
          <pc:sldMk cId="3225536457" sldId="2134807337"/>
        </pc:sldMkLst>
      </pc:sldChg>
      <pc:sldChg chg="del">
        <pc:chgData name="HASSAN OULHOU" userId="4316af04-6952-4656-9db7-052b8e9ec81b" providerId="ADAL" clId="{A9BBC88E-8815-45AD-839A-ABAFFFE2C342}" dt="2026-03-08T06:30:22.481" v="885" actId="47"/>
        <pc:sldMkLst>
          <pc:docMk/>
          <pc:sldMk cId="98076975" sldId="2134807338"/>
        </pc:sldMkLst>
      </pc:sldChg>
      <pc:sldChg chg="del">
        <pc:chgData name="HASSAN OULHOU" userId="4316af04-6952-4656-9db7-052b8e9ec81b" providerId="ADAL" clId="{A9BBC88E-8815-45AD-839A-ABAFFFE2C342}" dt="2026-03-08T06:30:23.518" v="886" actId="47"/>
        <pc:sldMkLst>
          <pc:docMk/>
          <pc:sldMk cId="1269594314" sldId="2134807339"/>
        </pc:sldMkLst>
      </pc:sldChg>
      <pc:sldChg chg="del">
        <pc:chgData name="HASSAN OULHOU" userId="4316af04-6952-4656-9db7-052b8e9ec81b" providerId="ADAL" clId="{A9BBC88E-8815-45AD-839A-ABAFFFE2C342}" dt="2026-03-08T06:30:24.410" v="887" actId="47"/>
        <pc:sldMkLst>
          <pc:docMk/>
          <pc:sldMk cId="272394243" sldId="2134807340"/>
        </pc:sldMkLst>
      </pc:sldChg>
      <pc:sldChg chg="del">
        <pc:chgData name="HASSAN OULHOU" userId="4316af04-6952-4656-9db7-052b8e9ec81b" providerId="ADAL" clId="{A9BBC88E-8815-45AD-839A-ABAFFFE2C342}" dt="2026-03-08T06:30:25.236" v="888" actId="47"/>
        <pc:sldMkLst>
          <pc:docMk/>
          <pc:sldMk cId="2953437583" sldId="2134807341"/>
        </pc:sldMkLst>
      </pc:sldChg>
      <pc:sldChg chg="modSp add mod">
        <pc:chgData name="HASSAN OULHOU" userId="4316af04-6952-4656-9db7-052b8e9ec81b" providerId="ADAL" clId="{A9BBC88E-8815-45AD-839A-ABAFFFE2C342}" dt="2026-03-08T07:19:54.515" v="1427" actId="20577"/>
        <pc:sldMkLst>
          <pc:docMk/>
          <pc:sldMk cId="2093089121" sldId="2134807342"/>
        </pc:sldMkLst>
        <pc:spChg chg="mod">
          <ac:chgData name="HASSAN OULHOU" userId="4316af04-6952-4656-9db7-052b8e9ec81b" providerId="ADAL" clId="{A9BBC88E-8815-45AD-839A-ABAFFFE2C342}" dt="2026-03-08T07:19:54.515" v="1427" actId="20577"/>
          <ac:spMkLst>
            <pc:docMk/>
            <pc:sldMk cId="2093089121" sldId="2134807342"/>
            <ac:spMk id="17" creationId="{F6279EDD-B506-5552-312F-60D6FCE1F106}"/>
          </ac:spMkLst>
        </pc:spChg>
      </pc:sldChg>
      <pc:sldChg chg="modSp add mod">
        <pc:chgData name="HASSAN OULHOU" userId="4316af04-6952-4656-9db7-052b8e9ec81b" providerId="ADAL" clId="{A9BBC88E-8815-45AD-839A-ABAFFFE2C342}" dt="2026-03-08T07:20:09.870" v="1429" actId="20577"/>
        <pc:sldMkLst>
          <pc:docMk/>
          <pc:sldMk cId="3512793622" sldId="2134807343"/>
        </pc:sldMkLst>
        <pc:spChg chg="mod">
          <ac:chgData name="HASSAN OULHOU" userId="4316af04-6952-4656-9db7-052b8e9ec81b" providerId="ADAL" clId="{A9BBC88E-8815-45AD-839A-ABAFFFE2C342}" dt="2026-03-08T07:20:09.870" v="1429" actId="20577"/>
          <ac:spMkLst>
            <pc:docMk/>
            <pc:sldMk cId="3512793622" sldId="2134807343"/>
            <ac:spMk id="15" creationId="{2F7FEDDC-7650-E7CE-38B8-A7E6E18D8CEA}"/>
          </ac:spMkLst>
        </pc:spChg>
        <pc:spChg chg="mod">
          <ac:chgData name="HASSAN OULHOU" userId="4316af04-6952-4656-9db7-052b8e9ec81b" providerId="ADAL" clId="{A9BBC88E-8815-45AD-839A-ABAFFFE2C342}" dt="2026-03-08T07:20:06.778" v="1428" actId="20577"/>
          <ac:spMkLst>
            <pc:docMk/>
            <pc:sldMk cId="3512793622" sldId="2134807343"/>
            <ac:spMk id="16" creationId="{1A2D32A3-392A-8EDF-7884-001F9B8A666F}"/>
          </ac:spMkLst>
        </pc:spChg>
        <pc:spChg chg="mod">
          <ac:chgData name="HASSAN OULHOU" userId="4316af04-6952-4656-9db7-052b8e9ec81b" providerId="ADAL" clId="{A9BBC88E-8815-45AD-839A-ABAFFFE2C342}" dt="2026-03-08T06:31:22.163" v="907" actId="20577"/>
          <ac:spMkLst>
            <pc:docMk/>
            <pc:sldMk cId="3512793622" sldId="2134807343"/>
            <ac:spMk id="17" creationId="{C9C65A30-BC2B-8155-D5A5-1D81DF386046}"/>
          </ac:spMkLst>
        </pc:spChg>
      </pc:sldChg>
      <pc:sldChg chg="add">
        <pc:chgData name="HASSAN OULHOU" userId="4316af04-6952-4656-9db7-052b8e9ec81b" providerId="ADAL" clId="{A9BBC88E-8815-45AD-839A-ABAFFFE2C342}" dt="2026-03-08T06:31:00.145" v="889"/>
        <pc:sldMkLst>
          <pc:docMk/>
          <pc:sldMk cId="1837917767" sldId="2134807344"/>
        </pc:sldMkLst>
      </pc:sldChg>
      <pc:sldChg chg="addSp delSp modSp add mod">
        <pc:chgData name="HASSAN OULHOU" userId="4316af04-6952-4656-9db7-052b8e9ec81b" providerId="ADAL" clId="{A9BBC88E-8815-45AD-839A-ABAFFFE2C342}" dt="2026-03-08T06:45:39.192" v="1002" actId="20577"/>
        <pc:sldMkLst>
          <pc:docMk/>
          <pc:sldMk cId="3428025606" sldId="2134807345"/>
        </pc:sldMkLst>
        <pc:spChg chg="del">
          <ac:chgData name="HASSAN OULHOU" userId="4316af04-6952-4656-9db7-052b8e9ec81b" providerId="ADAL" clId="{A9BBC88E-8815-45AD-839A-ABAFFFE2C342}" dt="2026-03-08T06:42:26.751" v="987" actId="478"/>
          <ac:spMkLst>
            <pc:docMk/>
            <pc:sldMk cId="3428025606" sldId="2134807345"/>
            <ac:spMk id="5" creationId="{693C5494-B619-A8CF-3C00-A021ADAF950A}"/>
          </ac:spMkLst>
        </pc:spChg>
        <pc:spChg chg="add mod">
          <ac:chgData name="HASSAN OULHOU" userId="4316af04-6952-4656-9db7-052b8e9ec81b" providerId="ADAL" clId="{A9BBC88E-8815-45AD-839A-ABAFFFE2C342}" dt="2026-03-08T06:45:39.192" v="1002" actId="20577"/>
          <ac:spMkLst>
            <pc:docMk/>
            <pc:sldMk cId="3428025606" sldId="2134807345"/>
            <ac:spMk id="6" creationId="{ED6AFCFE-C404-64AC-493E-25CDE7BC67CA}"/>
          </ac:spMkLst>
        </pc:spChg>
        <pc:picChg chg="add mod">
          <ac:chgData name="HASSAN OULHOU" userId="4316af04-6952-4656-9db7-052b8e9ec81b" providerId="ADAL" clId="{A9BBC88E-8815-45AD-839A-ABAFFFE2C342}" dt="2026-03-08T06:42:28.636" v="988"/>
          <ac:picMkLst>
            <pc:docMk/>
            <pc:sldMk cId="3428025606" sldId="2134807345"/>
            <ac:picMk id="2" creationId="{E793C64D-B43C-F219-FEBE-36EBBF5AE062}"/>
          </ac:picMkLst>
        </pc:picChg>
        <pc:picChg chg="del">
          <ac:chgData name="HASSAN OULHOU" userId="4316af04-6952-4656-9db7-052b8e9ec81b" providerId="ADAL" clId="{A9BBC88E-8815-45AD-839A-ABAFFFE2C342}" dt="2026-03-08T06:42:24.953" v="986" actId="478"/>
          <ac:picMkLst>
            <pc:docMk/>
            <pc:sldMk cId="3428025606" sldId="2134807345"/>
            <ac:picMk id="3" creationId="{C8A65203-991E-8AD8-E52E-A51FF1E8100B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6:53:01.334" v="1078" actId="14100"/>
        <pc:sldMkLst>
          <pc:docMk/>
          <pc:sldMk cId="985979915" sldId="2134807346"/>
        </pc:sldMkLst>
        <pc:spChg chg="mod ord">
          <ac:chgData name="HASSAN OULHOU" userId="4316af04-6952-4656-9db7-052b8e9ec81b" providerId="ADAL" clId="{A9BBC88E-8815-45AD-839A-ABAFFFE2C342}" dt="2026-03-08T06:52:09.240" v="1020" actId="20577"/>
          <ac:spMkLst>
            <pc:docMk/>
            <pc:sldMk cId="985979915" sldId="2134807346"/>
            <ac:spMk id="6" creationId="{E6109216-9929-2106-C73E-C05F58C67DA2}"/>
          </ac:spMkLst>
        </pc:spChg>
        <pc:spChg chg="mod ord">
          <ac:chgData name="HASSAN OULHOU" userId="4316af04-6952-4656-9db7-052b8e9ec81b" providerId="ADAL" clId="{A9BBC88E-8815-45AD-839A-ABAFFFE2C342}" dt="2026-03-08T06:53:01.334" v="1078" actId="14100"/>
          <ac:spMkLst>
            <pc:docMk/>
            <pc:sldMk cId="985979915" sldId="2134807346"/>
            <ac:spMk id="7" creationId="{25C3B10B-14A3-D3EF-9041-189419F24AB7}"/>
          </ac:spMkLst>
        </pc:spChg>
        <pc:spChg chg="add mod">
          <ac:chgData name="HASSAN OULHOU" userId="4316af04-6952-4656-9db7-052b8e9ec81b" providerId="ADAL" clId="{A9BBC88E-8815-45AD-839A-ABAFFFE2C342}" dt="2026-03-08T06:45:09.310" v="1001" actId="20577"/>
          <ac:spMkLst>
            <pc:docMk/>
            <pc:sldMk cId="985979915" sldId="2134807346"/>
            <ac:spMk id="9" creationId="{E0AC5105-0095-B7E0-F6B9-FE9D565E40D1}"/>
          </ac:spMkLst>
        </pc:spChg>
        <pc:picChg chg="del">
          <ac:chgData name="HASSAN OULHOU" userId="4316af04-6952-4656-9db7-052b8e9ec81b" providerId="ADAL" clId="{A9BBC88E-8815-45AD-839A-ABAFFFE2C342}" dt="2026-03-08T06:43:11.734" v="992" actId="478"/>
          <ac:picMkLst>
            <pc:docMk/>
            <pc:sldMk cId="985979915" sldId="2134807346"/>
            <ac:picMk id="2" creationId="{ABFFBBBE-4346-02A3-3C0B-A98F61105E2C}"/>
          </ac:picMkLst>
        </pc:picChg>
        <pc:picChg chg="del">
          <ac:chgData name="HASSAN OULHOU" userId="4316af04-6952-4656-9db7-052b8e9ec81b" providerId="ADAL" clId="{A9BBC88E-8815-45AD-839A-ABAFFFE2C342}" dt="2026-03-08T06:43:11.734" v="992" actId="478"/>
          <ac:picMkLst>
            <pc:docMk/>
            <pc:sldMk cId="985979915" sldId="2134807346"/>
            <ac:picMk id="4" creationId="{ED65E75C-C45D-D01A-7F22-A93B9AB4ABF4}"/>
          </ac:picMkLst>
        </pc:picChg>
        <pc:picChg chg="add mod">
          <ac:chgData name="HASSAN OULHOU" userId="4316af04-6952-4656-9db7-052b8e9ec81b" providerId="ADAL" clId="{A9BBC88E-8815-45AD-839A-ABAFFFE2C342}" dt="2026-03-08T06:43:16.942" v="994" actId="1076"/>
          <ac:picMkLst>
            <pc:docMk/>
            <pc:sldMk cId="985979915" sldId="2134807346"/>
            <ac:picMk id="8" creationId="{92B8AC3B-C356-3691-9B0D-1E40A006E81B}"/>
          </ac:picMkLst>
        </pc:picChg>
        <pc:picChg chg="add mod">
          <ac:chgData name="HASSAN OULHOU" userId="4316af04-6952-4656-9db7-052b8e9ec81b" providerId="ADAL" clId="{A9BBC88E-8815-45AD-839A-ABAFFFE2C342}" dt="2026-03-08T06:51:08.869" v="1007" actId="14100"/>
          <ac:picMkLst>
            <pc:docMk/>
            <pc:sldMk cId="985979915" sldId="2134807346"/>
            <ac:picMk id="10" creationId="{1469327A-7B84-8BD1-04F2-E97A5FFE1431}"/>
          </ac:picMkLst>
        </pc:picChg>
      </pc:sldChg>
      <pc:sldChg chg="modSp add mod">
        <pc:chgData name="HASSAN OULHOU" userId="4316af04-6952-4656-9db7-052b8e9ec81b" providerId="ADAL" clId="{A9BBC88E-8815-45AD-839A-ABAFFFE2C342}" dt="2026-03-08T07:20:33.367" v="1433" actId="20577"/>
        <pc:sldMkLst>
          <pc:docMk/>
          <pc:sldMk cId="2573952865" sldId="2134807347"/>
        </pc:sldMkLst>
        <pc:spChg chg="mod">
          <ac:chgData name="HASSAN OULHOU" userId="4316af04-6952-4656-9db7-052b8e9ec81b" providerId="ADAL" clId="{A9BBC88E-8815-45AD-839A-ABAFFFE2C342}" dt="2026-03-08T07:20:30.616" v="1432" actId="20577"/>
          <ac:spMkLst>
            <pc:docMk/>
            <pc:sldMk cId="2573952865" sldId="2134807347"/>
            <ac:spMk id="15" creationId="{93D7DF21-4B19-D3A3-7B79-FB425E7041D8}"/>
          </ac:spMkLst>
        </pc:spChg>
        <pc:spChg chg="mod">
          <ac:chgData name="HASSAN OULHOU" userId="4316af04-6952-4656-9db7-052b8e9ec81b" providerId="ADAL" clId="{A9BBC88E-8815-45AD-839A-ABAFFFE2C342}" dt="2026-03-08T07:20:27.457" v="1431" actId="20577"/>
          <ac:spMkLst>
            <pc:docMk/>
            <pc:sldMk cId="2573952865" sldId="2134807347"/>
            <ac:spMk id="16" creationId="{8E62F4C9-D203-C142-ABCB-0ECCDB47AC52}"/>
          </ac:spMkLst>
        </pc:spChg>
        <pc:spChg chg="mod">
          <ac:chgData name="HASSAN OULHOU" userId="4316af04-6952-4656-9db7-052b8e9ec81b" providerId="ADAL" clId="{A9BBC88E-8815-45AD-839A-ABAFFFE2C342}" dt="2026-03-08T07:20:33.367" v="1433" actId="20577"/>
          <ac:spMkLst>
            <pc:docMk/>
            <pc:sldMk cId="2573952865" sldId="2134807347"/>
            <ac:spMk id="17" creationId="{AED7D6DC-EC2D-F6CE-8A0E-A41B0DC564D1}"/>
          </ac:spMkLst>
        </pc:spChg>
      </pc:sldChg>
      <pc:sldChg chg="add">
        <pc:chgData name="HASSAN OULHOU" userId="4316af04-6952-4656-9db7-052b8e9ec81b" providerId="ADAL" clId="{A9BBC88E-8815-45AD-839A-ABAFFFE2C342}" dt="2026-03-08T06:31:00.145" v="889"/>
        <pc:sldMkLst>
          <pc:docMk/>
          <pc:sldMk cId="2074995104" sldId="2134807348"/>
        </pc:sldMkLst>
      </pc:sldChg>
      <pc:sldChg chg="modSp add mod">
        <pc:chgData name="HASSAN OULHOU" userId="4316af04-6952-4656-9db7-052b8e9ec81b" providerId="ADAL" clId="{A9BBC88E-8815-45AD-839A-ABAFFFE2C342}" dt="2026-03-08T06:59:41.102" v="1155" actId="20577"/>
        <pc:sldMkLst>
          <pc:docMk/>
          <pc:sldMk cId="3557829175" sldId="2134807349"/>
        </pc:sldMkLst>
        <pc:spChg chg="mod">
          <ac:chgData name="HASSAN OULHOU" userId="4316af04-6952-4656-9db7-052b8e9ec81b" providerId="ADAL" clId="{A9BBC88E-8815-45AD-839A-ABAFFFE2C342}" dt="2026-03-08T06:59:41.102" v="1155" actId="20577"/>
          <ac:spMkLst>
            <pc:docMk/>
            <pc:sldMk cId="3557829175" sldId="2134807349"/>
            <ac:spMk id="5" creationId="{03093531-C325-2894-0D58-50744426243A}"/>
          </ac:spMkLst>
        </pc:spChg>
      </pc:sldChg>
      <pc:sldChg chg="addSp delSp modSp add mod">
        <pc:chgData name="HASSAN OULHOU" userId="4316af04-6952-4656-9db7-052b8e9ec81b" providerId="ADAL" clId="{A9BBC88E-8815-45AD-839A-ABAFFFE2C342}" dt="2026-03-08T07:00:10.020" v="1158" actId="1076"/>
        <pc:sldMkLst>
          <pc:docMk/>
          <pc:sldMk cId="4090663912" sldId="2134807350"/>
        </pc:sldMkLst>
        <pc:picChg chg="add mod">
          <ac:chgData name="HASSAN OULHOU" userId="4316af04-6952-4656-9db7-052b8e9ec81b" providerId="ADAL" clId="{A9BBC88E-8815-45AD-839A-ABAFFFE2C342}" dt="2026-03-08T07:00:10.020" v="1158" actId="1076"/>
          <ac:picMkLst>
            <pc:docMk/>
            <pc:sldMk cId="4090663912" sldId="2134807350"/>
            <ac:picMk id="2" creationId="{83731487-3C07-F20A-2FBA-F0F717F45F22}"/>
          </ac:picMkLst>
        </pc:picChg>
        <pc:picChg chg="del">
          <ac:chgData name="HASSAN OULHOU" userId="4316af04-6952-4656-9db7-052b8e9ec81b" providerId="ADAL" clId="{A9BBC88E-8815-45AD-839A-ABAFFFE2C342}" dt="2026-03-08T07:00:04.982" v="1156" actId="478"/>
          <ac:picMkLst>
            <pc:docMk/>
            <pc:sldMk cId="4090663912" sldId="2134807350"/>
            <ac:picMk id="3" creationId="{DB4304FA-D9E1-83E0-04BA-1FA04B9A4B07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7:00:22.143" v="1163" actId="1076"/>
        <pc:sldMkLst>
          <pc:docMk/>
          <pc:sldMk cId="3755607751" sldId="2134807351"/>
        </pc:sldMkLst>
        <pc:picChg chg="del">
          <ac:chgData name="HASSAN OULHOU" userId="4316af04-6952-4656-9db7-052b8e9ec81b" providerId="ADAL" clId="{A9BBC88E-8815-45AD-839A-ABAFFFE2C342}" dt="2026-03-08T07:00:14.431" v="1159" actId="478"/>
          <ac:picMkLst>
            <pc:docMk/>
            <pc:sldMk cId="3755607751" sldId="2134807351"/>
            <ac:picMk id="8" creationId="{5808FB0E-0DF7-4302-2AEB-143BBED97B84}"/>
          </ac:picMkLst>
        </pc:picChg>
        <pc:picChg chg="add mod">
          <ac:chgData name="HASSAN OULHOU" userId="4316af04-6952-4656-9db7-052b8e9ec81b" providerId="ADAL" clId="{A9BBC88E-8815-45AD-839A-ABAFFFE2C342}" dt="2026-03-08T07:00:22.143" v="1163" actId="1076"/>
          <ac:picMkLst>
            <pc:docMk/>
            <pc:sldMk cId="3755607751" sldId="2134807351"/>
            <ac:picMk id="9" creationId="{B7113A07-E59A-2FEE-C440-9BE72931B3F7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7:00:33.434" v="1167" actId="1076"/>
        <pc:sldMkLst>
          <pc:docMk/>
          <pc:sldMk cId="1638679447" sldId="2134807352"/>
        </pc:sldMkLst>
        <pc:picChg chg="add mod">
          <ac:chgData name="HASSAN OULHOU" userId="4316af04-6952-4656-9db7-052b8e9ec81b" providerId="ADAL" clId="{A9BBC88E-8815-45AD-839A-ABAFFFE2C342}" dt="2026-03-08T07:00:33.434" v="1167" actId="1076"/>
          <ac:picMkLst>
            <pc:docMk/>
            <pc:sldMk cId="1638679447" sldId="2134807352"/>
            <ac:picMk id="3" creationId="{9DF8A8AB-9890-0E0E-4835-1292C4B03A59}"/>
          </ac:picMkLst>
        </pc:picChg>
        <pc:picChg chg="del">
          <ac:chgData name="HASSAN OULHOU" userId="4316af04-6952-4656-9db7-052b8e9ec81b" providerId="ADAL" clId="{A9BBC88E-8815-45AD-839A-ABAFFFE2C342}" dt="2026-03-08T07:00:27.190" v="1164" actId="478"/>
          <ac:picMkLst>
            <pc:docMk/>
            <pc:sldMk cId="1638679447" sldId="2134807352"/>
            <ac:picMk id="4" creationId="{FA17997D-69EA-C191-B2BF-172C5364DADF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8T07:08:09.112" v="1305" actId="1076"/>
        <pc:sldMkLst>
          <pc:docMk/>
          <pc:sldMk cId="982379895" sldId="2134807353"/>
        </pc:sldMkLst>
        <pc:spChg chg="mod ord">
          <ac:chgData name="HASSAN OULHOU" userId="4316af04-6952-4656-9db7-052b8e9ec81b" providerId="ADAL" clId="{A9BBC88E-8815-45AD-839A-ABAFFFE2C342}" dt="2026-03-08T07:06:57.032" v="1200" actId="20577"/>
          <ac:spMkLst>
            <pc:docMk/>
            <pc:sldMk cId="982379895" sldId="2134807353"/>
            <ac:spMk id="6" creationId="{345A29A3-D71E-AB28-06AF-D7E33BE7A022}"/>
          </ac:spMkLst>
        </pc:spChg>
        <pc:spChg chg="mod ord">
          <ac:chgData name="HASSAN OULHOU" userId="4316af04-6952-4656-9db7-052b8e9ec81b" providerId="ADAL" clId="{A9BBC88E-8815-45AD-839A-ABAFFFE2C342}" dt="2026-03-08T07:08:09.112" v="1305" actId="1076"/>
          <ac:spMkLst>
            <pc:docMk/>
            <pc:sldMk cId="982379895" sldId="2134807353"/>
            <ac:spMk id="10" creationId="{75DADC6C-EC9D-099E-C229-0997E9BE5DF9}"/>
          </ac:spMkLst>
        </pc:spChg>
        <pc:spChg chg="add mod">
          <ac:chgData name="HASSAN OULHOU" userId="4316af04-6952-4656-9db7-052b8e9ec81b" providerId="ADAL" clId="{A9BBC88E-8815-45AD-839A-ABAFFFE2C342}" dt="2026-03-08T07:00:52.291" v="1172" actId="1076"/>
          <ac:spMkLst>
            <pc:docMk/>
            <pc:sldMk cId="982379895" sldId="2134807353"/>
            <ac:spMk id="12" creationId="{8B101EFA-5FEC-70FD-0205-8304607D9D95}"/>
          </ac:spMkLst>
        </pc:spChg>
        <pc:picChg chg="del">
          <ac:chgData name="HASSAN OULHOU" userId="4316af04-6952-4656-9db7-052b8e9ec81b" providerId="ADAL" clId="{A9BBC88E-8815-45AD-839A-ABAFFFE2C342}" dt="2026-03-08T07:00:40.137" v="1168" actId="478"/>
          <ac:picMkLst>
            <pc:docMk/>
            <pc:sldMk cId="982379895" sldId="2134807353"/>
            <ac:picMk id="3" creationId="{D02114A7-7D29-8939-5B57-D25370C5B97B}"/>
          </ac:picMkLst>
        </pc:picChg>
        <pc:picChg chg="del">
          <ac:chgData name="HASSAN OULHOU" userId="4316af04-6952-4656-9db7-052b8e9ec81b" providerId="ADAL" clId="{A9BBC88E-8815-45AD-839A-ABAFFFE2C342}" dt="2026-03-08T07:00:40.137" v="1168" actId="478"/>
          <ac:picMkLst>
            <pc:docMk/>
            <pc:sldMk cId="982379895" sldId="2134807353"/>
            <ac:picMk id="5" creationId="{055435D9-A891-1D3C-0D1C-ECD621CE1A4E}"/>
          </ac:picMkLst>
        </pc:picChg>
        <pc:picChg chg="add mod">
          <ac:chgData name="HASSAN OULHOU" userId="4316af04-6952-4656-9db7-052b8e9ec81b" providerId="ADAL" clId="{A9BBC88E-8815-45AD-839A-ABAFFFE2C342}" dt="2026-03-08T07:00:52.291" v="1172" actId="1076"/>
          <ac:picMkLst>
            <pc:docMk/>
            <pc:sldMk cId="982379895" sldId="2134807353"/>
            <ac:picMk id="11" creationId="{EFE177C6-303C-156F-A4F4-C0DB36148367}"/>
          </ac:picMkLst>
        </pc:picChg>
        <pc:picChg chg="add mod">
          <ac:chgData name="HASSAN OULHOU" userId="4316af04-6952-4656-9db7-052b8e9ec81b" providerId="ADAL" clId="{A9BBC88E-8815-45AD-839A-ABAFFFE2C342}" dt="2026-03-08T07:05:49.618" v="1179" actId="1076"/>
          <ac:picMkLst>
            <pc:docMk/>
            <pc:sldMk cId="982379895" sldId="2134807353"/>
            <ac:picMk id="13" creationId="{5BB53F27-2DDC-485F-2F43-910363807002}"/>
          </ac:picMkLst>
        </pc:picChg>
      </pc:sldChg>
      <pc:sldChg chg="modSp add mod">
        <pc:chgData name="HASSAN OULHOU" userId="4316af04-6952-4656-9db7-052b8e9ec81b" providerId="ADAL" clId="{A9BBC88E-8815-45AD-839A-ABAFFFE2C342}" dt="2026-03-08T07:20:53.178" v="1434" actId="20577"/>
        <pc:sldMkLst>
          <pc:docMk/>
          <pc:sldMk cId="149317682" sldId="2134807354"/>
        </pc:sldMkLst>
        <pc:spChg chg="mod">
          <ac:chgData name="HASSAN OULHOU" userId="4316af04-6952-4656-9db7-052b8e9ec81b" providerId="ADAL" clId="{A9BBC88E-8815-45AD-839A-ABAFFFE2C342}" dt="2026-03-08T07:20:53.178" v="1434" actId="20577"/>
          <ac:spMkLst>
            <pc:docMk/>
            <pc:sldMk cId="149317682" sldId="2134807354"/>
            <ac:spMk id="10" creationId="{92E0F169-8019-5249-5753-F32B34D2C19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5B28C-463A-6AF6-1AB1-31ADEF7BF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AD8474-AF82-03D6-8FFF-B96620859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CDCB7B-4A0C-66EA-5306-FA38F15FF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450085-DAD0-10F0-BA3B-788F75DE8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74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6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1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7.png"/><Relationship Id="rId4" Type="http://schemas.openxmlformats.org/officeDocument/2006/relationships/image" Target="../media/image3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30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0.emf"/><Relationship Id="rId7" Type="http://schemas.openxmlformats.org/officeDocument/2006/relationships/image" Target="../media/image4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3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p4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198123" y="5998200"/>
            <a:ext cx="1136297" cy="288630"/>
            <a:chOff x="7317384" y="5870667"/>
            <a:chExt cx="1136297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7317384" y="5870667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 (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)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8184630" y="588384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687159" y="6003964"/>
            <a:ext cx="1150516" cy="288630"/>
            <a:chOff x="5646280" y="5860215"/>
            <a:chExt cx="115051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646280" y="5860215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التمرير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527745" y="587620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5495410" y="5995386"/>
            <a:ext cx="1155226" cy="288630"/>
            <a:chOff x="4271259" y="3710790"/>
            <a:chExt cx="1155226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4271259" y="3710790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 (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)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5157434" y="373535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29014B-73B7-7BD0-4DF8-C96AFFB1F78E}"/>
              </a:ext>
            </a:extLst>
          </p:cNvPr>
          <p:cNvSpPr/>
          <p:nvPr/>
        </p:nvSpPr>
        <p:spPr>
          <a:xfrm>
            <a:off x="4037334" y="6003964"/>
            <a:ext cx="1258416" cy="28862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 (3)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6D91575-986D-4855-2B76-9B4B480F8D78}"/>
              </a:ext>
            </a:extLst>
          </p:cNvPr>
          <p:cNvSpPr/>
          <p:nvPr/>
        </p:nvSpPr>
        <p:spPr>
          <a:xfrm>
            <a:off x="5026699" y="601972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84B006-5189-B5D8-A079-22BD86759411}"/>
              </a:ext>
            </a:extLst>
          </p:cNvPr>
          <p:cNvSpPr/>
          <p:nvPr/>
        </p:nvSpPr>
        <p:spPr>
          <a:xfrm>
            <a:off x="1152315" y="6003964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1400" b="1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التصحيح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E29E04A-3D8E-FE2D-8F01-281A4EF7042A}"/>
              </a:ext>
            </a:extLst>
          </p:cNvPr>
          <p:cNvSpPr/>
          <p:nvPr/>
        </p:nvSpPr>
        <p:spPr>
          <a:xfrm>
            <a:off x="2033780" y="60199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2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42" y="1536395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التمرير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</a:t>
              </a: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DE1097-2EF8-A790-E80E-9F074BDEF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132" y="4080895"/>
            <a:ext cx="3938021" cy="94082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9012B40-1275-39CE-B26A-12AAE7DEEBC7}"/>
              </a:ext>
            </a:extLst>
          </p:cNvPr>
          <p:cNvSpPr txBox="1"/>
          <p:nvPr/>
        </p:nvSpPr>
        <p:spPr>
          <a:xfrm>
            <a:off x="4565862" y="4249455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3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Terminateur 21">
            <a:extLst>
              <a:ext uri="{FF2B5EF4-FFF2-40B4-BE49-F238E27FC236}">
                <a16:creationId xmlns:a16="http://schemas.microsoft.com/office/drawing/2014/main" id="{076D5BC7-56B6-CAA9-C339-1C404C3FF6CC}"/>
              </a:ext>
            </a:extLst>
          </p:cNvPr>
          <p:cNvSpPr/>
          <p:nvPr/>
        </p:nvSpPr>
        <p:spPr>
          <a:xfrm>
            <a:off x="6620023" y="3823811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6039DD4-462C-9652-B849-90090B045CCA}"/>
              </a:ext>
            </a:extLst>
          </p:cNvPr>
          <p:cNvSpPr/>
          <p:nvPr/>
        </p:nvSpPr>
        <p:spPr>
          <a:xfrm>
            <a:off x="2681999" y="5439662"/>
            <a:ext cx="3780000" cy="87707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914400" rtl="0" eaLnBrk="1" latinLnBrk="0" hangingPunct="1"/>
            <a:endParaRPr lang="fr-MA" dirty="0"/>
          </a:p>
        </p:txBody>
      </p:sp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3B5756D9-B51D-A2E9-0DEC-F0D120095886}"/>
              </a:ext>
            </a:extLst>
          </p:cNvPr>
          <p:cNvSpPr/>
          <p:nvPr/>
        </p:nvSpPr>
        <p:spPr>
          <a:xfrm>
            <a:off x="4923570" y="518440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8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BBF297A-A269-91F3-E8F9-6B9B35B4185B}"/>
              </a:ext>
            </a:extLst>
          </p:cNvPr>
          <p:cNvSpPr txBox="1">
            <a:spLocks/>
          </p:cNvSpPr>
          <p:nvPr/>
        </p:nvSpPr>
        <p:spPr>
          <a:xfrm>
            <a:off x="2862000" y="556663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التصحيح</a:t>
            </a:r>
            <a:endParaRPr lang="ar-MA" sz="16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SA" kern="1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يُنْجَزُ</a:t>
            </a:r>
            <a:r>
              <a:rPr lang="ar-MA" kern="1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على الألواح  أو </a:t>
            </a:r>
            <a:r>
              <a:rPr lang="ar-S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دفاتر البحث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</a:t>
            </a:r>
            <a:r>
              <a:rPr lang="ar-S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التدرب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</a:t>
            </a:r>
            <a:r>
              <a:rPr lang="ar-S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التدرب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96116" y="4776296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376516" y="2595731"/>
            <a:ext cx="6314655" cy="16746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87354" y="2938340"/>
            <a:ext cx="64038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إنشاء وقراءة وتأويل مبيان تكراري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•حل وضعيات ومسائل الضرب والقسمة؛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•حل وضعيات ومسائل متعلقة بالأعداد الكسرية؛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303922" y="2128621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064E-6366-3342-E4B7-2A7509E4E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1BFB03-97CB-5A14-86D0-5B671407DB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DCBD916-6370-1B95-2E91-191F7D20E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EBE51E9-328D-53B1-0C4E-618270B4D63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E758C5-8EA3-3736-0622-D58256161E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C71698E-BD8C-8486-983B-7673F2C54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2F3755-2FF9-3EAB-7AC8-4C6A803737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766FB7A-5E0E-B189-0D8E-0A57966464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2CF6E91-F9CF-076D-0E60-F1FCCC5902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EA3F5FC-4D6D-99D1-1826-279A60CA983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E2EFCF5-35D2-FF7B-E9A8-F0B80791386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1CBF97A-8335-8724-A494-4AE936981A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E0FE353-2E20-EDFD-1488-678ECAEC80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253C69CE-9B6D-D785-C318-078AAD9A9326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F29EE9-52F8-032C-258B-E9AE0C112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C8124A-65FF-1066-793E-3381F2A08902}"/>
              </a:ext>
            </a:extLst>
          </p:cNvPr>
          <p:cNvSpPr txBox="1"/>
          <p:nvPr/>
        </p:nvSpPr>
        <p:spPr>
          <a:xfrm>
            <a:off x="954591" y="84686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المرحلة 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05FA2BC0-D2C1-8AE0-8514-DD4471387F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0BD1ACDA-7782-7E87-C6FF-E7769AE8BCE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D047A-2928-4EA7-DC02-E29634015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3DBE6D-5E9C-52C4-8BEF-888868E722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74B535F-2360-8EA8-C6BB-CDE8F5E7C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1F44C5C-9854-FCE3-1B54-0DE701F6283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F26BCBD-052E-34B7-3050-76140E9BDD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1DBDBB-51AC-0F08-2660-18079842598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3E65A2-7FDA-AC32-3E3A-B02FF55416C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84F53A3-4489-2DBB-EC4D-01C74D66A8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D276D0-6039-0041-1F94-C0B2727BF3C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8C38886-DBDD-427C-57E4-F4ED41BCC08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128008A-2742-25DC-82F9-D11E1F5073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5192E0B-393E-44E8-4381-BE7615061A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8A1CD28-669B-DFE7-E099-DAB5443A137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17A4F488-E740-4306-6E7B-296934BE3F54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81F66F3-333B-7BEC-C30A-AD8FE53BCD01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EC1CBEE-9956-5BA1-7846-CF466012D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23641" y="787778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5CA6E4-8143-E103-B47B-30C5346105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9135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D9F08A7-4110-A7D7-8730-AA5DC4958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77" y="2721802"/>
            <a:ext cx="7998645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049855-6872-9F81-C162-00AF6A4A0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8" y="2793385"/>
            <a:ext cx="8148718" cy="127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FE4BC-05B2-2F9F-5018-9EF4679C0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ABC051-0212-B623-DE72-5B09B102378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5B74DCF-CB0F-5CAA-696D-34BDFDA35F15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F9A809C-27BC-9FE2-68FC-DC28F460B5A2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365B32-4239-63EA-D0DF-C1454A1EA78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D35C02-80C3-42AA-CA57-CB8C7714E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1B6E819-DB71-F0DE-18B7-F8FE51F8A82F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التناوب اللغوي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0F48238-8A6B-5259-BE13-22BD8312FC7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8A75C79-D0A9-3E72-613B-8D2F0366EE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185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D1413-CF2D-64FC-BD29-837BAD46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65F505B-80C0-8586-E0C6-698ACED91A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306E7FE-0698-B8C4-B40E-909079514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3BB1AD9-DE21-96F4-3319-46077BC3673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7F98D6-F9DF-83D6-D9E2-EBCB0571F4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030EF62-C66B-CAF1-51BF-4F9D7D3186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75A03C4-DA6C-3AAA-090A-21635CAB02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EA32C7-9873-27E8-85CA-3D158BE6136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80A9204-94D7-E476-5F15-D32E0003C14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DD81289-8C1B-E271-3797-B47977050AA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8BB5CC-9267-567F-C3AB-1D10FDA9AED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C3567A-D824-8B4A-B93B-06FBA07C0A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0916B33-8ED3-964A-4CC0-F4320A36551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896ED6-0475-7FB1-76B1-EF00A52DA822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ED0FC1-49F5-DE3C-A3E1-4B0207EBCD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E4E18E-AFDE-84B4-B649-9BD0A42D2F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2398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BFF63-0399-6360-A640-5E48F9E5B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F428E4B-BB43-FC89-EBB5-1A5C62B586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7A45C16-9454-4A86-0F80-0A335E05C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F5FF42E-C934-CD40-4FF7-976FF5EF1F0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D79A7C4-11F7-0D5E-71D2-71907E1DFA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713267A-91EF-2A87-DE41-AD7731063F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5ADE2EE-89AA-3B53-1023-49A1B0501B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1A8AF56-494B-D22F-EFBD-0EA2B161104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F4E91C8-B2C9-EAC0-FACE-2085B3F8FAE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430E7A0-15FE-828D-0111-015B82B3DE6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6F68CC4-1732-3B73-1F6C-6367FFBF89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5395CC-9A7F-439D-5B74-509D6E9CF0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416675A-10DB-D5C8-CCBB-CBA8910023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D93CD19-0F17-924B-8C66-E57768ADA6C5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صلوا كل عبارة بمقابلها باللغة الفرنسية: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A47FF6-B557-8929-FEFE-39DAD351EE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grpSp>
        <p:nvGrpSpPr>
          <p:cNvPr id="7" name="Groupe 8">
            <a:extLst>
              <a:ext uri="{FF2B5EF4-FFF2-40B4-BE49-F238E27FC236}">
                <a16:creationId xmlns:a16="http://schemas.microsoft.com/office/drawing/2014/main" id="{E43C050D-7F95-4D4F-8107-0A88A26C3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2360FC75-7DD2-D0EF-CE1B-06C469B38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112CB501-D596-BA5E-46EC-7097713D6B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0316DC38-149C-1B0F-180F-D8AC9DC49BAE}"/>
              </a:ext>
            </a:extLst>
          </p:cNvPr>
          <p:cNvSpPr/>
          <p:nvPr/>
        </p:nvSpPr>
        <p:spPr>
          <a:xfrm>
            <a:off x="5938682" y="1935745"/>
            <a:ext cx="2509923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أَحْسُبُ مُحيطَ دائِرَةٍ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5AE874EB-6564-FCAC-0726-87A7A8D50FA9}"/>
              </a:ext>
            </a:extLst>
          </p:cNvPr>
          <p:cNvSpPr/>
          <p:nvPr/>
        </p:nvSpPr>
        <p:spPr>
          <a:xfrm>
            <a:off x="5938682" y="2633930"/>
            <a:ext cx="2496290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مُكَعَّبٌ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8DB582BB-80D8-9DCF-4854-F935F0825D0B}"/>
              </a:ext>
            </a:extLst>
          </p:cNvPr>
          <p:cNvSpPr/>
          <p:nvPr/>
        </p:nvSpPr>
        <p:spPr>
          <a:xfrm>
            <a:off x="5938682" y="3388248"/>
            <a:ext cx="2496289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قيمَةٌ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0F8074BE-F959-3023-DEA3-C0B06AC7E246}"/>
              </a:ext>
            </a:extLst>
          </p:cNvPr>
          <p:cNvSpPr/>
          <p:nvPr/>
        </p:nvSpPr>
        <p:spPr>
          <a:xfrm>
            <a:off x="5938684" y="4168279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مِساحَةٌ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F3F9AD15-B334-61DE-B4EC-A8D5DCD5A6EC}"/>
              </a:ext>
            </a:extLst>
          </p:cNvPr>
          <p:cNvSpPr/>
          <p:nvPr/>
        </p:nvSpPr>
        <p:spPr>
          <a:xfrm>
            <a:off x="5938684" y="4927222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مُحيطٌ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F1F1320-1464-E573-C5A1-8851D42512B5}"/>
              </a:ext>
            </a:extLst>
          </p:cNvPr>
          <p:cNvSpPr/>
          <p:nvPr/>
        </p:nvSpPr>
        <p:spPr>
          <a:xfrm>
            <a:off x="5884439" y="2169560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6D8E7F8B-894A-A1D8-95BF-17E4FB474394}"/>
              </a:ext>
            </a:extLst>
          </p:cNvPr>
          <p:cNvSpPr/>
          <p:nvPr/>
        </p:nvSpPr>
        <p:spPr>
          <a:xfrm>
            <a:off x="5884437" y="289881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09574DD9-DCC8-C501-4EEA-0059A20EE6C5}"/>
              </a:ext>
            </a:extLst>
          </p:cNvPr>
          <p:cNvSpPr/>
          <p:nvPr/>
        </p:nvSpPr>
        <p:spPr>
          <a:xfrm>
            <a:off x="5881464" y="361163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6C900187-D5C3-0AD4-1EC8-86B1675ADFC3}"/>
              </a:ext>
            </a:extLst>
          </p:cNvPr>
          <p:cNvSpPr/>
          <p:nvPr/>
        </p:nvSpPr>
        <p:spPr>
          <a:xfrm>
            <a:off x="5881463" y="4429453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645AEB80-C45B-03AF-A73D-738D74892F9D}"/>
              </a:ext>
            </a:extLst>
          </p:cNvPr>
          <p:cNvSpPr/>
          <p:nvPr/>
        </p:nvSpPr>
        <p:spPr>
          <a:xfrm>
            <a:off x="588146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15AE4463-A5E1-89D3-881D-991ADA6F4762}"/>
              </a:ext>
            </a:extLst>
          </p:cNvPr>
          <p:cNvSpPr/>
          <p:nvPr/>
        </p:nvSpPr>
        <p:spPr>
          <a:xfrm>
            <a:off x="4635575" y="217590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ADFC1A4B-710F-F7EC-0370-6ECF5C2CDEA9}"/>
              </a:ext>
            </a:extLst>
          </p:cNvPr>
          <p:cNvSpPr/>
          <p:nvPr/>
        </p:nvSpPr>
        <p:spPr>
          <a:xfrm>
            <a:off x="4616672" y="288652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D4F723EF-F1DE-CFB9-76CE-1D7141D120B5}"/>
              </a:ext>
            </a:extLst>
          </p:cNvPr>
          <p:cNvSpPr/>
          <p:nvPr/>
        </p:nvSpPr>
        <p:spPr>
          <a:xfrm>
            <a:off x="4635574" y="36362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ACC9743A-2FF8-FE17-0FA8-3747FAAA753D}"/>
              </a:ext>
            </a:extLst>
          </p:cNvPr>
          <p:cNvSpPr/>
          <p:nvPr/>
        </p:nvSpPr>
        <p:spPr>
          <a:xfrm>
            <a:off x="4635402" y="4394737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908739F5-2A7A-400B-9A49-8AED0587169C}"/>
              </a:ext>
            </a:extLst>
          </p:cNvPr>
          <p:cNvSpPr/>
          <p:nvPr/>
        </p:nvSpPr>
        <p:spPr>
          <a:xfrm>
            <a:off x="463540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9D82DB3D-23F0-9B8D-F86B-52FADFC33CDF}"/>
              </a:ext>
            </a:extLst>
          </p:cNvPr>
          <p:cNvSpPr/>
          <p:nvPr/>
        </p:nvSpPr>
        <p:spPr>
          <a:xfrm>
            <a:off x="423193" y="1964687"/>
            <a:ext cx="4247722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Cube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A87D5290-7F61-9BFC-3BE2-3146FFFD3358}"/>
              </a:ext>
            </a:extLst>
          </p:cNvPr>
          <p:cNvSpPr/>
          <p:nvPr/>
        </p:nvSpPr>
        <p:spPr>
          <a:xfrm>
            <a:off x="394833" y="2641758"/>
            <a:ext cx="4247722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19EE1941-587C-3D1A-C86B-27CE0A6589AA}"/>
              </a:ext>
            </a:extLst>
          </p:cNvPr>
          <p:cNvSpPr/>
          <p:nvPr/>
        </p:nvSpPr>
        <p:spPr>
          <a:xfrm>
            <a:off x="394832" y="3409776"/>
            <a:ext cx="4240741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Je calcule le périmètre d’un cercle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22942F5B-F826-8941-9F55-47B72C360123}"/>
              </a:ext>
            </a:extLst>
          </p:cNvPr>
          <p:cNvSpPr/>
          <p:nvPr/>
        </p:nvSpPr>
        <p:spPr>
          <a:xfrm>
            <a:off x="394834" y="4171799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Périmètre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75B874E5-2348-482F-E5AE-CEB65230D847}"/>
              </a:ext>
            </a:extLst>
          </p:cNvPr>
          <p:cNvSpPr/>
          <p:nvPr/>
        </p:nvSpPr>
        <p:spPr>
          <a:xfrm>
            <a:off x="394834" y="4927222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Valeur</a:t>
            </a:r>
            <a:endParaRPr lang="ar-SA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0511-EA2D-DF79-4097-624A7BAC6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0F408F-DBA4-C67A-92DF-C4064B619E2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185CE60-0D35-303D-FEA2-41B6B2794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68E5104-913E-3D69-1C2D-E71A2B252AE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4153A8B-6391-0103-20DD-0D2073002C5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2E700B9-E285-061E-1AAE-A2CADCC396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F759B6E-88EB-014A-D95D-9107795536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C16CE4C-A45C-C965-6645-7219690CD4C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0418F3-1330-C8A8-0F8A-FB452E21EF7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7B266F5-1D37-3269-5DAA-E3397549C2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9D55E6A-755C-2286-1084-E97082A4737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263F96C-CE0B-61BE-43DF-16B69B40B3E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AAC9CE2-8EC2-6796-82B4-312C1A06E22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8">
            <a:extLst>
              <a:ext uri="{FF2B5EF4-FFF2-40B4-BE49-F238E27FC236}">
                <a16:creationId xmlns:a16="http://schemas.microsoft.com/office/drawing/2014/main" id="{A9C3860D-6C26-4037-2D37-BF5F3C7B21FF}"/>
              </a:ext>
            </a:extLst>
          </p:cNvPr>
          <p:cNvGrpSpPr>
            <a:grpSpLocks/>
          </p:cNvGrpSpPr>
          <p:nvPr/>
        </p:nvGrpSpPr>
        <p:grpSpPr bwMode="auto">
          <a:xfrm>
            <a:off x="285956" y="135544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5738A26B-6464-F5B0-1E6F-E6B14737F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6DE94994-3CE6-E497-44DB-7AA2FC07BF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E56A03F4-520C-C144-53A7-26E9F39925D0}"/>
              </a:ext>
            </a:extLst>
          </p:cNvPr>
          <p:cNvSpPr/>
          <p:nvPr/>
        </p:nvSpPr>
        <p:spPr>
          <a:xfrm>
            <a:off x="5938682" y="1935745"/>
            <a:ext cx="2509923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أَحْسُبُ مُحيطَ دائِرَةٍ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04375705-246A-2093-68BA-39BE47EE6E0A}"/>
              </a:ext>
            </a:extLst>
          </p:cNvPr>
          <p:cNvSpPr/>
          <p:nvPr/>
        </p:nvSpPr>
        <p:spPr>
          <a:xfrm>
            <a:off x="5938682" y="2633930"/>
            <a:ext cx="2496290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مُكَعَّبٌ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FA7B84C5-9281-4636-0A19-1FC86831A8BE}"/>
              </a:ext>
            </a:extLst>
          </p:cNvPr>
          <p:cNvSpPr/>
          <p:nvPr/>
        </p:nvSpPr>
        <p:spPr>
          <a:xfrm>
            <a:off x="5938682" y="3388248"/>
            <a:ext cx="2496289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قيمَةٌ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6A93BDA9-6AC7-8240-4E21-C1E06BD018F3}"/>
              </a:ext>
            </a:extLst>
          </p:cNvPr>
          <p:cNvSpPr/>
          <p:nvPr/>
        </p:nvSpPr>
        <p:spPr>
          <a:xfrm>
            <a:off x="5938684" y="4168279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مِساحَةٌ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DE03D49E-7F80-FF28-B779-6C9964946431}"/>
              </a:ext>
            </a:extLst>
          </p:cNvPr>
          <p:cNvSpPr/>
          <p:nvPr/>
        </p:nvSpPr>
        <p:spPr>
          <a:xfrm>
            <a:off x="5938684" y="4927222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مُحيطٌ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1014C32-8EE5-AEB2-6FA7-2E2410C87511}"/>
              </a:ext>
            </a:extLst>
          </p:cNvPr>
          <p:cNvSpPr/>
          <p:nvPr/>
        </p:nvSpPr>
        <p:spPr>
          <a:xfrm>
            <a:off x="5884439" y="2169560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6583C089-CAFD-C953-CB50-1A941977A4C2}"/>
              </a:ext>
            </a:extLst>
          </p:cNvPr>
          <p:cNvSpPr/>
          <p:nvPr/>
        </p:nvSpPr>
        <p:spPr>
          <a:xfrm>
            <a:off x="5884437" y="289881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C921BCC5-0FF4-5203-9DD5-C4BF7DECF601}"/>
              </a:ext>
            </a:extLst>
          </p:cNvPr>
          <p:cNvSpPr/>
          <p:nvPr/>
        </p:nvSpPr>
        <p:spPr>
          <a:xfrm>
            <a:off x="5881464" y="361163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AE8D9E64-0DD3-D9D3-D460-C7FC7C348B84}"/>
              </a:ext>
            </a:extLst>
          </p:cNvPr>
          <p:cNvSpPr/>
          <p:nvPr/>
        </p:nvSpPr>
        <p:spPr>
          <a:xfrm>
            <a:off x="5881463" y="4429453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430AA804-2B43-9AA0-33E0-21E9338A3553}"/>
              </a:ext>
            </a:extLst>
          </p:cNvPr>
          <p:cNvSpPr/>
          <p:nvPr/>
        </p:nvSpPr>
        <p:spPr>
          <a:xfrm>
            <a:off x="588146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445DE75C-2AFD-57DD-1F0B-57D352C9B267}"/>
              </a:ext>
            </a:extLst>
          </p:cNvPr>
          <p:cNvSpPr/>
          <p:nvPr/>
        </p:nvSpPr>
        <p:spPr>
          <a:xfrm>
            <a:off x="4635575" y="217590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8E45BC81-20FC-4117-5499-659E0150B96D}"/>
              </a:ext>
            </a:extLst>
          </p:cNvPr>
          <p:cNvSpPr/>
          <p:nvPr/>
        </p:nvSpPr>
        <p:spPr>
          <a:xfrm>
            <a:off x="4616672" y="288652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C2DA4667-D621-057B-E0F6-668D7ECE55AC}"/>
              </a:ext>
            </a:extLst>
          </p:cNvPr>
          <p:cNvSpPr/>
          <p:nvPr/>
        </p:nvSpPr>
        <p:spPr>
          <a:xfrm>
            <a:off x="4635574" y="36362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FDB863FF-4522-47FC-216C-E8E4F3016C24}"/>
              </a:ext>
            </a:extLst>
          </p:cNvPr>
          <p:cNvSpPr/>
          <p:nvPr/>
        </p:nvSpPr>
        <p:spPr>
          <a:xfrm>
            <a:off x="4635402" y="4394737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6F5E723C-788F-2E6F-363D-B87115ADDEA7}"/>
              </a:ext>
            </a:extLst>
          </p:cNvPr>
          <p:cNvSpPr/>
          <p:nvPr/>
        </p:nvSpPr>
        <p:spPr>
          <a:xfrm>
            <a:off x="463540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C23215AF-7484-AFAF-06C2-2E3A64101D1A}"/>
              </a:ext>
            </a:extLst>
          </p:cNvPr>
          <p:cNvSpPr/>
          <p:nvPr/>
        </p:nvSpPr>
        <p:spPr>
          <a:xfrm>
            <a:off x="423193" y="1964687"/>
            <a:ext cx="4247722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Cube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5435BD7B-E34B-9CBD-0D45-80859309E9AF}"/>
              </a:ext>
            </a:extLst>
          </p:cNvPr>
          <p:cNvSpPr/>
          <p:nvPr/>
        </p:nvSpPr>
        <p:spPr>
          <a:xfrm>
            <a:off x="394833" y="2641758"/>
            <a:ext cx="4247722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9DDFBB8A-BE3D-8750-5DA6-33D20DF9F01A}"/>
              </a:ext>
            </a:extLst>
          </p:cNvPr>
          <p:cNvSpPr/>
          <p:nvPr/>
        </p:nvSpPr>
        <p:spPr>
          <a:xfrm>
            <a:off x="394832" y="3409776"/>
            <a:ext cx="4240741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Je calcule le périmètre d’un cercle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0B4158FA-642F-D632-BC3C-115C11F1BC63}"/>
              </a:ext>
            </a:extLst>
          </p:cNvPr>
          <p:cNvSpPr/>
          <p:nvPr/>
        </p:nvSpPr>
        <p:spPr>
          <a:xfrm>
            <a:off x="394834" y="4171799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Périmètre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EE2E9474-90DF-451B-A275-5191648A7CEE}"/>
              </a:ext>
            </a:extLst>
          </p:cNvPr>
          <p:cNvSpPr/>
          <p:nvPr/>
        </p:nvSpPr>
        <p:spPr>
          <a:xfrm>
            <a:off x="394834" y="4927222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Valeur</a:t>
            </a:r>
            <a:endParaRPr lang="ar-SA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F9778E-7628-6F92-E226-FE260C7CABF7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1CE5E7A-1CBA-A9BF-9E04-B6DDBE5FFC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A0C37DB-D7AD-6782-65D5-B9672AA69A8D}"/>
              </a:ext>
            </a:extLst>
          </p:cNvPr>
          <p:cNvCxnSpPr>
            <a:cxnSpLocks/>
          </p:cNvCxnSpPr>
          <p:nvPr/>
        </p:nvCxnSpPr>
        <p:spPr>
          <a:xfrm>
            <a:off x="4696798" y="2215678"/>
            <a:ext cx="1229409" cy="7393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A5170D-BC37-1071-1B68-56FB7F422815}"/>
              </a:ext>
            </a:extLst>
          </p:cNvPr>
          <p:cNvCxnSpPr>
            <a:cxnSpLocks/>
            <a:endCxn id="53" idx="1"/>
          </p:cNvCxnSpPr>
          <p:nvPr/>
        </p:nvCxnSpPr>
        <p:spPr>
          <a:xfrm>
            <a:off x="4680664" y="2918156"/>
            <a:ext cx="1216686" cy="15258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3D2EC19-5BEB-475B-146C-16E369A47490}"/>
              </a:ext>
            </a:extLst>
          </p:cNvPr>
          <p:cNvCxnSpPr>
            <a:cxnSpLocks/>
            <a:stCxn id="57" idx="3"/>
            <a:endCxn id="50" idx="3"/>
          </p:cNvCxnSpPr>
          <p:nvPr/>
        </p:nvCxnSpPr>
        <p:spPr>
          <a:xfrm flipV="1">
            <a:off x="4651461" y="2254598"/>
            <a:ext cx="1248865" cy="14666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09C3EFE-F041-6D7F-C60F-795956A00F8D}"/>
              </a:ext>
            </a:extLst>
          </p:cNvPr>
          <p:cNvCxnSpPr>
            <a:cxnSpLocks/>
            <a:stCxn id="64" idx="3"/>
            <a:endCxn id="44" idx="1"/>
          </p:cNvCxnSpPr>
          <p:nvPr/>
        </p:nvCxnSpPr>
        <p:spPr>
          <a:xfrm flipV="1">
            <a:off x="4670915" y="3664521"/>
            <a:ext cx="1267767" cy="15389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3F39A5B-83DB-0ED5-0368-EC10BC1018D3}"/>
              </a:ext>
            </a:extLst>
          </p:cNvPr>
          <p:cNvCxnSpPr>
            <a:cxnSpLocks/>
            <a:endCxn id="54" idx="5"/>
          </p:cNvCxnSpPr>
          <p:nvPr/>
        </p:nvCxnSpPr>
        <p:spPr>
          <a:xfrm>
            <a:off x="4661484" y="4413641"/>
            <a:ext cx="1312576" cy="8469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66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CE959-59F3-A1BC-4283-A8CAA8EF5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D176CDD-806F-C28D-1680-6C83F6AEE1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EA60C9B-7688-6BF0-EB54-9497E7996B7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07E84B4-A6AD-48E6-BEE2-91C171F3EE06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8326C36-022A-5188-1244-585AF25BE867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560E088-69E2-EC36-7A5F-4C3ED5804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70E1AF1-B0E8-DF89-06D4-AB112F3910DB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D3CAF2F-BAE8-1C54-47FF-E68A1446B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393682-701F-B393-2FD6-059B9271C036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إنشاء وقراءة وتأويل مبيان تكراري،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44E744E-5AD5-36AD-5F3F-1A29B36B987F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DBEC0D-AF75-9549-948E-1776FB0BD221}"/>
              </a:ext>
            </a:extLst>
          </p:cNvPr>
          <p:cNvSpPr txBox="1"/>
          <p:nvPr/>
        </p:nvSpPr>
        <p:spPr>
          <a:xfrm>
            <a:off x="3041549" y="419032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</a:t>
            </a:r>
          </a:p>
        </p:txBody>
      </p:sp>
    </p:spTree>
    <p:extLst>
      <p:ext uri="{BB962C8B-B14F-4D97-AF65-F5344CB8AC3E}">
        <p14:creationId xmlns:p14="http://schemas.microsoft.com/office/powerpoint/2010/main" val="423487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48C3-C7E3-F566-3256-F92AD39BB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195EAD2-C9BB-E889-11AA-C6F3ADBE14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1DB9CE-565C-4423-39DA-DDDEB7FA3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0C40FDC-E0D7-BBAC-8195-B84A04A912C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B668C4-5F88-6987-C435-60F734D968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DEF72B6-257B-1A09-4979-3A2CB5C09F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BD7914B-38C7-FBF6-2251-F0636332497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7F3F16D-8649-97E6-9B5E-B9D1F3951A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4AA3FED-1EB7-DAEB-C23A-190D31BFBB4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7D5B5AC-5774-443F-F3E7-704C7C7C3F4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9467FAF-BD07-B07E-662B-A973E0360B4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CD77BBD-0826-5430-A6D3-06D3F68BFC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BDEC0AB-BDB4-5C00-660C-DE933A1DA5A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959CB31-2565-681A-B251-CF71C45BC7CF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C815418B-43C6-1562-D0D0-01501D340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C9A9BD-6E31-904C-0E13-807347A32A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58082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A48C9-2C83-FD58-C4FC-E27B03772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1F9D5A-8B5B-B929-21C2-B37B9EA394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3381AA6-4330-6967-B42F-B5867E32B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AB62568-7435-F270-2FFE-63B3088D8E2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B63A110-AAFB-6E47-A12F-FE658EFF16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5E4CB34-D798-2F63-6407-281C607E38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9C50E40-2640-9EA1-A77A-EEF86D4C28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73BFF3A-173D-834C-3FAD-CFA763FD76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67F1B4F-5FEE-5C63-F175-8EABFEAFDD4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CDA7E65-0B2F-CDF8-8F69-6C10858ED5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E97339-7CFD-86B8-8427-750DB8EE8C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34166BC-4914-A680-AEB0-6E5619B81A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C72CDAB-EB33-823A-1ACB-F0CADBC1149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16266E2-C4A1-46FD-EA65-D8F9C364856E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أرسموا </a:t>
            </a:r>
            <a:r>
              <a:rPr lang="ar-S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وأجيبوا عن الأسئلة.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99A614-417E-EA0E-BC16-D63F72C899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77A221-6EE1-3444-ED5E-5756BAEF9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41" y="1878496"/>
            <a:ext cx="7856901" cy="462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E50A9-50D7-C668-EC71-5B655738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BE2F79-D4B5-C057-5493-60372C598D7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6988242-3337-D633-431D-8FCCF8A15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818926-A8DE-ED1A-B1F9-209C1524FBF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FD3A9DD-20DB-6FB4-14E0-70A41898C88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3720BE9-1817-E655-7F1A-6E0BE467D5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1956EA8-B007-4137-372A-64321CA8578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F1008D8-835A-D631-7BC7-5A3C9628DA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562C70-BBD2-43DD-8A76-AFD5D256D58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49AF1B-BFD1-CAAD-E089-8791027E1A4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4D32BBB-6CAB-4151-3229-7EAB1910E3C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D7B3BB9-381D-DD80-D618-A975C70A39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D4E487D-3226-DB3C-58B4-8E1396A12B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50D31A9-3953-422E-BCD5-81109427AB7F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DC134F-ABCF-9C63-E45F-F88923E08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DC2821-D035-6F4F-09FB-DC3F698B1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05" y="1920000"/>
            <a:ext cx="7856901" cy="44301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FCCF88-33E8-CE4C-41BC-8212BBDA6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06" y="1965525"/>
            <a:ext cx="3449620" cy="3940702"/>
          </a:xfrm>
          <a:prstGeom prst="rect">
            <a:avLst/>
          </a:prstGeom>
        </p:spPr>
      </p:pic>
      <p:sp>
        <p:nvSpPr>
          <p:cNvPr id="12" name="Rectangle: Rounded Corners 15">
            <a:extLst>
              <a:ext uri="{FF2B5EF4-FFF2-40B4-BE49-F238E27FC236}">
                <a16:creationId xmlns:a16="http://schemas.microsoft.com/office/drawing/2014/main" id="{208F03F5-264E-F160-339D-02BEBADD7B25}"/>
              </a:ext>
            </a:extLst>
          </p:cNvPr>
          <p:cNvSpPr/>
          <p:nvPr/>
        </p:nvSpPr>
        <p:spPr>
          <a:xfrm>
            <a:off x="4183846" y="4464872"/>
            <a:ext cx="2019968" cy="3187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+ 18 = 43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5">
            <a:extLst>
              <a:ext uri="{FF2B5EF4-FFF2-40B4-BE49-F238E27FC236}">
                <a16:creationId xmlns:a16="http://schemas.microsoft.com/office/drawing/2014/main" id="{A6ABEFAC-CD24-710E-B5BE-9CD9B537960D}"/>
              </a:ext>
            </a:extLst>
          </p:cNvPr>
          <p:cNvSpPr/>
          <p:nvPr/>
        </p:nvSpPr>
        <p:spPr>
          <a:xfrm>
            <a:off x="4114739" y="5033837"/>
            <a:ext cx="2130112" cy="3187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 + 24 = 50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BEF67BB2-021B-609B-208F-7D6DEDF76FE4}"/>
              </a:ext>
            </a:extLst>
          </p:cNvPr>
          <p:cNvSpPr/>
          <p:nvPr/>
        </p:nvSpPr>
        <p:spPr>
          <a:xfrm>
            <a:off x="4019936" y="3341080"/>
            <a:ext cx="618357" cy="3187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81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5">
            <a:extLst>
              <a:ext uri="{FF2B5EF4-FFF2-40B4-BE49-F238E27FC236}">
                <a16:creationId xmlns:a16="http://schemas.microsoft.com/office/drawing/2014/main" id="{7F1C697A-C5D5-782C-7272-1D7E8F8CE07E}"/>
              </a:ext>
            </a:extLst>
          </p:cNvPr>
          <p:cNvSpPr/>
          <p:nvPr/>
        </p:nvSpPr>
        <p:spPr>
          <a:xfrm>
            <a:off x="4019936" y="3712525"/>
            <a:ext cx="586612" cy="3187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87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4AF12BD-8A66-B3AF-FA2E-71CF8B541777}"/>
              </a:ext>
            </a:extLst>
          </p:cNvPr>
          <p:cNvSpPr/>
          <p:nvPr/>
        </p:nvSpPr>
        <p:spPr>
          <a:xfrm>
            <a:off x="4187117" y="5691982"/>
            <a:ext cx="2130112" cy="3187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87 - 81 = 6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5">
            <a:extLst>
              <a:ext uri="{FF2B5EF4-FFF2-40B4-BE49-F238E27FC236}">
                <a16:creationId xmlns:a16="http://schemas.microsoft.com/office/drawing/2014/main" id="{D4526116-0BBA-A9C0-C3CF-6834C05C46E3}"/>
              </a:ext>
            </a:extLst>
          </p:cNvPr>
          <p:cNvSpPr/>
          <p:nvPr/>
        </p:nvSpPr>
        <p:spPr>
          <a:xfrm>
            <a:off x="3155929" y="6257398"/>
            <a:ext cx="3796017" cy="2229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الفريق الفائز هو الفريق ب</a:t>
            </a:r>
            <a:endParaRPr lang="fr-MA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35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1F0E8-5BBC-A41F-0B31-5AB098FA3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E98D57B-891B-2E49-0825-73AF4CA6FD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4BE51C1-33F0-316A-6CD0-C571D6F6AD7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D854FD2-81B0-88F6-D4E1-46F0696F1759}"/>
              </a:ext>
            </a:extLst>
          </p:cNvPr>
          <p:cNvGrpSpPr/>
          <p:nvPr/>
        </p:nvGrpSpPr>
        <p:grpSpPr>
          <a:xfrm>
            <a:off x="1379913" y="2249227"/>
            <a:ext cx="6289211" cy="2801236"/>
            <a:chOff x="1845087" y="2237493"/>
            <a:chExt cx="579683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345B6E1-C709-498E-72D7-0A59DA8071EF}"/>
                </a:ext>
              </a:extLst>
            </p:cNvPr>
            <p:cNvSpPr/>
            <p:nvPr/>
          </p:nvSpPr>
          <p:spPr>
            <a:xfrm>
              <a:off x="1845087" y="2601942"/>
              <a:ext cx="570321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C164AD1-AFAD-4849-AE3E-235056592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38248" y="3912156"/>
              <a:ext cx="603678" cy="603678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83D7733-ED50-35FC-0194-2D8C5B83504E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5C1B5E0-124E-89BE-0409-B41ABF46AB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70A2DAE-0A7B-9374-68A7-D9DE31BFFB2C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950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•إنشاء وقراءة وتأويل مبيان تكراري،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97D8D35-D605-90B8-D99B-0F6D2F491F45}"/>
              </a:ext>
            </a:extLst>
          </p:cNvPr>
          <p:cNvSpPr txBox="1"/>
          <p:nvPr/>
        </p:nvSpPr>
        <p:spPr>
          <a:xfrm>
            <a:off x="2499782" y="358901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EF9C8D-7512-0A39-7A1E-4670B5844087}"/>
              </a:ext>
            </a:extLst>
          </p:cNvPr>
          <p:cNvSpPr txBox="1"/>
          <p:nvPr/>
        </p:nvSpPr>
        <p:spPr>
          <a:xfrm>
            <a:off x="3157098" y="415629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11652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FACD4-1D41-78DB-1720-B2A5B604C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880E45F-BA8A-BBA4-3E7D-1D14874288E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D5ABCC2-AB9C-80E1-82AC-C868575EC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9A4BC71-8099-2B73-D32F-6EE86787588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FF960D0-C0B8-AE90-9256-D2826DA96D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F2E64EB-1227-67BC-10F6-921B7833A7A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33F4278-ADAA-FD0B-65E5-3FE449733CE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70DB2CF-B9D5-8222-5E22-538544D570A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940C355-0739-88EE-2C4D-C6164F11191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086861D-98A3-73E6-0939-C4F783448E7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0273538-8970-6082-0A3D-9BA0EF73BEA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5BEA7AE-5010-0258-682C-DC6EB56C1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3A2D75D-EB95-8430-C6A6-D86BB8C16A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3747467-1610-2542-C338-DE06B01B3A71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112 (الجزء 1)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E6685-D66C-BAA8-6A12-F918C859C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AADC7D-C5DF-62B4-F7A9-24E44CD2B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004" y="1787226"/>
            <a:ext cx="3369757" cy="46257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461746-6B3A-390B-A5DB-79F54F74A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84" y="1787226"/>
            <a:ext cx="3549981" cy="462575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A2F7C0-A908-92D9-6F0C-F02224F35A2B}"/>
              </a:ext>
            </a:extLst>
          </p:cNvPr>
          <p:cNvSpPr/>
          <p:nvPr/>
        </p:nvSpPr>
        <p:spPr>
          <a:xfrm>
            <a:off x="4890052" y="2181597"/>
            <a:ext cx="2735030" cy="20922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3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C0BEC-C822-F733-77E5-1FDB88E8A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46B93D-7016-A22B-101C-AC11A301A16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E14E7ED-EF67-FD00-AC68-909A1361A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7437FFC-F2AA-F932-B063-BD60F21DFE8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866C498-0808-76C2-1AA5-0E8B0DC1EB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A94D122-AA5E-C907-44E3-E57448C1A9F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30A1B63-49EC-67D8-782D-4B1774A751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0F57AAB-A747-6529-FE1A-BFDF0D8C0A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8A06708-DA1E-ABFA-3F11-A5C91F0A299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5CAC8E2-CDFA-106D-B043-5F311691BD5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5BC27DC-8927-A8B8-33EF-0ECCEDADF93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4B784C3-DE0B-17EA-B9B8-0BC68D84BF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36AE60B-86E4-D946-C100-87D95205BC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F11A60-00EF-7290-6857-BFBA1ACEF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83A0FB-FDA7-6EFA-2518-8D5DC8F70BC9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7337264-F72C-BE69-790B-76BFE8F5E2E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2598A65-BC24-4E33-84D5-99C68AC41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2C099D9-643C-52BE-7E26-EA7530295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B024B8C-592E-49A9-A802-84EA056EC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DCBABA-44F2-27A6-0BDF-C7174538C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668" y="1892245"/>
            <a:ext cx="5393963" cy="431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A5285-BC0A-1B15-9CF4-66F00B0A5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F602675-686B-D3E5-FA2B-861D04C5BC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DB6F38E-677B-9D32-631B-9439998BA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670CAA9-4559-23CE-4A6D-3CA2A589D0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06D16E5-CBF5-6FFD-BC81-CCB831B87E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268FCE-D519-664A-229B-0FA0D880CD8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A9CA70E-0FCE-B3DD-DB6C-0529C720BC5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0992D79-F12F-E462-4A58-AA031C94ACD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84D62FF-7869-11A4-82E4-83C241AF7B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8CEBAEE-2015-5D9C-3A54-5151C4B66E8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B917A1-451E-DE67-0BEB-AA669F1BD4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BB04AF9-62CD-35B6-C742-DC63749E9F1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BDD3AB-70D1-15AB-4398-7C30AA84F68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28FB2CC-30EF-85E5-76E2-84263F44D399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FDCE208-5C7F-2FFD-1180-04BD90F11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32ED20-0809-66ED-7F27-43F9E387E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2" y="1699931"/>
            <a:ext cx="6902420" cy="463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6DF03-3136-E605-252A-A7689DD1B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0C9E6D8-7274-6AC0-0598-FFA92B97594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56E1AF0-4A35-B843-A5E1-92BD5C1B3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51A24C7-D5DF-B808-C622-6E00E97EB2E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621B800-370E-FE7F-43BD-4092F86BF49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1763D23-C947-067B-CBA8-F9A36A3BA9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113BA48-8BF2-85F7-97E1-72C14DF2D7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4D7A311-714D-2CD7-F724-0D479E7CA31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401303-D598-A711-EF75-EF021C1A368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6579721-8D67-E2D9-0EDD-FABAE6AF73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8BB23E-3341-5F9E-8E47-4DD2230930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0CABB54-5BFA-8009-A39E-0B449620C3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35AFCF1-3963-6244-C870-00311B708C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31258-14D4-8163-61FA-C39831CBA957}"/>
              </a:ext>
            </a:extLst>
          </p:cNvPr>
          <p:cNvSpPr txBox="1"/>
          <p:nvPr/>
        </p:nvSpPr>
        <p:spPr>
          <a:xfrm>
            <a:off x="92760" y="87010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AC9C1B-F655-D7D1-A8B3-5B3EDFD76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1AF17F1-719D-454B-2CF0-B56CEA893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21" y="1936650"/>
            <a:ext cx="7925487" cy="45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6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5339D-17FB-0457-599D-87D49B9D3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BCB8025-D4A7-AE3F-8D1F-70B31F59AE7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1DAD732-2CA0-B1EE-260E-9A9873278E2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233CE53-F95A-798B-9ECD-A17F4DB2118E}"/>
              </a:ext>
            </a:extLst>
          </p:cNvPr>
          <p:cNvGrpSpPr/>
          <p:nvPr/>
        </p:nvGrpSpPr>
        <p:grpSpPr>
          <a:xfrm>
            <a:off x="-1" y="2378970"/>
            <a:ext cx="8377981" cy="3008040"/>
            <a:chOff x="505875" y="2414572"/>
            <a:chExt cx="7117959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AD072F8-DCFA-17AB-97B4-2A743012F14A}"/>
                </a:ext>
              </a:extLst>
            </p:cNvPr>
            <p:cNvSpPr/>
            <p:nvPr/>
          </p:nvSpPr>
          <p:spPr>
            <a:xfrm>
              <a:off x="1232438" y="2601942"/>
              <a:ext cx="6315859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10E78D7-87F4-8D5F-684B-6E1F26B71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07011" y="341598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0CDDF5A-C77E-F43C-08A3-759D81B16018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1A7A26C-0D36-C282-E5EC-8B0A2299C6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882C1EE-725F-0D59-F3E3-BED829FBD3D4}"/>
                </a:ext>
              </a:extLst>
            </p:cNvPr>
            <p:cNvSpPr txBox="1"/>
            <p:nvPr/>
          </p:nvSpPr>
          <p:spPr>
            <a:xfrm>
              <a:off x="505875" y="2963847"/>
              <a:ext cx="7117959" cy="4061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وضعيات مسائل (وضعيات الضرب والقسمة)؛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F322E0F-65FC-F8BF-4F15-AE5B165EDEEF}"/>
              </a:ext>
            </a:extLst>
          </p:cNvPr>
          <p:cNvSpPr txBox="1"/>
          <p:nvPr/>
        </p:nvSpPr>
        <p:spPr>
          <a:xfrm>
            <a:off x="2802781" y="382444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BFF265-D3AA-306D-1FC1-01F29DB95B2E}"/>
              </a:ext>
            </a:extLst>
          </p:cNvPr>
          <p:cNvSpPr txBox="1"/>
          <p:nvPr/>
        </p:nvSpPr>
        <p:spPr>
          <a:xfrm>
            <a:off x="3470579" y="439741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96266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245DB-F170-DBA1-A151-1C313083A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3109544-70D0-D555-735E-B83DE481D4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8D2FBB1-B5CC-694E-1CFB-29B35335A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33232C2-A4D6-8E6B-639F-631D789A3A0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46FE78E-5642-50F5-BDAB-2BC812E104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4D3029F-9B1A-A663-B9C0-ED7D41CAE4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08D2983-D37C-7BA6-1DC1-410B261D619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D7FDC86-70D3-A1C5-3DD2-17EE768ED5C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EAD1534-8D42-4494-34CA-E749DD3C354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A392969-5482-582D-80F6-EF56E9DE81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768E92D-7CC6-92EE-6AE2-C8800815C5D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B2EB212-DFA0-29D7-C56D-359A4D0BA5E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B508E40-CDF3-ED31-289F-55E292C147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FA6913C-F3CC-90C4-1925-057312BE3D3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79BDCE-EBB8-624F-6A48-DD11053163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D2E981-B4CB-A860-6E32-DD5324A5BE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15269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08413-DC39-822C-2454-96B096F40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96A403B-6A5E-2A20-4C32-7CA1D6CDB8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FE35CF1-060B-271B-22A3-B6B98AEE6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1BFB30E-EC05-ED84-7859-1D064AEE56D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E31B29C-8084-FF3C-A6CA-75422349EB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076E655-BD6F-2B44-B52C-9255E5F760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BFEEFA3-9BB1-C624-D39B-1B6A3039F2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84181A0-9A21-AC94-E9FA-75A381C169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F29D729-2D33-5584-7B75-15342F27104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71986DD-EBF8-26BD-CA5F-C399051A5E0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CAF5EE1-51A2-1BCD-14C3-62755A9C0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6DE45BE-6307-CCD4-4556-D68E7CB4195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6808BCB-EA49-49B0-F414-C137D6EF83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3F2B9DA-F00A-3F67-61DA-302853A918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7E1534C-D0C6-2664-357F-DB4B722AF0D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A7EE2194-3EED-0A76-1809-4C8D4CF5F39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6644C158-57B8-9882-A336-30BC18C97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BAB3FF57-EF31-1FC3-EAAE-8EAC5F493A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0776DD8-8668-17F1-40A9-E58C99BAD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48" y="2003470"/>
            <a:ext cx="7870448" cy="439319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8B4828-72CB-40B4-7227-3FFB704C8048}"/>
              </a:ext>
            </a:extLst>
          </p:cNvPr>
          <p:cNvSpPr/>
          <p:nvPr/>
        </p:nvSpPr>
        <p:spPr>
          <a:xfrm>
            <a:off x="432148" y="2123341"/>
            <a:ext cx="7817330" cy="1554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ar-SA" sz="2400" dirty="0">
                <a:solidFill>
                  <a:schemeClr val="tx1"/>
                </a:solidFill>
              </a:rPr>
              <a:t>قَسَّمَ أَمينُ مَكْتَبَةٍ 1200 كِتابًا عَلى 30 رَفًّا بِالتَّساوِي. </a:t>
            </a:r>
          </a:p>
          <a:p>
            <a:pPr algn="ctr">
              <a:buNone/>
            </a:pPr>
            <a:r>
              <a:rPr lang="ar-SA" sz="2400" dirty="0">
                <a:solidFill>
                  <a:schemeClr val="tx1"/>
                </a:solidFill>
              </a:rPr>
              <a:t>كَمْ عَدَدُ الْكُتُبِ الَّتي تَمَّ وَضْعُها في كُلِّ رَفٍّ؟</a:t>
            </a:r>
          </a:p>
        </p:txBody>
      </p:sp>
    </p:spTree>
    <p:extLst>
      <p:ext uri="{BB962C8B-B14F-4D97-AF65-F5344CB8AC3E}">
        <p14:creationId xmlns:p14="http://schemas.microsoft.com/office/powerpoint/2010/main" val="94509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632F2-2452-9FA5-F8BD-64A2AA576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215F17-609E-B6EB-1691-C521C654BE2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75B91B4-0641-42AC-0429-785F10A23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809B7C4-961C-1827-509D-4C4A5264DFB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FA9D2A7-D06F-F85D-586A-01381BBBECB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9BEFFEB-E332-90C9-147F-53F6033C82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873F71B-B10F-A7F3-6AC9-4F75B97EF3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ABE8B9B-420D-D926-FF69-77D8F5CA986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FF34906-96B4-1651-339B-95D9645D42B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7B93C37-C142-9707-9FDD-FBEB021693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1C40E5A-72D2-1C4D-0B51-6B4B1EB08A6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DFC74EC-4360-92BB-D7B4-7023E3C03ED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82BA321-D65A-0E70-7664-5FE97748BF7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Groupe 8">
            <a:extLst>
              <a:ext uri="{FF2B5EF4-FFF2-40B4-BE49-F238E27FC236}">
                <a16:creationId xmlns:a16="http://schemas.microsoft.com/office/drawing/2014/main" id="{70E44813-AE2A-5F56-C708-176C3BA5E9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8620B40A-3DB1-6CA5-9630-22F98FD08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E3AC83B4-EA96-E6B7-6F27-B7A47990E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546713-0912-82C4-4C52-657389730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DA016DF-1A6F-91CA-0A2F-C9E9B2291BF1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98AA2B-0109-A257-136D-5D2E3875E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38" y="1869703"/>
            <a:ext cx="7876715" cy="4389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6993BA-ACB6-0E64-061E-58FC6ACEB0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365" y="4054626"/>
            <a:ext cx="2981202" cy="20301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74D6BC1E-4A4C-C656-37AF-E631FE67D2CA}"/>
                  </a:ext>
                </a:extLst>
              </p:cNvPr>
              <p:cNvSpPr/>
              <p:nvPr/>
            </p:nvSpPr>
            <p:spPr>
              <a:xfrm>
                <a:off x="4939946" y="4473386"/>
                <a:ext cx="2685136" cy="37407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÷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SA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ar-SA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74D6BC1E-4A4C-C656-37AF-E631FE67D2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946" y="4473386"/>
                <a:ext cx="2685136" cy="374073"/>
              </a:xfrm>
              <a:prstGeom prst="roundRect">
                <a:avLst/>
              </a:prstGeom>
              <a:blipFill>
                <a:blip r:embed="rId7"/>
                <a:stretch>
                  <a:fillRect l="-454" b="-98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1C4F60A-4A17-DC7E-959A-632A65749667}"/>
              </a:ext>
            </a:extLst>
          </p:cNvPr>
          <p:cNvSpPr/>
          <p:nvPr/>
        </p:nvSpPr>
        <p:spPr>
          <a:xfrm>
            <a:off x="4705095" y="5702780"/>
            <a:ext cx="3474540" cy="37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عدد الكتب التي وضعت في كل رف هو : 40 كتابا</a:t>
            </a:r>
          </a:p>
        </p:txBody>
      </p:sp>
    </p:spTree>
    <p:extLst>
      <p:ext uri="{BB962C8B-B14F-4D97-AF65-F5344CB8AC3E}">
        <p14:creationId xmlns:p14="http://schemas.microsoft.com/office/powerpoint/2010/main" val="16495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F29F4-7634-50AF-BDDA-1FE3C9DD3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9732A6-A227-3196-CF58-6D0D38F8F8B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D39C26C-D7F0-F68A-C97E-66D7CD17E08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57FCFCE-C4AE-600E-76DD-D21647BC8BD2}"/>
              </a:ext>
            </a:extLst>
          </p:cNvPr>
          <p:cNvGrpSpPr/>
          <p:nvPr/>
        </p:nvGrpSpPr>
        <p:grpSpPr>
          <a:xfrm>
            <a:off x="-1" y="2378970"/>
            <a:ext cx="8377981" cy="3008040"/>
            <a:chOff x="505875" y="2414572"/>
            <a:chExt cx="7117959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DDBD116-750F-FBE2-0F24-1F1B350ABB3F}"/>
                </a:ext>
              </a:extLst>
            </p:cNvPr>
            <p:cNvSpPr/>
            <p:nvPr/>
          </p:nvSpPr>
          <p:spPr>
            <a:xfrm>
              <a:off x="1232438" y="2601942"/>
              <a:ext cx="6315859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4F9A6D4-EB04-0722-53B5-C39712F34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07011" y="341598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8E6482E-FDF4-F65D-58DD-98026E20190E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12A2F7D-A441-E1C8-8826-0C1A3598A3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279EDD-B506-5552-312F-60D6FCE1F106}"/>
                </a:ext>
              </a:extLst>
            </p:cNvPr>
            <p:cNvSpPr txBox="1"/>
            <p:nvPr/>
          </p:nvSpPr>
          <p:spPr>
            <a:xfrm>
              <a:off x="505875" y="2963847"/>
              <a:ext cx="7117959" cy="8242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•حل وضعيات مسائل (وضعيات الضرب والقسمة)؛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6E7757B-F371-56EA-6BCF-F4ED6ED28F4C}"/>
              </a:ext>
            </a:extLst>
          </p:cNvPr>
          <p:cNvSpPr txBox="1"/>
          <p:nvPr/>
        </p:nvSpPr>
        <p:spPr>
          <a:xfrm>
            <a:off x="2802781" y="382444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80DFE5-A050-EEDD-0E32-508081CE0838}"/>
              </a:ext>
            </a:extLst>
          </p:cNvPr>
          <p:cNvSpPr txBox="1"/>
          <p:nvPr/>
        </p:nvSpPr>
        <p:spPr>
          <a:xfrm>
            <a:off x="3470579" y="439741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209308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34E3B-DBDF-18B5-6CC7-EF0DF6884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C26738-8388-51D8-6CC4-4629F34866E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16E84F1-F432-BBC7-DEFC-FD5E1615B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E262F68-5262-C129-1D19-5CB008F0D73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48C4FCF-E7C9-61E3-C80D-8B303FB8D8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92EF95-164F-3B51-CDC3-988C49739B1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CF835B8-9157-1A42-A69F-A3476645CA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27AB303-2CB9-BA07-5C15-8A27CDBEBBC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81CC4CA-F16A-8CA3-E2A3-70D0BF24DE2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7CD3B37-8BF9-EDD5-D0FE-5652CC57CB6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66C1F3-DDC9-E898-AE4F-CFB06A3BAC8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BFDDD65-FA9D-172D-4766-9A9AE99886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9F62084-1E07-F533-D0EB-AB401676FA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54FD7B3-B03A-F60B-A70A-A5D863063016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271E43-D647-E093-FEFE-A0075F897B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87F1A-41E5-7045-7376-881A48038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1517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1BCA9-7047-0C5D-0D04-F20D2BCFA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BA2035D-7957-0110-FC87-AD15BEB3444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31673E7-5F59-D209-1DA6-53AB60DDE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172158A-B98B-7887-EB51-CD0FF79717D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1D8D652-F625-5092-F426-1DB2E76B40C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8A22502-A2D7-6066-482B-7A0C72324F9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5ED6E47-E66D-62AD-3EEA-6C95436F56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3145602-72FB-F7D0-F004-9F51514E2FB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35626C3-7A87-E37C-BAD7-55E03BE168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48D9F28-7B1F-2221-3CE4-E065F12F410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B8AA995-17A3-2890-44A6-A9B4305160B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AE9129F-1181-F51A-AA11-D9B86243FA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2CF4102-D210-D7D2-51C3-D16C6F6628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BE347A2-397A-8FC9-2B93-B9843EFCB79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F8E0EBF-8ECE-E37F-B275-B587D15E8A05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28152796-A7CB-6D3A-D426-3C7FB48306E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47C08DD-CE5A-4A21-5CFB-70357FC01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87646346-D26C-6850-1DC3-DE6A8A41D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21CDB0-5EC6-5283-2F9A-0FADD78F4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1969745"/>
            <a:ext cx="7876715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CD07-9E77-1E16-0D82-AB789F7AB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4073599-831B-CE26-7865-5B67A337E82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2F5F5D9-ECB7-05DE-B513-7EEAFE2F3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F255EC0-3EC0-D247-74CD-4B1C9A5EAE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C4BE348-2533-52E3-B8C9-54E4EE0C5C1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D86C026-9022-D514-BAAC-16641FCAFB2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CB72C36-F409-DD63-3A14-CAB554FB271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A4E4B59-C157-CCB6-0BF7-9B850A5342F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80E5FA5-113C-D4FF-2F0B-4E60D5DC9FF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99A76F2-7F81-8C98-4DF9-D393176EE3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D3C58AD-BF7B-D1D3-522B-64A63FC7A6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EA0138F-5456-7CE8-9F44-26D9F41416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D29B344-D1A3-EA5B-4A41-09B0F48B3EC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F4FF0-C040-E3CE-398E-0514DBE80E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5C5D6CE-38EE-B699-B99B-43EE6DDFD3A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قوموا بحل المسألة التالية، لديكم 5 دقائق.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1924D950-F814-DF67-FCC2-DAF290C5E3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B8C653B3-9466-5090-6C2D-FEC3D0C4A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7940C335-D95F-991C-0959-5EE2499229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7A87E64-80B7-F831-72F9-8251893A5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1969745"/>
            <a:ext cx="7876715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9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2CFFF-F805-71C5-3B34-8D1228660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F07B4E3-D8BA-787C-93C8-D629D889E66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813473A-A8BC-EC2A-3826-3C29F90E4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044444B-6AEA-CEF8-5270-457D0917827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701AAE-3C2E-C906-B789-D9FFEBAB80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3DB5FF-9812-D405-D117-869FCB81AE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6A7AB69-5758-F25F-EEC4-BBD2F0699D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4CF89A0-DEF5-249F-1DC3-FE3CB5F058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3CC2C84-A261-B86C-0596-E0F1DF0918B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E03A9B4-41E8-F428-6755-F2D94D4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5495C65-E530-D301-9111-3AC618B8AA1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CDFE915-E611-42B1-7115-5AE6DAFEF2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CBC064-D787-B8BB-5120-FD5E502D898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35812B-3960-92C3-A5B8-22605F9C4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67EFC9-3526-7FFA-199E-5D9238A1B0FF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48F10B15-BE84-ABC1-A7AD-EEDFB718CFF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A921658C-A5BD-D70E-008F-51EAEE07F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D4B9BCB-D6AA-FF63-E34E-6630716D7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4AF51C6-0059-CF60-7A25-26C0D74AB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DDEC33-9C16-3B35-E0A0-32091B33B7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07" y="2882347"/>
            <a:ext cx="4865789" cy="27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2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C8219-D074-4BF7-748B-CE4F7457F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79D5A2E-1A03-6367-F412-D2AD9D3AD5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45A4597-A4F4-0BB7-9011-6EAE07C43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7C89E2B-4DC6-5584-7EAC-2A480823FF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1408116-1C5A-2A60-B11D-B0CE7461224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63C1513-E383-AD56-8C8E-FF4D5A75A48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C91619E-71CC-1499-F4FA-23B65B477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9AB2428-1D4B-37E7-2010-C6DE0340F39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BC2667-A502-2316-88D7-ADAD7D279C0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92D084-5CD3-1FF7-DFB4-F53A5C5BDC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714CB1A-C55F-2F74-045C-9D7BCD5BE9D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FC83362-BE6B-EC65-E73B-768C683987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8C9CB20-ED97-ADAC-DB75-F0F541B36D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583FB91C-D0F6-335A-18D1-D6C74D854D06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06AE896A-DA26-4A1A-9755-D939B3087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444C54-13D3-B3D1-A3D7-BED68684B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38" y="1849237"/>
            <a:ext cx="7876715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2DBEA-5B31-575E-6A81-466B0B2FF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A372C9-4F0D-5C54-8F86-18F0E9E09D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82A9529-2626-1E50-EEDF-35B1AC4B0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C87FCE8-B522-9DF8-0236-33CBFB05E34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90457AB-7103-866A-79A0-C46405841E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6AB3A60-E9BA-E106-9C93-F00B5EA6926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504367C-CCA3-D875-C053-727B7FD9A7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95DE20E-5B2F-5DFB-F800-BE7DECF0917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2946A19-FBAB-59CE-3E0C-00F4453A51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DECEA4D-5937-1F5A-F51E-E09F396B456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73F4395-25F1-482E-0C9B-F6B826F04E4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B2CB9F9-E3E1-6F64-5001-5392AEEFED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AF8948A-B610-0675-071B-81FBB42F134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ECCCBE-E32B-CB7A-6284-B016B3E17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873E1-41F6-B987-F1C8-8568154E3FEA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خمس دقائق.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7CEEDE0D-36AB-C493-D672-1F0D4F399B2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3DFD7ED1-3A34-A6A5-31BC-49C48CDFC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31284E6E-9160-8F85-D97D-DA0BABF51B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16DCEDD-611C-4486-B743-0F679B72A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1787226"/>
            <a:ext cx="7876715" cy="46334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7ED8F5-7790-47A7-E4CA-97C536B11C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62" y="4004189"/>
            <a:ext cx="2981202" cy="20301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27C6757-9DB5-8A46-20D5-E79D7B08501D}"/>
                  </a:ext>
                </a:extLst>
              </p:cNvPr>
              <p:cNvSpPr/>
              <p:nvPr/>
            </p:nvSpPr>
            <p:spPr>
              <a:xfrm>
                <a:off x="4939946" y="4473386"/>
                <a:ext cx="2685136" cy="37407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2 400 </a:t>
                </a:r>
                <a14:m>
                  <m:oMath xmlns:m="http://schemas.openxmlformats.org/officeDocument/2006/math">
                    <m:r>
                      <a:rPr lang="ar-SA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𝟒𝟎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ar-SA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4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𝟔𝟎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27C6757-9DB5-8A46-20D5-E79D7B0850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946" y="4473386"/>
                <a:ext cx="2685136" cy="374073"/>
              </a:xfrm>
              <a:prstGeom prst="roundRect">
                <a:avLst/>
              </a:prstGeom>
              <a:blipFill>
                <a:blip r:embed="rId7"/>
                <a:stretch>
                  <a:fillRect t="-22951" b="-508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2AD15E-50F8-C409-53D0-EB77BACB765B}"/>
              </a:ext>
            </a:extLst>
          </p:cNvPr>
          <p:cNvSpPr/>
          <p:nvPr/>
        </p:nvSpPr>
        <p:spPr>
          <a:xfrm>
            <a:off x="4705095" y="5702780"/>
            <a:ext cx="3474540" cy="37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عدد الزجاجات التي تم وضعها في كل صندوق هو : 60 زجاجة</a:t>
            </a:r>
          </a:p>
        </p:txBody>
      </p:sp>
    </p:spTree>
    <p:extLst>
      <p:ext uri="{BB962C8B-B14F-4D97-AF65-F5344CB8AC3E}">
        <p14:creationId xmlns:p14="http://schemas.microsoft.com/office/powerpoint/2010/main" val="319614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A01AC-8B5D-35C7-D9F8-378224B6E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B358DBF-3C8E-A7B4-10E3-A98904260C4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19DB12F-9CA0-B017-7134-6704C02E886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025433E-5D7E-5F43-3123-C51D811358A6}"/>
              </a:ext>
            </a:extLst>
          </p:cNvPr>
          <p:cNvGrpSpPr/>
          <p:nvPr/>
        </p:nvGrpSpPr>
        <p:grpSpPr>
          <a:xfrm>
            <a:off x="-1" y="2378970"/>
            <a:ext cx="8377981" cy="3008040"/>
            <a:chOff x="505875" y="2414572"/>
            <a:chExt cx="7117959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B1B47E7-6DC2-762D-675F-4B98B67A5E38}"/>
                </a:ext>
              </a:extLst>
            </p:cNvPr>
            <p:cNvSpPr/>
            <p:nvPr/>
          </p:nvSpPr>
          <p:spPr>
            <a:xfrm>
              <a:off x="1232438" y="2601942"/>
              <a:ext cx="6315859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4492962-6DCF-6E59-93BF-6E668DC59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07011" y="341598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F7FEDDC-7650-E7CE-38B8-A7E6E18D8CEA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A2D32A3-392A-8EDF-7884-001F9B8A66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9C65A30-BC2B-8155-D5A5-1D81DF386046}"/>
                </a:ext>
              </a:extLst>
            </p:cNvPr>
            <p:cNvSpPr txBox="1"/>
            <p:nvPr/>
          </p:nvSpPr>
          <p:spPr>
            <a:xfrm>
              <a:off x="505875" y="2963847"/>
              <a:ext cx="7117959" cy="4183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وضعيات مسائل بالأعداد الكسرية 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E089AD8-2C7B-B090-62AE-C053C6A9DC74}"/>
              </a:ext>
            </a:extLst>
          </p:cNvPr>
          <p:cNvSpPr txBox="1"/>
          <p:nvPr/>
        </p:nvSpPr>
        <p:spPr>
          <a:xfrm>
            <a:off x="2802781" y="382444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4B4B1E-E1D4-FF32-6D3C-3A969E46AE42}"/>
              </a:ext>
            </a:extLst>
          </p:cNvPr>
          <p:cNvSpPr txBox="1"/>
          <p:nvPr/>
        </p:nvSpPr>
        <p:spPr>
          <a:xfrm>
            <a:off x="3470579" y="439741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51279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F9CAE-800D-1F47-DDB8-3844EA024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1565D93-3325-201E-C3BA-8ED40A4D618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EE7C295-16F2-7493-6469-2C67BB255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98C862C-DE77-183A-B2D4-A04CD26BCDF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F12D425-1BFD-1F6E-E0C1-A88F63BBD10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4886DB9-0F8C-6505-EE1E-E0A679D176F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707BCF8-9A91-2D45-8AB8-DFD8C69E04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03C83B0-606A-296C-7F27-7CE27D09209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274CDEA-BEBC-C8E3-FF6B-016089BEFB6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992A2A0-ED29-BC7D-0128-8C7BBA98F09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83875A8-BFB0-BC59-AB90-C99BBF1A2D8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3C06A3E-0CDA-8CBD-34D9-E8F7AE6843A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0939D04-D59E-9A4B-4E98-52EE19010E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BCEAF90-C2B8-328F-8C9E-07A2655C8162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5949A-50D1-72DA-1B3E-497413D52D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DA7F12-93A8-7BE8-186D-791FCAB509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83791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13E2D-5087-857B-817D-661E5DFE7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B751896-1DA6-A9E6-3A69-EDF6593B0A5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B8CD2D6-854F-8116-E350-9E442539A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A638BB1-6409-3CA1-5D6A-47CF5B15A98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4F13B4C-B2FC-5638-496C-B53B6A7167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936D1EB-CE37-A20D-6076-755CB0F05D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98E199D-73B5-A7EE-556F-257ACF5555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A2F7AE-DDB3-A693-3D93-5CD9F6C3771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C8AAFB6-7B5C-A58D-1702-6A4A4803C83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4EE5A54-5E3D-A8AA-DD8B-68F3C54A227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8EB1DCE-F9D0-582A-E7B8-124E46CDEFF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2540622-A651-0ED0-0207-5446D64D582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E1BA1B7-8D07-62FC-C161-4BE2DAD3BF9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6CF2DC3-23CA-CFFB-204A-4CE017AA03E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13DA837-57A0-8D16-14EA-1D45C6867A26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DEB8D844-1B44-AB31-A55D-7BF652E1564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1DD25E8-9E3D-66D7-7893-B408AB229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81B61E22-81C3-0EC0-31A6-6757900FFF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793C64D-B43C-F219-FEBE-36EBBF5AE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48" y="2003470"/>
            <a:ext cx="7870448" cy="43931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ED6AFCFE-C404-64AC-493E-25CDE7BC67CA}"/>
                  </a:ext>
                </a:extLst>
              </p:cNvPr>
              <p:cNvSpPr/>
              <p:nvPr/>
            </p:nvSpPr>
            <p:spPr>
              <a:xfrm>
                <a:off x="432148" y="2123341"/>
                <a:ext cx="7817330" cy="155413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None/>
                </a:pPr>
                <a:r>
                  <a:rPr lang="ar-SA" sz="2400" dirty="0">
                    <a:solidFill>
                      <a:schemeClr val="tx1"/>
                    </a:solidFill>
                  </a:rPr>
                  <a:t>اشْتَرى أَمينُ مَكْتَبَةٍ 300 قِصَّةٍ جَديدَةٍ لِلتَّلَاميذِ.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 مِنْها قِصَصٌ عِلْمِيَّةٌ، وَ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 مِمّا تَبَقّى قِصَصٌ تارِيخيَّةٌ، وَالْباقي قِصَصُ مُغامَراتٍ. ما هوَ عَدَدُ قِصَصِ الْمُغامَراتِ الَّتي اشْتَراهَا أَمينُ الْمَكْتَبَةِ؟</a:t>
                </a:r>
              </a:p>
            </p:txBody>
          </p:sp>
        </mc:Choice>
        <mc:Fallback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ED6AFCFE-C404-64AC-493E-25CDE7BC67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48" y="2123341"/>
                <a:ext cx="7817330" cy="1554137"/>
              </a:xfrm>
              <a:prstGeom prst="roundRect">
                <a:avLst/>
              </a:prstGeom>
              <a:blipFill>
                <a:blip r:embed="rId6"/>
                <a:stretch>
                  <a:fillRect l="-156" b="-1938"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802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AE566-B6A0-78F5-00C0-D03A6DFE5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A4765E8-91E8-4391-5FD8-FBF0D6FDF93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88EF35F-9D52-04ED-639F-E23DA9608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E7EA42B-CA0A-3EFC-F3AB-81E44FEEF34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5B56CE5-42CA-D3D2-1642-38381DF5E3A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826E944-FBFD-B2D7-56D8-5C662556D02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7B3732-80E9-5C6D-0D3A-06995BC37F3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391782D-1453-8894-D9D5-02DFD838934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393DCE0-FEE3-201F-9096-C4EC1848A3F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9553BA3-5F64-0697-32F1-A14F454B762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C21F82F-1391-925C-E84D-4DEA903EAA8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5F7DF03-F732-B28F-E76B-167FA076B7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25DE130-D11A-986C-822C-6A1D2F098B1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Groupe 8">
            <a:extLst>
              <a:ext uri="{FF2B5EF4-FFF2-40B4-BE49-F238E27FC236}">
                <a16:creationId xmlns:a16="http://schemas.microsoft.com/office/drawing/2014/main" id="{14FD75BE-FB2D-AF80-92A0-3F74800074C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0897D120-7087-1AD4-FB83-9846B8C19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8AF7B244-6C25-F29E-000A-7C864DF6A5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B7DF64-7DFA-0FE6-89E8-9F9999488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A0FA2B5-BAD0-F83A-6E5A-D33F629E8D1B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B8AC3B-C356-3691-9B0D-1E40A006E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38" y="1842971"/>
            <a:ext cx="7870448" cy="43931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0AC5105-0095-B7E0-F6B9-FE9D565E40D1}"/>
                  </a:ext>
                </a:extLst>
              </p:cNvPr>
              <p:cNvSpPr/>
              <p:nvPr/>
            </p:nvSpPr>
            <p:spPr>
              <a:xfrm>
                <a:off x="593138" y="1962842"/>
                <a:ext cx="7817330" cy="155413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None/>
                </a:pPr>
                <a:r>
                  <a:rPr lang="ar-SA" sz="2400" dirty="0">
                    <a:solidFill>
                      <a:schemeClr val="tx1"/>
                    </a:solidFill>
                  </a:rPr>
                  <a:t>اشْتَرى أَمينُ مَكْتَبَةٍ 300 قِصَّةٍ جَديدَةٍ لِلتَّلَاميذِ.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 مِنْها قِصَصٌ عِلْمِيَّةٌ، وَ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SA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SA" sz="2400" dirty="0">
                    <a:solidFill>
                      <a:schemeClr val="tx1"/>
                    </a:solidFill>
                  </a:rPr>
                  <a:t> مِمّا تَبَقّى قِصَصٌ تارِيخيَّةٌ، وَالْباقي قِصَصُ مُغامَراتٍ. ما هوَ عَدَدُ قِصَصِ الْمُغامَراتِ الَّتي اشْتَراهَا أَمينُ الْمَكْتَبَةِ؟</a:t>
                </a:r>
              </a:p>
            </p:txBody>
          </p:sp>
        </mc:Choice>
        <mc:Fallback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0AC5105-0095-B7E0-F6B9-FE9D565E40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38" y="1962842"/>
                <a:ext cx="7817330" cy="1554137"/>
              </a:xfrm>
              <a:prstGeom prst="roundRect">
                <a:avLst/>
              </a:prstGeom>
              <a:blipFill>
                <a:blip r:embed="rId6"/>
                <a:stretch>
                  <a:fillRect l="-156" b="-1550"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E6109216-9929-2106-C73E-C05F58C67DA2}"/>
                  </a:ext>
                </a:extLst>
              </p:cNvPr>
              <p:cNvSpPr/>
              <p:nvPr/>
            </p:nvSpPr>
            <p:spPr>
              <a:xfrm>
                <a:off x="5008405" y="4397960"/>
                <a:ext cx="2685136" cy="37407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SA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ar-SA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E6109216-9929-2106-C73E-C05F58C67D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405" y="4397960"/>
                <a:ext cx="2685136" cy="374073"/>
              </a:xfrm>
              <a:prstGeom prst="roundRect">
                <a:avLst/>
              </a:prstGeom>
              <a:blipFill>
                <a:blip r:embed="rId7"/>
                <a:stretch>
                  <a:fillRect t="-29032" b="-419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5C3B10B-14A3-D3EF-9041-189419F24AB7}"/>
              </a:ext>
            </a:extLst>
          </p:cNvPr>
          <p:cNvSpPr/>
          <p:nvPr/>
        </p:nvSpPr>
        <p:spPr>
          <a:xfrm>
            <a:off x="4474337" y="5627354"/>
            <a:ext cx="3773757" cy="37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عدد قصص المغامرات التي اشترى أمين المكتبة هو: 60 قصة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69327A-7B84-8BD1-04F2-E97A5FFE14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908" y="3720320"/>
            <a:ext cx="4104429" cy="236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7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CA236-456C-C535-7AC7-A45E1F573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3F7ED67-6144-531A-268C-F7FABB732FD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4E6241B-814D-C9E1-0097-C46FB23863E5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9CB10E-8B50-9ED2-0E95-30E67D715618}"/>
              </a:ext>
            </a:extLst>
          </p:cNvPr>
          <p:cNvGrpSpPr/>
          <p:nvPr/>
        </p:nvGrpSpPr>
        <p:grpSpPr>
          <a:xfrm>
            <a:off x="-1" y="2378970"/>
            <a:ext cx="8377981" cy="3008040"/>
            <a:chOff x="505875" y="2414572"/>
            <a:chExt cx="7117959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9F5B330-9B48-E056-5CAA-B39172FB243A}"/>
                </a:ext>
              </a:extLst>
            </p:cNvPr>
            <p:cNvSpPr/>
            <p:nvPr/>
          </p:nvSpPr>
          <p:spPr>
            <a:xfrm>
              <a:off x="1232438" y="2601942"/>
              <a:ext cx="6315859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4FBBD-F0DB-D85D-3940-891255B78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07011" y="341598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3D7DF21-4B19-D3A3-7B79-FB425E7041D8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E62F4C9-D203-C142-ABCB-0ECCDB47AC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ED7D6DC-EC2D-F6CE-8A0E-A41B0DC564D1}"/>
                </a:ext>
              </a:extLst>
            </p:cNvPr>
            <p:cNvSpPr txBox="1"/>
            <p:nvPr/>
          </p:nvSpPr>
          <p:spPr>
            <a:xfrm>
              <a:off x="505875" y="2963847"/>
              <a:ext cx="7117959" cy="8242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•حل وضعيات مسائل بالأعداد الكسرية ؛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E5D7833-F3AC-BCEB-5042-C182BB57141E}"/>
              </a:ext>
            </a:extLst>
          </p:cNvPr>
          <p:cNvSpPr txBox="1"/>
          <p:nvPr/>
        </p:nvSpPr>
        <p:spPr>
          <a:xfrm>
            <a:off x="2802781" y="382444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C28272-E512-7AD2-7133-78C25B13B85F}"/>
              </a:ext>
            </a:extLst>
          </p:cNvPr>
          <p:cNvSpPr txBox="1"/>
          <p:nvPr/>
        </p:nvSpPr>
        <p:spPr>
          <a:xfrm>
            <a:off x="3470579" y="439741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257395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D6B75-574B-8FB8-7BC0-42CD4C524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1CC5504-C1C9-C89E-193F-8C2E3A2A6A3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9F72483-03D0-53C9-F174-6601423C0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34A733D-104E-F997-6A52-19C6B73BEA4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0C9B0BA-7AD9-3ED4-842E-09042FB63EA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B7E8ACE-6434-BE92-49A6-F10FECDB9F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6D46B6-DCAE-4BC0-81F6-7569943AA9D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D10495B-35DE-E1AC-728D-BC046D94F13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4BEEA6E-B585-D24B-E57E-6C322A3DDA0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61D4270-9B0D-B587-1163-B8046DA146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01EB3B7-75E3-F31A-2BC9-3981FF39753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87D0F23-014D-3E9E-302F-0AC439BB1D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854E28A-8ED4-7AC2-EF28-5D01FA77F8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91F0885-AEDF-5866-3405-4B768D142188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F64C67-5424-414D-F193-63E75E3CC19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17FBA4-AA54-3AED-A0E0-7751FBEAD9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07499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5CF43-AD01-8214-A2FE-FC7A4F24C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253453E-04A7-8C86-A9F2-B60835B72F1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A6CD394-8FA7-F6C0-D08F-8E8271031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DE6C922-CD3B-9D2D-E868-8FDA7D2A69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C620F41-132C-8BFF-422D-E40AE9986E9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5B6C0BE-A86A-FA5D-164E-2B52D9FFF55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0E0865F-6C49-78D0-DFAB-F6062B5076A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F831A10-DAB4-8262-8F17-5184E7D68E9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AD0FF92-45CD-1F41-536F-4DBA3365D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98B75E2-5A50-3BC0-8F63-F22941E4FAC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CFBE4C4-0E3B-CB6A-DF15-CB49556634E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4594464-132B-7082-6C50-C9C0699A8A6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58732B8-4C50-8D26-4CAE-7A65F673BE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E1E3DFF-224F-527D-A032-66A6C57097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1EEB3CD-CE37-3381-8CDA-86E5F326711B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8D5FE136-C635-2773-588B-EB9B887A7D1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416BA3AE-A15C-4EFD-E5E7-73BDD562E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778DC92C-BE84-D841-2819-A70B25018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BCB93E0-296E-A921-0D26-3DE93B947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48" y="2003470"/>
            <a:ext cx="7870448" cy="43931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03093531-C325-2894-0D58-50744426243A}"/>
                  </a:ext>
                </a:extLst>
              </p:cNvPr>
              <p:cNvSpPr/>
              <p:nvPr/>
            </p:nvSpPr>
            <p:spPr>
              <a:xfrm>
                <a:off x="432148" y="2123341"/>
                <a:ext cx="7817330" cy="155413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None/>
                </a:pPr>
                <a:r>
                  <a:rPr lang="ar-SA" sz="2400" dirty="0">
                    <a:solidFill>
                      <a:schemeClr val="tx1"/>
                    </a:solidFill>
                  </a:rPr>
                  <a:t>جَنَى فَلَّاحٌ 320 كيلوغْرامًا مِنَ الْبُرْتُقالِ. باعَ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chemeClr val="tx1"/>
                    </a:solidFill>
                  </a:rPr>
                  <a:t>  </a:t>
                </a:r>
                <a:r>
                  <a:rPr lang="ar-SA" sz="2400" dirty="0">
                    <a:solidFill>
                      <a:schemeClr val="tx1"/>
                    </a:solidFill>
                  </a:rPr>
                  <a:t>مِنْها في السّوقِ، وَاحْتَفَظَ بِـ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chemeClr val="tx1"/>
                    </a:solidFill>
                  </a:rPr>
                  <a:t>  </a:t>
                </a:r>
                <a:r>
                  <a:rPr lang="ar-SA" sz="2400" dirty="0">
                    <a:solidFill>
                      <a:schemeClr val="tx1"/>
                    </a:solidFill>
                  </a:rPr>
                  <a:t>مِمّا تَبَقّى لِعائِلَتِهِ، وَتَبَرَّعَ بِالْباقي لِدارِ الْأَيْتامِ. ما هيَ كُتْلَةُ الْبُرْتُقالِ الَّتي تَبَرَّعَ بِها الْفَلّاحُ؟</a:t>
                </a:r>
              </a:p>
            </p:txBody>
          </p:sp>
        </mc:Choice>
        <mc:Fallback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03093531-C325-2894-0D58-5074442624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48" y="2123341"/>
                <a:ext cx="7817330" cy="1554137"/>
              </a:xfrm>
              <a:prstGeom prst="roundRect">
                <a:avLst/>
              </a:prstGeom>
              <a:blipFill>
                <a:blip r:embed="rId6"/>
                <a:stretch>
                  <a:fillRect l="-934" b="-7364"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782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A66-0400-940B-E8CD-12E1CF763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1CDF080-D305-89F2-5EDF-60399D8275B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3840690-6632-2617-FE2A-C95B3D17D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10025DA-DB4D-B4F4-6E68-51A1775BB3A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AF2C7FA-40C1-1EF0-AA41-502310C9643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AEAB3F-9B40-74EB-7849-0DD3D57533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93A84B5-A647-C4DB-D243-4ACC516174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015C20D-76F0-AA18-6027-C52578B8914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646C8AF-DF3B-7160-84A2-BDE5DDE2781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CCD31B3-04AE-5335-DF33-3AE81CEA11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5AF78F-D79B-CB85-F173-5DC706FD8FC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12C8E66-11A1-2FD6-78EA-BF7362BECEF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80A8B55-298B-4B6E-5AC8-AF89CFC117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F6D57CD-8FB7-4C08-51A4-EE175633D75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098B058-204C-8370-CD1C-101D98A6810C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قوموا بحل المسألة التالية، لديكم 5 دقائق.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443AE635-7C29-15E0-C2AC-4EB0BB24135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7F063A61-D62B-4C0B-9200-FC71FC246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5D158AEB-9D03-9392-97DE-FC45D9BF51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3731487-3C07-F20A-2FBA-F0F717F45F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1910110"/>
            <a:ext cx="7949873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6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0E963-AE80-F69A-A116-276EDE11F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9DF2FF-80D8-8A8D-AB8E-ED85AEFBF7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8E980C3-631A-6EC6-433D-0B852614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0409FEE-C43F-91D7-42E9-29161C9C4B7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DA8374A-2D14-97EA-C000-CC75906D823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1052F5-0442-801E-91EC-87DBCDEFA59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5FD7BE1-9B7B-2F37-4538-FACD348F35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A2322D4-6938-3884-3152-2D8A827869A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D149351-1551-BE28-ED55-AE6EE3DD87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DF819C3-7127-CE26-A389-67F45683958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2FC2760-50D5-C9C8-0E75-6876C8A553F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02A10BC-960C-A211-060F-8B5A98B372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AF30E1C-1F09-F4A4-CF99-FFBB6F2E32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D7AF32-01C8-F671-228E-6E3346F93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A1A4E0-80B7-12AB-E786-17F2FDC544A3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A99B9D86-013F-A0C0-F678-F1BE5216A16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5B127DA-C085-4F96-CB3F-E08117AB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624465A3-6350-EA2B-A59D-3765B9BE68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E118983-217D-13C2-FE13-43A6306FB9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113A07-E59A-2FEE-C440-9BE72931B3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62" y="2838676"/>
            <a:ext cx="5210449" cy="287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0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033F-CF9C-9036-52C3-B72DEFC4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34364B8-C355-F1A2-52B5-BD501B7F27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48433F9-6326-D767-5D4C-64D7ADB47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88A7288-60F0-F662-2280-5030D13E060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84B0533-5445-8994-1EB3-F946CFC184D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F03B5B9-3714-29EC-C2DC-D8DFAD365B6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19621CB-292E-30BF-46F8-1C0D1470D55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AE3453B-7DD9-8F42-757B-829810E98F8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311DD25-D11C-A593-8CC0-D9E12DC7EB8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E845BCA-7196-6EEA-09B2-EEE959D7E4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0FCA518-0BDF-38B5-F73D-27A772D6F51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AF5A9DB-4148-6B90-6A74-649AA4CE70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B47A1A1-E1EB-2E2E-49D8-563DBAB36D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F9B87E6-CEAF-FA71-4890-C45ACA951443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6E3E75E-5F77-BA25-EBC1-FF6E50B33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F8A8AB-9890-0E0E-4835-1292C4B03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15" y="1978446"/>
            <a:ext cx="7949873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7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98EA3-AA20-8872-170E-173E2E1CA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F1E63E4-D450-96C0-957D-0D4CCD6BD0F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B9D6D41-9233-ADE2-9406-5C275469A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B942886-EC9D-BA4F-A4A2-4935D256D00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1E5637-9D95-8DA1-D644-6E38BB89977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465851E-5024-52C1-E6AB-9429BAF7CE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4ABD3D3-BC10-B358-659A-5EC392AAEF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03C6C0C-1F64-A547-2189-6A6644EB277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8B4A5AD-F2DB-8C23-9AB5-A025BB375A1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C92EF46-6F6B-0891-3997-BC8E409B1A0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05F8E7-0355-3CDB-6D39-07E274AA25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3F99504-C0F5-D8AD-D6C4-15E37C97F6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9E8FB11-827A-6F2E-B5C1-0E908F55057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67B287-CBEB-65E3-B2BD-70164130D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DB19F1D-B65C-B9AD-CA34-D99378CC7563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خمس دقائق.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178A7523-EE56-0277-F7A9-B1D9066456F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3FF3C7C9-AA4F-D629-2F17-F003F69D9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02CBAEF6-2946-8B85-D9CE-44D89B78B3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FE177C6-303C-156F-A4F4-C0DB36148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776" y="1831364"/>
            <a:ext cx="7870448" cy="43931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B101EFA-5FEC-70FD-0205-8304607D9D95}"/>
                  </a:ext>
                </a:extLst>
              </p:cNvPr>
              <p:cNvSpPr/>
              <p:nvPr/>
            </p:nvSpPr>
            <p:spPr>
              <a:xfrm>
                <a:off x="636776" y="1951235"/>
                <a:ext cx="7817330" cy="155413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None/>
                </a:pPr>
                <a:r>
                  <a:rPr lang="ar-SA" sz="2400" dirty="0">
                    <a:solidFill>
                      <a:schemeClr val="tx1"/>
                    </a:solidFill>
                  </a:rPr>
                  <a:t>جَنَى فَلَّاحٌ 320 كيلوغْرامًا مِنَ الْبُرْتُقالِ. باعَ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chemeClr val="tx1"/>
                    </a:solidFill>
                  </a:rPr>
                  <a:t>  </a:t>
                </a:r>
                <a:r>
                  <a:rPr lang="ar-SA" sz="2400" dirty="0">
                    <a:solidFill>
                      <a:schemeClr val="tx1"/>
                    </a:solidFill>
                  </a:rPr>
                  <a:t>مِنْها في السّوقِ، وَاحْتَفَظَ بِـ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chemeClr val="tx1"/>
                    </a:solidFill>
                  </a:rPr>
                  <a:t>  </a:t>
                </a:r>
                <a:r>
                  <a:rPr lang="ar-SA" sz="2400" dirty="0">
                    <a:solidFill>
                      <a:schemeClr val="tx1"/>
                    </a:solidFill>
                  </a:rPr>
                  <a:t>مِمّا تَبَقّى لِعائِلَتِهِ، وَتَبَرَّعَ بِالْباقي لِدارِ الْأَيْتامِ. ما هيَ كُتْلَةُ الْبُرْتُقالِ الَّتي تَبَرَّعَ بِها الْفَلّاحُ؟</a:t>
                </a:r>
              </a:p>
            </p:txBody>
          </p:sp>
        </mc:Choice>
        <mc:Fallback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B101EFA-5FEC-70FD-0205-8304607D9D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76" y="1951235"/>
                <a:ext cx="7817330" cy="1554137"/>
              </a:xfrm>
              <a:prstGeom prst="roundRect">
                <a:avLst/>
              </a:prstGeom>
              <a:blipFill>
                <a:blip r:embed="rId6"/>
                <a:stretch>
                  <a:fillRect l="-933" b="-7364"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345A29A3-D71E-AB28-06AF-D7E33BE7A022}"/>
                  </a:ext>
                </a:extLst>
              </p:cNvPr>
              <p:cNvSpPr/>
              <p:nvPr/>
            </p:nvSpPr>
            <p:spPr>
              <a:xfrm>
                <a:off x="5053938" y="4429338"/>
                <a:ext cx="2685136" cy="37407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320 </a:t>
                </a:r>
                <a14:m>
                  <m:oMath xmlns:m="http://schemas.openxmlformats.org/officeDocument/2006/math">
                    <m:r>
                      <a:rPr lang="ar-SA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ar-S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ar-SA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𝟒𝟎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345A29A3-D71E-AB28-06AF-D7E33BE7A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938" y="4429338"/>
                <a:ext cx="2685136" cy="374073"/>
              </a:xfrm>
              <a:prstGeom prst="roundRect">
                <a:avLst/>
              </a:prstGeom>
              <a:blipFill>
                <a:blip r:embed="rId7"/>
                <a:stretch>
                  <a:fillRect t="-22951" b="-508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5DADC6C-EC9D-099E-C229-0997E9BE5DF9}"/>
              </a:ext>
            </a:extLst>
          </p:cNvPr>
          <p:cNvSpPr/>
          <p:nvPr/>
        </p:nvSpPr>
        <p:spPr>
          <a:xfrm>
            <a:off x="4327016" y="5718259"/>
            <a:ext cx="4181832" cy="3740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كتلة البرتقال التي تبرع بها الفلاح لدار الأيتام هي : 40 كيلوغراما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BB53F27-2DDC-485F-2F43-9103638070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807" y="3684148"/>
            <a:ext cx="4181832" cy="24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7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2DCCF-7DB2-7736-E1FB-11E9E0F2C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64E455-4150-666B-332E-F5287F7C2B0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70456B4-B9F4-6369-3FBA-513B6836DC41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E7B55F74-15A7-D53A-7233-D97EADC9D9C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2E0F169-8019-5249-5753-F32B34D2C1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93176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695713-E18B-56F0-915A-A65EA65CF8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18CBC0-4E73-F955-0FD6-A3ABCBA4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A01D4A-0556-B20F-C2E7-9E9AC869F50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E7DA8A-A51D-A032-15E8-FDAD3854E41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BF4F7E7-3668-C641-E7A4-8AB83564CA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A7FFD1A-6D78-273F-FF39-DF5B34D1EA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3CA00D4-DF18-704F-36ED-0AF24A8641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40803AA-2434-17E8-811A-0E7781CE61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2C4F94-BB4A-0030-FBD8-83753476CE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DBCD90C-51C0-3F2D-0F69-2E6224502F5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52FD30-61E6-9877-DB64-42F40B16FF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12DDD56-56EA-71CB-35EA-36D3A6D098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E200019C-EC4F-01FB-541B-AFEC7770D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5187B366-D98F-863C-0929-25F6C305AE7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22693</TotalTime>
  <Words>1357</Words>
  <Application>Microsoft Office PowerPoint</Application>
  <PresentationFormat>Affichage à l'écran (4:3)</PresentationFormat>
  <Paragraphs>415</Paragraphs>
  <Slides>48</Slides>
  <Notes>5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48</vt:i4>
      </vt:variant>
    </vt:vector>
  </HeadingPairs>
  <TitlesOfParts>
    <vt:vector size="60" baseType="lpstr">
      <vt:lpstr>DengXian</vt:lpstr>
      <vt:lpstr>Wingdings</vt:lpstr>
      <vt:lpstr>Effra CC Arbc</vt:lpstr>
      <vt:lpstr>Aptos</vt:lpstr>
      <vt:lpstr>Calibri</vt:lpstr>
      <vt:lpstr>Dosis</vt:lpstr>
      <vt:lpstr>Arimo Italics</vt:lpstr>
      <vt:lpstr>Arial</vt:lpstr>
      <vt:lpstr>Cambria Math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OULHOU</cp:lastModifiedBy>
  <cp:revision>142</cp:revision>
  <cp:lastPrinted>2025-08-13T10:11:39Z</cp:lastPrinted>
  <dcterms:created xsi:type="dcterms:W3CDTF">2025-08-01T12:31:49Z</dcterms:created>
  <dcterms:modified xsi:type="dcterms:W3CDTF">2026-03-08T07:21:02Z</dcterms:modified>
</cp:coreProperties>
</file>