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8"/>
  </p:notesMasterIdLst>
  <p:handoutMasterIdLst>
    <p:handoutMasterId r:id="rId49"/>
  </p:handoutMasterIdLst>
  <p:sldIdLst>
    <p:sldId id="779" r:id="rId4"/>
    <p:sldId id="949" r:id="rId5"/>
    <p:sldId id="738" r:id="rId6"/>
    <p:sldId id="2134806719" r:id="rId7"/>
    <p:sldId id="973" r:id="rId8"/>
    <p:sldId id="950" r:id="rId9"/>
    <p:sldId id="2134806701" r:id="rId10"/>
    <p:sldId id="2134806628" r:id="rId11"/>
    <p:sldId id="2134806844" r:id="rId12"/>
    <p:sldId id="2134807202" r:id="rId13"/>
    <p:sldId id="2134807116" r:id="rId14"/>
    <p:sldId id="2134807232" r:id="rId15"/>
    <p:sldId id="2134806761" r:id="rId16"/>
    <p:sldId id="2134806762" r:id="rId17"/>
    <p:sldId id="2134807233" r:id="rId18"/>
    <p:sldId id="2134807315" r:id="rId19"/>
    <p:sldId id="2134807316" r:id="rId20"/>
    <p:sldId id="2134807317" r:id="rId21"/>
    <p:sldId id="2134807318" r:id="rId22"/>
    <p:sldId id="2134807319" r:id="rId23"/>
    <p:sldId id="2134807320" r:id="rId24"/>
    <p:sldId id="2134807321" r:id="rId25"/>
    <p:sldId id="2134807322" r:id="rId26"/>
    <p:sldId id="2134807323" r:id="rId27"/>
    <p:sldId id="2134807324" r:id="rId28"/>
    <p:sldId id="2134807325" r:id="rId29"/>
    <p:sldId id="2134807326" r:id="rId30"/>
    <p:sldId id="2134807327" r:id="rId31"/>
    <p:sldId id="2134807328" r:id="rId32"/>
    <p:sldId id="2134807329" r:id="rId33"/>
    <p:sldId id="2134807330" r:id="rId34"/>
    <p:sldId id="2134807331" r:id="rId35"/>
    <p:sldId id="2134807332" r:id="rId36"/>
    <p:sldId id="2134807333" r:id="rId37"/>
    <p:sldId id="2134807334" r:id="rId38"/>
    <p:sldId id="2134807335" r:id="rId39"/>
    <p:sldId id="2134807336" r:id="rId40"/>
    <p:sldId id="2134807337" r:id="rId41"/>
    <p:sldId id="2134807338" r:id="rId42"/>
    <p:sldId id="2134807339" r:id="rId43"/>
    <p:sldId id="2134807340" r:id="rId44"/>
    <p:sldId id="2134807341" r:id="rId45"/>
    <p:sldId id="2134806699" r:id="rId46"/>
    <p:sldId id="2134806798" r:id="rId4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0"/>
    </p:embeddedFont>
    <p:embeddedFont>
      <p:font typeface="DengXian" panose="02010600030101010101" pitchFamily="2" charset="-122"/>
      <p:regular r:id="rId51"/>
      <p:bold r:id="rId52"/>
    </p:embeddedFont>
    <p:embeddedFont>
      <p:font typeface="Dosis" pitchFamily="2" charset="0"/>
      <p:regular r:id="rId53"/>
      <p:bold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050"/>
    <a:srgbClr val="FC8D00"/>
    <a:srgbClr val="FFEFB9"/>
    <a:srgbClr val="FAE496"/>
    <a:srgbClr val="17AB98"/>
    <a:srgbClr val="F6BB00"/>
    <a:srgbClr val="B2B3AE"/>
    <a:srgbClr val="EEB500"/>
    <a:srgbClr val="CCE4A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98BF21-79CE-41A7-8951-1E9053A54F1F}" v="98" dt="2026-03-07T22:22:05.614"/>
    <p1510:client id="{4A388D8B-3C38-4FCD-9706-D5A7FB59DB84}" v="3" dt="2026-03-07T17:12:04.5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4" autoAdjust="0"/>
    <p:restoredTop sz="96281" autoAdjust="0"/>
  </p:normalViewPr>
  <p:slideViewPr>
    <p:cSldViewPr snapToGrid="0">
      <p:cViewPr varScale="1">
        <p:scale>
          <a:sx n="78" d="100"/>
          <a:sy n="78" d="100"/>
        </p:scale>
        <p:origin x="17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3.fntdata"/><Relationship Id="rId6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LHOU" userId="4316af04-6952-4656-9db7-052b8e9ec81b" providerId="ADAL" clId="{A9BBC88E-8815-45AD-839A-ABAFFFE2C342}"/>
    <pc:docChg chg="undo custSel addSld delSld modSld">
      <pc:chgData name="HASSAN OULHOU" userId="4316af04-6952-4656-9db7-052b8e9ec81b" providerId="ADAL" clId="{A9BBC88E-8815-45AD-839A-ABAFFFE2C342}" dt="2026-03-08T07:33:18.211" v="1753" actId="20577"/>
      <pc:docMkLst>
        <pc:docMk/>
      </pc:docMkLst>
      <pc:sldChg chg="addSp modSp mod">
        <pc:chgData name="HASSAN OULHOU" userId="4316af04-6952-4656-9db7-052b8e9ec81b" providerId="ADAL" clId="{A9BBC88E-8815-45AD-839A-ABAFFFE2C342}" dt="2026-03-07T22:30:08.055" v="1636" actId="20577"/>
        <pc:sldMkLst>
          <pc:docMk/>
          <pc:sldMk cId="3253673049" sldId="738"/>
        </pc:sldMkLst>
        <pc:spChg chg="mod">
          <ac:chgData name="HASSAN OULHOU" userId="4316af04-6952-4656-9db7-052b8e9ec81b" providerId="ADAL" clId="{A9BBC88E-8815-45AD-839A-ABAFFFE2C342}" dt="2026-03-06T14:36:13.230" v="747" actId="1076"/>
          <ac:spMkLst>
            <pc:docMk/>
            <pc:sldMk cId="3253673049" sldId="738"/>
            <ac:spMk id="2" creationId="{5AEFE98B-EA7C-06D8-BAEC-F373610FA1CF}"/>
          </ac:spMkLst>
        </pc:spChg>
        <pc:spChg chg="mod">
          <ac:chgData name="HASSAN OULHOU" userId="4316af04-6952-4656-9db7-052b8e9ec81b" providerId="ADAL" clId="{A9BBC88E-8815-45AD-839A-ABAFFFE2C342}" dt="2026-03-05T21:59:53.820" v="25" actId="20577"/>
          <ac:spMkLst>
            <pc:docMk/>
            <pc:sldMk cId="3253673049" sldId="738"/>
            <ac:spMk id="6" creationId="{32BBFDE1-E352-522F-DC6A-73F4154EBB52}"/>
          </ac:spMkLst>
        </pc:spChg>
        <pc:spChg chg="add mod">
          <ac:chgData name="HASSAN OULHOU" userId="4316af04-6952-4656-9db7-052b8e9ec81b" providerId="ADAL" clId="{A9BBC88E-8815-45AD-839A-ABAFFFE2C342}" dt="2026-03-05T21:59:04.342" v="8" actId="1076"/>
          <ac:spMkLst>
            <pc:docMk/>
            <pc:sldMk cId="3253673049" sldId="738"/>
            <ac:spMk id="7" creationId="{66039DD4-462C-9652-B849-90090B045CCA}"/>
          </ac:spMkLst>
        </pc:spChg>
        <pc:spChg chg="mod">
          <ac:chgData name="HASSAN OULHOU" userId="4316af04-6952-4656-9db7-052b8e9ec81b" providerId="ADAL" clId="{A9BBC88E-8815-45AD-839A-ABAFFFE2C342}" dt="2026-03-07T22:29:20.043" v="1632" actId="20577"/>
          <ac:spMkLst>
            <pc:docMk/>
            <pc:sldMk cId="3253673049" sldId="738"/>
            <ac:spMk id="10" creationId="{19BFBC15-D948-462E-399C-A5B8E0D3EC37}"/>
          </ac:spMkLst>
        </pc:spChg>
        <pc:spChg chg="mod">
          <ac:chgData name="HASSAN OULHOU" userId="4316af04-6952-4656-9db7-052b8e9ec81b" providerId="ADAL" clId="{A9BBC88E-8815-45AD-839A-ABAFFFE2C342}" dt="2026-03-07T22:29:44.117" v="1633" actId="108"/>
          <ac:spMkLst>
            <pc:docMk/>
            <pc:sldMk cId="3253673049" sldId="738"/>
            <ac:spMk id="11" creationId="{5EE30BBC-F8A7-642B-618D-EF6534CF83BC}"/>
          </ac:spMkLst>
        </pc:spChg>
        <pc:spChg chg="add mod">
          <ac:chgData name="HASSAN OULHOU" userId="4316af04-6952-4656-9db7-052b8e9ec81b" providerId="ADAL" clId="{A9BBC88E-8815-45AD-839A-ABAFFFE2C342}" dt="2026-03-05T21:59:35.041" v="11" actId="20577"/>
          <ac:spMkLst>
            <pc:docMk/>
            <pc:sldMk cId="3253673049" sldId="738"/>
            <ac:spMk id="12" creationId="{3B5756D9-B51D-A2E9-0DEC-F0D120095886}"/>
          </ac:spMkLst>
        </pc:spChg>
        <pc:spChg chg="add mod">
          <ac:chgData name="HASSAN OULHOU" userId="4316af04-6952-4656-9db7-052b8e9ec81b" providerId="ADAL" clId="{A9BBC88E-8815-45AD-839A-ABAFFFE2C342}" dt="2026-03-05T21:59:44.204" v="18" actId="20577"/>
          <ac:spMkLst>
            <pc:docMk/>
            <pc:sldMk cId="3253673049" sldId="738"/>
            <ac:spMk id="14" creationId="{8BBF297A-A269-91F3-E8F9-6B9B35B4185B}"/>
          </ac:spMkLst>
        </pc:spChg>
        <pc:spChg chg="mod">
          <ac:chgData name="HASSAN OULHOU" userId="4316af04-6952-4656-9db7-052b8e9ec81b" providerId="ADAL" clId="{A9BBC88E-8815-45AD-839A-ABAFFFE2C342}" dt="2026-03-07T22:30:05.513" v="1635" actId="20577"/>
          <ac:spMkLst>
            <pc:docMk/>
            <pc:sldMk cId="3253673049" sldId="738"/>
            <ac:spMk id="15" creationId="{89012B40-1275-39CE-B26A-12AAE7DEEBC7}"/>
          </ac:spMkLst>
        </pc:spChg>
        <pc:spChg chg="mod">
          <ac:chgData name="HASSAN OULHOU" userId="4316af04-6952-4656-9db7-052b8e9ec81b" providerId="ADAL" clId="{A9BBC88E-8815-45AD-839A-ABAFFFE2C342}" dt="2026-03-07T22:30:08.055" v="1636" actId="20577"/>
          <ac:spMkLst>
            <pc:docMk/>
            <pc:sldMk cId="3253673049" sldId="738"/>
            <ac:spMk id="20" creationId="{076D5BC7-56B6-CAA9-C339-1C404C3FF6CC}"/>
          </ac:spMkLst>
        </pc:spChg>
        <pc:picChg chg="mod">
          <ac:chgData name="HASSAN OULHOU" userId="4316af04-6952-4656-9db7-052b8e9ec81b" providerId="ADAL" clId="{A9BBC88E-8815-45AD-839A-ABAFFFE2C342}" dt="2026-03-07T22:30:01.768" v="1634" actId="1076"/>
          <ac:picMkLst>
            <pc:docMk/>
            <pc:sldMk cId="3253673049" sldId="738"/>
            <ac:picMk id="13" creationId="{4ADE1097-2EF8-A790-E80E-9F074BDEFE08}"/>
          </ac:picMkLst>
        </pc:picChg>
      </pc:sldChg>
      <pc:sldChg chg="modSp mod">
        <pc:chgData name="HASSAN OULHOU" userId="4316af04-6952-4656-9db7-052b8e9ec81b" providerId="ADAL" clId="{A9BBC88E-8815-45AD-839A-ABAFFFE2C342}" dt="2026-03-07T17:12:04.588" v="1043" actId="20577"/>
        <pc:sldMkLst>
          <pc:docMk/>
          <pc:sldMk cId="3704996737" sldId="779"/>
        </pc:sldMkLst>
        <pc:spChg chg="mod">
          <ac:chgData name="HASSAN OULHOU" userId="4316af04-6952-4656-9db7-052b8e9ec81b" providerId="ADAL" clId="{A9BBC88E-8815-45AD-839A-ABAFFFE2C342}" dt="2026-03-06T21:11:10.035" v="1036" actId="20577"/>
          <ac:spMkLst>
            <pc:docMk/>
            <pc:sldMk cId="3704996737" sldId="779"/>
            <ac:spMk id="3" creationId="{8484B006-5189-B5D8-A079-22BD86759411}"/>
          </ac:spMkLst>
        </pc:spChg>
        <pc:spChg chg="mod">
          <ac:chgData name="HASSAN OULHOU" userId="4316af04-6952-4656-9db7-052b8e9ec81b" providerId="ADAL" clId="{A9BBC88E-8815-45AD-839A-ABAFFFE2C342}" dt="2026-03-05T21:58:27.089" v="0" actId="20577"/>
          <ac:spMkLst>
            <pc:docMk/>
            <pc:sldMk cId="3704996737" sldId="779"/>
            <ac:spMk id="5" creationId="{1BDB8D89-C571-AB60-BA52-362E30D340A3}"/>
          </ac:spMkLst>
        </pc:spChg>
        <pc:spChg chg="mod">
          <ac:chgData name="HASSAN OULHOU" userId="4316af04-6952-4656-9db7-052b8e9ec81b" providerId="ADAL" clId="{A9BBC88E-8815-45AD-839A-ABAFFFE2C342}" dt="2026-03-07T17:12:04.588" v="1043" actId="20577"/>
          <ac:spMkLst>
            <pc:docMk/>
            <pc:sldMk cId="3704996737" sldId="779"/>
            <ac:spMk id="9" creationId="{C129014B-73B7-7BD0-4DF8-C96AFFB1F78E}"/>
          </ac:spMkLst>
        </pc:spChg>
        <pc:spChg chg="mod">
          <ac:chgData name="HASSAN OULHOU" userId="4316af04-6952-4656-9db7-052b8e9ec81b" providerId="ADAL" clId="{A9BBC88E-8815-45AD-839A-ABAFFFE2C342}" dt="2026-03-07T17:11:54.799" v="1041" actId="20577"/>
          <ac:spMkLst>
            <pc:docMk/>
            <pc:sldMk cId="3704996737" sldId="779"/>
            <ac:spMk id="11" creationId="{FD1FD34B-4B26-BFD6-A119-2526629DB346}"/>
          </ac:spMkLst>
        </pc:spChg>
        <pc:spChg chg="mod">
          <ac:chgData name="HASSAN OULHOU" userId="4316af04-6952-4656-9db7-052b8e9ec81b" providerId="ADAL" clId="{A9BBC88E-8815-45AD-839A-ABAFFFE2C342}" dt="2026-03-07T17:11:36.302" v="1039" actId="1076"/>
          <ac:spMkLst>
            <pc:docMk/>
            <pc:sldMk cId="3704996737" sldId="779"/>
            <ac:spMk id="12" creationId="{1257AB0B-A09A-A7FC-5A70-561DA0B7A8A0}"/>
          </ac:spMkLst>
        </pc:spChg>
        <pc:spChg chg="mod">
          <ac:chgData name="HASSAN OULHOU" userId="4316af04-6952-4656-9db7-052b8e9ec81b" providerId="ADAL" clId="{A9BBC88E-8815-45AD-839A-ABAFFFE2C342}" dt="2026-03-07T17:11:49.483" v="1040" actId="1076"/>
          <ac:spMkLst>
            <pc:docMk/>
            <pc:sldMk cId="3704996737" sldId="779"/>
            <ac:spMk id="13" creationId="{46D91575-986D-4855-2B76-9B4B480F8D78}"/>
          </ac:spMkLst>
        </pc:spChg>
      </pc:sldChg>
      <pc:sldChg chg="modSp mod">
        <pc:chgData name="HASSAN OULHOU" userId="4316af04-6952-4656-9db7-052b8e9ec81b" providerId="ADAL" clId="{A9BBC88E-8815-45AD-839A-ABAFFFE2C342}" dt="2026-03-07T21:39:54.536" v="1140" actId="20577"/>
        <pc:sldMkLst>
          <pc:docMk/>
          <pc:sldMk cId="4000013909" sldId="950"/>
        </pc:sldMkLst>
        <pc:spChg chg="mod">
          <ac:chgData name="HASSAN OULHOU" userId="4316af04-6952-4656-9db7-052b8e9ec81b" providerId="ADAL" clId="{A9BBC88E-8815-45AD-839A-ABAFFFE2C342}" dt="2026-03-06T17:30:31.610" v="910" actId="14100"/>
          <ac:spMkLst>
            <pc:docMk/>
            <pc:sldMk cId="4000013909" sldId="950"/>
            <ac:spMk id="2" creationId="{2429E1FE-B643-1999-C373-B275F694C228}"/>
          </ac:spMkLst>
        </pc:spChg>
        <pc:spChg chg="mod">
          <ac:chgData name="HASSAN OULHOU" userId="4316af04-6952-4656-9db7-052b8e9ec81b" providerId="ADAL" clId="{A9BBC88E-8815-45AD-839A-ABAFFFE2C342}" dt="2026-03-07T21:39:54.536" v="1140" actId="20577"/>
          <ac:spMkLst>
            <pc:docMk/>
            <pc:sldMk cId="4000013909" sldId="950"/>
            <ac:spMk id="11" creationId="{94A668F6-1F9D-3985-2903-98C5EDAF0C05}"/>
          </ac:spMkLst>
        </pc:spChg>
        <pc:grpChg chg="mod">
          <ac:chgData name="HASSAN OULHOU" userId="4316af04-6952-4656-9db7-052b8e9ec81b" providerId="ADAL" clId="{A9BBC88E-8815-45AD-839A-ABAFFFE2C342}" dt="2026-03-05T23:24:14.790" v="203" actId="1076"/>
          <ac:grpSpMkLst>
            <pc:docMk/>
            <pc:sldMk cId="4000013909" sldId="950"/>
            <ac:grpSpMk id="5" creationId="{8E44EA23-669E-1875-02B5-39E9A4FD8D62}"/>
          </ac:grpSpMkLst>
        </pc:grpChg>
      </pc:sldChg>
      <pc:sldChg chg="delSp modSp mod">
        <pc:chgData name="HASSAN OULHOU" userId="4316af04-6952-4656-9db7-052b8e9ec81b" providerId="ADAL" clId="{A9BBC88E-8815-45AD-839A-ABAFFFE2C342}" dt="2026-03-07T22:28:16.497" v="1626" actId="20577"/>
        <pc:sldMkLst>
          <pc:docMk/>
          <pc:sldMk cId="3839233613" sldId="973"/>
        </pc:sldMkLst>
        <pc:spChg chg="mod">
          <ac:chgData name="HASSAN OULHOU" userId="4316af04-6952-4656-9db7-052b8e9ec81b" providerId="ADAL" clId="{A9BBC88E-8815-45AD-839A-ABAFFFE2C342}" dt="2026-03-07T22:26:56.042" v="1614" actId="20577"/>
          <ac:spMkLst>
            <pc:docMk/>
            <pc:sldMk cId="3839233613" sldId="973"/>
            <ac:spMk id="13" creationId="{D2C3B9BE-E962-5295-DE0B-470CDACF1824}"/>
          </ac:spMkLst>
        </pc:spChg>
        <pc:spChg chg="mod">
          <ac:chgData name="HASSAN OULHOU" userId="4316af04-6952-4656-9db7-052b8e9ec81b" providerId="ADAL" clId="{A9BBC88E-8815-45AD-839A-ABAFFFE2C342}" dt="2026-03-07T22:28:06.393" v="1622" actId="20577"/>
          <ac:spMkLst>
            <pc:docMk/>
            <pc:sldMk cId="3839233613" sldId="973"/>
            <ac:spMk id="25" creationId="{55D8D999-B912-AF9A-A314-86383AEE18B0}"/>
          </ac:spMkLst>
        </pc:spChg>
        <pc:spChg chg="mod">
          <ac:chgData name="HASSAN OULHOU" userId="4316af04-6952-4656-9db7-052b8e9ec81b" providerId="ADAL" clId="{A9BBC88E-8815-45AD-839A-ABAFFFE2C342}" dt="2026-03-07T22:27:06.494" v="1616" actId="20577"/>
          <ac:spMkLst>
            <pc:docMk/>
            <pc:sldMk cId="3839233613" sldId="973"/>
            <ac:spMk id="28" creationId="{051F4C24-227B-234A-79BE-AC1D0B9DDDC1}"/>
          </ac:spMkLst>
        </pc:spChg>
        <pc:spChg chg="mod">
          <ac:chgData name="HASSAN OULHOU" userId="4316af04-6952-4656-9db7-052b8e9ec81b" providerId="ADAL" clId="{A9BBC88E-8815-45AD-839A-ABAFFFE2C342}" dt="2026-03-07T22:28:11.076" v="1624" actId="20577"/>
          <ac:spMkLst>
            <pc:docMk/>
            <pc:sldMk cId="3839233613" sldId="973"/>
            <ac:spMk id="33" creationId="{5C82E929-AEB1-4006-BA54-976968BFE4EA}"/>
          </ac:spMkLst>
        </pc:spChg>
        <pc:spChg chg="mod">
          <ac:chgData name="HASSAN OULHOU" userId="4316af04-6952-4656-9db7-052b8e9ec81b" providerId="ADAL" clId="{A9BBC88E-8815-45AD-839A-ABAFFFE2C342}" dt="2026-03-07T22:27:13.295" v="1617" actId="20577"/>
          <ac:spMkLst>
            <pc:docMk/>
            <pc:sldMk cId="3839233613" sldId="973"/>
            <ac:spMk id="35" creationId="{C39533AB-3915-7553-79C6-3E86D5AABBF4}"/>
          </ac:spMkLst>
        </pc:spChg>
        <pc:spChg chg="mod">
          <ac:chgData name="HASSAN OULHOU" userId="4316af04-6952-4656-9db7-052b8e9ec81b" providerId="ADAL" clId="{A9BBC88E-8815-45AD-839A-ABAFFFE2C342}" dt="2026-03-07T22:28:16.497" v="1626" actId="20577"/>
          <ac:spMkLst>
            <pc:docMk/>
            <pc:sldMk cId="3839233613" sldId="973"/>
            <ac:spMk id="40" creationId="{C710567E-5A0B-E136-9B43-4CDECD70A630}"/>
          </ac:spMkLst>
        </pc:spChg>
        <pc:spChg chg="mod">
          <ac:chgData name="HASSAN OULHOU" userId="4316af04-6952-4656-9db7-052b8e9ec81b" providerId="ADAL" clId="{A9BBC88E-8815-45AD-839A-ABAFFFE2C342}" dt="2026-03-07T22:27:55.804" v="1620" actId="20577"/>
          <ac:spMkLst>
            <pc:docMk/>
            <pc:sldMk cId="3839233613" sldId="973"/>
            <ac:spMk id="75" creationId="{C515DC1A-0B9A-AE54-3DBF-515A5D65A0C8}"/>
          </ac:spMkLst>
        </pc:spChg>
        <pc:grpChg chg="mod">
          <ac:chgData name="HASSAN OULHOU" userId="4316af04-6952-4656-9db7-052b8e9ec81b" providerId="ADAL" clId="{A9BBC88E-8815-45AD-839A-ABAFFFE2C342}" dt="2026-03-07T22:27:50.978" v="1619" actId="1076"/>
          <ac:grpSpMkLst>
            <pc:docMk/>
            <pc:sldMk cId="3839233613" sldId="973"/>
            <ac:grpSpMk id="5" creationId="{1844E52C-1807-9ACC-A92B-440F969D8F26}"/>
          </ac:grpSpMkLst>
        </pc:grpChg>
        <pc:grpChg chg="del">
          <ac:chgData name="HASSAN OULHOU" userId="4316af04-6952-4656-9db7-052b8e9ec81b" providerId="ADAL" clId="{A9BBC88E-8815-45AD-839A-ABAFFFE2C342}" dt="2026-03-07T22:27:35.739" v="1618" actId="478"/>
          <ac:grpSpMkLst>
            <pc:docMk/>
            <pc:sldMk cId="3839233613" sldId="973"/>
            <ac:grpSpMk id="41" creationId="{7D51FBA9-A398-6E92-54CC-C422455CA4DF}"/>
          </ac:grpSpMkLst>
        </pc:grpChg>
      </pc:sldChg>
      <pc:sldChg chg="modSp mod">
        <pc:chgData name="HASSAN OULHOU" userId="4316af04-6952-4656-9db7-052b8e9ec81b" providerId="ADAL" clId="{A9BBC88E-8815-45AD-839A-ABAFFFE2C342}" dt="2026-03-08T07:28:25.733" v="1643" actId="20577"/>
        <pc:sldMkLst>
          <pc:docMk/>
          <pc:sldMk cId="3758556313" sldId="2134806628"/>
        </pc:sldMkLst>
        <pc:spChg chg="mod">
          <ac:chgData name="HASSAN OULHOU" userId="4316af04-6952-4656-9db7-052b8e9ec81b" providerId="ADAL" clId="{A9BBC88E-8815-45AD-839A-ABAFFFE2C342}" dt="2026-03-08T07:28:25.733" v="1643" actId="20577"/>
          <ac:spMkLst>
            <pc:docMk/>
            <pc:sldMk cId="3758556313" sldId="2134806628"/>
            <ac:spMk id="3" creationId="{70C8124A-65FF-1066-793E-3381F2A08902}"/>
          </ac:spMkLst>
        </pc:spChg>
      </pc:sldChg>
      <pc:sldChg chg="modSp mod">
        <pc:chgData name="HASSAN OULHOU" userId="4316af04-6952-4656-9db7-052b8e9ec81b" providerId="ADAL" clId="{A9BBC88E-8815-45AD-839A-ABAFFFE2C342}" dt="2026-03-08T07:33:18.211" v="1753" actId="20577"/>
        <pc:sldMkLst>
          <pc:docMk/>
          <pc:sldMk cId="2333918759" sldId="2134806699"/>
        </pc:sldMkLst>
        <pc:spChg chg="mod">
          <ac:chgData name="HASSAN OULHOU" userId="4316af04-6952-4656-9db7-052b8e9ec81b" providerId="ADAL" clId="{A9BBC88E-8815-45AD-839A-ABAFFFE2C342}" dt="2026-03-08T07:33:18.211" v="1753" actId="20577"/>
          <ac:spMkLst>
            <pc:docMk/>
            <pc:sldMk cId="2333918759" sldId="2134806699"/>
            <ac:spMk id="10" creationId="{A1C3E53C-6F7F-4CFE-F5FC-FE183D1A685B}"/>
          </ac:spMkLst>
        </pc:spChg>
      </pc:sldChg>
      <pc:sldChg chg="modSp del mod">
        <pc:chgData name="HASSAN OULHOU" userId="4316af04-6952-4656-9db7-052b8e9ec81b" providerId="ADAL" clId="{A9BBC88E-8815-45AD-839A-ABAFFFE2C342}" dt="2026-03-07T22:22:34.261" v="1580" actId="47"/>
        <pc:sldMkLst>
          <pc:docMk/>
          <pc:sldMk cId="3332800474" sldId="2134806750"/>
        </pc:sldMkLst>
      </pc:sldChg>
      <pc:sldChg chg="addSp delSp modSp del mod delAnim modAnim">
        <pc:chgData name="HASSAN OULHOU" userId="4316af04-6952-4656-9db7-052b8e9ec81b" providerId="ADAL" clId="{A9BBC88E-8815-45AD-839A-ABAFFFE2C342}" dt="2026-03-07T22:22:34.805" v="1583" actId="47"/>
        <pc:sldMkLst>
          <pc:docMk/>
          <pc:sldMk cId="3726829657" sldId="2134806753"/>
        </pc:sldMkLst>
      </pc:sldChg>
      <pc:sldChg chg="addSp delSp modSp mod">
        <pc:chgData name="HASSAN OULHOU" userId="4316af04-6952-4656-9db7-052b8e9ec81b" providerId="ADAL" clId="{A9BBC88E-8815-45AD-839A-ABAFFFE2C342}" dt="2026-03-08T07:29:35.183" v="1668" actId="20577"/>
        <pc:sldMkLst>
          <pc:docMk/>
          <pc:sldMk cId="2448093143" sldId="2134806762"/>
        </pc:sldMkLst>
        <pc:spChg chg="mod">
          <ac:chgData name="HASSAN OULHOU" userId="4316af04-6952-4656-9db7-052b8e9ec81b" providerId="ADAL" clId="{A9BBC88E-8815-45AD-839A-ABAFFFE2C342}" dt="2026-03-06T14:22:31.195" v="673" actId="20577"/>
          <ac:spMkLst>
            <pc:docMk/>
            <pc:sldMk cId="2448093143" sldId="2134806762"/>
            <ac:spMk id="2" creationId="{9D93CD19-0F17-924B-8C66-E57768ADA6C5}"/>
          </ac:spMkLst>
        </pc:spChg>
        <pc:spChg chg="add mod">
          <ac:chgData name="HASSAN OULHOU" userId="4316af04-6952-4656-9db7-052b8e9ec81b" providerId="ADAL" clId="{A9BBC88E-8815-45AD-839A-ABAFFFE2C342}" dt="2026-03-06T14:17:59.820" v="593" actId="14100"/>
          <ac:spMkLst>
            <pc:docMk/>
            <pc:sldMk cId="2448093143" sldId="2134806762"/>
            <ac:spMk id="40" creationId="{0316DC38-149C-1B0F-180F-D8AC9DC49BAE}"/>
          </ac:spMkLst>
        </pc:spChg>
        <pc:spChg chg="add mod">
          <ac:chgData name="HASSAN OULHOU" userId="4316af04-6952-4656-9db7-052b8e9ec81b" providerId="ADAL" clId="{A9BBC88E-8815-45AD-839A-ABAFFFE2C342}" dt="2026-03-06T14:17:56.791" v="592" actId="14100"/>
          <ac:spMkLst>
            <pc:docMk/>
            <pc:sldMk cId="2448093143" sldId="2134806762"/>
            <ac:spMk id="42" creationId="{5AE874EB-6564-FCAC-0726-87A7A8D50FA9}"/>
          </ac:spMkLst>
        </pc:spChg>
        <pc:spChg chg="add mod">
          <ac:chgData name="HASSAN OULHOU" userId="4316af04-6952-4656-9db7-052b8e9ec81b" providerId="ADAL" clId="{A9BBC88E-8815-45AD-839A-ABAFFFE2C342}" dt="2026-03-06T14:17:53.121" v="591" actId="14100"/>
          <ac:spMkLst>
            <pc:docMk/>
            <pc:sldMk cId="2448093143" sldId="2134806762"/>
            <ac:spMk id="44" creationId="{8DB582BB-80D8-9DCF-4854-F935F0825D0B}"/>
          </ac:spMkLst>
        </pc:spChg>
        <pc:spChg chg="mod">
          <ac:chgData name="HASSAN OULHOU" userId="4316af04-6952-4656-9db7-052b8e9ec81b" providerId="ADAL" clId="{A9BBC88E-8815-45AD-839A-ABAFFFE2C342}" dt="2026-03-06T14:17:49.964" v="590" actId="14100"/>
          <ac:spMkLst>
            <pc:docMk/>
            <pc:sldMk cId="2448093143" sldId="2134806762"/>
            <ac:spMk id="46" creationId="{0F8074BE-F959-3023-DEA3-C0B06AC7E246}"/>
          </ac:spMkLst>
        </pc:spChg>
        <pc:spChg chg="mod">
          <ac:chgData name="HASSAN OULHOU" userId="4316af04-6952-4656-9db7-052b8e9ec81b" providerId="ADAL" clId="{A9BBC88E-8815-45AD-839A-ABAFFFE2C342}" dt="2026-03-06T14:17:46.130" v="589" actId="14100"/>
          <ac:spMkLst>
            <pc:docMk/>
            <pc:sldMk cId="2448093143" sldId="2134806762"/>
            <ac:spMk id="48" creationId="{F3F9AD15-B334-61DE-B4EC-A8D5DCD5A6EC}"/>
          </ac:spMkLst>
        </pc:spChg>
        <pc:spChg chg="add mod">
          <ac:chgData name="HASSAN OULHOU" userId="4316af04-6952-4656-9db7-052b8e9ec81b" providerId="ADAL" clId="{A9BBC88E-8815-45AD-839A-ABAFFFE2C342}" dt="2026-03-06T14:18:04.691" v="594" actId="1076"/>
          <ac:spMkLst>
            <pc:docMk/>
            <pc:sldMk cId="2448093143" sldId="2134806762"/>
            <ac:spMk id="50" creationId="{DF1F1320-1464-E573-C5A1-8851D42512B5}"/>
          </ac:spMkLst>
        </pc:spChg>
        <pc:spChg chg="add mod">
          <ac:chgData name="HASSAN OULHOU" userId="4316af04-6952-4656-9db7-052b8e9ec81b" providerId="ADAL" clId="{A9BBC88E-8815-45AD-839A-ABAFFFE2C342}" dt="2026-03-06T14:18:09.128" v="595" actId="1076"/>
          <ac:spMkLst>
            <pc:docMk/>
            <pc:sldMk cId="2448093143" sldId="2134806762"/>
            <ac:spMk id="51" creationId="{6D8E7F8B-894A-A1D8-95BF-17E4FB474394}"/>
          </ac:spMkLst>
        </pc:spChg>
        <pc:spChg chg="mod">
          <ac:chgData name="HASSAN OULHOU" userId="4316af04-6952-4656-9db7-052b8e9ec81b" providerId="ADAL" clId="{A9BBC88E-8815-45AD-839A-ABAFFFE2C342}" dt="2026-03-06T14:18:14.634" v="596" actId="1076"/>
          <ac:spMkLst>
            <pc:docMk/>
            <pc:sldMk cId="2448093143" sldId="2134806762"/>
            <ac:spMk id="52" creationId="{09574DD9-DCC8-C501-4EEA-0059A20EE6C5}"/>
          </ac:spMkLst>
        </pc:spChg>
        <pc:spChg chg="add mod">
          <ac:chgData name="HASSAN OULHOU" userId="4316af04-6952-4656-9db7-052b8e9ec81b" providerId="ADAL" clId="{A9BBC88E-8815-45AD-839A-ABAFFFE2C342}" dt="2026-03-06T14:18:24.222" v="597" actId="1076"/>
          <ac:spMkLst>
            <pc:docMk/>
            <pc:sldMk cId="2448093143" sldId="2134806762"/>
            <ac:spMk id="53" creationId="{6C900187-D5C3-0AD4-1EC8-86B1675ADFC3}"/>
          </ac:spMkLst>
        </pc:spChg>
        <pc:spChg chg="mod">
          <ac:chgData name="HASSAN OULHOU" userId="4316af04-6952-4656-9db7-052b8e9ec81b" providerId="ADAL" clId="{A9BBC88E-8815-45AD-839A-ABAFFFE2C342}" dt="2026-03-06T14:18:29.613" v="598" actId="1076"/>
          <ac:spMkLst>
            <pc:docMk/>
            <pc:sldMk cId="2448093143" sldId="2134806762"/>
            <ac:spMk id="54" creationId="{645AEB80-C45B-03AF-A73D-738D74892F9D}"/>
          </ac:spMkLst>
        </pc:spChg>
        <pc:spChg chg="mod">
          <ac:chgData name="HASSAN OULHOU" userId="4316af04-6952-4656-9db7-052b8e9ec81b" providerId="ADAL" clId="{A9BBC88E-8815-45AD-839A-ABAFFFE2C342}" dt="2026-03-06T14:19:30.967" v="609" actId="1076"/>
          <ac:spMkLst>
            <pc:docMk/>
            <pc:sldMk cId="2448093143" sldId="2134806762"/>
            <ac:spMk id="55" creationId="{15AE4463-A5E1-89D3-881D-991ADA6F4762}"/>
          </ac:spMkLst>
        </pc:spChg>
        <pc:spChg chg="mod">
          <ac:chgData name="HASSAN OULHOU" userId="4316af04-6952-4656-9db7-052b8e9ec81b" providerId="ADAL" clId="{A9BBC88E-8815-45AD-839A-ABAFFFE2C342}" dt="2026-03-06T14:21:25.733" v="627" actId="1076"/>
          <ac:spMkLst>
            <pc:docMk/>
            <pc:sldMk cId="2448093143" sldId="2134806762"/>
            <ac:spMk id="56" creationId="{ADFC1A4B-710F-F7EC-0370-6ECF5C2CDEA9}"/>
          </ac:spMkLst>
        </pc:spChg>
        <pc:spChg chg="add mod">
          <ac:chgData name="HASSAN OULHOU" userId="4316af04-6952-4656-9db7-052b8e9ec81b" providerId="ADAL" clId="{A9BBC88E-8815-45AD-839A-ABAFFFE2C342}" dt="2026-03-06T14:20:10.151" v="615" actId="1076"/>
          <ac:spMkLst>
            <pc:docMk/>
            <pc:sldMk cId="2448093143" sldId="2134806762"/>
            <ac:spMk id="57" creationId="{D4F723EF-F1DE-CFB9-76CE-1D7141D120B5}"/>
          </ac:spMkLst>
        </pc:spChg>
        <pc:spChg chg="add mod">
          <ac:chgData name="HASSAN OULHOU" userId="4316af04-6952-4656-9db7-052b8e9ec81b" providerId="ADAL" clId="{A9BBC88E-8815-45AD-839A-ABAFFFE2C342}" dt="2026-03-06T14:20:16.463" v="616" actId="1076"/>
          <ac:spMkLst>
            <pc:docMk/>
            <pc:sldMk cId="2448093143" sldId="2134806762"/>
            <ac:spMk id="58" creationId="{ACC9743A-2FF8-FE17-0FA8-3747FAAA753D}"/>
          </ac:spMkLst>
        </pc:spChg>
        <pc:spChg chg="mod">
          <ac:chgData name="HASSAN OULHOU" userId="4316af04-6952-4656-9db7-052b8e9ec81b" providerId="ADAL" clId="{A9BBC88E-8815-45AD-839A-ABAFFFE2C342}" dt="2026-03-06T14:20:37.202" v="625" actId="1076"/>
          <ac:spMkLst>
            <pc:docMk/>
            <pc:sldMk cId="2448093143" sldId="2134806762"/>
            <ac:spMk id="59" creationId="{908739F5-2A7A-400B-9A49-8AED0587169C}"/>
          </ac:spMkLst>
        </pc:spChg>
        <pc:spChg chg="add mod">
          <ac:chgData name="HASSAN OULHOU" userId="4316af04-6952-4656-9db7-052b8e9ec81b" providerId="ADAL" clId="{A9BBC88E-8815-45AD-839A-ABAFFFE2C342}" dt="2026-03-06T14:19:19.883" v="608" actId="14100"/>
          <ac:spMkLst>
            <pc:docMk/>
            <pc:sldMk cId="2448093143" sldId="2134806762"/>
            <ac:spMk id="60" creationId="{9D82DB3D-23F0-9B8D-F86B-52FADFC33CDF}"/>
          </ac:spMkLst>
        </pc:spChg>
        <pc:spChg chg="add mod">
          <ac:chgData name="HASSAN OULHOU" userId="4316af04-6952-4656-9db7-052b8e9ec81b" providerId="ADAL" clId="{A9BBC88E-8815-45AD-839A-ABAFFFE2C342}" dt="2026-03-06T14:19:41.066" v="611" actId="14100"/>
          <ac:spMkLst>
            <pc:docMk/>
            <pc:sldMk cId="2448093143" sldId="2134806762"/>
            <ac:spMk id="61" creationId="{A87D5290-7F61-9BFC-3BE2-3146FFFD3358}"/>
          </ac:spMkLst>
        </pc:spChg>
        <pc:spChg chg="add mod">
          <ac:chgData name="HASSAN OULHOU" userId="4316af04-6952-4656-9db7-052b8e9ec81b" providerId="ADAL" clId="{A9BBC88E-8815-45AD-839A-ABAFFFE2C342}" dt="2026-03-06T14:20:00.568" v="614" actId="14100"/>
          <ac:spMkLst>
            <pc:docMk/>
            <pc:sldMk cId="2448093143" sldId="2134806762"/>
            <ac:spMk id="62" creationId="{19EE1941-587C-3D1A-C86B-27CE0A6589AA}"/>
          </ac:spMkLst>
        </pc:spChg>
        <pc:spChg chg="add mod">
          <ac:chgData name="HASSAN OULHOU" userId="4316af04-6952-4656-9db7-052b8e9ec81b" providerId="ADAL" clId="{A9BBC88E-8815-45AD-839A-ABAFFFE2C342}" dt="2026-03-08T07:29:35.183" v="1668" actId="20577"/>
          <ac:spMkLst>
            <pc:docMk/>
            <pc:sldMk cId="2448093143" sldId="2134806762"/>
            <ac:spMk id="63" creationId="{22942F5B-F826-8941-9F55-47B72C360123}"/>
          </ac:spMkLst>
        </pc:spChg>
        <pc:spChg chg="add mod">
          <ac:chgData name="HASSAN OULHOU" userId="4316af04-6952-4656-9db7-052b8e9ec81b" providerId="ADAL" clId="{A9BBC88E-8815-45AD-839A-ABAFFFE2C342}" dt="2026-03-06T14:20:31.410" v="624" actId="120"/>
          <ac:spMkLst>
            <pc:docMk/>
            <pc:sldMk cId="2448093143" sldId="2134806762"/>
            <ac:spMk id="64" creationId="{75B874E5-2348-482F-E5AE-CEB65230D847}"/>
          </ac:spMkLst>
        </pc:spChg>
      </pc:sldChg>
      <pc:sldChg chg="add del">
        <pc:chgData name="HASSAN OULHOU" userId="4316af04-6952-4656-9db7-052b8e9ec81b" providerId="ADAL" clId="{A9BBC88E-8815-45AD-839A-ABAFFFE2C342}" dt="2026-03-07T22:22:22.479" v="1515" actId="47"/>
        <pc:sldMkLst>
          <pc:docMk/>
          <pc:sldMk cId="1288007498" sldId="2134806801"/>
        </pc:sldMkLst>
      </pc:sldChg>
      <pc:sldChg chg="add del">
        <pc:chgData name="HASSAN OULHOU" userId="4316af04-6952-4656-9db7-052b8e9ec81b" providerId="ADAL" clId="{A9BBC88E-8815-45AD-839A-ABAFFFE2C342}" dt="2026-03-07T22:22:22.409" v="1513" actId="47"/>
        <pc:sldMkLst>
          <pc:docMk/>
          <pc:sldMk cId="2565330716" sldId="2134806804"/>
        </pc:sldMkLst>
      </pc:sldChg>
      <pc:sldChg chg="modSp add del mod">
        <pc:chgData name="HASSAN OULHOU" userId="4316af04-6952-4656-9db7-052b8e9ec81b" providerId="ADAL" clId="{A9BBC88E-8815-45AD-839A-ABAFFFE2C342}" dt="2026-03-07T22:22:25.980" v="1534" actId="47"/>
        <pc:sldMkLst>
          <pc:docMk/>
          <pc:sldMk cId="4071444697" sldId="2134806828"/>
        </pc:sldMkLst>
      </pc:sldChg>
      <pc:sldChg chg="add del">
        <pc:chgData name="HASSAN OULHOU" userId="4316af04-6952-4656-9db7-052b8e9ec81b" providerId="ADAL" clId="{A9BBC88E-8815-45AD-839A-ABAFFFE2C342}" dt="2026-03-07T22:22:26.284" v="1535" actId="47"/>
        <pc:sldMkLst>
          <pc:docMk/>
          <pc:sldMk cId="779024294" sldId="2134806829"/>
        </pc:sldMkLst>
      </pc:sldChg>
      <pc:sldChg chg="add del">
        <pc:chgData name="HASSAN OULHOU" userId="4316af04-6952-4656-9db7-052b8e9ec81b" providerId="ADAL" clId="{A9BBC88E-8815-45AD-839A-ABAFFFE2C342}" dt="2026-03-07T22:22:26.329" v="1536" actId="47"/>
        <pc:sldMkLst>
          <pc:docMk/>
          <pc:sldMk cId="510725858" sldId="2134806830"/>
        </pc:sldMkLst>
      </pc:sldChg>
      <pc:sldChg chg="add del">
        <pc:chgData name="HASSAN OULHOU" userId="4316af04-6952-4656-9db7-052b8e9ec81b" providerId="ADAL" clId="{A9BBC88E-8815-45AD-839A-ABAFFFE2C342}" dt="2026-03-07T22:22:26.630" v="1537" actId="47"/>
        <pc:sldMkLst>
          <pc:docMk/>
          <pc:sldMk cId="3450187688" sldId="2134806831"/>
        </pc:sldMkLst>
      </pc:sldChg>
      <pc:sldChg chg="add del">
        <pc:chgData name="HASSAN OULHOU" userId="4316af04-6952-4656-9db7-052b8e9ec81b" providerId="ADAL" clId="{A9BBC88E-8815-45AD-839A-ABAFFFE2C342}" dt="2026-03-07T22:22:26.681" v="1538" actId="47"/>
        <pc:sldMkLst>
          <pc:docMk/>
          <pc:sldMk cId="2818526817" sldId="2134806832"/>
        </pc:sldMkLst>
      </pc:sldChg>
      <pc:sldChg chg="modSp del">
        <pc:chgData name="HASSAN OULHOU" userId="4316af04-6952-4656-9db7-052b8e9ec81b" providerId="ADAL" clId="{A9BBC88E-8815-45AD-839A-ABAFFFE2C342}" dt="2026-03-07T22:22:32.089" v="1568" actId="47"/>
        <pc:sldMkLst>
          <pc:docMk/>
          <pc:sldMk cId="220283372" sldId="2134806849"/>
        </pc:sldMkLst>
      </pc:sldChg>
      <pc:sldChg chg="del">
        <pc:chgData name="HASSAN OULHOU" userId="4316af04-6952-4656-9db7-052b8e9ec81b" providerId="ADAL" clId="{A9BBC88E-8815-45AD-839A-ABAFFFE2C342}" dt="2026-03-07T22:22:32.407" v="1569" actId="47"/>
        <pc:sldMkLst>
          <pc:docMk/>
          <pc:sldMk cId="2319140272" sldId="2134806850"/>
        </pc:sldMkLst>
      </pc:sldChg>
      <pc:sldChg chg="modSp del mod">
        <pc:chgData name="HASSAN OULHOU" userId="4316af04-6952-4656-9db7-052b8e9ec81b" providerId="ADAL" clId="{A9BBC88E-8815-45AD-839A-ABAFFFE2C342}" dt="2026-03-07T22:22:32.662" v="1571" actId="47"/>
        <pc:sldMkLst>
          <pc:docMk/>
          <pc:sldMk cId="2593073383" sldId="2134806851"/>
        </pc:sldMkLst>
      </pc:sldChg>
      <pc:sldChg chg="add del">
        <pc:chgData name="HASSAN OULHOU" userId="4316af04-6952-4656-9db7-052b8e9ec81b" providerId="ADAL" clId="{A9BBC88E-8815-45AD-839A-ABAFFFE2C342}" dt="2026-03-07T22:22:22.327" v="1511" actId="47"/>
        <pc:sldMkLst>
          <pc:docMk/>
          <pc:sldMk cId="3031754906" sldId="2134806875"/>
        </pc:sldMkLst>
      </pc:sldChg>
      <pc:sldChg chg="addSp delSp modSp add del mod delAnim modAnim">
        <pc:chgData name="HASSAN OULHOU" userId="4316af04-6952-4656-9db7-052b8e9ec81b" providerId="ADAL" clId="{A9BBC88E-8815-45AD-839A-ABAFFFE2C342}" dt="2026-03-07T22:22:22.445" v="1514" actId="47"/>
        <pc:sldMkLst>
          <pc:docMk/>
          <pc:sldMk cId="1300436655" sldId="2134806876"/>
        </pc:sldMkLst>
      </pc:sldChg>
      <pc:sldChg chg="add del">
        <pc:chgData name="HASSAN OULHOU" userId="4316af04-6952-4656-9db7-052b8e9ec81b" providerId="ADAL" clId="{A9BBC88E-8815-45AD-839A-ABAFFFE2C342}" dt="2026-03-07T22:22:24.337" v="1525" actId="47"/>
        <pc:sldMkLst>
          <pc:docMk/>
          <pc:sldMk cId="2236556012" sldId="2134806894"/>
        </pc:sldMkLst>
      </pc:sldChg>
      <pc:sldChg chg="modSp del mod">
        <pc:chgData name="HASSAN OULHOU" userId="4316af04-6952-4656-9db7-052b8e9ec81b" providerId="ADAL" clId="{A9BBC88E-8815-45AD-839A-ABAFFFE2C342}" dt="2026-03-07T22:22:31.751" v="1566" actId="47"/>
        <pc:sldMkLst>
          <pc:docMk/>
          <pc:sldMk cId="2999302052" sldId="2134806919"/>
        </pc:sldMkLst>
      </pc:sldChg>
      <pc:sldChg chg="del">
        <pc:chgData name="HASSAN OULHOU" userId="4316af04-6952-4656-9db7-052b8e9ec81b" providerId="ADAL" clId="{A9BBC88E-8815-45AD-839A-ABAFFFE2C342}" dt="2026-03-07T22:22:32.055" v="1567" actId="47"/>
        <pc:sldMkLst>
          <pc:docMk/>
          <pc:sldMk cId="1468055118" sldId="2134806920"/>
        </pc:sldMkLst>
      </pc:sldChg>
      <pc:sldChg chg="modSp del">
        <pc:chgData name="HASSAN OULHOU" userId="4316af04-6952-4656-9db7-052b8e9ec81b" providerId="ADAL" clId="{A9BBC88E-8815-45AD-839A-ABAFFFE2C342}" dt="2026-03-07T22:22:32.455" v="1570" actId="47"/>
        <pc:sldMkLst>
          <pc:docMk/>
          <pc:sldMk cId="160886722" sldId="2134806921"/>
        </pc:sldMkLst>
      </pc:sldChg>
      <pc:sldChg chg="modSp del mod">
        <pc:chgData name="HASSAN OULHOU" userId="4316af04-6952-4656-9db7-052b8e9ec81b" providerId="ADAL" clId="{A9BBC88E-8815-45AD-839A-ABAFFFE2C342}" dt="2026-03-07T22:22:32.843" v="1572" actId="47"/>
        <pc:sldMkLst>
          <pc:docMk/>
          <pc:sldMk cId="3069731975" sldId="2134806923"/>
        </pc:sldMkLst>
      </pc:sldChg>
      <pc:sldChg chg="del">
        <pc:chgData name="HASSAN OULHOU" userId="4316af04-6952-4656-9db7-052b8e9ec81b" providerId="ADAL" clId="{A9BBC88E-8815-45AD-839A-ABAFFFE2C342}" dt="2026-03-07T22:22:34.229" v="1579" actId="47"/>
        <pc:sldMkLst>
          <pc:docMk/>
          <pc:sldMk cId="2300780685" sldId="2134806929"/>
        </pc:sldMkLst>
      </pc:sldChg>
      <pc:sldChg chg="del">
        <pc:chgData name="HASSAN OULHOU" userId="4316af04-6952-4656-9db7-052b8e9ec81b" providerId="ADAL" clId="{A9BBC88E-8815-45AD-839A-ABAFFFE2C342}" dt="2026-03-07T22:22:34.581" v="1581" actId="47"/>
        <pc:sldMkLst>
          <pc:docMk/>
          <pc:sldMk cId="735859656" sldId="2134806930"/>
        </pc:sldMkLst>
      </pc:sldChg>
      <pc:sldChg chg="addSp delSp modSp del mod delAnim modAnim">
        <pc:chgData name="HASSAN OULHOU" userId="4316af04-6952-4656-9db7-052b8e9ec81b" providerId="ADAL" clId="{A9BBC88E-8815-45AD-839A-ABAFFFE2C342}" dt="2026-03-07T22:22:34.612" v="1582" actId="47"/>
        <pc:sldMkLst>
          <pc:docMk/>
          <pc:sldMk cId="3307954155" sldId="2134806931"/>
        </pc:sldMkLst>
      </pc:sldChg>
      <pc:sldChg chg="modSp del mod">
        <pc:chgData name="HASSAN OULHOU" userId="4316af04-6952-4656-9db7-052b8e9ec81b" providerId="ADAL" clId="{A9BBC88E-8815-45AD-839A-ABAFFFE2C342}" dt="2026-03-07T22:22:33.928" v="1578" actId="47"/>
        <pc:sldMkLst>
          <pc:docMk/>
          <pc:sldMk cId="4238031919" sldId="2134806937"/>
        </pc:sldMkLst>
      </pc:sldChg>
      <pc:sldChg chg="modSp del mod">
        <pc:chgData name="HASSAN OULHOU" userId="4316af04-6952-4656-9db7-052b8e9ec81b" providerId="ADAL" clId="{A9BBC88E-8815-45AD-839A-ABAFFFE2C342}" dt="2026-03-07T22:22:36.116" v="1590" actId="47"/>
        <pc:sldMkLst>
          <pc:docMk/>
          <pc:sldMk cId="1281828271" sldId="2134806944"/>
        </pc:sldMkLst>
      </pc:sldChg>
      <pc:sldChg chg="del">
        <pc:chgData name="HASSAN OULHOU" userId="4316af04-6952-4656-9db7-052b8e9ec81b" providerId="ADAL" clId="{A9BBC88E-8815-45AD-839A-ABAFFFE2C342}" dt="2026-03-07T22:22:36.402" v="1591" actId="47"/>
        <pc:sldMkLst>
          <pc:docMk/>
          <pc:sldMk cId="3850472484" sldId="2134806945"/>
        </pc:sldMkLst>
      </pc:sldChg>
      <pc:sldChg chg="modSp del">
        <pc:chgData name="HASSAN OULHOU" userId="4316af04-6952-4656-9db7-052b8e9ec81b" providerId="ADAL" clId="{A9BBC88E-8815-45AD-839A-ABAFFFE2C342}" dt="2026-03-07T22:22:36.466" v="1592" actId="47"/>
        <pc:sldMkLst>
          <pc:docMk/>
          <pc:sldMk cId="3967899109" sldId="2134806946"/>
        </pc:sldMkLst>
      </pc:sldChg>
      <pc:sldChg chg="del">
        <pc:chgData name="HASSAN OULHOU" userId="4316af04-6952-4656-9db7-052b8e9ec81b" providerId="ADAL" clId="{A9BBC88E-8815-45AD-839A-ABAFFFE2C342}" dt="2026-03-07T22:22:36.771" v="1593" actId="47"/>
        <pc:sldMkLst>
          <pc:docMk/>
          <pc:sldMk cId="2770812552" sldId="2134806947"/>
        </pc:sldMkLst>
      </pc:sldChg>
      <pc:sldChg chg="modSp del">
        <pc:chgData name="HASSAN OULHOU" userId="4316af04-6952-4656-9db7-052b8e9ec81b" providerId="ADAL" clId="{A9BBC88E-8815-45AD-839A-ABAFFFE2C342}" dt="2026-03-07T22:22:37.027" v="1595" actId="47"/>
        <pc:sldMkLst>
          <pc:docMk/>
          <pc:sldMk cId="570958308" sldId="2134806948"/>
        </pc:sldMkLst>
      </pc:sldChg>
      <pc:sldChg chg="modSp del">
        <pc:chgData name="HASSAN OULHOU" userId="4316af04-6952-4656-9db7-052b8e9ec81b" providerId="ADAL" clId="{A9BBC88E-8815-45AD-839A-ABAFFFE2C342}" dt="2026-03-07T22:22:36.818" v="1594" actId="47"/>
        <pc:sldMkLst>
          <pc:docMk/>
          <pc:sldMk cId="3361660291" sldId="2134806949"/>
        </pc:sldMkLst>
      </pc:sldChg>
      <pc:sldChg chg="modSp del mod">
        <pc:chgData name="HASSAN OULHOU" userId="4316af04-6952-4656-9db7-052b8e9ec81b" providerId="ADAL" clId="{A9BBC88E-8815-45AD-839A-ABAFFFE2C342}" dt="2026-03-07T22:22:37.972" v="1596" actId="47"/>
        <pc:sldMkLst>
          <pc:docMk/>
          <pc:sldMk cId="3980538110" sldId="2134806950"/>
        </pc:sldMkLst>
      </pc:sldChg>
      <pc:sldChg chg="addSp delSp modSp mod">
        <pc:chgData name="HASSAN OULHOU" userId="4316af04-6952-4656-9db7-052b8e9ec81b" providerId="ADAL" clId="{A9BBC88E-8815-45AD-839A-ABAFFFE2C342}" dt="2026-03-06T12:22:11.325" v="338" actId="14100"/>
        <pc:sldMkLst>
          <pc:docMk/>
          <pc:sldMk cId="2222445225" sldId="2134807116"/>
        </pc:sldMkLst>
        <pc:picChg chg="add mod">
          <ac:chgData name="HASSAN OULHOU" userId="4316af04-6952-4656-9db7-052b8e9ec81b" providerId="ADAL" clId="{A9BBC88E-8815-45AD-839A-ABAFFFE2C342}" dt="2026-03-06T12:22:11.325" v="338" actId="14100"/>
          <ac:picMkLst>
            <pc:docMk/>
            <pc:sldMk cId="2222445225" sldId="2134807116"/>
            <ac:picMk id="2" creationId="{6A7E9BE1-6C8E-C551-574C-0D24D03F07F9}"/>
          </ac:picMkLst>
        </pc:picChg>
      </pc:sldChg>
      <pc:sldChg chg="addSp delSp modSp mod">
        <pc:chgData name="HASSAN OULHOU" userId="4316af04-6952-4656-9db7-052b8e9ec81b" providerId="ADAL" clId="{A9BBC88E-8815-45AD-839A-ABAFFFE2C342}" dt="2026-03-06T12:15:37.408" v="334" actId="14100"/>
        <pc:sldMkLst>
          <pc:docMk/>
          <pc:sldMk cId="1822944976" sldId="2134807202"/>
        </pc:sldMkLst>
        <pc:picChg chg="add mod">
          <ac:chgData name="HASSAN OULHOU" userId="4316af04-6952-4656-9db7-052b8e9ec81b" providerId="ADAL" clId="{A9BBC88E-8815-45AD-839A-ABAFFFE2C342}" dt="2026-03-06T12:15:37.408" v="334" actId="14100"/>
          <ac:picMkLst>
            <pc:docMk/>
            <pc:sldMk cId="1822944976" sldId="2134807202"/>
            <ac:picMk id="3" creationId="{56E50F35-5EF2-BC40-FB38-A1E9618F073F}"/>
          </ac:picMkLst>
        </pc:picChg>
      </pc:sldChg>
      <pc:sldChg chg="del">
        <pc:chgData name="HASSAN OULHOU" userId="4316af04-6952-4656-9db7-052b8e9ec81b" providerId="ADAL" clId="{A9BBC88E-8815-45AD-839A-ABAFFFE2C342}" dt="2026-03-07T22:22:33.127" v="1573" actId="47"/>
        <pc:sldMkLst>
          <pc:docMk/>
          <pc:sldMk cId="3055731550" sldId="2134807204"/>
        </pc:sldMkLst>
      </pc:sldChg>
      <pc:sldChg chg="modSp del">
        <pc:chgData name="HASSAN OULHOU" userId="4316af04-6952-4656-9db7-052b8e9ec81b" providerId="ADAL" clId="{A9BBC88E-8815-45AD-839A-ABAFFFE2C342}" dt="2026-03-07T22:22:33.187" v="1574" actId="47"/>
        <pc:sldMkLst>
          <pc:docMk/>
          <pc:sldMk cId="835305883" sldId="2134807205"/>
        </pc:sldMkLst>
      </pc:sldChg>
      <pc:sldChg chg="del">
        <pc:chgData name="HASSAN OULHOU" userId="4316af04-6952-4656-9db7-052b8e9ec81b" providerId="ADAL" clId="{A9BBC88E-8815-45AD-839A-ABAFFFE2C342}" dt="2026-03-07T22:22:33.477" v="1575" actId="47"/>
        <pc:sldMkLst>
          <pc:docMk/>
          <pc:sldMk cId="3485661517" sldId="2134807206"/>
        </pc:sldMkLst>
      </pc:sldChg>
      <pc:sldChg chg="modSp del">
        <pc:chgData name="HASSAN OULHOU" userId="4316af04-6952-4656-9db7-052b8e9ec81b" providerId="ADAL" clId="{A9BBC88E-8815-45AD-839A-ABAFFFE2C342}" dt="2026-03-07T22:22:33.603" v="1576" actId="47"/>
        <pc:sldMkLst>
          <pc:docMk/>
          <pc:sldMk cId="3290839513" sldId="2134807207"/>
        </pc:sldMkLst>
      </pc:sldChg>
      <pc:sldChg chg="modSp del mod">
        <pc:chgData name="HASSAN OULHOU" userId="4316af04-6952-4656-9db7-052b8e9ec81b" providerId="ADAL" clId="{A9BBC88E-8815-45AD-839A-ABAFFFE2C342}" dt="2026-03-07T22:22:33.796" v="1577" actId="47"/>
        <pc:sldMkLst>
          <pc:docMk/>
          <pc:sldMk cId="2898731505" sldId="2134807208"/>
        </pc:sldMkLst>
      </pc:sldChg>
      <pc:sldChg chg="del">
        <pc:chgData name="HASSAN OULHOU" userId="4316af04-6952-4656-9db7-052b8e9ec81b" providerId="ADAL" clId="{A9BBC88E-8815-45AD-839A-ABAFFFE2C342}" dt="2026-03-07T22:22:35.307" v="1585" actId="47"/>
        <pc:sldMkLst>
          <pc:docMk/>
          <pc:sldMk cId="149872191" sldId="2134807210"/>
        </pc:sldMkLst>
      </pc:sldChg>
      <pc:sldChg chg="del">
        <pc:chgData name="HASSAN OULHOU" userId="4316af04-6952-4656-9db7-052b8e9ec81b" providerId="ADAL" clId="{A9BBC88E-8815-45AD-839A-ABAFFFE2C342}" dt="2026-03-07T22:22:35.348" v="1586" actId="47"/>
        <pc:sldMkLst>
          <pc:docMk/>
          <pc:sldMk cId="3774429682" sldId="2134807211"/>
        </pc:sldMkLst>
      </pc:sldChg>
      <pc:sldChg chg="del">
        <pc:chgData name="HASSAN OULHOU" userId="4316af04-6952-4656-9db7-052b8e9ec81b" providerId="ADAL" clId="{A9BBC88E-8815-45AD-839A-ABAFFFE2C342}" dt="2026-03-07T22:22:35.652" v="1587" actId="47"/>
        <pc:sldMkLst>
          <pc:docMk/>
          <pc:sldMk cId="3557834805" sldId="2134807212"/>
        </pc:sldMkLst>
      </pc:sldChg>
      <pc:sldChg chg="del">
        <pc:chgData name="HASSAN OULHOU" userId="4316af04-6952-4656-9db7-052b8e9ec81b" providerId="ADAL" clId="{A9BBC88E-8815-45AD-839A-ABAFFFE2C342}" dt="2026-03-07T22:22:35.797" v="1588" actId="47"/>
        <pc:sldMkLst>
          <pc:docMk/>
          <pc:sldMk cId="1950239052" sldId="2134807213"/>
        </pc:sldMkLst>
      </pc:sldChg>
      <pc:sldChg chg="del">
        <pc:chgData name="HASSAN OULHOU" userId="4316af04-6952-4656-9db7-052b8e9ec81b" providerId="ADAL" clId="{A9BBC88E-8815-45AD-839A-ABAFFFE2C342}" dt="2026-03-07T22:22:35.972" v="1589" actId="47"/>
        <pc:sldMkLst>
          <pc:docMk/>
          <pc:sldMk cId="568991765" sldId="2134807214"/>
        </pc:sldMkLst>
      </pc:sldChg>
      <pc:sldChg chg="del">
        <pc:chgData name="HASSAN OULHOU" userId="4316af04-6952-4656-9db7-052b8e9ec81b" providerId="ADAL" clId="{A9BBC88E-8815-45AD-839A-ABAFFFE2C342}" dt="2026-03-07T22:22:38.306" v="1597" actId="47"/>
        <pc:sldMkLst>
          <pc:docMk/>
          <pc:sldMk cId="3283061302" sldId="2134807215"/>
        </pc:sldMkLst>
      </pc:sldChg>
      <pc:sldChg chg="modSp del mod">
        <pc:chgData name="HASSAN OULHOU" userId="4316af04-6952-4656-9db7-052b8e9ec81b" providerId="ADAL" clId="{A9BBC88E-8815-45AD-839A-ABAFFFE2C342}" dt="2026-03-07T22:22:38.352" v="1598" actId="47"/>
        <pc:sldMkLst>
          <pc:docMk/>
          <pc:sldMk cId="3723893148" sldId="2134807216"/>
        </pc:sldMkLst>
      </pc:sldChg>
      <pc:sldChg chg="del">
        <pc:chgData name="HASSAN OULHOU" userId="4316af04-6952-4656-9db7-052b8e9ec81b" providerId="ADAL" clId="{A9BBC88E-8815-45AD-839A-ABAFFFE2C342}" dt="2026-03-07T22:22:38.661" v="1599" actId="47"/>
        <pc:sldMkLst>
          <pc:docMk/>
          <pc:sldMk cId="1421478934" sldId="2134807217"/>
        </pc:sldMkLst>
      </pc:sldChg>
      <pc:sldChg chg="modSp del mod">
        <pc:chgData name="HASSAN OULHOU" userId="4316af04-6952-4656-9db7-052b8e9ec81b" providerId="ADAL" clId="{A9BBC88E-8815-45AD-839A-ABAFFFE2C342}" dt="2026-03-07T22:22:39.529" v="1600" actId="47"/>
        <pc:sldMkLst>
          <pc:docMk/>
          <pc:sldMk cId="3308708014" sldId="2134807218"/>
        </pc:sldMkLst>
      </pc:sldChg>
      <pc:sldChg chg="modSp del mod">
        <pc:chgData name="HASSAN OULHOU" userId="4316af04-6952-4656-9db7-052b8e9ec81b" providerId="ADAL" clId="{A9BBC88E-8815-45AD-839A-ABAFFFE2C342}" dt="2026-03-07T22:22:40.562" v="1601" actId="47"/>
        <pc:sldMkLst>
          <pc:docMk/>
          <pc:sldMk cId="2360633941" sldId="2134807219"/>
        </pc:sldMkLst>
      </pc:sldChg>
      <pc:sldChg chg="modSp del mod">
        <pc:chgData name="HASSAN OULHOU" userId="4316af04-6952-4656-9db7-052b8e9ec81b" providerId="ADAL" clId="{A9BBC88E-8815-45AD-839A-ABAFFFE2C342}" dt="2026-03-07T22:22:29.826" v="1554" actId="47"/>
        <pc:sldMkLst>
          <pc:docMk/>
          <pc:sldMk cId="4140206264" sldId="2134807220"/>
        </pc:sldMkLst>
      </pc:sldChg>
      <pc:sldChg chg="del">
        <pc:chgData name="HASSAN OULHOU" userId="4316af04-6952-4656-9db7-052b8e9ec81b" providerId="ADAL" clId="{A9BBC88E-8815-45AD-839A-ABAFFFE2C342}" dt="2026-03-07T22:22:29.866" v="1555" actId="47"/>
        <pc:sldMkLst>
          <pc:docMk/>
          <pc:sldMk cId="3701021178" sldId="2134807221"/>
        </pc:sldMkLst>
      </pc:sldChg>
      <pc:sldChg chg="modSp del">
        <pc:chgData name="HASSAN OULHOU" userId="4316af04-6952-4656-9db7-052b8e9ec81b" providerId="ADAL" clId="{A9BBC88E-8815-45AD-839A-ABAFFFE2C342}" dt="2026-03-07T22:22:29.913" v="1556" actId="47"/>
        <pc:sldMkLst>
          <pc:docMk/>
          <pc:sldMk cId="4209097408" sldId="2134807222"/>
        </pc:sldMkLst>
      </pc:sldChg>
      <pc:sldChg chg="del">
        <pc:chgData name="HASSAN OULHOU" userId="4316af04-6952-4656-9db7-052b8e9ec81b" providerId="ADAL" clId="{A9BBC88E-8815-45AD-839A-ABAFFFE2C342}" dt="2026-03-07T22:22:30.221" v="1557" actId="47"/>
        <pc:sldMkLst>
          <pc:docMk/>
          <pc:sldMk cId="1425955447" sldId="2134807223"/>
        </pc:sldMkLst>
      </pc:sldChg>
      <pc:sldChg chg="modSp del">
        <pc:chgData name="HASSAN OULHOU" userId="4316af04-6952-4656-9db7-052b8e9ec81b" providerId="ADAL" clId="{A9BBC88E-8815-45AD-839A-ABAFFFE2C342}" dt="2026-03-07T22:22:30.281" v="1558" actId="47"/>
        <pc:sldMkLst>
          <pc:docMk/>
          <pc:sldMk cId="3409268850" sldId="2134807224"/>
        </pc:sldMkLst>
      </pc:sldChg>
      <pc:sldChg chg="modSp del">
        <pc:chgData name="HASSAN OULHOU" userId="4316af04-6952-4656-9db7-052b8e9ec81b" providerId="ADAL" clId="{A9BBC88E-8815-45AD-839A-ABAFFFE2C342}" dt="2026-03-07T22:22:30.490" v="1559" actId="47"/>
        <pc:sldMkLst>
          <pc:docMk/>
          <pc:sldMk cId="3531572105" sldId="2134807225"/>
        </pc:sldMkLst>
      </pc:sldChg>
      <pc:sldChg chg="modSp del mod">
        <pc:chgData name="HASSAN OULHOU" userId="4316af04-6952-4656-9db7-052b8e9ec81b" providerId="ADAL" clId="{A9BBC88E-8815-45AD-839A-ABAFFFE2C342}" dt="2026-03-07T22:22:30.650" v="1560" actId="47"/>
        <pc:sldMkLst>
          <pc:docMk/>
          <pc:sldMk cId="202612565" sldId="2134807226"/>
        </pc:sldMkLst>
      </pc:sldChg>
      <pc:sldChg chg="del">
        <pc:chgData name="HASSAN OULHOU" userId="4316af04-6952-4656-9db7-052b8e9ec81b" providerId="ADAL" clId="{A9BBC88E-8815-45AD-839A-ABAFFFE2C342}" dt="2026-03-07T22:22:31.016" v="1561" actId="47"/>
        <pc:sldMkLst>
          <pc:docMk/>
          <pc:sldMk cId="1467295444" sldId="2134807227"/>
        </pc:sldMkLst>
      </pc:sldChg>
      <pc:sldChg chg="modSp del">
        <pc:chgData name="HASSAN OULHOU" userId="4316af04-6952-4656-9db7-052b8e9ec81b" providerId="ADAL" clId="{A9BBC88E-8815-45AD-839A-ABAFFFE2C342}" dt="2026-03-07T22:22:31.080" v="1562" actId="47"/>
        <pc:sldMkLst>
          <pc:docMk/>
          <pc:sldMk cId="172914678" sldId="2134807228"/>
        </pc:sldMkLst>
      </pc:sldChg>
      <pc:sldChg chg="del">
        <pc:chgData name="HASSAN OULHOU" userId="4316af04-6952-4656-9db7-052b8e9ec81b" providerId="ADAL" clId="{A9BBC88E-8815-45AD-839A-ABAFFFE2C342}" dt="2026-03-07T22:22:31.400" v="1563" actId="47"/>
        <pc:sldMkLst>
          <pc:docMk/>
          <pc:sldMk cId="961912989" sldId="2134807229"/>
        </pc:sldMkLst>
      </pc:sldChg>
      <pc:sldChg chg="modSp del">
        <pc:chgData name="HASSAN OULHOU" userId="4316af04-6952-4656-9db7-052b8e9ec81b" providerId="ADAL" clId="{A9BBC88E-8815-45AD-839A-ABAFFFE2C342}" dt="2026-03-07T22:22:31.443" v="1564" actId="47"/>
        <pc:sldMkLst>
          <pc:docMk/>
          <pc:sldMk cId="2769698264" sldId="2134807230"/>
        </pc:sldMkLst>
      </pc:sldChg>
      <pc:sldChg chg="modSp del">
        <pc:chgData name="HASSAN OULHOU" userId="4316af04-6952-4656-9db7-052b8e9ec81b" providerId="ADAL" clId="{A9BBC88E-8815-45AD-839A-ABAFFFE2C342}" dt="2026-03-07T22:22:31.623" v="1565" actId="47"/>
        <pc:sldMkLst>
          <pc:docMk/>
          <pc:sldMk cId="488546418" sldId="2134807231"/>
        </pc:sldMkLst>
      </pc:sldChg>
      <pc:sldChg chg="modSp add mod">
        <pc:chgData name="HASSAN OULHOU" userId="4316af04-6952-4656-9db7-052b8e9ec81b" providerId="ADAL" clId="{A9BBC88E-8815-45AD-839A-ABAFFFE2C342}" dt="2026-03-06T14:05:59.345" v="419" actId="20577"/>
        <pc:sldMkLst>
          <pc:docMk/>
          <pc:sldMk cId="4211858582" sldId="2134807232"/>
        </pc:sldMkLst>
        <pc:spChg chg="mod">
          <ac:chgData name="HASSAN OULHOU" userId="4316af04-6952-4656-9db7-052b8e9ec81b" providerId="ADAL" clId="{A9BBC88E-8815-45AD-839A-ABAFFFE2C342}" dt="2026-03-06T14:05:59.345" v="419" actId="20577"/>
          <ac:spMkLst>
            <pc:docMk/>
            <pc:sldMk cId="4211858582" sldId="2134807232"/>
            <ac:spMk id="14" creationId="{C1B6E819-DB71-F0DE-18B7-F8FE51F8A82F}"/>
          </ac:spMkLst>
        </pc:spChg>
      </pc:sldChg>
      <pc:sldChg chg="addSp delSp modSp add mod">
        <pc:chgData name="HASSAN OULHOU" userId="4316af04-6952-4656-9db7-052b8e9ec81b" providerId="ADAL" clId="{A9BBC88E-8815-45AD-839A-ABAFFFE2C342}" dt="2026-03-08T07:30:20.222" v="1737" actId="20577"/>
        <pc:sldMkLst>
          <pc:docMk/>
          <pc:sldMk cId="4247662002" sldId="2134807233"/>
        </pc:sldMkLst>
        <pc:spChg chg="add mod">
          <ac:chgData name="HASSAN OULHOU" userId="4316af04-6952-4656-9db7-052b8e9ec81b" providerId="ADAL" clId="{A9BBC88E-8815-45AD-839A-ABAFFFE2C342}" dt="2026-03-08T07:30:20.222" v="1737" actId="20577"/>
          <ac:spMkLst>
            <pc:docMk/>
            <pc:sldMk cId="4247662002" sldId="2134807233"/>
            <ac:spMk id="3" creationId="{6CF9778E-7628-6F92-E226-FE260C7CABF7}"/>
          </ac:spMkLst>
        </pc:spChg>
        <pc:spChg chg="mod">
          <ac:chgData name="HASSAN OULHOU" userId="4316af04-6952-4656-9db7-052b8e9ec81b" providerId="ADAL" clId="{A9BBC88E-8815-45AD-839A-ABAFFFE2C342}" dt="2026-03-06T14:23:56.365" v="682" actId="20577"/>
          <ac:spMkLst>
            <pc:docMk/>
            <pc:sldMk cId="4247662002" sldId="2134807233"/>
            <ac:spMk id="10" creationId="{6DE94994-3CE6-E497-44DB-7AA2FC07BFE8}"/>
          </ac:spMkLst>
        </pc:spChg>
        <pc:spChg chg="mod">
          <ac:chgData name="HASSAN OULHOU" userId="4316af04-6952-4656-9db7-052b8e9ec81b" providerId="ADAL" clId="{A9BBC88E-8815-45AD-839A-ABAFFFE2C342}" dt="2026-03-08T07:29:59.345" v="1669"/>
          <ac:spMkLst>
            <pc:docMk/>
            <pc:sldMk cId="4247662002" sldId="2134807233"/>
            <ac:spMk id="63" creationId="{0B4158FA-642F-D632-BC3C-115C11F1BC63}"/>
          </ac:spMkLst>
        </pc:spChg>
        <pc:grpChg chg="mod">
          <ac:chgData name="HASSAN OULHOU" userId="4316af04-6952-4656-9db7-052b8e9ec81b" providerId="ADAL" clId="{A9BBC88E-8815-45AD-839A-ABAFFFE2C342}" dt="2026-03-06T14:23:53.851" v="681" actId="1076"/>
          <ac:grpSpMkLst>
            <pc:docMk/>
            <pc:sldMk cId="4247662002" sldId="2134807233"/>
            <ac:grpSpMk id="7" creationId="{A9C3860D-6C26-4037-2D37-BF5F3C7B21FF}"/>
          </ac:grpSpMkLst>
        </pc:grpChg>
        <pc:picChg chg="add mod">
          <ac:chgData name="HASSAN OULHOU" userId="4316af04-6952-4656-9db7-052b8e9ec81b" providerId="ADAL" clId="{A9BBC88E-8815-45AD-839A-ABAFFFE2C342}" dt="2026-03-06T14:23:46.952" v="680"/>
          <ac:picMkLst>
            <pc:docMk/>
            <pc:sldMk cId="4247662002" sldId="2134807233"/>
            <ac:picMk id="4" creationId="{81CE5E7A-1CBA-A9BF-9E04-B6DDBE5FFC4B}"/>
          </ac:picMkLst>
        </pc:picChg>
        <pc:picChg chg="mod">
          <ac:chgData name="HASSAN OULHOU" userId="4316af04-6952-4656-9db7-052b8e9ec81b" providerId="ADAL" clId="{A9BBC88E-8815-45AD-839A-ABAFFFE2C342}" dt="2026-03-06T14:23:53.851" v="681" actId="1076"/>
          <ac:picMkLst>
            <pc:docMk/>
            <pc:sldMk cId="4247662002" sldId="2134807233"/>
            <ac:picMk id="9" creationId="{5738A26B-6464-F5B0-1E6F-E6B14737F379}"/>
          </ac:picMkLst>
        </pc:picChg>
        <pc:cxnChg chg="add mod">
          <ac:chgData name="HASSAN OULHOU" userId="4316af04-6952-4656-9db7-052b8e9ec81b" providerId="ADAL" clId="{A9BBC88E-8815-45AD-839A-ABAFFFE2C342}" dt="2026-03-06T14:24:33.036" v="686" actId="1582"/>
          <ac:cxnSpMkLst>
            <pc:docMk/>
            <pc:sldMk cId="4247662002" sldId="2134807233"/>
            <ac:cxnSpMk id="8" creationId="{2A0C37DB-D7AD-6782-65D5-B9672AA69A8D}"/>
          </ac:cxnSpMkLst>
        </pc:cxnChg>
        <pc:cxnChg chg="add mod">
          <ac:chgData name="HASSAN OULHOU" userId="4316af04-6952-4656-9db7-052b8e9ec81b" providerId="ADAL" clId="{A9BBC88E-8815-45AD-839A-ABAFFFE2C342}" dt="2026-03-06T14:24:47.864" v="689" actId="14100"/>
          <ac:cxnSpMkLst>
            <pc:docMk/>
            <pc:sldMk cId="4247662002" sldId="2134807233"/>
            <ac:cxnSpMk id="11" creationId="{2BA5170D-BC37-1071-1B68-56FB7F422815}"/>
          </ac:cxnSpMkLst>
        </pc:cxnChg>
        <pc:cxnChg chg="add mod">
          <ac:chgData name="HASSAN OULHOU" userId="4316af04-6952-4656-9db7-052b8e9ec81b" providerId="ADAL" clId="{A9BBC88E-8815-45AD-839A-ABAFFFE2C342}" dt="2026-03-06T14:25:35.143" v="694" actId="14100"/>
          <ac:cxnSpMkLst>
            <pc:docMk/>
            <pc:sldMk cId="4247662002" sldId="2134807233"/>
            <ac:cxnSpMk id="13" creationId="{43D2EC19-5BEB-475B-146C-16E369A47490}"/>
          </ac:cxnSpMkLst>
        </pc:cxnChg>
        <pc:cxnChg chg="add mod">
          <ac:chgData name="HASSAN OULHOU" userId="4316af04-6952-4656-9db7-052b8e9ec81b" providerId="ADAL" clId="{A9BBC88E-8815-45AD-839A-ABAFFFE2C342}" dt="2026-03-06T14:26:04.434" v="698" actId="14100"/>
          <ac:cxnSpMkLst>
            <pc:docMk/>
            <pc:sldMk cId="4247662002" sldId="2134807233"/>
            <ac:cxnSpMk id="17" creationId="{609C3EFE-F041-6D7F-C60F-795956A00F8D}"/>
          </ac:cxnSpMkLst>
        </pc:cxnChg>
        <pc:cxnChg chg="add mod">
          <ac:chgData name="HASSAN OULHOU" userId="4316af04-6952-4656-9db7-052b8e9ec81b" providerId="ADAL" clId="{A9BBC88E-8815-45AD-839A-ABAFFFE2C342}" dt="2026-03-06T14:26:18.256" v="701" actId="14100"/>
          <ac:cxnSpMkLst>
            <pc:docMk/>
            <pc:sldMk cId="4247662002" sldId="2134807233"/>
            <ac:cxnSpMk id="20" creationId="{63F39A5B-83DB-0ED5-0368-EC10BC1018D3}"/>
          </ac:cxnSpMkLst>
        </pc:cxnChg>
      </pc:sldChg>
      <pc:sldChg chg="modSp add del mod">
        <pc:chgData name="HASSAN OULHOU" userId="4316af04-6952-4656-9db7-052b8e9ec81b" providerId="ADAL" clId="{A9BBC88E-8815-45AD-839A-ABAFFFE2C342}" dt="2026-03-07T22:22:21.339" v="1510" actId="47"/>
        <pc:sldMkLst>
          <pc:docMk/>
          <pc:sldMk cId="308292667" sldId="2134807234"/>
        </pc:sldMkLst>
      </pc:sldChg>
      <pc:sldChg chg="modSp add del">
        <pc:chgData name="HASSAN OULHOU" userId="4316af04-6952-4656-9db7-052b8e9ec81b" providerId="ADAL" clId="{A9BBC88E-8815-45AD-839A-ABAFFFE2C342}" dt="2026-03-07T22:22:22.374" v="1512" actId="47"/>
        <pc:sldMkLst>
          <pc:docMk/>
          <pc:sldMk cId="223405443" sldId="2134807235"/>
        </pc:sldMkLst>
      </pc:sldChg>
      <pc:sldChg chg="addSp delSp modSp add del mod delAnim modAnim">
        <pc:chgData name="HASSAN OULHOU" userId="4316af04-6952-4656-9db7-052b8e9ec81b" providerId="ADAL" clId="{A9BBC88E-8815-45AD-839A-ABAFFFE2C342}" dt="2026-03-07T22:22:22.541" v="1516" actId="47"/>
        <pc:sldMkLst>
          <pc:docMk/>
          <pc:sldMk cId="2459740296" sldId="2134807236"/>
        </pc:sldMkLst>
      </pc:sldChg>
      <pc:sldChg chg="modSp add del mod">
        <pc:chgData name="HASSAN OULHOU" userId="4316af04-6952-4656-9db7-052b8e9ec81b" providerId="ADAL" clId="{A9BBC88E-8815-45AD-839A-ABAFFFE2C342}" dt="2026-03-07T22:22:22.673" v="1517" actId="47"/>
        <pc:sldMkLst>
          <pc:docMk/>
          <pc:sldMk cId="961853985" sldId="2134807237"/>
        </pc:sldMkLst>
      </pc:sldChg>
      <pc:sldChg chg="modSp add del mod">
        <pc:chgData name="HASSAN OULHOU" userId="4316af04-6952-4656-9db7-052b8e9ec81b" providerId="ADAL" clId="{A9BBC88E-8815-45AD-839A-ABAFFFE2C342}" dt="2026-03-07T22:22:24.035" v="1524" actId="47"/>
        <pc:sldMkLst>
          <pc:docMk/>
          <pc:sldMk cId="3842909887" sldId="2134807238"/>
        </pc:sldMkLst>
      </pc:sldChg>
      <pc:sldChg chg="modSp add del">
        <pc:chgData name="HASSAN OULHOU" userId="4316af04-6952-4656-9db7-052b8e9ec81b" providerId="ADAL" clId="{A9BBC88E-8815-45AD-839A-ABAFFFE2C342}" dt="2026-03-07T22:22:24.389" v="1526" actId="47"/>
        <pc:sldMkLst>
          <pc:docMk/>
          <pc:sldMk cId="2357388758" sldId="2134807239"/>
        </pc:sldMkLst>
      </pc:sldChg>
      <pc:sldChg chg="add del">
        <pc:chgData name="HASSAN OULHOU" userId="4316af04-6952-4656-9db7-052b8e9ec81b" providerId="ADAL" clId="{A9BBC88E-8815-45AD-839A-ABAFFFE2C342}" dt="2026-03-07T22:22:23.138" v="1518" actId="47"/>
        <pc:sldMkLst>
          <pc:docMk/>
          <pc:sldMk cId="3438212274" sldId="2134807240"/>
        </pc:sldMkLst>
      </pc:sldChg>
      <pc:sldChg chg="modSp add del">
        <pc:chgData name="HASSAN OULHOU" userId="4316af04-6952-4656-9db7-052b8e9ec81b" providerId="ADAL" clId="{A9BBC88E-8815-45AD-839A-ABAFFFE2C342}" dt="2026-03-07T22:22:23.186" v="1519" actId="47"/>
        <pc:sldMkLst>
          <pc:docMk/>
          <pc:sldMk cId="3904049460" sldId="2134807241"/>
        </pc:sldMkLst>
      </pc:sldChg>
      <pc:sldChg chg="add del">
        <pc:chgData name="HASSAN OULHOU" userId="4316af04-6952-4656-9db7-052b8e9ec81b" providerId="ADAL" clId="{A9BBC88E-8815-45AD-839A-ABAFFFE2C342}" dt="2026-03-07T22:22:23.237" v="1520" actId="47"/>
        <pc:sldMkLst>
          <pc:docMk/>
          <pc:sldMk cId="1247032959" sldId="2134807242"/>
        </pc:sldMkLst>
      </pc:sldChg>
      <pc:sldChg chg="addSp delSp modSp add del mod delAnim modAnim">
        <pc:chgData name="HASSAN OULHOU" userId="4316af04-6952-4656-9db7-052b8e9ec81b" providerId="ADAL" clId="{A9BBC88E-8815-45AD-839A-ABAFFFE2C342}" dt="2026-03-07T22:22:23.425" v="1521" actId="47"/>
        <pc:sldMkLst>
          <pc:docMk/>
          <pc:sldMk cId="1086945077" sldId="2134807243"/>
        </pc:sldMkLst>
      </pc:sldChg>
      <pc:sldChg chg="add del">
        <pc:chgData name="HASSAN OULHOU" userId="4316af04-6952-4656-9db7-052b8e9ec81b" providerId="ADAL" clId="{A9BBC88E-8815-45AD-839A-ABAFFFE2C342}" dt="2026-03-07T22:22:23.766" v="1522" actId="47"/>
        <pc:sldMkLst>
          <pc:docMk/>
          <pc:sldMk cId="1720996874" sldId="2134807244"/>
        </pc:sldMkLst>
      </pc:sldChg>
      <pc:sldChg chg="addSp delSp modSp add del mod delAnim modAnim">
        <pc:chgData name="HASSAN OULHOU" userId="4316af04-6952-4656-9db7-052b8e9ec81b" providerId="ADAL" clId="{A9BBC88E-8815-45AD-839A-ABAFFFE2C342}" dt="2026-03-07T22:22:23.828" v="1523" actId="47"/>
        <pc:sldMkLst>
          <pc:docMk/>
          <pc:sldMk cId="2158581980" sldId="2134807245"/>
        </pc:sldMkLst>
      </pc:sldChg>
      <pc:sldChg chg="add del">
        <pc:chgData name="HASSAN OULHOU" userId="4316af04-6952-4656-9db7-052b8e9ec81b" providerId="ADAL" clId="{A9BBC88E-8815-45AD-839A-ABAFFFE2C342}" dt="2026-03-07T22:22:24.673" v="1527" actId="47"/>
        <pc:sldMkLst>
          <pc:docMk/>
          <pc:sldMk cId="1283766340" sldId="2134807246"/>
        </pc:sldMkLst>
      </pc:sldChg>
      <pc:sldChg chg="addSp delSp modSp add del mod">
        <pc:chgData name="HASSAN OULHOU" userId="4316af04-6952-4656-9db7-052b8e9ec81b" providerId="ADAL" clId="{A9BBC88E-8815-45AD-839A-ABAFFFE2C342}" dt="2026-03-07T22:22:24.861" v="1528" actId="47"/>
        <pc:sldMkLst>
          <pc:docMk/>
          <pc:sldMk cId="1281905375" sldId="2134807247"/>
        </pc:sldMkLst>
      </pc:sldChg>
      <pc:sldChg chg="modSp add del mod">
        <pc:chgData name="HASSAN OULHOU" userId="4316af04-6952-4656-9db7-052b8e9ec81b" providerId="ADAL" clId="{A9BBC88E-8815-45AD-839A-ABAFFFE2C342}" dt="2026-03-07T22:22:25.006" v="1529" actId="47"/>
        <pc:sldMkLst>
          <pc:docMk/>
          <pc:sldMk cId="3790751276" sldId="2134807248"/>
        </pc:sldMkLst>
      </pc:sldChg>
      <pc:sldChg chg="add del">
        <pc:chgData name="HASSAN OULHOU" userId="4316af04-6952-4656-9db7-052b8e9ec81b" providerId="ADAL" clId="{A9BBC88E-8815-45AD-839A-ABAFFFE2C342}" dt="2026-03-07T22:22:25.313" v="1530" actId="47"/>
        <pc:sldMkLst>
          <pc:docMk/>
          <pc:sldMk cId="700885655" sldId="2134807249"/>
        </pc:sldMkLst>
      </pc:sldChg>
      <pc:sldChg chg="modSp add del">
        <pc:chgData name="HASSAN OULHOU" userId="4316af04-6952-4656-9db7-052b8e9ec81b" providerId="ADAL" clId="{A9BBC88E-8815-45AD-839A-ABAFFFE2C342}" dt="2026-03-07T22:22:25.360" v="1531" actId="47"/>
        <pc:sldMkLst>
          <pc:docMk/>
          <pc:sldMk cId="2188533886" sldId="2134807250"/>
        </pc:sldMkLst>
      </pc:sldChg>
      <pc:sldChg chg="add del">
        <pc:chgData name="HASSAN OULHOU" userId="4316af04-6952-4656-9db7-052b8e9ec81b" providerId="ADAL" clId="{A9BBC88E-8815-45AD-839A-ABAFFFE2C342}" dt="2026-03-07T22:22:25.656" v="1532" actId="47"/>
        <pc:sldMkLst>
          <pc:docMk/>
          <pc:sldMk cId="3144159705" sldId="2134807251"/>
        </pc:sldMkLst>
      </pc:sldChg>
      <pc:sldChg chg="addSp delSp modSp add del mod">
        <pc:chgData name="HASSAN OULHOU" userId="4316af04-6952-4656-9db7-052b8e9ec81b" providerId="ADAL" clId="{A9BBC88E-8815-45AD-839A-ABAFFFE2C342}" dt="2026-03-07T22:22:25.856" v="1533" actId="47"/>
        <pc:sldMkLst>
          <pc:docMk/>
          <pc:sldMk cId="1638498485" sldId="2134807252"/>
        </pc:sldMkLst>
      </pc:sldChg>
      <pc:sldChg chg="modSp add del mod">
        <pc:chgData name="HASSAN OULHOU" userId="4316af04-6952-4656-9db7-052b8e9ec81b" providerId="ADAL" clId="{A9BBC88E-8815-45AD-839A-ABAFFFE2C342}" dt="2026-03-07T22:22:26.851" v="1539" actId="47"/>
        <pc:sldMkLst>
          <pc:docMk/>
          <pc:sldMk cId="701833141" sldId="2134807253"/>
        </pc:sldMkLst>
      </pc:sldChg>
      <pc:sldChg chg="add del">
        <pc:chgData name="HASSAN OULHOU" userId="4316af04-6952-4656-9db7-052b8e9ec81b" providerId="ADAL" clId="{A9BBC88E-8815-45AD-839A-ABAFFFE2C342}" dt="2026-03-07T22:22:27.153" v="1540" actId="47"/>
        <pc:sldMkLst>
          <pc:docMk/>
          <pc:sldMk cId="248582458" sldId="2134807254"/>
        </pc:sldMkLst>
      </pc:sldChg>
      <pc:sldChg chg="modSp add del">
        <pc:chgData name="HASSAN OULHOU" userId="4316af04-6952-4656-9db7-052b8e9ec81b" providerId="ADAL" clId="{A9BBC88E-8815-45AD-839A-ABAFFFE2C342}" dt="2026-03-07T22:22:27.193" v="1541" actId="47"/>
        <pc:sldMkLst>
          <pc:docMk/>
          <pc:sldMk cId="3699149538" sldId="2134807255"/>
        </pc:sldMkLst>
      </pc:sldChg>
      <pc:sldChg chg="add del">
        <pc:chgData name="HASSAN OULHOU" userId="4316af04-6952-4656-9db7-052b8e9ec81b" providerId="ADAL" clId="{A9BBC88E-8815-45AD-839A-ABAFFFE2C342}" dt="2026-03-07T22:22:27.486" v="1542" actId="47"/>
        <pc:sldMkLst>
          <pc:docMk/>
          <pc:sldMk cId="3669715213" sldId="2134807256"/>
        </pc:sldMkLst>
      </pc:sldChg>
      <pc:sldChg chg="addSp delSp modSp add del mod">
        <pc:chgData name="HASSAN OULHOU" userId="4316af04-6952-4656-9db7-052b8e9ec81b" providerId="ADAL" clId="{A9BBC88E-8815-45AD-839A-ABAFFFE2C342}" dt="2026-03-07T22:22:27.691" v="1543" actId="47"/>
        <pc:sldMkLst>
          <pc:docMk/>
          <pc:sldMk cId="3921583804" sldId="2134807257"/>
        </pc:sldMkLst>
      </pc:sldChg>
      <pc:sldChg chg="modSp add del mod">
        <pc:chgData name="HASSAN OULHOU" userId="4316af04-6952-4656-9db7-052b8e9ec81b" providerId="ADAL" clId="{A9BBC88E-8815-45AD-839A-ABAFFFE2C342}" dt="2026-03-07T22:22:27.817" v="1544" actId="47"/>
        <pc:sldMkLst>
          <pc:docMk/>
          <pc:sldMk cId="91072899" sldId="2134807261"/>
        </pc:sldMkLst>
      </pc:sldChg>
      <pc:sldChg chg="add del">
        <pc:chgData name="HASSAN OULHOU" userId="4316af04-6952-4656-9db7-052b8e9ec81b" providerId="ADAL" clId="{A9BBC88E-8815-45AD-839A-ABAFFFE2C342}" dt="2026-03-07T22:22:28.111" v="1545" actId="47"/>
        <pc:sldMkLst>
          <pc:docMk/>
          <pc:sldMk cId="945810033" sldId="2134807262"/>
        </pc:sldMkLst>
      </pc:sldChg>
      <pc:sldChg chg="add del">
        <pc:chgData name="HASSAN OULHOU" userId="4316af04-6952-4656-9db7-052b8e9ec81b" providerId="ADAL" clId="{A9BBC88E-8815-45AD-839A-ABAFFFE2C342}" dt="2026-03-07T22:22:28.164" v="1546" actId="47"/>
        <pc:sldMkLst>
          <pc:docMk/>
          <pc:sldMk cId="4264343086" sldId="2134807263"/>
        </pc:sldMkLst>
      </pc:sldChg>
      <pc:sldChg chg="add del">
        <pc:chgData name="HASSAN OULHOU" userId="4316af04-6952-4656-9db7-052b8e9ec81b" providerId="ADAL" clId="{A9BBC88E-8815-45AD-839A-ABAFFFE2C342}" dt="2026-03-07T22:22:28.469" v="1547" actId="47"/>
        <pc:sldMkLst>
          <pc:docMk/>
          <pc:sldMk cId="3295691723" sldId="2134807264"/>
        </pc:sldMkLst>
      </pc:sldChg>
      <pc:sldChg chg="add del">
        <pc:chgData name="HASSAN OULHOU" userId="4316af04-6952-4656-9db7-052b8e9ec81b" providerId="ADAL" clId="{A9BBC88E-8815-45AD-839A-ABAFFFE2C342}" dt="2026-03-07T22:22:28.528" v="1548" actId="47"/>
        <pc:sldMkLst>
          <pc:docMk/>
          <pc:sldMk cId="291580103" sldId="2134807265"/>
        </pc:sldMkLst>
      </pc:sldChg>
      <pc:sldChg chg="modSp add del mod">
        <pc:chgData name="HASSAN OULHOU" userId="4316af04-6952-4656-9db7-052b8e9ec81b" providerId="ADAL" clId="{A9BBC88E-8815-45AD-839A-ABAFFFE2C342}" dt="2026-03-07T22:22:28.724" v="1549" actId="47"/>
        <pc:sldMkLst>
          <pc:docMk/>
          <pc:sldMk cId="1843556933" sldId="2134807266"/>
        </pc:sldMkLst>
      </pc:sldChg>
      <pc:sldChg chg="add del">
        <pc:chgData name="HASSAN OULHOU" userId="4316af04-6952-4656-9db7-052b8e9ec81b" providerId="ADAL" clId="{A9BBC88E-8815-45AD-839A-ABAFFFE2C342}" dt="2026-03-07T22:22:29.127" v="1550" actId="47"/>
        <pc:sldMkLst>
          <pc:docMk/>
          <pc:sldMk cId="1536776968" sldId="2134807267"/>
        </pc:sldMkLst>
      </pc:sldChg>
      <pc:sldChg chg="modSp add del">
        <pc:chgData name="HASSAN OULHOU" userId="4316af04-6952-4656-9db7-052b8e9ec81b" providerId="ADAL" clId="{A9BBC88E-8815-45AD-839A-ABAFFFE2C342}" dt="2026-03-07T22:22:29.159" v="1551" actId="47"/>
        <pc:sldMkLst>
          <pc:docMk/>
          <pc:sldMk cId="165177771" sldId="2134807268"/>
        </pc:sldMkLst>
      </pc:sldChg>
      <pc:sldChg chg="add del">
        <pc:chgData name="HASSAN OULHOU" userId="4316af04-6952-4656-9db7-052b8e9ec81b" providerId="ADAL" clId="{A9BBC88E-8815-45AD-839A-ABAFFFE2C342}" dt="2026-03-07T22:22:29.191" v="1552" actId="47"/>
        <pc:sldMkLst>
          <pc:docMk/>
          <pc:sldMk cId="450770878" sldId="2134807269"/>
        </pc:sldMkLst>
      </pc:sldChg>
      <pc:sldChg chg="addSp delSp modSp add del mod">
        <pc:chgData name="HASSAN OULHOU" userId="4316af04-6952-4656-9db7-052b8e9ec81b" providerId="ADAL" clId="{A9BBC88E-8815-45AD-839A-ABAFFFE2C342}" dt="2026-03-07T22:22:29.389" v="1553" actId="47"/>
        <pc:sldMkLst>
          <pc:docMk/>
          <pc:sldMk cId="2614710088" sldId="2134807270"/>
        </pc:sldMkLst>
      </pc:sldChg>
      <pc:sldChg chg="modSp add del mod">
        <pc:chgData name="HASSAN OULHOU" userId="4316af04-6952-4656-9db7-052b8e9ec81b" providerId="ADAL" clId="{A9BBC88E-8815-45AD-839A-ABAFFFE2C342}" dt="2026-03-07T22:22:35.013" v="1584" actId="47"/>
        <pc:sldMkLst>
          <pc:docMk/>
          <pc:sldMk cId="1563814701" sldId="2134807271"/>
        </pc:sldMkLst>
      </pc:sldChg>
      <pc:sldChg chg="modSp add mod">
        <pc:chgData name="HASSAN OULHOU" userId="4316af04-6952-4656-9db7-052b8e9ec81b" providerId="ADAL" clId="{A9BBC88E-8815-45AD-839A-ABAFFFE2C342}" dt="2026-03-07T17:36:02.560" v="1115" actId="20577"/>
        <pc:sldMkLst>
          <pc:docMk/>
          <pc:sldMk cId="4234871336" sldId="2134807315"/>
        </pc:sldMkLst>
        <pc:spChg chg="mod">
          <ac:chgData name="HASSAN OULHOU" userId="4316af04-6952-4656-9db7-052b8e9ec81b" providerId="ADAL" clId="{A9BBC88E-8815-45AD-839A-ABAFFFE2C342}" dt="2026-03-07T17:36:02.560" v="1115" actId="20577"/>
          <ac:spMkLst>
            <pc:docMk/>
            <pc:sldMk cId="4234871336" sldId="2134807315"/>
            <ac:spMk id="15" creationId="{770E1AF1-B0E8-DF89-06D4-AB112F3910DB}"/>
          </ac:spMkLst>
        </pc:spChg>
        <pc:spChg chg="mod">
          <ac:chgData name="HASSAN OULHOU" userId="4316af04-6952-4656-9db7-052b8e9ec81b" providerId="ADAL" clId="{A9BBC88E-8815-45AD-839A-ABAFFFE2C342}" dt="2026-03-07T17:35:59.867" v="1114" actId="20577"/>
          <ac:spMkLst>
            <pc:docMk/>
            <pc:sldMk cId="4234871336" sldId="2134807315"/>
            <ac:spMk id="16" creationId="{ED3CAF2F-BAE8-1C54-47FF-E68A1446B079}"/>
          </ac:spMkLst>
        </pc:spChg>
        <pc:spChg chg="mod">
          <ac:chgData name="HASSAN OULHOU" userId="4316af04-6952-4656-9db7-052b8e9ec81b" providerId="ADAL" clId="{A9BBC88E-8815-45AD-839A-ABAFFFE2C342}" dt="2026-03-07T17:24:57.962" v="1078" actId="20577"/>
          <ac:spMkLst>
            <pc:docMk/>
            <pc:sldMk cId="4234871336" sldId="2134807315"/>
            <ac:spMk id="17" creationId="{6B393682-701F-B393-2FD6-059B9271C036}"/>
          </ac:spMkLst>
        </pc:spChg>
      </pc:sldChg>
      <pc:sldChg chg="add">
        <pc:chgData name="HASSAN OULHOU" userId="4316af04-6952-4656-9db7-052b8e9ec81b" providerId="ADAL" clId="{A9BBC88E-8815-45AD-839A-ABAFFFE2C342}" dt="2026-03-07T17:24:32.282" v="1044"/>
        <pc:sldMkLst>
          <pc:docMk/>
          <pc:sldMk cId="3580821237" sldId="2134807316"/>
        </pc:sldMkLst>
      </pc:sldChg>
      <pc:sldChg chg="addSp delSp modSp add mod">
        <pc:chgData name="HASSAN OULHOU" userId="4316af04-6952-4656-9db7-052b8e9ec81b" providerId="ADAL" clId="{A9BBC88E-8815-45AD-839A-ABAFFFE2C342}" dt="2026-03-07T21:41:36.225" v="1147" actId="478"/>
        <pc:sldMkLst>
          <pc:docMk/>
          <pc:sldMk cId="337030162" sldId="2134807317"/>
        </pc:sldMkLst>
        <pc:picChg chg="add mod">
          <ac:chgData name="HASSAN OULHOU" userId="4316af04-6952-4656-9db7-052b8e9ec81b" providerId="ADAL" clId="{A9BBC88E-8815-45AD-839A-ABAFFFE2C342}" dt="2026-03-07T21:41:30.629" v="1145" actId="1076"/>
          <ac:picMkLst>
            <pc:docMk/>
            <pc:sldMk cId="337030162" sldId="2134807317"/>
            <ac:picMk id="5" creationId="{B2F37038-E99B-9ACE-FCA7-CC0C5E3ADA06}"/>
          </ac:picMkLst>
        </pc:picChg>
        <pc:picChg chg="add del">
          <ac:chgData name="HASSAN OULHOU" userId="4316af04-6952-4656-9db7-052b8e9ec81b" providerId="ADAL" clId="{A9BBC88E-8815-45AD-839A-ABAFFFE2C342}" dt="2026-03-07T21:41:36.225" v="1147" actId="478"/>
          <ac:picMkLst>
            <pc:docMk/>
            <pc:sldMk cId="337030162" sldId="2134807317"/>
            <ac:picMk id="7" creationId="{372A8D0E-DCFD-D9D7-5F81-44EFB7D510D8}"/>
          </ac:picMkLst>
        </pc:picChg>
        <pc:picChg chg="del">
          <ac:chgData name="HASSAN OULHOU" userId="4316af04-6952-4656-9db7-052b8e9ec81b" providerId="ADAL" clId="{A9BBC88E-8815-45AD-839A-ABAFFFE2C342}" dt="2026-03-07T21:41:19.400" v="1141" actId="478"/>
          <ac:picMkLst>
            <pc:docMk/>
            <pc:sldMk cId="337030162" sldId="2134807317"/>
            <ac:picMk id="10" creationId="{B7FE4211-A483-6FE5-1ADB-47D6719B3F7A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1:46:08.848" v="1163"/>
        <pc:sldMkLst>
          <pc:docMk/>
          <pc:sldMk cId="772356647" sldId="2134807318"/>
        </pc:sldMkLst>
        <pc:spChg chg="mod ord">
          <ac:chgData name="HASSAN OULHOU" userId="4316af04-6952-4656-9db7-052b8e9ec81b" providerId="ADAL" clId="{A9BBC88E-8815-45AD-839A-ABAFFFE2C342}" dt="2026-03-07T21:42:48.825" v="1162" actId="14100"/>
          <ac:spMkLst>
            <pc:docMk/>
            <pc:sldMk cId="772356647" sldId="2134807318"/>
            <ac:spMk id="9" creationId="{7BBA61E5-43AA-A0A3-7428-88644F7FE8AE}"/>
          </ac:spMkLst>
        </pc:spChg>
        <pc:spChg chg="mod ord">
          <ac:chgData name="HASSAN OULHOU" userId="4316af04-6952-4656-9db7-052b8e9ec81b" providerId="ADAL" clId="{A9BBC88E-8815-45AD-839A-ABAFFFE2C342}" dt="2026-03-07T21:42:27.959" v="1157" actId="14100"/>
          <ac:spMkLst>
            <pc:docMk/>
            <pc:sldMk cId="772356647" sldId="2134807318"/>
            <ac:spMk id="10" creationId="{02314537-E36C-235F-17EB-C10A2A62E9A8}"/>
          </ac:spMkLst>
        </pc:spChg>
        <pc:picChg chg="del">
          <ac:chgData name="HASSAN OULHOU" userId="4316af04-6952-4656-9db7-052b8e9ec81b" providerId="ADAL" clId="{A9BBC88E-8815-45AD-839A-ABAFFFE2C342}" dt="2026-03-07T21:41:55.880" v="1150" actId="478"/>
          <ac:picMkLst>
            <pc:docMk/>
            <pc:sldMk cId="772356647" sldId="2134807318"/>
            <ac:picMk id="3" creationId="{383B0D51-90EE-9C17-DE1B-8E6C7004E395}"/>
          </ac:picMkLst>
        </pc:picChg>
        <pc:picChg chg="add mod">
          <ac:chgData name="HASSAN OULHOU" userId="4316af04-6952-4656-9db7-052b8e9ec81b" providerId="ADAL" clId="{A9BBC88E-8815-45AD-839A-ABAFFFE2C342}" dt="2026-03-07T21:42:04.699" v="1151"/>
          <ac:picMkLst>
            <pc:docMk/>
            <pc:sldMk cId="772356647" sldId="2134807318"/>
            <ac:picMk id="4" creationId="{0D8DCEE5-62B8-F8C5-D1C0-728E84FF4EEA}"/>
          </ac:picMkLst>
        </pc:picChg>
        <pc:picChg chg="add mod">
          <ac:chgData name="HASSAN OULHOU" userId="4316af04-6952-4656-9db7-052b8e9ec81b" providerId="ADAL" clId="{A9BBC88E-8815-45AD-839A-ABAFFFE2C342}" dt="2026-03-07T21:46:08.848" v="1163"/>
          <ac:picMkLst>
            <pc:docMk/>
            <pc:sldMk cId="772356647" sldId="2134807318"/>
            <ac:picMk id="5" creationId="{6BDC134F-ABCF-9C63-E45F-F88923E08C37}"/>
          </ac:picMkLst>
        </pc:picChg>
        <pc:picChg chg="del">
          <ac:chgData name="HASSAN OULHOU" userId="4316af04-6952-4656-9db7-052b8e9ec81b" providerId="ADAL" clId="{A9BBC88E-8815-45AD-839A-ABAFFFE2C342}" dt="2026-03-07T21:41:53.711" v="1149" actId="478"/>
          <ac:picMkLst>
            <pc:docMk/>
            <pc:sldMk cId="772356647" sldId="2134807318"/>
            <ac:picMk id="8" creationId="{B7CFCBC4-8621-56DF-E19D-DDE8CA32B9DD}"/>
          </ac:picMkLst>
        </pc:picChg>
      </pc:sldChg>
      <pc:sldChg chg="modSp add mod">
        <pc:chgData name="HASSAN OULHOU" userId="4316af04-6952-4656-9db7-052b8e9ec81b" providerId="ADAL" clId="{A9BBC88E-8815-45AD-839A-ABAFFFE2C342}" dt="2026-03-07T17:36:13.163" v="1117" actId="20577"/>
        <pc:sldMkLst>
          <pc:docMk/>
          <pc:sldMk cId="3116528553" sldId="2134807319"/>
        </pc:sldMkLst>
        <pc:spChg chg="mod">
          <ac:chgData name="HASSAN OULHOU" userId="4316af04-6952-4656-9db7-052b8e9ec81b" providerId="ADAL" clId="{A9BBC88E-8815-45AD-839A-ABAFFFE2C342}" dt="2026-03-07T17:36:13.163" v="1117" actId="20577"/>
          <ac:spMkLst>
            <pc:docMk/>
            <pc:sldMk cId="3116528553" sldId="2134807319"/>
            <ac:spMk id="15" creationId="{783D7733-ED50-35FC-0194-2D8C5B83504E}"/>
          </ac:spMkLst>
        </pc:spChg>
        <pc:spChg chg="mod">
          <ac:chgData name="HASSAN OULHOU" userId="4316af04-6952-4656-9db7-052b8e9ec81b" providerId="ADAL" clId="{A9BBC88E-8815-45AD-839A-ABAFFFE2C342}" dt="2026-03-07T17:36:10.384" v="1116" actId="20577"/>
          <ac:spMkLst>
            <pc:docMk/>
            <pc:sldMk cId="3116528553" sldId="2134807319"/>
            <ac:spMk id="16" creationId="{95C1B5E0-124E-89BE-0409-B41ABF46ABF1}"/>
          </ac:spMkLst>
        </pc:spChg>
        <pc:spChg chg="mod">
          <ac:chgData name="HASSAN OULHOU" userId="4316af04-6952-4656-9db7-052b8e9ec81b" providerId="ADAL" clId="{A9BBC88E-8815-45AD-839A-ABAFFFE2C342}" dt="2026-03-07T17:25:25.233" v="1079"/>
          <ac:spMkLst>
            <pc:docMk/>
            <pc:sldMk cId="3116528553" sldId="2134807319"/>
            <ac:spMk id="17" creationId="{F70A2DAE-0A7B-9374-68A7-D9DE31BFFB2C}"/>
          </ac:spMkLst>
        </pc:spChg>
      </pc:sldChg>
      <pc:sldChg chg="add">
        <pc:chgData name="HASSAN OULHOU" userId="4316af04-6952-4656-9db7-052b8e9ec81b" providerId="ADAL" clId="{A9BBC88E-8815-45AD-839A-ABAFFFE2C342}" dt="2026-03-07T17:24:32.282" v="1044"/>
        <pc:sldMkLst>
          <pc:docMk/>
          <pc:sldMk cId="377037037" sldId="2134807320"/>
        </pc:sldMkLst>
      </pc:sldChg>
      <pc:sldChg chg="add">
        <pc:chgData name="HASSAN OULHOU" userId="4316af04-6952-4656-9db7-052b8e9ec81b" providerId="ADAL" clId="{A9BBC88E-8815-45AD-839A-ABAFFFE2C342}" dt="2026-03-07T17:24:32.282" v="1044"/>
        <pc:sldMkLst>
          <pc:docMk/>
          <pc:sldMk cId="1412318539" sldId="2134807321"/>
        </pc:sldMkLst>
      </pc:sldChg>
      <pc:sldChg chg="add">
        <pc:chgData name="HASSAN OULHOU" userId="4316af04-6952-4656-9db7-052b8e9ec81b" providerId="ADAL" clId="{A9BBC88E-8815-45AD-839A-ABAFFFE2C342}" dt="2026-03-07T17:24:32.282" v="1044"/>
        <pc:sldMkLst>
          <pc:docMk/>
          <pc:sldMk cId="4144239100" sldId="2134807322"/>
        </pc:sldMkLst>
      </pc:sldChg>
      <pc:sldChg chg="add">
        <pc:chgData name="HASSAN OULHOU" userId="4316af04-6952-4656-9db7-052b8e9ec81b" providerId="ADAL" clId="{A9BBC88E-8815-45AD-839A-ABAFFFE2C342}" dt="2026-03-07T17:24:32.282" v="1044"/>
        <pc:sldMkLst>
          <pc:docMk/>
          <pc:sldMk cId="3815667141" sldId="2134807323"/>
        </pc:sldMkLst>
      </pc:sldChg>
      <pc:sldChg chg="modSp add mod">
        <pc:chgData name="HASSAN OULHOU" userId="4316af04-6952-4656-9db7-052b8e9ec81b" providerId="ADAL" clId="{A9BBC88E-8815-45AD-839A-ABAFFFE2C342}" dt="2026-03-07T22:25:38.932" v="1603" actId="20577"/>
        <pc:sldMkLst>
          <pc:docMk/>
          <pc:sldMk cId="2331118903" sldId="2134807324"/>
        </pc:sldMkLst>
        <pc:spChg chg="mod">
          <ac:chgData name="HASSAN OULHOU" userId="4316af04-6952-4656-9db7-052b8e9ec81b" providerId="ADAL" clId="{A9BBC88E-8815-45AD-839A-ABAFFFE2C342}" dt="2026-03-07T22:25:38.932" v="1603" actId="20577"/>
          <ac:spMkLst>
            <pc:docMk/>
            <pc:sldMk cId="2331118903" sldId="2134807324"/>
            <ac:spMk id="15" creationId="{ED513930-9BEB-50E0-6DE5-9B5037DB09F7}"/>
          </ac:spMkLst>
        </pc:spChg>
        <pc:spChg chg="mod">
          <ac:chgData name="HASSAN OULHOU" userId="4316af04-6952-4656-9db7-052b8e9ec81b" providerId="ADAL" clId="{A9BBC88E-8815-45AD-839A-ABAFFFE2C342}" dt="2026-03-07T22:25:35.877" v="1602" actId="20577"/>
          <ac:spMkLst>
            <pc:docMk/>
            <pc:sldMk cId="2331118903" sldId="2134807324"/>
            <ac:spMk id="16" creationId="{1772FB3B-0F59-9DF5-5016-7C6A5493B7D1}"/>
          </ac:spMkLst>
        </pc:spChg>
        <pc:spChg chg="mod">
          <ac:chgData name="HASSAN OULHOU" userId="4316af04-6952-4656-9db7-052b8e9ec81b" providerId="ADAL" clId="{A9BBC88E-8815-45AD-839A-ABAFFFE2C342}" dt="2026-03-07T21:46:56.665" v="1186" actId="20577"/>
          <ac:spMkLst>
            <pc:docMk/>
            <pc:sldMk cId="2331118903" sldId="2134807324"/>
            <ac:spMk id="17" creationId="{A96C485D-FF03-021E-5F92-EE899B276415}"/>
          </ac:spMkLst>
        </pc:spChg>
      </pc:sldChg>
      <pc:sldChg chg="add">
        <pc:chgData name="HASSAN OULHOU" userId="4316af04-6952-4656-9db7-052b8e9ec81b" providerId="ADAL" clId="{A9BBC88E-8815-45AD-839A-ABAFFFE2C342}" dt="2026-03-07T21:46:43.317" v="1164"/>
        <pc:sldMkLst>
          <pc:docMk/>
          <pc:sldMk cId="2663266342" sldId="2134807325"/>
        </pc:sldMkLst>
      </pc:sldChg>
      <pc:sldChg chg="addSp delSp modSp add mod">
        <pc:chgData name="HASSAN OULHOU" userId="4316af04-6952-4656-9db7-052b8e9ec81b" providerId="ADAL" clId="{A9BBC88E-8815-45AD-839A-ABAFFFE2C342}" dt="2026-03-07T21:47:56.595" v="1280" actId="20577"/>
        <pc:sldMkLst>
          <pc:docMk/>
          <pc:sldMk cId="4197606956" sldId="2134807326"/>
        </pc:sldMkLst>
        <pc:spChg chg="mod">
          <ac:chgData name="HASSAN OULHOU" userId="4316af04-6952-4656-9db7-052b8e9ec81b" providerId="ADAL" clId="{A9BBC88E-8815-45AD-839A-ABAFFFE2C342}" dt="2026-03-07T21:47:56.595" v="1280" actId="20577"/>
          <ac:spMkLst>
            <pc:docMk/>
            <pc:sldMk cId="4197606956" sldId="2134807326"/>
            <ac:spMk id="2" creationId="{68E17AA3-AF13-DAB7-EDEF-B0E91940CA68}"/>
          </ac:spMkLst>
        </pc:spChg>
        <pc:picChg chg="del">
          <ac:chgData name="HASSAN OULHOU" userId="4316af04-6952-4656-9db7-052b8e9ec81b" providerId="ADAL" clId="{A9BBC88E-8815-45AD-839A-ABAFFFE2C342}" dt="2026-03-07T21:47:04.157" v="1187" actId="478"/>
          <ac:picMkLst>
            <pc:docMk/>
            <pc:sldMk cId="4197606956" sldId="2134807326"/>
            <ac:picMk id="5" creationId="{CB181D00-564C-8E44-D673-0F690FA6818C}"/>
          </ac:picMkLst>
        </pc:picChg>
        <pc:picChg chg="add mod">
          <ac:chgData name="HASSAN OULHOU" userId="4316af04-6952-4656-9db7-052b8e9ec81b" providerId="ADAL" clId="{A9BBC88E-8815-45AD-839A-ABAFFFE2C342}" dt="2026-03-07T21:47:17.758" v="1190" actId="1076"/>
          <ac:picMkLst>
            <pc:docMk/>
            <pc:sldMk cId="4197606956" sldId="2134807326"/>
            <ac:picMk id="6" creationId="{1F21FE8A-A06F-8086-8945-D33F522DEF1A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1:51:36.094" v="1316" actId="20577"/>
        <pc:sldMkLst>
          <pc:docMk/>
          <pc:sldMk cId="3639947909" sldId="2134807327"/>
        </pc:sldMkLst>
        <pc:spChg chg="add mod">
          <ac:chgData name="HASSAN OULHOU" userId="4316af04-6952-4656-9db7-052b8e9ec81b" providerId="ADAL" clId="{A9BBC88E-8815-45AD-839A-ABAFFFE2C342}" dt="2026-03-07T21:49:28.435" v="1297" actId="20577"/>
          <ac:spMkLst>
            <pc:docMk/>
            <pc:sldMk cId="3639947909" sldId="2134807327"/>
            <ac:spMk id="7" creationId="{3EAD3793-1413-C74E-CB84-6381F21A6EA3}"/>
          </ac:spMkLst>
        </pc:spChg>
        <pc:spChg chg="del">
          <ac:chgData name="HASSAN OULHOU" userId="4316af04-6952-4656-9db7-052b8e9ec81b" providerId="ADAL" clId="{A9BBC88E-8815-45AD-839A-ABAFFFE2C342}" dt="2026-03-07T21:48:16.583" v="1283" actId="478"/>
          <ac:spMkLst>
            <pc:docMk/>
            <pc:sldMk cId="3639947909" sldId="2134807327"/>
            <ac:spMk id="9" creationId="{818EE79F-06C0-3721-02BE-0FEEC97BF7BD}"/>
          </ac:spMkLst>
        </pc:spChg>
        <pc:spChg chg="mod ord">
          <ac:chgData name="HASSAN OULHOU" userId="4316af04-6952-4656-9db7-052b8e9ec81b" providerId="ADAL" clId="{A9BBC88E-8815-45AD-839A-ABAFFFE2C342}" dt="2026-03-07T21:48:57.752" v="1291" actId="20577"/>
          <ac:spMkLst>
            <pc:docMk/>
            <pc:sldMk cId="3639947909" sldId="2134807327"/>
            <ac:spMk id="10" creationId="{BA2C2EC8-7939-3C37-D6AF-8C8287BB8B73}"/>
          </ac:spMkLst>
        </pc:spChg>
        <pc:spChg chg="add del mod">
          <ac:chgData name="HASSAN OULHOU" userId="4316af04-6952-4656-9db7-052b8e9ec81b" providerId="ADAL" clId="{A9BBC88E-8815-45AD-839A-ABAFFFE2C342}" dt="2026-03-07T21:50:08.277" v="1300" actId="478"/>
          <ac:spMkLst>
            <pc:docMk/>
            <pc:sldMk cId="3639947909" sldId="2134807327"/>
            <ac:spMk id="11" creationId="{5635CF18-2B6D-03EB-5996-D1DB92C0E996}"/>
          </ac:spMkLst>
        </pc:spChg>
        <pc:spChg chg="add del mod">
          <ac:chgData name="HASSAN OULHOU" userId="4316af04-6952-4656-9db7-052b8e9ec81b" providerId="ADAL" clId="{A9BBC88E-8815-45AD-839A-ABAFFFE2C342}" dt="2026-03-07T21:50:08.277" v="1300" actId="478"/>
          <ac:spMkLst>
            <pc:docMk/>
            <pc:sldMk cId="3639947909" sldId="2134807327"/>
            <ac:spMk id="12" creationId="{62DA4A65-296E-1B3D-CEB1-B366C35E025D}"/>
          </ac:spMkLst>
        </pc:spChg>
        <pc:spChg chg="add mod">
          <ac:chgData name="HASSAN OULHOU" userId="4316af04-6952-4656-9db7-052b8e9ec81b" providerId="ADAL" clId="{A9BBC88E-8815-45AD-839A-ABAFFFE2C342}" dt="2026-03-07T21:51:22.902" v="1310" actId="20577"/>
          <ac:spMkLst>
            <pc:docMk/>
            <pc:sldMk cId="3639947909" sldId="2134807327"/>
            <ac:spMk id="13" creationId="{2158A183-E93B-C214-0794-395298BC6E1C}"/>
          </ac:spMkLst>
        </pc:spChg>
        <pc:spChg chg="add mod">
          <ac:chgData name="HASSAN OULHOU" userId="4316af04-6952-4656-9db7-052b8e9ec81b" providerId="ADAL" clId="{A9BBC88E-8815-45AD-839A-ABAFFFE2C342}" dt="2026-03-07T21:51:25.875" v="1312" actId="20577"/>
          <ac:spMkLst>
            <pc:docMk/>
            <pc:sldMk cId="3639947909" sldId="2134807327"/>
            <ac:spMk id="14" creationId="{05319BC7-6946-8045-79BC-659B0291CFDF}"/>
          </ac:spMkLst>
        </pc:spChg>
        <pc:spChg chg="add mod">
          <ac:chgData name="HASSAN OULHOU" userId="4316af04-6952-4656-9db7-052b8e9ec81b" providerId="ADAL" clId="{A9BBC88E-8815-45AD-839A-ABAFFFE2C342}" dt="2026-03-07T21:51:31.555" v="1314" actId="20577"/>
          <ac:spMkLst>
            <pc:docMk/>
            <pc:sldMk cId="3639947909" sldId="2134807327"/>
            <ac:spMk id="15" creationId="{5562EBF4-84CE-2E57-AE47-B6BDA578D0F4}"/>
          </ac:spMkLst>
        </pc:spChg>
        <pc:spChg chg="add mod">
          <ac:chgData name="HASSAN OULHOU" userId="4316af04-6952-4656-9db7-052b8e9ec81b" providerId="ADAL" clId="{A9BBC88E-8815-45AD-839A-ABAFFFE2C342}" dt="2026-03-07T21:51:36.094" v="1316" actId="20577"/>
          <ac:spMkLst>
            <pc:docMk/>
            <pc:sldMk cId="3639947909" sldId="2134807327"/>
            <ac:spMk id="16" creationId="{DE1731B8-3C6E-8CE4-9FEF-615C73F74013}"/>
          </ac:spMkLst>
        </pc:spChg>
        <pc:picChg chg="add mod">
          <ac:chgData name="HASSAN OULHOU" userId="4316af04-6952-4656-9db7-052b8e9ec81b" providerId="ADAL" clId="{A9BBC88E-8815-45AD-839A-ABAFFFE2C342}" dt="2026-03-07T21:48:25.624" v="1284"/>
          <ac:picMkLst>
            <pc:docMk/>
            <pc:sldMk cId="3639947909" sldId="2134807327"/>
            <ac:picMk id="3" creationId="{8D681B1A-2BBB-01BF-E8E9-A9791F970EC7}"/>
          </ac:picMkLst>
        </pc:picChg>
        <pc:picChg chg="del">
          <ac:chgData name="HASSAN OULHOU" userId="4316af04-6952-4656-9db7-052b8e9ec81b" providerId="ADAL" clId="{A9BBC88E-8815-45AD-839A-ABAFFFE2C342}" dt="2026-03-07T21:48:16.583" v="1283" actId="478"/>
          <ac:picMkLst>
            <pc:docMk/>
            <pc:sldMk cId="3639947909" sldId="2134807327"/>
            <ac:picMk id="4" creationId="{62C2B6FD-EFB0-4245-DBC0-ED054B2E0DA8}"/>
          </ac:picMkLst>
        </pc:picChg>
        <pc:picChg chg="add del mod">
          <ac:chgData name="HASSAN OULHOU" userId="4316af04-6952-4656-9db7-052b8e9ec81b" providerId="ADAL" clId="{A9BBC88E-8815-45AD-839A-ABAFFFE2C342}" dt="2026-03-07T21:49:07.091" v="1293" actId="478"/>
          <ac:picMkLst>
            <pc:docMk/>
            <pc:sldMk cId="3639947909" sldId="2134807327"/>
            <ac:picMk id="6" creationId="{E742AE09-E0EB-EBC8-3F0E-B606E62941B8}"/>
          </ac:picMkLst>
        </pc:picChg>
        <pc:picChg chg="add del mod">
          <ac:chgData name="HASSAN OULHOU" userId="4316af04-6952-4656-9db7-052b8e9ec81b" providerId="ADAL" clId="{A9BBC88E-8815-45AD-839A-ABAFFFE2C342}" dt="2026-03-07T21:50:08.277" v="1300" actId="478"/>
          <ac:picMkLst>
            <pc:docMk/>
            <pc:sldMk cId="3639947909" sldId="2134807327"/>
            <ac:picMk id="8" creationId="{4B815997-730D-3DFD-93E3-0FC72BC0E4A7}"/>
          </ac:picMkLst>
        </pc:picChg>
      </pc:sldChg>
      <pc:sldChg chg="modSp add mod">
        <pc:chgData name="HASSAN OULHOU" userId="4316af04-6952-4656-9db7-052b8e9ec81b" providerId="ADAL" clId="{A9BBC88E-8815-45AD-839A-ABAFFFE2C342}" dt="2026-03-07T22:25:56.186" v="1605" actId="20577"/>
        <pc:sldMkLst>
          <pc:docMk/>
          <pc:sldMk cId="3875948139" sldId="2134807328"/>
        </pc:sldMkLst>
        <pc:spChg chg="mod">
          <ac:chgData name="HASSAN OULHOU" userId="4316af04-6952-4656-9db7-052b8e9ec81b" providerId="ADAL" clId="{A9BBC88E-8815-45AD-839A-ABAFFFE2C342}" dt="2026-03-07T22:25:56.186" v="1605" actId="20577"/>
          <ac:spMkLst>
            <pc:docMk/>
            <pc:sldMk cId="3875948139" sldId="2134807328"/>
            <ac:spMk id="15" creationId="{134554C7-C0C5-8488-82FD-B1C135B83C62}"/>
          </ac:spMkLst>
        </pc:spChg>
        <pc:spChg chg="mod">
          <ac:chgData name="HASSAN OULHOU" userId="4316af04-6952-4656-9db7-052b8e9ec81b" providerId="ADAL" clId="{A9BBC88E-8815-45AD-839A-ABAFFFE2C342}" dt="2026-03-07T22:25:52.970" v="1604" actId="20577"/>
          <ac:spMkLst>
            <pc:docMk/>
            <pc:sldMk cId="3875948139" sldId="2134807328"/>
            <ac:spMk id="16" creationId="{67A7E0F2-D110-02C1-8564-C6802EC3544E}"/>
          </ac:spMkLst>
        </pc:spChg>
        <pc:spChg chg="mod">
          <ac:chgData name="HASSAN OULHOU" userId="4316af04-6952-4656-9db7-052b8e9ec81b" providerId="ADAL" clId="{A9BBC88E-8815-45AD-839A-ABAFFFE2C342}" dt="2026-03-07T21:52:11.391" v="1322" actId="20577"/>
          <ac:spMkLst>
            <pc:docMk/>
            <pc:sldMk cId="3875948139" sldId="2134807328"/>
            <ac:spMk id="17" creationId="{24D1E23C-E3F2-0D8A-137C-6E28D5CB7623}"/>
          </ac:spMkLst>
        </pc:spChg>
      </pc:sldChg>
      <pc:sldChg chg="modSp add mod">
        <pc:chgData name="HASSAN OULHOU" userId="4316af04-6952-4656-9db7-052b8e9ec81b" providerId="ADAL" clId="{A9BBC88E-8815-45AD-839A-ABAFFFE2C342}" dt="2026-03-07T21:52:58.184" v="1326" actId="20577"/>
        <pc:sldMkLst>
          <pc:docMk/>
          <pc:sldMk cId="2139394399" sldId="2134807329"/>
        </pc:sldMkLst>
        <pc:spChg chg="mod">
          <ac:chgData name="HASSAN OULHOU" userId="4316af04-6952-4656-9db7-052b8e9ec81b" providerId="ADAL" clId="{A9BBC88E-8815-45AD-839A-ABAFFFE2C342}" dt="2026-03-07T21:52:58.184" v="1326" actId="20577"/>
          <ac:spMkLst>
            <pc:docMk/>
            <pc:sldMk cId="2139394399" sldId="2134807329"/>
            <ac:spMk id="2" creationId="{4EAE7E73-6A1E-BA8B-C40F-3180B2792C2E}"/>
          </ac:spMkLst>
        </pc:spChg>
        <pc:spChg chg="mod">
          <ac:chgData name="HASSAN OULHOU" userId="4316af04-6952-4656-9db7-052b8e9ec81b" providerId="ADAL" clId="{A9BBC88E-8815-45AD-839A-ABAFFFE2C342}" dt="2026-03-07T21:52:28.415" v="1324" actId="14100"/>
          <ac:spMkLst>
            <pc:docMk/>
            <pc:sldMk cId="2139394399" sldId="2134807329"/>
            <ac:spMk id="3" creationId="{D03AF3A4-0BBE-5096-55A1-F790D0689E14}"/>
          </ac:spMkLst>
        </pc:spChg>
      </pc:sldChg>
      <pc:sldChg chg="addSp delSp modSp add mod">
        <pc:chgData name="HASSAN OULHOU" userId="4316af04-6952-4656-9db7-052b8e9ec81b" providerId="ADAL" clId="{A9BBC88E-8815-45AD-839A-ABAFFFE2C342}" dt="2026-03-07T21:53:51.955" v="1332" actId="1076"/>
        <pc:sldMkLst>
          <pc:docMk/>
          <pc:sldMk cId="3828787310" sldId="2134807330"/>
        </pc:sldMkLst>
        <pc:picChg chg="del">
          <ac:chgData name="HASSAN OULHOU" userId="4316af04-6952-4656-9db7-052b8e9ec81b" providerId="ADAL" clId="{A9BBC88E-8815-45AD-839A-ABAFFFE2C342}" dt="2026-03-07T21:53:04.060" v="1327" actId="478"/>
          <ac:picMkLst>
            <pc:docMk/>
            <pc:sldMk cId="3828787310" sldId="2134807330"/>
            <ac:picMk id="9" creationId="{4BBE2FDB-930E-C55A-BC3D-64BE8833FEE5}"/>
          </ac:picMkLst>
        </pc:picChg>
        <pc:picChg chg="add mod">
          <ac:chgData name="HASSAN OULHOU" userId="4316af04-6952-4656-9db7-052b8e9ec81b" providerId="ADAL" clId="{A9BBC88E-8815-45AD-839A-ABAFFFE2C342}" dt="2026-03-07T21:53:51.955" v="1332" actId="1076"/>
          <ac:picMkLst>
            <pc:docMk/>
            <pc:sldMk cId="3828787310" sldId="2134807330"/>
            <ac:picMk id="10" creationId="{C6FC2EA4-F85B-DC29-2454-B177EA1BB8BB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1:54:12.043" v="1338" actId="14100"/>
        <pc:sldMkLst>
          <pc:docMk/>
          <pc:sldMk cId="2635638346" sldId="2134807331"/>
        </pc:sldMkLst>
        <pc:picChg chg="add mod">
          <ac:chgData name="HASSAN OULHOU" userId="4316af04-6952-4656-9db7-052b8e9ec81b" providerId="ADAL" clId="{A9BBC88E-8815-45AD-839A-ABAFFFE2C342}" dt="2026-03-07T21:54:12.043" v="1338" actId="14100"/>
          <ac:picMkLst>
            <pc:docMk/>
            <pc:sldMk cId="2635638346" sldId="2134807331"/>
            <ac:picMk id="4" creationId="{1B7C28E3-CAFB-5922-4304-FF4897DEABC3}"/>
          </ac:picMkLst>
        </pc:picChg>
        <pc:picChg chg="del">
          <ac:chgData name="HASSAN OULHOU" userId="4316af04-6952-4656-9db7-052b8e9ec81b" providerId="ADAL" clId="{A9BBC88E-8815-45AD-839A-ABAFFFE2C342}" dt="2026-03-07T21:53:56.736" v="1333" actId="478"/>
          <ac:picMkLst>
            <pc:docMk/>
            <pc:sldMk cId="2635638346" sldId="2134807331"/>
            <ac:picMk id="6" creationId="{A41F416A-7BA9-F12C-C91B-7B8901B3B3A9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1:57:47.628" v="1372" actId="20577"/>
        <pc:sldMkLst>
          <pc:docMk/>
          <pc:sldMk cId="3096072499" sldId="2134807332"/>
        </pc:sldMkLst>
        <pc:spChg chg="add mod">
          <ac:chgData name="HASSAN OULHOU" userId="4316af04-6952-4656-9db7-052b8e9ec81b" providerId="ADAL" clId="{A9BBC88E-8815-45AD-839A-ABAFFFE2C342}" dt="2026-03-07T21:56:58.590" v="1366" actId="20577"/>
          <ac:spMkLst>
            <pc:docMk/>
            <pc:sldMk cId="3096072499" sldId="2134807332"/>
            <ac:spMk id="4" creationId="{D21A41DA-B3BA-B80D-3D73-4CB06B25CACB}"/>
          </ac:spMkLst>
        </pc:spChg>
        <pc:spChg chg="add mod">
          <ac:chgData name="HASSAN OULHOU" userId="4316af04-6952-4656-9db7-052b8e9ec81b" providerId="ADAL" clId="{A9BBC88E-8815-45AD-839A-ABAFFFE2C342}" dt="2026-03-07T21:57:06.376" v="1367" actId="20577"/>
          <ac:spMkLst>
            <pc:docMk/>
            <pc:sldMk cId="3096072499" sldId="2134807332"/>
            <ac:spMk id="5" creationId="{490A58D6-1E43-25E0-F160-337C7AC141C6}"/>
          </ac:spMkLst>
        </pc:spChg>
        <pc:spChg chg="del">
          <ac:chgData name="HASSAN OULHOU" userId="4316af04-6952-4656-9db7-052b8e9ec81b" providerId="ADAL" clId="{A9BBC88E-8815-45AD-839A-ABAFFFE2C342}" dt="2026-03-07T21:54:29.312" v="1340" actId="478"/>
          <ac:spMkLst>
            <pc:docMk/>
            <pc:sldMk cId="3096072499" sldId="2134807332"/>
            <ac:spMk id="8" creationId="{12352F9D-223C-A313-C0A3-AB305C843AED}"/>
          </ac:spMkLst>
        </pc:spChg>
        <pc:spChg chg="mod ord">
          <ac:chgData name="HASSAN OULHOU" userId="4316af04-6952-4656-9db7-052b8e9ec81b" providerId="ADAL" clId="{A9BBC88E-8815-45AD-839A-ABAFFFE2C342}" dt="2026-03-07T21:56:53.046" v="1365" actId="20577"/>
          <ac:spMkLst>
            <pc:docMk/>
            <pc:sldMk cId="3096072499" sldId="2134807332"/>
            <ac:spMk id="9" creationId="{5DB2F163-3A45-FABA-889A-73FC5829A806}"/>
          </ac:spMkLst>
        </pc:spChg>
        <pc:spChg chg="add mod">
          <ac:chgData name="HASSAN OULHOU" userId="4316af04-6952-4656-9db7-052b8e9ec81b" providerId="ADAL" clId="{A9BBC88E-8815-45AD-839A-ABAFFFE2C342}" dt="2026-03-07T21:57:23.912" v="1369" actId="20577"/>
          <ac:spMkLst>
            <pc:docMk/>
            <pc:sldMk cId="3096072499" sldId="2134807332"/>
            <ac:spMk id="10" creationId="{69F0D1C0-8B6E-EBA6-3053-4C1BB889A620}"/>
          </ac:spMkLst>
        </pc:spChg>
        <pc:spChg chg="add mod">
          <ac:chgData name="HASSAN OULHOU" userId="4316af04-6952-4656-9db7-052b8e9ec81b" providerId="ADAL" clId="{A9BBC88E-8815-45AD-839A-ABAFFFE2C342}" dt="2026-03-07T21:57:37.358" v="1370" actId="20577"/>
          <ac:spMkLst>
            <pc:docMk/>
            <pc:sldMk cId="3096072499" sldId="2134807332"/>
            <ac:spMk id="11" creationId="{A548DF36-6202-D7F5-C967-A6B651946EF9}"/>
          </ac:spMkLst>
        </pc:spChg>
        <pc:spChg chg="add mod">
          <ac:chgData name="HASSAN OULHOU" userId="4316af04-6952-4656-9db7-052b8e9ec81b" providerId="ADAL" clId="{A9BBC88E-8815-45AD-839A-ABAFFFE2C342}" dt="2026-03-07T21:57:47.628" v="1372" actId="20577"/>
          <ac:spMkLst>
            <pc:docMk/>
            <pc:sldMk cId="3096072499" sldId="2134807332"/>
            <ac:spMk id="12" creationId="{C6808323-B3E0-5668-9C1B-77BAE941322F}"/>
          </ac:spMkLst>
        </pc:spChg>
        <pc:spChg chg="add mod">
          <ac:chgData name="HASSAN OULHOU" userId="4316af04-6952-4656-9db7-052b8e9ec81b" providerId="ADAL" clId="{A9BBC88E-8815-45AD-839A-ABAFFFE2C342}" dt="2026-03-07T21:56:16.468" v="1359" actId="20577"/>
          <ac:spMkLst>
            <pc:docMk/>
            <pc:sldMk cId="3096072499" sldId="2134807332"/>
            <ac:spMk id="13" creationId="{7B6D05C6-A9CE-0030-6224-2FA32B6BCBE8}"/>
          </ac:spMkLst>
        </pc:spChg>
        <pc:spChg chg="add mod">
          <ac:chgData name="HASSAN OULHOU" userId="4316af04-6952-4656-9db7-052b8e9ec81b" providerId="ADAL" clId="{A9BBC88E-8815-45AD-839A-ABAFFFE2C342}" dt="2026-03-07T21:56:19.271" v="1360" actId="20577"/>
          <ac:spMkLst>
            <pc:docMk/>
            <pc:sldMk cId="3096072499" sldId="2134807332"/>
            <ac:spMk id="14" creationId="{C4E5CEC3-E1F6-9943-3CDF-1D82F6B33C77}"/>
          </ac:spMkLst>
        </pc:spChg>
        <pc:spChg chg="add mod">
          <ac:chgData name="HASSAN OULHOU" userId="4316af04-6952-4656-9db7-052b8e9ec81b" providerId="ADAL" clId="{A9BBC88E-8815-45AD-839A-ABAFFFE2C342}" dt="2026-03-07T21:56:22.023" v="1361" actId="20577"/>
          <ac:spMkLst>
            <pc:docMk/>
            <pc:sldMk cId="3096072499" sldId="2134807332"/>
            <ac:spMk id="15" creationId="{C8F21F0D-46EE-3A74-4724-BB854B166F9C}"/>
          </ac:spMkLst>
        </pc:spChg>
        <pc:spChg chg="add mod">
          <ac:chgData name="HASSAN OULHOU" userId="4316af04-6952-4656-9db7-052b8e9ec81b" providerId="ADAL" clId="{A9BBC88E-8815-45AD-839A-ABAFFFE2C342}" dt="2026-03-07T21:56:30.135" v="1362" actId="20577"/>
          <ac:spMkLst>
            <pc:docMk/>
            <pc:sldMk cId="3096072499" sldId="2134807332"/>
            <ac:spMk id="16" creationId="{4478E92F-105E-F63B-2EAB-7630B71B5A64}"/>
          </ac:spMkLst>
        </pc:spChg>
        <pc:spChg chg="add mod">
          <ac:chgData name="HASSAN OULHOU" userId="4316af04-6952-4656-9db7-052b8e9ec81b" providerId="ADAL" clId="{A9BBC88E-8815-45AD-839A-ABAFFFE2C342}" dt="2026-03-07T21:56:35.839" v="1363" actId="20577"/>
          <ac:spMkLst>
            <pc:docMk/>
            <pc:sldMk cId="3096072499" sldId="2134807332"/>
            <ac:spMk id="17" creationId="{B2EF080C-758D-391E-5A10-C056FC5D0BA5}"/>
          </ac:spMkLst>
        </pc:spChg>
        <pc:spChg chg="add mod">
          <ac:chgData name="HASSAN OULHOU" userId="4316af04-6952-4656-9db7-052b8e9ec81b" providerId="ADAL" clId="{A9BBC88E-8815-45AD-839A-ABAFFFE2C342}" dt="2026-03-07T21:56:39.943" v="1364" actId="20577"/>
          <ac:spMkLst>
            <pc:docMk/>
            <pc:sldMk cId="3096072499" sldId="2134807332"/>
            <ac:spMk id="18" creationId="{55AFF360-4871-7E8D-CDE4-CA6060E0A5FC}"/>
          </ac:spMkLst>
        </pc:spChg>
        <pc:picChg chg="add mod">
          <ac:chgData name="HASSAN OULHOU" userId="4316af04-6952-4656-9db7-052b8e9ec81b" providerId="ADAL" clId="{A9BBC88E-8815-45AD-839A-ABAFFFE2C342}" dt="2026-03-07T21:54:31.748" v="1341"/>
          <ac:picMkLst>
            <pc:docMk/>
            <pc:sldMk cId="3096072499" sldId="2134807332"/>
            <ac:picMk id="3" creationId="{02FFB4A2-2D1F-5EA0-9EAE-1E220AF3FB2C}"/>
          </ac:picMkLst>
        </pc:picChg>
        <pc:picChg chg="del">
          <ac:chgData name="HASSAN OULHOU" userId="4316af04-6952-4656-9db7-052b8e9ec81b" providerId="ADAL" clId="{A9BBC88E-8815-45AD-839A-ABAFFFE2C342}" dt="2026-03-07T21:54:29.312" v="1340" actId="478"/>
          <ac:picMkLst>
            <pc:docMk/>
            <pc:sldMk cId="3096072499" sldId="2134807332"/>
            <ac:picMk id="6" creationId="{87280543-B020-9800-712E-0C2E845BC0B3}"/>
          </ac:picMkLst>
        </pc:picChg>
      </pc:sldChg>
      <pc:sldChg chg="modSp add mod">
        <pc:chgData name="HASSAN OULHOU" userId="4316af04-6952-4656-9db7-052b8e9ec81b" providerId="ADAL" clId="{A9BBC88E-8815-45AD-839A-ABAFFFE2C342}" dt="2026-03-07T22:26:10.376" v="1607" actId="20577"/>
        <pc:sldMkLst>
          <pc:docMk/>
          <pc:sldMk cId="1573030048" sldId="2134807333"/>
        </pc:sldMkLst>
        <pc:spChg chg="mod">
          <ac:chgData name="HASSAN OULHOU" userId="4316af04-6952-4656-9db7-052b8e9ec81b" providerId="ADAL" clId="{A9BBC88E-8815-45AD-839A-ABAFFFE2C342}" dt="2026-03-07T22:26:10.376" v="1607" actId="20577"/>
          <ac:spMkLst>
            <pc:docMk/>
            <pc:sldMk cId="1573030048" sldId="2134807333"/>
            <ac:spMk id="15" creationId="{D5E6B2BF-414C-179D-DA30-880161E81888}"/>
          </ac:spMkLst>
        </pc:spChg>
        <pc:spChg chg="mod">
          <ac:chgData name="HASSAN OULHOU" userId="4316af04-6952-4656-9db7-052b8e9ec81b" providerId="ADAL" clId="{A9BBC88E-8815-45AD-839A-ABAFFFE2C342}" dt="2026-03-07T22:26:07.373" v="1606" actId="20577"/>
          <ac:spMkLst>
            <pc:docMk/>
            <pc:sldMk cId="1573030048" sldId="2134807333"/>
            <ac:spMk id="16" creationId="{A4E43C44-D2E1-FB05-AA77-21680140453C}"/>
          </ac:spMkLst>
        </pc:spChg>
      </pc:sldChg>
      <pc:sldChg chg="add">
        <pc:chgData name="HASSAN OULHOU" userId="4316af04-6952-4656-9db7-052b8e9ec81b" providerId="ADAL" clId="{A9BBC88E-8815-45AD-839A-ABAFFFE2C342}" dt="2026-03-07T22:03:18.979" v="1373"/>
        <pc:sldMkLst>
          <pc:docMk/>
          <pc:sldMk cId="1471965745" sldId="2134807334"/>
        </pc:sldMkLst>
      </pc:sldChg>
      <pc:sldChg chg="addSp delSp modSp add mod">
        <pc:chgData name="HASSAN OULHOU" userId="4316af04-6952-4656-9db7-052b8e9ec81b" providerId="ADAL" clId="{A9BBC88E-8815-45AD-839A-ABAFFFE2C342}" dt="2026-03-08T07:32:27.153" v="1752" actId="20577"/>
        <pc:sldMkLst>
          <pc:docMk/>
          <pc:sldMk cId="1196427410" sldId="2134807335"/>
        </pc:sldMkLst>
        <pc:spChg chg="mod">
          <ac:chgData name="HASSAN OULHOU" userId="4316af04-6952-4656-9db7-052b8e9ec81b" providerId="ADAL" clId="{A9BBC88E-8815-45AD-839A-ABAFFFE2C342}" dt="2026-03-08T07:32:27.153" v="1752" actId="20577"/>
          <ac:spMkLst>
            <pc:docMk/>
            <pc:sldMk cId="1196427410" sldId="2134807335"/>
            <ac:spMk id="2" creationId="{4B6FC8B8-490A-B189-3AF1-4BED61472EB1}"/>
          </ac:spMkLst>
        </pc:spChg>
        <pc:spChg chg="add mod ord">
          <ac:chgData name="HASSAN OULHOU" userId="4316af04-6952-4656-9db7-052b8e9ec81b" providerId="ADAL" clId="{A9BBC88E-8815-45AD-839A-ABAFFFE2C342}" dt="2026-03-07T22:12:21.260" v="1421" actId="20577"/>
          <ac:spMkLst>
            <pc:docMk/>
            <pc:sldMk cId="1196427410" sldId="2134807335"/>
            <ac:spMk id="4" creationId="{0CF8F3ED-9304-BB61-8128-EAB6FABF666B}"/>
          </ac:spMkLst>
        </pc:spChg>
        <pc:spChg chg="add mod ord">
          <ac:chgData name="HASSAN OULHOU" userId="4316af04-6952-4656-9db7-052b8e9ec81b" providerId="ADAL" clId="{A9BBC88E-8815-45AD-839A-ABAFFFE2C342}" dt="2026-03-07T22:12:26.764" v="1423" actId="20577"/>
          <ac:spMkLst>
            <pc:docMk/>
            <pc:sldMk cId="1196427410" sldId="2134807335"/>
            <ac:spMk id="5" creationId="{5D345C8E-81B4-ED2E-C10C-A01A2C26B00D}"/>
          </ac:spMkLst>
        </pc:spChg>
        <pc:spChg chg="add mod">
          <ac:chgData name="HASSAN OULHOU" userId="4316af04-6952-4656-9db7-052b8e9ec81b" providerId="ADAL" clId="{A9BBC88E-8815-45AD-839A-ABAFFFE2C342}" dt="2026-03-07T22:11:21.209" v="1411" actId="208"/>
          <ac:spMkLst>
            <pc:docMk/>
            <pc:sldMk cId="1196427410" sldId="2134807335"/>
            <ac:spMk id="7" creationId="{60EF9B74-8141-879E-8664-17151819F01F}"/>
          </ac:spMkLst>
        </pc:spChg>
        <pc:spChg chg="add mod">
          <ac:chgData name="HASSAN OULHOU" userId="4316af04-6952-4656-9db7-052b8e9ec81b" providerId="ADAL" clId="{A9BBC88E-8815-45AD-839A-ABAFFFE2C342}" dt="2026-03-07T22:11:46.315" v="1414" actId="1076"/>
          <ac:spMkLst>
            <pc:docMk/>
            <pc:sldMk cId="1196427410" sldId="2134807335"/>
            <ac:spMk id="8" creationId="{1FFB3311-E147-80CA-6AC6-A9B304D742A1}"/>
          </ac:spMkLst>
        </pc:spChg>
        <pc:spChg chg="add mod">
          <ac:chgData name="HASSAN OULHOU" userId="4316af04-6952-4656-9db7-052b8e9ec81b" providerId="ADAL" clId="{A9BBC88E-8815-45AD-839A-ABAFFFE2C342}" dt="2026-03-07T22:12:32.046" v="1424" actId="20577"/>
          <ac:spMkLst>
            <pc:docMk/>
            <pc:sldMk cId="1196427410" sldId="2134807335"/>
            <ac:spMk id="9" creationId="{EC9B0250-F0A9-BF7B-F3E6-AC95D5CC8336}"/>
          </ac:spMkLst>
        </pc:spChg>
        <pc:spChg chg="add mod">
          <ac:chgData name="HASSAN OULHOU" userId="4316af04-6952-4656-9db7-052b8e9ec81b" providerId="ADAL" clId="{A9BBC88E-8815-45AD-839A-ABAFFFE2C342}" dt="2026-03-07T22:12:36.838" v="1425" actId="20577"/>
          <ac:spMkLst>
            <pc:docMk/>
            <pc:sldMk cId="1196427410" sldId="2134807335"/>
            <ac:spMk id="10" creationId="{953CC732-A5B0-842C-98A3-830A89097F15}"/>
          </ac:spMkLst>
        </pc:spChg>
        <pc:spChg chg="add mod">
          <ac:chgData name="HASSAN OULHOU" userId="4316af04-6952-4656-9db7-052b8e9ec81b" providerId="ADAL" clId="{A9BBC88E-8815-45AD-839A-ABAFFFE2C342}" dt="2026-03-07T22:12:14.064" v="1419" actId="208"/>
          <ac:spMkLst>
            <pc:docMk/>
            <pc:sldMk cId="1196427410" sldId="2134807335"/>
            <ac:spMk id="11" creationId="{9B8B2CEB-BF04-5823-46A3-38052E6C74DA}"/>
          </ac:spMkLst>
        </pc:spChg>
        <pc:spChg chg="add mod">
          <ac:chgData name="HASSAN OULHOU" userId="4316af04-6952-4656-9db7-052b8e9ec81b" providerId="ADAL" clId="{A9BBC88E-8815-45AD-839A-ABAFFFE2C342}" dt="2026-03-07T22:13:44.211" v="1427" actId="1076"/>
          <ac:spMkLst>
            <pc:docMk/>
            <pc:sldMk cId="1196427410" sldId="2134807335"/>
            <ac:spMk id="12" creationId="{586FD1FE-DAA9-C893-F39D-7F1ACE398C89}"/>
          </ac:spMkLst>
        </pc:spChg>
        <pc:spChg chg="add mod">
          <ac:chgData name="HASSAN OULHOU" userId="4316af04-6952-4656-9db7-052b8e9ec81b" providerId="ADAL" clId="{A9BBC88E-8815-45AD-839A-ABAFFFE2C342}" dt="2026-03-07T22:14:08.298" v="1433" actId="20577"/>
          <ac:spMkLst>
            <pc:docMk/>
            <pc:sldMk cId="1196427410" sldId="2134807335"/>
            <ac:spMk id="13" creationId="{D7245D87-142D-75D1-EE73-96B2D8BB6130}"/>
          </ac:spMkLst>
        </pc:spChg>
        <pc:spChg chg="add mod">
          <ac:chgData name="HASSAN OULHOU" userId="4316af04-6952-4656-9db7-052b8e9ec81b" providerId="ADAL" clId="{A9BBC88E-8815-45AD-839A-ABAFFFE2C342}" dt="2026-03-07T22:14:12.100" v="1435" actId="20577"/>
          <ac:spMkLst>
            <pc:docMk/>
            <pc:sldMk cId="1196427410" sldId="2134807335"/>
            <ac:spMk id="14" creationId="{85A7165A-F696-E9A5-E6E1-C609C9D8FC87}"/>
          </ac:spMkLst>
        </pc:spChg>
        <pc:spChg chg="add mod">
          <ac:chgData name="HASSAN OULHOU" userId="4316af04-6952-4656-9db7-052b8e9ec81b" providerId="ADAL" clId="{A9BBC88E-8815-45AD-839A-ABAFFFE2C342}" dt="2026-03-07T22:13:44.211" v="1427" actId="1076"/>
          <ac:spMkLst>
            <pc:docMk/>
            <pc:sldMk cId="1196427410" sldId="2134807335"/>
            <ac:spMk id="15" creationId="{64073D15-BA38-FAB7-CA84-7AF7939784D4}"/>
          </ac:spMkLst>
        </pc:spChg>
        <pc:spChg chg="add mod">
          <ac:chgData name="HASSAN OULHOU" userId="4316af04-6952-4656-9db7-052b8e9ec81b" providerId="ADAL" clId="{A9BBC88E-8815-45AD-839A-ABAFFFE2C342}" dt="2026-03-07T22:13:44.211" v="1427" actId="1076"/>
          <ac:spMkLst>
            <pc:docMk/>
            <pc:sldMk cId="1196427410" sldId="2134807335"/>
            <ac:spMk id="16" creationId="{CC7890BE-15CF-7ACB-B5F8-F12AE30389C3}"/>
          </ac:spMkLst>
        </pc:spChg>
        <pc:spChg chg="add mod">
          <ac:chgData name="HASSAN OULHOU" userId="4316af04-6952-4656-9db7-052b8e9ec81b" providerId="ADAL" clId="{A9BBC88E-8815-45AD-839A-ABAFFFE2C342}" dt="2026-03-07T22:13:44.211" v="1427" actId="1076"/>
          <ac:spMkLst>
            <pc:docMk/>
            <pc:sldMk cId="1196427410" sldId="2134807335"/>
            <ac:spMk id="17" creationId="{0696B768-E1D2-9606-7088-EBB0AEBB97B0}"/>
          </ac:spMkLst>
        </pc:spChg>
        <pc:spChg chg="add mod">
          <ac:chgData name="HASSAN OULHOU" userId="4316af04-6952-4656-9db7-052b8e9ec81b" providerId="ADAL" clId="{A9BBC88E-8815-45AD-839A-ABAFFFE2C342}" dt="2026-03-07T22:13:44.211" v="1427" actId="1076"/>
          <ac:spMkLst>
            <pc:docMk/>
            <pc:sldMk cId="1196427410" sldId="2134807335"/>
            <ac:spMk id="18" creationId="{08DD437E-0763-F320-C1BD-3DC791F9838D}"/>
          </ac:spMkLst>
        </pc:spChg>
        <pc:spChg chg="add mod">
          <ac:chgData name="HASSAN OULHOU" userId="4316af04-6952-4656-9db7-052b8e9ec81b" providerId="ADAL" clId="{A9BBC88E-8815-45AD-839A-ABAFFFE2C342}" dt="2026-03-07T22:13:55.661" v="1429" actId="1076"/>
          <ac:spMkLst>
            <pc:docMk/>
            <pc:sldMk cId="1196427410" sldId="2134807335"/>
            <ac:spMk id="19" creationId="{8F05459D-7D75-3217-4520-A194A09A9693}"/>
          </ac:spMkLst>
        </pc:spChg>
        <pc:spChg chg="add mod">
          <ac:chgData name="HASSAN OULHOU" userId="4316af04-6952-4656-9db7-052b8e9ec81b" providerId="ADAL" clId="{A9BBC88E-8815-45AD-839A-ABAFFFE2C342}" dt="2026-03-07T22:14:18.078" v="1437" actId="20577"/>
          <ac:spMkLst>
            <pc:docMk/>
            <pc:sldMk cId="1196427410" sldId="2134807335"/>
            <ac:spMk id="20" creationId="{F1B29722-0CB9-1B06-FF1A-F9A1C8446600}"/>
          </ac:spMkLst>
        </pc:spChg>
        <pc:spChg chg="add mod">
          <ac:chgData name="HASSAN OULHOU" userId="4316af04-6952-4656-9db7-052b8e9ec81b" providerId="ADAL" clId="{A9BBC88E-8815-45AD-839A-ABAFFFE2C342}" dt="2026-03-07T22:14:21.041" v="1439" actId="20577"/>
          <ac:spMkLst>
            <pc:docMk/>
            <pc:sldMk cId="1196427410" sldId="2134807335"/>
            <ac:spMk id="21" creationId="{428EE880-0027-5DEB-C3AB-EABDE31ED7A1}"/>
          </ac:spMkLst>
        </pc:spChg>
        <pc:spChg chg="add mod">
          <ac:chgData name="HASSAN OULHOU" userId="4316af04-6952-4656-9db7-052b8e9ec81b" providerId="ADAL" clId="{A9BBC88E-8815-45AD-839A-ABAFFFE2C342}" dt="2026-03-07T22:13:55.661" v="1429" actId="1076"/>
          <ac:spMkLst>
            <pc:docMk/>
            <pc:sldMk cId="1196427410" sldId="2134807335"/>
            <ac:spMk id="22" creationId="{9762A680-7C85-FE12-D1A2-78F44D04A1DD}"/>
          </ac:spMkLst>
        </pc:spChg>
        <pc:spChg chg="add mod">
          <ac:chgData name="HASSAN OULHOU" userId="4316af04-6952-4656-9db7-052b8e9ec81b" providerId="ADAL" clId="{A9BBC88E-8815-45AD-839A-ABAFFFE2C342}" dt="2026-03-07T22:13:55.661" v="1429" actId="1076"/>
          <ac:spMkLst>
            <pc:docMk/>
            <pc:sldMk cId="1196427410" sldId="2134807335"/>
            <ac:spMk id="35" creationId="{9FB84DC1-20C2-4FC4-6B90-2968CBC8763D}"/>
          </ac:spMkLst>
        </pc:spChg>
        <pc:spChg chg="add mod">
          <ac:chgData name="HASSAN OULHOU" userId="4316af04-6952-4656-9db7-052b8e9ec81b" providerId="ADAL" clId="{A9BBC88E-8815-45AD-839A-ABAFFFE2C342}" dt="2026-03-07T22:13:55.661" v="1429" actId="1076"/>
          <ac:spMkLst>
            <pc:docMk/>
            <pc:sldMk cId="1196427410" sldId="2134807335"/>
            <ac:spMk id="36" creationId="{9A0BCF2A-9523-E062-6274-961369B0B4B7}"/>
          </ac:spMkLst>
        </pc:spChg>
        <pc:spChg chg="add mod">
          <ac:chgData name="HASSAN OULHOU" userId="4316af04-6952-4656-9db7-052b8e9ec81b" providerId="ADAL" clId="{A9BBC88E-8815-45AD-839A-ABAFFFE2C342}" dt="2026-03-07T22:13:55.661" v="1429" actId="1076"/>
          <ac:spMkLst>
            <pc:docMk/>
            <pc:sldMk cId="1196427410" sldId="2134807335"/>
            <ac:spMk id="37" creationId="{366E68D8-3F84-EB23-C815-CDB6B130D903}"/>
          </ac:spMkLst>
        </pc:spChg>
        <pc:picChg chg="del">
          <ac:chgData name="HASSAN OULHOU" userId="4316af04-6952-4656-9db7-052b8e9ec81b" providerId="ADAL" clId="{A9BBC88E-8815-45AD-839A-ABAFFFE2C342}" dt="2026-03-07T22:09:16.661" v="1374" actId="478"/>
          <ac:picMkLst>
            <pc:docMk/>
            <pc:sldMk cId="1196427410" sldId="2134807335"/>
            <ac:picMk id="6" creationId="{272C51F0-0E9B-FF20-B2A6-4326C1CC5F30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2:16:23.054" v="1451" actId="208"/>
        <pc:sldMkLst>
          <pc:docMk/>
          <pc:sldMk cId="2241757109" sldId="2134807336"/>
        </pc:sldMkLst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6" creationId="{B1A69DF0-AC49-7FDD-6436-BE34BF21F273}"/>
          </ac:spMkLst>
        </pc:spChg>
        <pc:spChg chg="del">
          <ac:chgData name="HASSAN OULHOU" userId="4316af04-6952-4656-9db7-052b8e9ec81b" providerId="ADAL" clId="{A9BBC88E-8815-45AD-839A-ABAFFFE2C342}" dt="2026-03-07T22:14:40.486" v="1440" actId="478"/>
          <ac:spMkLst>
            <pc:docMk/>
            <pc:sldMk cId="2241757109" sldId="2134807336"/>
            <ac:spMk id="7" creationId="{33028DED-85E5-49A6-00DC-F3556F590AFF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8" creationId="{FF2FA203-ED2B-85EA-C9DC-330359FF064E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9" creationId="{B84CC3E9-B20F-DE3A-11DC-5B0E13861B46}"/>
          </ac:spMkLst>
        </pc:spChg>
        <pc:spChg chg="del">
          <ac:chgData name="HASSAN OULHOU" userId="4316af04-6952-4656-9db7-052b8e9ec81b" providerId="ADAL" clId="{A9BBC88E-8815-45AD-839A-ABAFFFE2C342}" dt="2026-03-07T22:14:40.486" v="1440" actId="478"/>
          <ac:spMkLst>
            <pc:docMk/>
            <pc:sldMk cId="2241757109" sldId="2134807336"/>
            <ac:spMk id="10" creationId="{121F4925-996B-E24D-95F3-A71B9706C9FE}"/>
          </ac:spMkLst>
        </pc:spChg>
        <pc:spChg chg="mod">
          <ac:chgData name="HASSAN OULHOU" userId="4316af04-6952-4656-9db7-052b8e9ec81b" providerId="ADAL" clId="{A9BBC88E-8815-45AD-839A-ABAFFFE2C342}" dt="2026-03-07T22:15:46.806" v="1445" actId="208"/>
          <ac:spMkLst>
            <pc:docMk/>
            <pc:sldMk cId="2241757109" sldId="2134807336"/>
            <ac:spMk id="11" creationId="{F73EBDEE-8699-6239-FE9D-C01150394945}"/>
          </ac:spMkLst>
        </pc:spChg>
        <pc:spChg chg="mod">
          <ac:chgData name="HASSAN OULHOU" userId="4316af04-6952-4656-9db7-052b8e9ec81b" providerId="ADAL" clId="{A9BBC88E-8815-45AD-839A-ABAFFFE2C342}" dt="2026-03-07T22:15:46.806" v="1445" actId="208"/>
          <ac:spMkLst>
            <pc:docMk/>
            <pc:sldMk cId="2241757109" sldId="2134807336"/>
            <ac:spMk id="12" creationId="{B89CA8B1-3DFA-C272-D1CE-5EF06995864E}"/>
          </ac:spMkLst>
        </pc:spChg>
        <pc:spChg chg="del">
          <ac:chgData name="HASSAN OULHOU" userId="4316af04-6952-4656-9db7-052b8e9ec81b" providerId="ADAL" clId="{A9BBC88E-8815-45AD-839A-ABAFFFE2C342}" dt="2026-03-07T22:14:40.486" v="1440" actId="478"/>
          <ac:spMkLst>
            <pc:docMk/>
            <pc:sldMk cId="2241757109" sldId="2134807336"/>
            <ac:spMk id="13" creationId="{D0B03FDF-C9EA-87E8-B1F6-391328116964}"/>
          </ac:spMkLst>
        </pc:spChg>
        <pc:spChg chg="del">
          <ac:chgData name="HASSAN OULHOU" userId="4316af04-6952-4656-9db7-052b8e9ec81b" providerId="ADAL" clId="{A9BBC88E-8815-45AD-839A-ABAFFFE2C342}" dt="2026-03-07T22:14:40.486" v="1440" actId="478"/>
          <ac:spMkLst>
            <pc:docMk/>
            <pc:sldMk cId="2241757109" sldId="2134807336"/>
            <ac:spMk id="14" creationId="{0BCBB025-D72F-19A7-B808-2748B296E2E6}"/>
          </ac:spMkLst>
        </pc:spChg>
        <pc:spChg chg="del">
          <ac:chgData name="HASSAN OULHOU" userId="4316af04-6952-4656-9db7-052b8e9ec81b" providerId="ADAL" clId="{A9BBC88E-8815-45AD-839A-ABAFFFE2C342}" dt="2026-03-07T22:14:40.486" v="1440" actId="478"/>
          <ac:spMkLst>
            <pc:docMk/>
            <pc:sldMk cId="2241757109" sldId="2134807336"/>
            <ac:spMk id="15" creationId="{810629E2-84DA-9B8E-DB0C-67D3C1D9805A}"/>
          </ac:spMkLst>
        </pc:spChg>
        <pc:spChg chg="del">
          <ac:chgData name="HASSAN OULHOU" userId="4316af04-6952-4656-9db7-052b8e9ec81b" providerId="ADAL" clId="{A9BBC88E-8815-45AD-839A-ABAFFFE2C342}" dt="2026-03-07T22:14:40.486" v="1440" actId="478"/>
          <ac:spMkLst>
            <pc:docMk/>
            <pc:sldMk cId="2241757109" sldId="2134807336"/>
            <ac:spMk id="16" creationId="{E7CAD996-1952-7645-1089-F23DF3B52874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18" creationId="{D05BA37D-00B7-2FD0-D708-0BDFD12570EC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19" creationId="{C9A828EB-2FCD-D4D4-E60F-41F0317B6F45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20" creationId="{DE5FBF31-B629-D713-081A-0261BDF9BFA3}"/>
          </ac:spMkLst>
        </pc:spChg>
        <pc:spChg chg="mod">
          <ac:chgData name="HASSAN OULHOU" userId="4316af04-6952-4656-9db7-052b8e9ec81b" providerId="ADAL" clId="{A9BBC88E-8815-45AD-839A-ABAFFFE2C342}" dt="2026-03-07T22:16:23.054" v="1451" actId="208"/>
          <ac:spMkLst>
            <pc:docMk/>
            <pc:sldMk cId="2241757109" sldId="2134807336"/>
            <ac:spMk id="22" creationId="{F532A831-FD54-DCE3-7250-AC278EAEEB0F}"/>
          </ac:spMkLst>
        </pc:spChg>
        <pc:spChg chg="add mod">
          <ac:chgData name="HASSAN OULHOU" userId="4316af04-6952-4656-9db7-052b8e9ec81b" providerId="ADAL" clId="{A9BBC88E-8815-45AD-839A-ABAFFFE2C342}" dt="2026-03-07T22:16:23.054" v="1451" actId="208"/>
          <ac:spMkLst>
            <pc:docMk/>
            <pc:sldMk cId="2241757109" sldId="2134807336"/>
            <ac:spMk id="35" creationId="{3C5B1E17-CEB7-EEFC-A84C-4B96616952D9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36" creationId="{07D6F25A-681B-CE43-4079-0EA871E8125E}"/>
          </ac:spMkLst>
        </pc:spChg>
        <pc:spChg chg="add mod">
          <ac:chgData name="HASSAN OULHOU" userId="4316af04-6952-4656-9db7-052b8e9ec81b" providerId="ADAL" clId="{A9BBC88E-8815-45AD-839A-ABAFFFE2C342}" dt="2026-03-07T22:15:16.647" v="1441"/>
          <ac:spMkLst>
            <pc:docMk/>
            <pc:sldMk cId="2241757109" sldId="2134807336"/>
            <ac:spMk id="37" creationId="{11AD757C-96F2-6B91-2643-086BE6E3341B}"/>
          </ac:spMkLst>
        </pc:spChg>
        <pc:spChg chg="mod">
          <ac:chgData name="HASSAN OULHOU" userId="4316af04-6952-4656-9db7-052b8e9ec81b" providerId="ADAL" clId="{A9BBC88E-8815-45AD-839A-ABAFFFE2C342}" dt="2026-03-07T22:16:23.054" v="1451" actId="208"/>
          <ac:spMkLst>
            <pc:docMk/>
            <pc:sldMk cId="2241757109" sldId="2134807336"/>
            <ac:spMk id="41" creationId="{907F0A19-CB9D-7C61-4280-B7B43878392E}"/>
          </ac:spMkLst>
        </pc:spChg>
        <pc:spChg chg="add mod">
          <ac:chgData name="HASSAN OULHOU" userId="4316af04-6952-4656-9db7-052b8e9ec81b" providerId="ADAL" clId="{A9BBC88E-8815-45AD-839A-ABAFFFE2C342}" dt="2026-03-07T22:16:23.054" v="1451" actId="208"/>
          <ac:spMkLst>
            <pc:docMk/>
            <pc:sldMk cId="2241757109" sldId="2134807336"/>
            <ac:spMk id="42" creationId="{457201C3-69C4-E066-7B2A-FA308F6D5B94}"/>
          </ac:spMkLst>
        </pc:spChg>
        <pc:picChg chg="del">
          <ac:chgData name="HASSAN OULHOU" userId="4316af04-6952-4656-9db7-052b8e9ec81b" providerId="ADAL" clId="{A9BBC88E-8815-45AD-839A-ABAFFFE2C342}" dt="2026-03-07T22:14:40.486" v="1440" actId="478"/>
          <ac:picMkLst>
            <pc:docMk/>
            <pc:sldMk cId="2241757109" sldId="2134807336"/>
            <ac:picMk id="3" creationId="{03FB4553-3A60-61A3-C167-E72DD1A59E33}"/>
          </ac:picMkLst>
        </pc:picChg>
      </pc:sldChg>
      <pc:sldChg chg="modSp add mod">
        <pc:chgData name="HASSAN OULHOU" userId="4316af04-6952-4656-9db7-052b8e9ec81b" providerId="ADAL" clId="{A9BBC88E-8815-45AD-839A-ABAFFFE2C342}" dt="2026-03-07T22:26:20.951" v="1609" actId="20577"/>
        <pc:sldMkLst>
          <pc:docMk/>
          <pc:sldMk cId="3225536457" sldId="2134807337"/>
        </pc:sldMkLst>
        <pc:spChg chg="mod">
          <ac:chgData name="HASSAN OULHOU" userId="4316af04-6952-4656-9db7-052b8e9ec81b" providerId="ADAL" clId="{A9BBC88E-8815-45AD-839A-ABAFFFE2C342}" dt="2026-03-07T22:26:20.951" v="1609" actId="20577"/>
          <ac:spMkLst>
            <pc:docMk/>
            <pc:sldMk cId="3225536457" sldId="2134807337"/>
            <ac:spMk id="15" creationId="{ABE11721-C726-91A2-24DE-B29637425BB6}"/>
          </ac:spMkLst>
        </pc:spChg>
        <pc:spChg chg="mod">
          <ac:chgData name="HASSAN OULHOU" userId="4316af04-6952-4656-9db7-052b8e9ec81b" providerId="ADAL" clId="{A9BBC88E-8815-45AD-839A-ABAFFFE2C342}" dt="2026-03-07T22:26:17.225" v="1608" actId="20577"/>
          <ac:spMkLst>
            <pc:docMk/>
            <pc:sldMk cId="3225536457" sldId="2134807337"/>
            <ac:spMk id="16" creationId="{5ADB2BB9-07F3-1061-1C6D-E17BC62C3383}"/>
          </ac:spMkLst>
        </pc:spChg>
      </pc:sldChg>
      <pc:sldChg chg="modSp add mod">
        <pc:chgData name="HASSAN OULHOU" userId="4316af04-6952-4656-9db7-052b8e9ec81b" providerId="ADAL" clId="{A9BBC88E-8815-45AD-839A-ABAFFFE2C342}" dt="2026-03-07T22:17:15.435" v="1455" actId="14100"/>
        <pc:sldMkLst>
          <pc:docMk/>
          <pc:sldMk cId="98076975" sldId="2134807338"/>
        </pc:sldMkLst>
        <pc:spChg chg="mod">
          <ac:chgData name="HASSAN OULHOU" userId="4316af04-6952-4656-9db7-052b8e9ec81b" providerId="ADAL" clId="{A9BBC88E-8815-45AD-839A-ABAFFFE2C342}" dt="2026-03-07T22:17:15.435" v="1455" actId="14100"/>
          <ac:spMkLst>
            <pc:docMk/>
            <pc:sldMk cId="98076975" sldId="2134807338"/>
            <ac:spMk id="3" creationId="{4E5CCCCA-8328-396D-FEE2-7268945C1CD0}"/>
          </ac:spMkLst>
        </pc:spChg>
      </pc:sldChg>
      <pc:sldChg chg="addSp delSp modSp add mod">
        <pc:chgData name="HASSAN OULHOU" userId="4316af04-6952-4656-9db7-052b8e9ec81b" providerId="ADAL" clId="{A9BBC88E-8815-45AD-839A-ABAFFFE2C342}" dt="2026-03-07T22:17:54.764" v="1462" actId="1076"/>
        <pc:sldMkLst>
          <pc:docMk/>
          <pc:sldMk cId="1269594314" sldId="2134807339"/>
        </pc:sldMkLst>
        <pc:picChg chg="add mod">
          <ac:chgData name="HASSAN OULHOU" userId="4316af04-6952-4656-9db7-052b8e9ec81b" providerId="ADAL" clId="{A9BBC88E-8815-45AD-839A-ABAFFFE2C342}" dt="2026-03-07T22:17:54.764" v="1462" actId="1076"/>
          <ac:picMkLst>
            <pc:docMk/>
            <pc:sldMk cId="1269594314" sldId="2134807339"/>
            <ac:picMk id="9" creationId="{E1A73886-0F65-8293-696C-DA08A9E27FEF}"/>
          </ac:picMkLst>
        </pc:picChg>
        <pc:picChg chg="del">
          <ac:chgData name="HASSAN OULHOU" userId="4316af04-6952-4656-9db7-052b8e9ec81b" providerId="ADAL" clId="{A9BBC88E-8815-45AD-839A-ABAFFFE2C342}" dt="2026-03-07T22:17:19.919" v="1456" actId="478"/>
          <ac:picMkLst>
            <pc:docMk/>
            <pc:sldMk cId="1269594314" sldId="2134807339"/>
            <ac:picMk id="10" creationId="{5F666134-9D9F-160D-76F5-5DE914E69338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2:18:11.572" v="1467" actId="14100"/>
        <pc:sldMkLst>
          <pc:docMk/>
          <pc:sldMk cId="272394243" sldId="2134807340"/>
        </pc:sldMkLst>
        <pc:picChg chg="del">
          <ac:chgData name="HASSAN OULHOU" userId="4316af04-6952-4656-9db7-052b8e9ec81b" providerId="ADAL" clId="{A9BBC88E-8815-45AD-839A-ABAFFFE2C342}" dt="2026-03-07T22:17:59.724" v="1463" actId="478"/>
          <ac:picMkLst>
            <pc:docMk/>
            <pc:sldMk cId="272394243" sldId="2134807340"/>
            <ac:picMk id="4" creationId="{B5B1B13C-22C0-38B7-F7AD-0097B10E959D}"/>
          </ac:picMkLst>
        </pc:picChg>
        <pc:picChg chg="add mod">
          <ac:chgData name="HASSAN OULHOU" userId="4316af04-6952-4656-9db7-052b8e9ec81b" providerId="ADAL" clId="{A9BBC88E-8815-45AD-839A-ABAFFFE2C342}" dt="2026-03-07T22:18:11.572" v="1467" actId="14100"/>
          <ac:picMkLst>
            <pc:docMk/>
            <pc:sldMk cId="272394243" sldId="2134807340"/>
            <ac:picMk id="5" creationId="{29AA4DFE-60D3-6A73-EA18-8C3658B2920A}"/>
          </ac:picMkLst>
        </pc:picChg>
      </pc:sldChg>
      <pc:sldChg chg="addSp delSp modSp add mod">
        <pc:chgData name="HASSAN OULHOU" userId="4316af04-6952-4656-9db7-052b8e9ec81b" providerId="ADAL" clId="{A9BBC88E-8815-45AD-839A-ABAFFFE2C342}" dt="2026-03-07T22:22:05.612" v="1508" actId="20577"/>
        <pc:sldMkLst>
          <pc:docMk/>
          <pc:sldMk cId="2953437583" sldId="2134807341"/>
        </pc:sldMkLst>
        <pc:spChg chg="mod ord">
          <ac:chgData name="HASSAN OULHOU" userId="4316af04-6952-4656-9db7-052b8e9ec81b" providerId="ADAL" clId="{A9BBC88E-8815-45AD-839A-ABAFFFE2C342}" dt="2026-03-07T22:19:59.081" v="1489" actId="2085"/>
          <ac:spMkLst>
            <pc:docMk/>
            <pc:sldMk cId="2953437583" sldId="2134807341"/>
            <ac:spMk id="4" creationId="{203BE13F-3AD6-3515-89CB-7CC4AD370B04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5" creationId="{45300F07-F21D-36DC-F0A2-B2E77D0C070C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9" creationId="{2C6969E9-4464-2575-D831-2725D1D99D85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0" creationId="{656FA672-342E-9F1B-2F83-A8819187358D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1" creationId="{B2B90D62-E055-0CC5-57CD-52ABDCB55D63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2" creationId="{35D509E3-0DC4-B279-ADD5-4C7C7CD64F0F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4" creationId="{42AABDB9-3CC6-178E-169B-BA26E67F88E3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5" creationId="{EC296266-E0C4-02CB-723B-84463104D8D2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6" creationId="{5096305D-E8A2-9099-DC77-BC26A0CCB760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7" creationId="{CA9CD765-DF83-C5A8-45FE-5D17DD28784C}"/>
          </ac:spMkLst>
        </pc:spChg>
        <pc:spChg chg="del">
          <ac:chgData name="HASSAN OULHOU" userId="4316af04-6952-4656-9db7-052b8e9ec81b" providerId="ADAL" clId="{A9BBC88E-8815-45AD-839A-ABAFFFE2C342}" dt="2026-03-07T22:18:36.062" v="1469" actId="478"/>
          <ac:spMkLst>
            <pc:docMk/>
            <pc:sldMk cId="2953437583" sldId="2134807341"/>
            <ac:spMk id="18" creationId="{E967D635-B559-2652-D74B-06263C5AFD31}"/>
          </ac:spMkLst>
        </pc:spChg>
        <pc:spChg chg="add mod">
          <ac:chgData name="HASSAN OULHOU" userId="4316af04-6952-4656-9db7-052b8e9ec81b" providerId="ADAL" clId="{A9BBC88E-8815-45AD-839A-ABAFFFE2C342}" dt="2026-03-07T22:20:10.549" v="1491" actId="1076"/>
          <ac:spMkLst>
            <pc:docMk/>
            <pc:sldMk cId="2953437583" sldId="2134807341"/>
            <ac:spMk id="19" creationId="{4FB77340-2193-4A64-4B7A-AA6372AF694B}"/>
          </ac:spMkLst>
        </pc:spChg>
        <pc:spChg chg="add mod">
          <ac:chgData name="HASSAN OULHOU" userId="4316af04-6952-4656-9db7-052b8e9ec81b" providerId="ADAL" clId="{A9BBC88E-8815-45AD-839A-ABAFFFE2C342}" dt="2026-03-07T22:21:59.406" v="1507" actId="20577"/>
          <ac:spMkLst>
            <pc:docMk/>
            <pc:sldMk cId="2953437583" sldId="2134807341"/>
            <ac:spMk id="20" creationId="{CE8BBB5D-3FE3-8EEF-5995-F92191F4E770}"/>
          </ac:spMkLst>
        </pc:spChg>
        <pc:spChg chg="add mod">
          <ac:chgData name="HASSAN OULHOU" userId="4316af04-6952-4656-9db7-052b8e9ec81b" providerId="ADAL" clId="{A9BBC88E-8815-45AD-839A-ABAFFFE2C342}" dt="2026-03-07T22:20:34.373" v="1495" actId="1076"/>
          <ac:spMkLst>
            <pc:docMk/>
            <pc:sldMk cId="2953437583" sldId="2134807341"/>
            <ac:spMk id="21" creationId="{CC193D76-F348-28B6-566E-EECE5842AD92}"/>
          </ac:spMkLst>
        </pc:spChg>
        <pc:spChg chg="add mod">
          <ac:chgData name="HASSAN OULHOU" userId="4316af04-6952-4656-9db7-052b8e9ec81b" providerId="ADAL" clId="{A9BBC88E-8815-45AD-839A-ABAFFFE2C342}" dt="2026-03-07T22:21:43.927" v="1505" actId="20577"/>
          <ac:spMkLst>
            <pc:docMk/>
            <pc:sldMk cId="2953437583" sldId="2134807341"/>
            <ac:spMk id="22" creationId="{88C47C07-DC80-E01F-9C2D-70DB5144973A}"/>
          </ac:spMkLst>
        </pc:spChg>
        <pc:spChg chg="add mod">
          <ac:chgData name="HASSAN OULHOU" userId="4316af04-6952-4656-9db7-052b8e9ec81b" providerId="ADAL" clId="{A9BBC88E-8815-45AD-839A-ABAFFFE2C342}" dt="2026-03-07T22:22:05.612" v="1508" actId="20577"/>
          <ac:spMkLst>
            <pc:docMk/>
            <pc:sldMk cId="2953437583" sldId="2134807341"/>
            <ac:spMk id="35" creationId="{9B31CBBB-CBE0-D696-35BD-F6063D869BD6}"/>
          </ac:spMkLst>
        </pc:spChg>
        <pc:picChg chg="add mod">
          <ac:chgData name="HASSAN OULHOU" userId="4316af04-6952-4656-9db7-052b8e9ec81b" providerId="ADAL" clId="{A9BBC88E-8815-45AD-839A-ABAFFFE2C342}" dt="2026-03-07T22:18:47.992" v="1473" actId="14100"/>
          <ac:picMkLst>
            <pc:docMk/>
            <pc:sldMk cId="2953437583" sldId="2134807341"/>
            <ac:picMk id="8" creationId="{6DA05EC6-E42F-55AC-2866-5342F48655DA}"/>
          </ac:picMkLst>
        </pc:picChg>
      </pc:sldChg>
      <pc:sldChg chg="add del">
        <pc:chgData name="HASSAN OULHOU" userId="4316af04-6952-4656-9db7-052b8e9ec81b" providerId="ADAL" clId="{A9BBC88E-8815-45AD-839A-ABAFFFE2C342}" dt="2026-03-07T22:22:20.591" v="1509" actId="47"/>
        <pc:sldMkLst>
          <pc:docMk/>
          <pc:sldMk cId="4179496660" sldId="213480734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6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8.png"/><Relationship Id="rId4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8.png"/><Relationship Id="rId4" Type="http://schemas.openxmlformats.org/officeDocument/2006/relationships/image" Target="../media/image1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1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1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1.png"/><Relationship Id="rId7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4.png"/><Relationship Id="rId7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8.png"/><Relationship Id="rId4" Type="http://schemas.openxmlformats.org/officeDocument/2006/relationships/image" Target="../media/image1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4.png"/><Relationship Id="rId7" Type="http://schemas.openxmlformats.org/officeDocument/2006/relationships/image" Target="../media/image5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198123" y="5998200"/>
            <a:ext cx="1136297" cy="288630"/>
            <a:chOff x="7317384" y="5870667"/>
            <a:chExt cx="1136297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7317384" y="5870667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)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8184630" y="5883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687159" y="6003964"/>
            <a:ext cx="1150516" cy="288630"/>
            <a:chOff x="5646280" y="5860215"/>
            <a:chExt cx="115051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646280" y="5860215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التمرير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527745" y="587620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131816" y="5995387"/>
            <a:ext cx="1155226" cy="288630"/>
            <a:chOff x="2907665" y="3710791"/>
            <a:chExt cx="1155226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907665" y="371079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)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793840" y="373535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29014B-73B7-7BD0-4DF8-C96AFFB1F78E}"/>
              </a:ext>
            </a:extLst>
          </p:cNvPr>
          <p:cNvSpPr/>
          <p:nvPr/>
        </p:nvSpPr>
        <p:spPr>
          <a:xfrm>
            <a:off x="5663279" y="6011374"/>
            <a:ext cx="1258416" cy="28862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 (2)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6D91575-986D-4855-2B76-9B4B480F8D78}"/>
              </a:ext>
            </a:extLst>
          </p:cNvPr>
          <p:cNvSpPr/>
          <p:nvPr/>
        </p:nvSpPr>
        <p:spPr>
          <a:xfrm>
            <a:off x="6652644" y="60271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84B006-5189-B5D8-A079-22BD86759411}"/>
              </a:ext>
            </a:extLst>
          </p:cNvPr>
          <p:cNvSpPr/>
          <p:nvPr/>
        </p:nvSpPr>
        <p:spPr>
          <a:xfrm>
            <a:off x="1152315" y="6003964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التصحيح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E29E04A-3D8E-FE2D-8F01-281A4EF7042A}"/>
              </a:ext>
            </a:extLst>
          </p:cNvPr>
          <p:cNvSpPr/>
          <p:nvPr/>
        </p:nvSpPr>
        <p:spPr>
          <a:xfrm>
            <a:off x="2033780" y="60199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2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42" y="1536395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التمرير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</a:t>
              </a: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DE1097-2EF8-A790-E80E-9F074BDEF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73" y="2667329"/>
            <a:ext cx="3938021" cy="94082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9012B40-1275-39CE-B26A-12AAE7DEEBC7}"/>
              </a:ext>
            </a:extLst>
          </p:cNvPr>
          <p:cNvSpPr txBox="1"/>
          <p:nvPr/>
        </p:nvSpPr>
        <p:spPr>
          <a:xfrm>
            <a:off x="595003" y="2835889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2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Terminateur 21">
            <a:extLst>
              <a:ext uri="{FF2B5EF4-FFF2-40B4-BE49-F238E27FC236}">
                <a16:creationId xmlns:a16="http://schemas.microsoft.com/office/drawing/2014/main" id="{076D5BC7-56B6-CAA9-C339-1C404C3FF6CC}"/>
              </a:ext>
            </a:extLst>
          </p:cNvPr>
          <p:cNvSpPr/>
          <p:nvPr/>
        </p:nvSpPr>
        <p:spPr>
          <a:xfrm>
            <a:off x="2649164" y="2410245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6039DD4-462C-9652-B849-90090B045CCA}"/>
              </a:ext>
            </a:extLst>
          </p:cNvPr>
          <p:cNvSpPr/>
          <p:nvPr/>
        </p:nvSpPr>
        <p:spPr>
          <a:xfrm>
            <a:off x="2681999" y="5439662"/>
            <a:ext cx="3780000" cy="87707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914400" rtl="0" eaLnBrk="1" latinLnBrk="0" hangingPunct="1"/>
            <a:endParaRPr lang="fr-MA" dirty="0"/>
          </a:p>
        </p:txBody>
      </p:sp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3B5756D9-B51D-A2E9-0DEC-F0D120095886}"/>
              </a:ext>
            </a:extLst>
          </p:cNvPr>
          <p:cNvSpPr/>
          <p:nvPr/>
        </p:nvSpPr>
        <p:spPr>
          <a:xfrm>
            <a:off x="4923570" y="518440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8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BBF297A-A269-91F3-E8F9-6B9B35B4185B}"/>
              </a:ext>
            </a:extLst>
          </p:cNvPr>
          <p:cNvSpPr txBox="1">
            <a:spLocks/>
          </p:cNvSpPr>
          <p:nvPr/>
        </p:nvSpPr>
        <p:spPr>
          <a:xfrm>
            <a:off x="2862000" y="556663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التصحيح</a:t>
            </a:r>
            <a:endParaRPr lang="ar-MA" sz="16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SA" kern="1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يُنْجَزُ</a:t>
            </a:r>
            <a:r>
              <a:rPr lang="ar-MA" kern="1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على الألواح  أو </a:t>
            </a:r>
            <a:r>
              <a:rPr lang="ar-S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دفاتر البحث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</a:t>
            </a:r>
            <a:r>
              <a:rPr lang="ar-S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التدرب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</a:t>
            </a:r>
            <a:r>
              <a:rPr lang="ar-S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التدرب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96116" y="4776296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376516" y="2595731"/>
            <a:ext cx="6314655" cy="13076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87354" y="2938340"/>
            <a:ext cx="640388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واستعمال العبارات </a:t>
            </a:r>
            <a:r>
              <a:rPr lang="ar-SA" sz="20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•تعرف وتوظيف النسبة؛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303922" y="2128621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064E-6366-3342-E4B7-2A7509E4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1BFB03-97CB-5A14-86D0-5B671407DB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DCBD916-6370-1B95-2E91-191F7D20E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EBE51E9-328D-53B1-0C4E-618270B4D63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E758C5-8EA3-3736-0622-D58256161E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71698E-BD8C-8486-983B-7673F2C54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2F3755-2FF9-3EAB-7AC8-4C6A803737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766FB7A-5E0E-B189-0D8E-0A57966464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2CF6E91-F9CF-076D-0E60-F1FCCC5902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EA3F5FC-4D6D-99D1-1826-279A60CA983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E2EFCF5-35D2-FF7B-E9A8-F0B80791386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1CBF97A-8335-8724-A494-4AE936981A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0FE353-2E20-EDFD-1488-678ECAEC80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253C69CE-9B6D-D785-C318-078AAD9A9326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29EE9-52F8-032C-258B-E9AE0C112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C8124A-65FF-1066-793E-3381F2A08902}"/>
              </a:ext>
            </a:extLst>
          </p:cNvPr>
          <p:cNvSpPr txBox="1"/>
          <p:nvPr/>
        </p:nvSpPr>
        <p:spPr>
          <a:xfrm>
            <a:off x="954591" y="84686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المرحلة 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05FA2BC0-D2C1-8AE0-8514-DD4471387F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0BD1ACDA-7782-7E87-C6FF-E7769AE8BCE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D047A-2928-4EA7-DC02-E29634015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3DBE6D-5E9C-52C4-8BEF-888868E722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74B535F-2360-8EA8-C6BB-CDE8F5E7C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1F44C5C-9854-FCE3-1B54-0DE701F6283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F26BCBD-052E-34B7-3050-76140E9BDD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1DBDBB-51AC-0F08-2660-18079842598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3E65A2-7FDA-AC32-3E3A-B02FF55416C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84F53A3-4489-2DBB-EC4D-01C74D66A8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D276D0-6039-0041-1F94-C0B2727BF3C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8C38886-DBDD-427C-57E4-F4ED41BCC0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128008A-2742-25DC-82F9-D11E1F5073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192E0B-393E-44E8-4381-BE7615061A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8A1CD28-669B-DFE7-E099-DAB5443A137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17A4F488-E740-4306-6E7B-296934BE3F54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1F66F3-333B-7BEC-C30A-AD8FE53BCD01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EC1CBEE-9956-5BA1-7846-CF466012D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23641" y="787778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5CA6E4-8143-E103-B47B-30C5346105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913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E50F35-5EF2-BC40-FB38-A1E9618F0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03" y="2745131"/>
            <a:ext cx="7885472" cy="133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E9BE1-6C8E-C551-574C-0D24D03F0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754" y="2841008"/>
            <a:ext cx="7620001" cy="126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FE4BC-05B2-2F9F-5018-9EF4679C0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ABC051-0212-B623-DE72-5B09B102378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5B74DCF-CB0F-5CAA-696D-34BDFDA35F1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F9A809C-27BC-9FE2-68FC-DC28F460B5A2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365B32-4239-63EA-D0DF-C1454A1EA78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AD35C02-80C3-42AA-CA57-CB8C7714E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1B6E819-DB71-F0DE-18B7-F8FE51F8A82F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التناوب اللغوي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0F48238-8A6B-5259-BE13-22BD8312FC7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8A75C79-D0A9-3E72-613B-8D2F0366EE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185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D1413-CF2D-64FC-BD29-837BAD46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65F505B-80C0-8586-E0C6-698ACED91A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306E7FE-0698-B8C4-B40E-909079514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BB1AD9-DE21-96F4-3319-46077BC3673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7F98D6-F9DF-83D6-D9E2-EBCB0571F4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030EF62-C66B-CAF1-51BF-4F9D7D3186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75A03C4-DA6C-3AAA-090A-21635CAB02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EA32C7-9873-27E8-85CA-3D158BE6136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0A9204-94D7-E476-5F15-D32E0003C14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DD81289-8C1B-E271-3797-B47977050AA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8BB5CC-9267-567F-C3AB-1D10FDA9AED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C3567A-D824-8B4A-B93B-06FBA07C0A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0916B33-8ED3-964A-4CC0-F4320A36551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896ED6-0475-7FB1-76B1-EF00A52DA822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ED0FC1-49F5-DE3C-A3E1-4B0207EBCD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E4E18E-AFDE-84B4-B649-9BD0A42D2F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239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BFF63-0399-6360-A640-5E48F9E5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F428E4B-BB43-FC89-EBB5-1A5C62B586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A45C16-9454-4A86-0F80-0A335E05C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F5FF42E-C934-CD40-4FF7-976FF5EF1F0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79A7C4-11F7-0D5E-71D2-71907E1DFA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713267A-91EF-2A87-DE41-AD7731063F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5ADE2EE-89AA-3B53-1023-49A1B0501B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1A8AF56-494B-D22F-EFBD-0EA2B16110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F4E91C8-B2C9-EAC0-FACE-2085B3F8FAE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430E7A0-15FE-828D-0111-015B82B3DE6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6F68CC4-1732-3B73-1F6C-6367FFBF89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5395CC-9A7F-439D-5B74-509D6E9CF0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416675A-10DB-D5C8-CCBB-CBA8910023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D93CD19-0F17-924B-8C66-E57768ADA6C5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صلوا كل عبارة بمقابلها باللغة الفرنسية: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A47FF6-B557-8929-FEFE-39DAD351EE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E43C050D-7F95-4D4F-8107-0A88A26C3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2360FC75-7DD2-D0EF-CE1B-06C469B38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112CB501-D596-BA5E-46EC-7097713D6B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0316DC38-149C-1B0F-180F-D8AC9DC49BAE}"/>
              </a:ext>
            </a:extLst>
          </p:cNvPr>
          <p:cNvSpPr/>
          <p:nvPr/>
        </p:nvSpPr>
        <p:spPr>
          <a:xfrm>
            <a:off x="5938682" y="1935745"/>
            <a:ext cx="2509923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مُتَوازي الْمُسْتَطيلاتِ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AE874EB-6564-FCAC-0726-87A7A8D50FA9}"/>
              </a:ext>
            </a:extLst>
          </p:cNvPr>
          <p:cNvSpPr/>
          <p:nvPr/>
        </p:nvSpPr>
        <p:spPr>
          <a:xfrm>
            <a:off x="5938682" y="2633930"/>
            <a:ext cx="2496290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مُكَعَّبٌ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8DB582BB-80D8-9DCF-4854-F935F0825D0B}"/>
              </a:ext>
            </a:extLst>
          </p:cNvPr>
          <p:cNvSpPr/>
          <p:nvPr/>
        </p:nvSpPr>
        <p:spPr>
          <a:xfrm>
            <a:off x="5938682" y="3388248"/>
            <a:ext cx="2496289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قيمَةٌ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0F8074BE-F959-3023-DEA3-C0B06AC7E246}"/>
              </a:ext>
            </a:extLst>
          </p:cNvPr>
          <p:cNvSpPr/>
          <p:nvPr/>
        </p:nvSpPr>
        <p:spPr>
          <a:xfrm>
            <a:off x="5938684" y="4168279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مِساحَةٌ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F3F9AD15-B334-61DE-B4EC-A8D5DCD5A6EC}"/>
              </a:ext>
            </a:extLst>
          </p:cNvPr>
          <p:cNvSpPr/>
          <p:nvPr/>
        </p:nvSpPr>
        <p:spPr>
          <a:xfrm>
            <a:off x="5938684" y="4927222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أَحْسُبُ مِساحَةَ قرصٍ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F1F1320-1464-E573-C5A1-8851D42512B5}"/>
              </a:ext>
            </a:extLst>
          </p:cNvPr>
          <p:cNvSpPr/>
          <p:nvPr/>
        </p:nvSpPr>
        <p:spPr>
          <a:xfrm>
            <a:off x="5884439" y="2169560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6D8E7F8B-894A-A1D8-95BF-17E4FB474394}"/>
              </a:ext>
            </a:extLst>
          </p:cNvPr>
          <p:cNvSpPr/>
          <p:nvPr/>
        </p:nvSpPr>
        <p:spPr>
          <a:xfrm>
            <a:off x="5884437" y="289881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09574DD9-DCC8-C501-4EEA-0059A20EE6C5}"/>
              </a:ext>
            </a:extLst>
          </p:cNvPr>
          <p:cNvSpPr/>
          <p:nvPr/>
        </p:nvSpPr>
        <p:spPr>
          <a:xfrm>
            <a:off x="5881464" y="361163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6C900187-D5C3-0AD4-1EC8-86B1675ADFC3}"/>
              </a:ext>
            </a:extLst>
          </p:cNvPr>
          <p:cNvSpPr/>
          <p:nvPr/>
        </p:nvSpPr>
        <p:spPr>
          <a:xfrm>
            <a:off x="5881463" y="4429453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645AEB80-C45B-03AF-A73D-738D74892F9D}"/>
              </a:ext>
            </a:extLst>
          </p:cNvPr>
          <p:cNvSpPr/>
          <p:nvPr/>
        </p:nvSpPr>
        <p:spPr>
          <a:xfrm>
            <a:off x="588146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15AE4463-A5E1-89D3-881D-991ADA6F4762}"/>
              </a:ext>
            </a:extLst>
          </p:cNvPr>
          <p:cNvSpPr/>
          <p:nvPr/>
        </p:nvSpPr>
        <p:spPr>
          <a:xfrm>
            <a:off x="4635575" y="217590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ADFC1A4B-710F-F7EC-0370-6ECF5C2CDEA9}"/>
              </a:ext>
            </a:extLst>
          </p:cNvPr>
          <p:cNvSpPr/>
          <p:nvPr/>
        </p:nvSpPr>
        <p:spPr>
          <a:xfrm>
            <a:off x="4616672" y="288652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D4F723EF-F1DE-CFB9-76CE-1D7141D120B5}"/>
              </a:ext>
            </a:extLst>
          </p:cNvPr>
          <p:cNvSpPr/>
          <p:nvPr/>
        </p:nvSpPr>
        <p:spPr>
          <a:xfrm>
            <a:off x="4635574" y="36362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ACC9743A-2FF8-FE17-0FA8-3747FAAA753D}"/>
              </a:ext>
            </a:extLst>
          </p:cNvPr>
          <p:cNvSpPr/>
          <p:nvPr/>
        </p:nvSpPr>
        <p:spPr>
          <a:xfrm>
            <a:off x="4635402" y="4394737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908739F5-2A7A-400B-9A49-8AED0587169C}"/>
              </a:ext>
            </a:extLst>
          </p:cNvPr>
          <p:cNvSpPr/>
          <p:nvPr/>
        </p:nvSpPr>
        <p:spPr>
          <a:xfrm>
            <a:off x="463540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9D82DB3D-23F0-9B8D-F86B-52FADFC33CDF}"/>
              </a:ext>
            </a:extLst>
          </p:cNvPr>
          <p:cNvSpPr/>
          <p:nvPr/>
        </p:nvSpPr>
        <p:spPr>
          <a:xfrm>
            <a:off x="423193" y="1964687"/>
            <a:ext cx="4247722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Cube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A87D5290-7F61-9BFC-3BE2-3146FFFD3358}"/>
              </a:ext>
            </a:extLst>
          </p:cNvPr>
          <p:cNvSpPr/>
          <p:nvPr/>
        </p:nvSpPr>
        <p:spPr>
          <a:xfrm>
            <a:off x="394833" y="2641758"/>
            <a:ext cx="4247722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19EE1941-587C-3D1A-C86B-27CE0A6589AA}"/>
              </a:ext>
            </a:extLst>
          </p:cNvPr>
          <p:cNvSpPr/>
          <p:nvPr/>
        </p:nvSpPr>
        <p:spPr>
          <a:xfrm>
            <a:off x="394832" y="3409776"/>
            <a:ext cx="4240741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Prisme droit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22942F5B-F826-8941-9F55-47B72C360123}"/>
              </a:ext>
            </a:extLst>
          </p:cNvPr>
          <p:cNvSpPr/>
          <p:nvPr/>
        </p:nvSpPr>
        <p:spPr>
          <a:xfrm>
            <a:off x="394834" y="4171799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0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Je calcule l’aire d’un disque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75B874E5-2348-482F-E5AE-CEB65230D847}"/>
              </a:ext>
            </a:extLst>
          </p:cNvPr>
          <p:cNvSpPr/>
          <p:nvPr/>
        </p:nvSpPr>
        <p:spPr>
          <a:xfrm>
            <a:off x="394834" y="4927222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Valeur</a:t>
            </a:r>
            <a:endParaRPr lang="ar-SA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0511-EA2D-DF79-4097-624A7BAC6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0F408F-DBA4-C67A-92DF-C4064B619E2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185CE60-0D35-303D-FEA2-41B6B2794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68E5104-913E-3D69-1C2D-E71A2B252AE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4153A8B-6391-0103-20DD-0D2073002C5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2E700B9-E285-061E-1AAE-A2CADCC396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F759B6E-88EB-014A-D95D-9107795536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C16CE4C-A45C-C965-6645-7219690CD4C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0418F3-1330-C8A8-0F8A-FB452E21EF7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7B266F5-1D37-3269-5DAA-E3397549C2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9D55E6A-755C-2286-1084-E97082A4737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263F96C-CE0B-61BE-43DF-16B69B40B3E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AAC9CE2-8EC2-6796-82B4-312C1A06E22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8">
            <a:extLst>
              <a:ext uri="{FF2B5EF4-FFF2-40B4-BE49-F238E27FC236}">
                <a16:creationId xmlns:a16="http://schemas.microsoft.com/office/drawing/2014/main" id="{A9C3860D-6C26-4037-2D37-BF5F3C7B21FF}"/>
              </a:ext>
            </a:extLst>
          </p:cNvPr>
          <p:cNvGrpSpPr>
            <a:grpSpLocks/>
          </p:cNvGrpSpPr>
          <p:nvPr/>
        </p:nvGrpSpPr>
        <p:grpSpPr bwMode="auto">
          <a:xfrm>
            <a:off x="285956" y="135544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5738A26B-6464-F5B0-1E6F-E6B14737F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6DE94994-3CE6-E497-44DB-7AA2FC07B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E56A03F4-520C-C144-53A7-26E9F39925D0}"/>
              </a:ext>
            </a:extLst>
          </p:cNvPr>
          <p:cNvSpPr/>
          <p:nvPr/>
        </p:nvSpPr>
        <p:spPr>
          <a:xfrm>
            <a:off x="5938682" y="1935745"/>
            <a:ext cx="2509923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مُتَوازي الْمُسْتَطيلاتِ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04375705-246A-2093-68BA-39BE47EE6E0A}"/>
              </a:ext>
            </a:extLst>
          </p:cNvPr>
          <p:cNvSpPr/>
          <p:nvPr/>
        </p:nvSpPr>
        <p:spPr>
          <a:xfrm>
            <a:off x="5938682" y="2633930"/>
            <a:ext cx="2496290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مُكَعَّبٌ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FA7B84C5-9281-4636-0A19-1FC86831A8BE}"/>
              </a:ext>
            </a:extLst>
          </p:cNvPr>
          <p:cNvSpPr/>
          <p:nvPr/>
        </p:nvSpPr>
        <p:spPr>
          <a:xfrm>
            <a:off x="5938682" y="3388248"/>
            <a:ext cx="2496289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قيمَةٌ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6A93BDA9-6AC7-8240-4E21-C1E06BD018F3}"/>
              </a:ext>
            </a:extLst>
          </p:cNvPr>
          <p:cNvSpPr/>
          <p:nvPr/>
        </p:nvSpPr>
        <p:spPr>
          <a:xfrm>
            <a:off x="5938684" y="4168279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مِساحَةٌ</a:t>
            </a:r>
            <a:endParaRPr lang="fr-FR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E03D49E-7F80-FF28-B779-6C9964946431}"/>
              </a:ext>
            </a:extLst>
          </p:cNvPr>
          <p:cNvSpPr/>
          <p:nvPr/>
        </p:nvSpPr>
        <p:spPr>
          <a:xfrm>
            <a:off x="5938684" y="4927222"/>
            <a:ext cx="2496288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SA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أَحْسُبُ مِساحَةَ قرصٍ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1014C32-8EE5-AEB2-6FA7-2E2410C87511}"/>
              </a:ext>
            </a:extLst>
          </p:cNvPr>
          <p:cNvSpPr/>
          <p:nvPr/>
        </p:nvSpPr>
        <p:spPr>
          <a:xfrm>
            <a:off x="5884439" y="2169560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6583C089-CAFD-C953-CB50-1A941977A4C2}"/>
              </a:ext>
            </a:extLst>
          </p:cNvPr>
          <p:cNvSpPr/>
          <p:nvPr/>
        </p:nvSpPr>
        <p:spPr>
          <a:xfrm>
            <a:off x="5884437" y="289881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C921BCC5-0FF4-5203-9DD5-C4BF7DECF601}"/>
              </a:ext>
            </a:extLst>
          </p:cNvPr>
          <p:cNvSpPr/>
          <p:nvPr/>
        </p:nvSpPr>
        <p:spPr>
          <a:xfrm>
            <a:off x="5881464" y="361163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AE8D9E64-0DD3-D9D3-D460-C7FC7C348B84}"/>
              </a:ext>
            </a:extLst>
          </p:cNvPr>
          <p:cNvSpPr/>
          <p:nvPr/>
        </p:nvSpPr>
        <p:spPr>
          <a:xfrm>
            <a:off x="5881463" y="4429453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430AA804-2B43-9AA0-33E0-21E9338A3553}"/>
              </a:ext>
            </a:extLst>
          </p:cNvPr>
          <p:cNvSpPr/>
          <p:nvPr/>
        </p:nvSpPr>
        <p:spPr>
          <a:xfrm>
            <a:off x="588146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445DE75C-2AFD-57DD-1F0B-57D352C9B267}"/>
              </a:ext>
            </a:extLst>
          </p:cNvPr>
          <p:cNvSpPr/>
          <p:nvPr/>
        </p:nvSpPr>
        <p:spPr>
          <a:xfrm>
            <a:off x="4635575" y="2175901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8E45BC81-20FC-4117-5499-659E0150B96D}"/>
              </a:ext>
            </a:extLst>
          </p:cNvPr>
          <p:cNvSpPr/>
          <p:nvPr/>
        </p:nvSpPr>
        <p:spPr>
          <a:xfrm>
            <a:off x="4616672" y="2886522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C2DA4667-D621-057B-E0F6-668D7ECE55AC}"/>
              </a:ext>
            </a:extLst>
          </p:cNvPr>
          <p:cNvSpPr/>
          <p:nvPr/>
        </p:nvSpPr>
        <p:spPr>
          <a:xfrm>
            <a:off x="4635574" y="36362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FDB863FF-4522-47FC-216C-E8E4F3016C24}"/>
              </a:ext>
            </a:extLst>
          </p:cNvPr>
          <p:cNvSpPr/>
          <p:nvPr/>
        </p:nvSpPr>
        <p:spPr>
          <a:xfrm>
            <a:off x="4635402" y="4394737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6F5E723C-788F-2E6F-363D-B87115ADDEA7}"/>
              </a:ext>
            </a:extLst>
          </p:cNvPr>
          <p:cNvSpPr/>
          <p:nvPr/>
        </p:nvSpPr>
        <p:spPr>
          <a:xfrm>
            <a:off x="4635402" y="5175534"/>
            <a:ext cx="108485" cy="9962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C23215AF-7484-AFAF-06C2-2E3A64101D1A}"/>
              </a:ext>
            </a:extLst>
          </p:cNvPr>
          <p:cNvSpPr/>
          <p:nvPr/>
        </p:nvSpPr>
        <p:spPr>
          <a:xfrm>
            <a:off x="423193" y="1964687"/>
            <a:ext cx="4247722" cy="559551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Cube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5435BD7B-E34B-9CBD-0D45-80859309E9AF}"/>
              </a:ext>
            </a:extLst>
          </p:cNvPr>
          <p:cNvSpPr/>
          <p:nvPr/>
        </p:nvSpPr>
        <p:spPr>
          <a:xfrm>
            <a:off x="394833" y="2641758"/>
            <a:ext cx="4247722" cy="559550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9DDFBB8A-BE3D-8750-5DA6-33D20DF9F01A}"/>
              </a:ext>
            </a:extLst>
          </p:cNvPr>
          <p:cNvSpPr/>
          <p:nvPr/>
        </p:nvSpPr>
        <p:spPr>
          <a:xfrm>
            <a:off x="394832" y="3409776"/>
            <a:ext cx="4240741" cy="552545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Prisme droit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0B4158FA-642F-D632-BC3C-115C11F1BC63}"/>
              </a:ext>
            </a:extLst>
          </p:cNvPr>
          <p:cNvSpPr/>
          <p:nvPr/>
        </p:nvSpPr>
        <p:spPr>
          <a:xfrm>
            <a:off x="394834" y="4171799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Je calcule l’aire d’un disque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EE2E9474-90DF-451B-A275-5191648A7CEE}"/>
              </a:ext>
            </a:extLst>
          </p:cNvPr>
          <p:cNvSpPr/>
          <p:nvPr/>
        </p:nvSpPr>
        <p:spPr>
          <a:xfrm>
            <a:off x="394834" y="4927222"/>
            <a:ext cx="4276081" cy="552544"/>
          </a:xfrm>
          <a:prstGeom prst="roundRect">
            <a:avLst>
              <a:gd name="adj" fmla="val 21635"/>
            </a:avLst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2400" b="1" kern="10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Valeur</a:t>
            </a:r>
            <a:endParaRPr lang="ar-SA" sz="2400" b="1" kern="10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F9778E-7628-6F92-E226-FE260C7CABF7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1CE5E7A-1CBA-A9BF-9E04-B6DDBE5FF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A0C37DB-D7AD-6782-65D5-B9672AA69A8D}"/>
              </a:ext>
            </a:extLst>
          </p:cNvPr>
          <p:cNvCxnSpPr>
            <a:cxnSpLocks/>
          </p:cNvCxnSpPr>
          <p:nvPr/>
        </p:nvCxnSpPr>
        <p:spPr>
          <a:xfrm>
            <a:off x="4696798" y="2215678"/>
            <a:ext cx="1229409" cy="7393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A5170D-BC37-1071-1B68-56FB7F422815}"/>
              </a:ext>
            </a:extLst>
          </p:cNvPr>
          <p:cNvCxnSpPr>
            <a:cxnSpLocks/>
            <a:endCxn id="53" idx="1"/>
          </p:cNvCxnSpPr>
          <p:nvPr/>
        </p:nvCxnSpPr>
        <p:spPr>
          <a:xfrm>
            <a:off x="4680664" y="2918156"/>
            <a:ext cx="1216686" cy="15258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3D2EC19-5BEB-475B-146C-16E369A47490}"/>
              </a:ext>
            </a:extLst>
          </p:cNvPr>
          <p:cNvCxnSpPr>
            <a:cxnSpLocks/>
            <a:stCxn id="57" idx="3"/>
            <a:endCxn id="50" idx="3"/>
          </p:cNvCxnSpPr>
          <p:nvPr/>
        </p:nvCxnSpPr>
        <p:spPr>
          <a:xfrm flipV="1">
            <a:off x="4651461" y="2254598"/>
            <a:ext cx="1248865" cy="14666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09C3EFE-F041-6D7F-C60F-795956A00F8D}"/>
              </a:ext>
            </a:extLst>
          </p:cNvPr>
          <p:cNvCxnSpPr>
            <a:cxnSpLocks/>
            <a:stCxn id="64" idx="3"/>
            <a:endCxn id="44" idx="1"/>
          </p:cNvCxnSpPr>
          <p:nvPr/>
        </p:nvCxnSpPr>
        <p:spPr>
          <a:xfrm flipV="1">
            <a:off x="4670915" y="3664521"/>
            <a:ext cx="1267767" cy="15389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3F39A5B-83DB-0ED5-0368-EC10BC1018D3}"/>
              </a:ext>
            </a:extLst>
          </p:cNvPr>
          <p:cNvCxnSpPr>
            <a:cxnSpLocks/>
            <a:endCxn id="54" idx="5"/>
          </p:cNvCxnSpPr>
          <p:nvPr/>
        </p:nvCxnSpPr>
        <p:spPr>
          <a:xfrm>
            <a:off x="4661484" y="4413641"/>
            <a:ext cx="1312576" cy="8469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66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CE959-59F3-A1BC-4283-A8CAA8EF5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D176CDD-806F-C28D-1680-6C83F6AEE1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EA60C9B-7688-6BF0-EB54-9497E7996B7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07E84B4-A6AD-48E6-BEE2-91C171F3EE06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326C36-022A-5188-1244-585AF25BE867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560E088-69E2-EC36-7A5F-4C3ED5804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70E1AF1-B0E8-DF89-06D4-AB112F3910DB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D3CAF2F-BAE8-1C54-47FF-E68A1446B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393682-701F-B393-2FD6-059B9271C036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واستخدام العبارات </a:t>
              </a:r>
              <a:r>
                <a:rPr lang="ar-SA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الرياضياتية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،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44E744E-5AD5-36AD-5F3F-1A29B36B987F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DBEC0D-AF75-9549-948E-1776FB0BD221}"/>
              </a:ext>
            </a:extLst>
          </p:cNvPr>
          <p:cNvSpPr txBox="1"/>
          <p:nvPr/>
        </p:nvSpPr>
        <p:spPr>
          <a:xfrm>
            <a:off x="3041549" y="419032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</a:t>
            </a:r>
          </a:p>
        </p:txBody>
      </p:sp>
    </p:spTree>
    <p:extLst>
      <p:ext uri="{BB962C8B-B14F-4D97-AF65-F5344CB8AC3E}">
        <p14:creationId xmlns:p14="http://schemas.microsoft.com/office/powerpoint/2010/main" val="423487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48C3-C7E3-F566-3256-F92AD39BB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195EAD2-C9BB-E889-11AA-C6F3ADBE14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1DB9CE-565C-4423-39DA-DDDEB7FA3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0C40FDC-E0D7-BBAC-8195-B84A04A912C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B668C4-5F88-6987-C435-60F734D968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DEF72B6-257B-1A09-4979-3A2CB5C09F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BD7914B-38C7-FBF6-2251-F0636332497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7F3F16D-8649-97E6-9B5E-B9D1F3951A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4AA3FED-1EB7-DAEB-C23A-190D31BFBB4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7D5B5AC-5774-443F-F3E7-704C7C7C3F4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9467FAF-BD07-B07E-662B-A973E0360B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CD77BBD-0826-5430-A6D3-06D3F68BFC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DEC0AB-BDB4-5C00-660C-DE933A1DA5A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959CB31-2565-681A-B251-CF71C45BC7CF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C815418B-43C6-1562-D0D0-01501D340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C9A9BD-6E31-904C-0E13-807347A32A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58082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A48C9-2C83-FD58-C4FC-E27B0377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1F9D5A-8B5B-B929-21C2-B37B9EA394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3381AA6-4330-6967-B42F-B5867E32B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AB62568-7435-F270-2FFE-63B3088D8E2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B63A110-AAFB-6E47-A12F-FE658EFF16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5E4CB34-D798-2F63-6407-281C607E38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9C50E40-2640-9EA1-A77A-EEF86D4C28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73BFF3A-173D-834C-3FAD-CFA763FD76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67F1B4F-5FEE-5C63-F175-8EABFEAFDD4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CDA7E65-0B2F-CDF8-8F69-6C10858ED5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E97339-7CFD-86B8-8427-750DB8EE8C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34166BC-4914-A680-AEB0-6E5619B81A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C72CDAB-EB33-823A-1ACB-F0CADBC1149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16266E2-C4A1-46FD-EA65-D8F9C364856E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جدوا العبارة </a:t>
            </a:r>
            <a:r>
              <a:rPr lang="ar-S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ووظفوها للإجابة عن السؤال.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99A614-417E-EA0E-BC16-D63F72C899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F37038-E99B-9ACE-FCA7-CC0C5E3AD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29" y="1964756"/>
            <a:ext cx="7972148" cy="442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E50A9-50D7-C668-EC71-5B655738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BE2F79-D4B5-C057-5493-60372C598D7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988242-3337-D633-431D-8FCCF8A15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18926-A8DE-ED1A-B1F9-209C1524FB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FD3A9DD-20DB-6FB4-14E0-70A41898C88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3720BE9-1817-E655-7F1A-6E0BE467D5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1956EA8-B007-4137-372A-64321CA857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F1008D8-835A-D631-7BC7-5A3C9628DA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562C70-BBD2-43DD-8A76-AFD5D256D58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49AF1B-BFD1-CAAD-E089-8791027E1A4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4D32BBB-6CAB-4151-3229-7EAB1910E3C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D7B3BB9-381D-DD80-D618-A975C70A39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D4E487D-3226-DB3C-58B4-8E1396A12B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50D31A9-3953-422E-BCD5-81109427AB7F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8DCEE5-62B8-F8C5-D1C0-728E84FF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29" y="1964756"/>
            <a:ext cx="7972148" cy="44215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2314537-E36C-235F-17EB-C10A2A62E9A8}"/>
                  </a:ext>
                </a:extLst>
              </p:cNvPr>
              <p:cNvSpPr/>
              <p:nvPr/>
            </p:nvSpPr>
            <p:spPr>
              <a:xfrm>
                <a:off x="3165986" y="5584723"/>
                <a:ext cx="1111045" cy="50004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2314537-E36C-235F-17EB-C10A2A62E9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986" y="5584723"/>
                <a:ext cx="1111045" cy="50004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7BBA61E5-43AA-A0A3-7428-88644F7FE8AE}"/>
                  </a:ext>
                </a:extLst>
              </p:cNvPr>
              <p:cNvSpPr/>
              <p:nvPr/>
            </p:nvSpPr>
            <p:spPr>
              <a:xfrm>
                <a:off x="3071314" y="4247536"/>
                <a:ext cx="1300387" cy="60124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7BBA61E5-43AA-A0A3-7428-88644F7FE8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314" y="4247536"/>
                <a:ext cx="1300387" cy="60124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DC134F-ABCF-9C63-E45F-F88923E08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235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1F0E8-5BBC-A41F-0B31-5AB098FA3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E98D57B-891B-2E49-0825-73AF4CA6FD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4BE51C1-33F0-316A-6CD0-C571D6F6AD7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D854FD2-81B0-88F6-D4E1-46F0696F1759}"/>
              </a:ext>
            </a:extLst>
          </p:cNvPr>
          <p:cNvGrpSpPr/>
          <p:nvPr/>
        </p:nvGrpSpPr>
        <p:grpSpPr>
          <a:xfrm>
            <a:off x="1379913" y="2249227"/>
            <a:ext cx="6289211" cy="2801236"/>
            <a:chOff x="1845087" y="2237493"/>
            <a:chExt cx="579683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345B6E1-C709-498E-72D7-0A59DA8071EF}"/>
                </a:ext>
              </a:extLst>
            </p:cNvPr>
            <p:cNvSpPr/>
            <p:nvPr/>
          </p:nvSpPr>
          <p:spPr>
            <a:xfrm>
              <a:off x="1845087" y="2601942"/>
              <a:ext cx="570321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C164AD1-AFAD-4849-AE3E-235056592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38248" y="3912156"/>
              <a:ext cx="603678" cy="603678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83D7733-ED50-35FC-0194-2D8C5B83504E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5C1B5E0-124E-89BE-0409-B41ABF46AB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70A2DAE-0A7B-9374-68A7-D9DE31BFFB2C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•تعرف واستخدام العبارات </a:t>
              </a:r>
              <a:r>
                <a:rPr lang="ar-SA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الرياضياتية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،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97D8D35-D605-90B8-D99B-0F6D2F491F45}"/>
              </a:ext>
            </a:extLst>
          </p:cNvPr>
          <p:cNvSpPr txBox="1"/>
          <p:nvPr/>
        </p:nvSpPr>
        <p:spPr>
          <a:xfrm>
            <a:off x="2499782" y="358901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EF9C8D-7512-0A39-7A1E-4670B5844087}"/>
              </a:ext>
            </a:extLst>
          </p:cNvPr>
          <p:cNvSpPr txBox="1"/>
          <p:nvPr/>
        </p:nvSpPr>
        <p:spPr>
          <a:xfrm>
            <a:off x="3157098" y="415629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11652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FACD4-1D41-78DB-1720-B2A5B604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80E45F-BA8A-BBA4-3E7D-1D14874288E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D5ABCC2-AB9C-80E1-82AC-C868575EC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9A4BC71-8099-2B73-D32F-6EE86787588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FF960D0-C0B8-AE90-9256-D2826DA96D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F2E64EB-1227-67BC-10F6-921B7833A7A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3F4278-ADAA-FD0B-65E5-3FE449733CE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70DB2CF-B9D5-8222-5E22-538544D570A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940C355-0739-88EE-2C4D-C6164F11191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086861D-98A3-73E6-0939-C4F783448E7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0273538-8970-6082-0A3D-9BA0EF73BEA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5BEA7AE-5010-0258-682C-DC6EB56C1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3A2D75D-EB95-8430-C6A6-D86BB8C16A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3747467-1610-2542-C338-DE06B01B3A71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E6685-D66C-BAA8-6A12-F918C859C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E636AD-63D7-C5B4-0A0A-3E59D699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521" y="1710650"/>
            <a:ext cx="3414033" cy="47784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7632356-C600-A2EC-AC84-68D96A447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62" y="1710650"/>
            <a:ext cx="3414034" cy="478463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A2F7C0-A908-92D9-6F0C-F02224F35A2B}"/>
              </a:ext>
            </a:extLst>
          </p:cNvPr>
          <p:cNvSpPr/>
          <p:nvPr/>
        </p:nvSpPr>
        <p:spPr>
          <a:xfrm>
            <a:off x="1007227" y="4099850"/>
            <a:ext cx="2908789" cy="20922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3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C0BEC-C822-F733-77E5-1FDB88E8A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46B93D-7016-A22B-101C-AC11A301A16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E14E7ED-EF67-FD00-AC68-909A1361A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7437FFC-F2AA-F932-B063-BD60F21DFE8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866C498-0808-76C2-1AA5-0E8B0DC1E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A94D122-AA5E-C907-44E3-E57448C1A9F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0A1B63-49EC-67D8-782D-4B1774A751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0F57AAB-A747-6529-FE1A-BFDF0D8C0A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8A06708-DA1E-ABFA-3F11-A5C91F0A299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5CAC8E2-CDFA-106D-B043-5F311691BD5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5BC27DC-8927-A8B8-33EF-0ECCEDADF93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4B784C3-DE0B-17EA-B9B8-0BC68D84BF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36AE60B-86E4-D946-C100-87D95205BC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F11A60-00EF-7290-6857-BFBA1ACEF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83A0FB-FDA7-6EFA-2518-8D5DC8F70BC9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7337264-F72C-BE69-790B-76BFE8F5E2E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2598A65-BC24-4E33-84D5-99C68AC41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2C099D9-643C-52BE-7E26-EA7530295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B024B8C-592E-49A9-A802-84EA056EC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DC3E7A-5EA6-A73D-3C88-9BF5BF5948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882" y="1939019"/>
            <a:ext cx="5166092" cy="377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A5285-BC0A-1B15-9CF4-66F00B0A5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F602675-686B-D3E5-FA2B-861D04C5BC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DB6F38E-677B-9D32-631B-9439998BA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670CAA9-4559-23CE-4A6D-3CA2A589D0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06D16E5-CBF5-6FFD-BC81-CCB831B87E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268FCE-D519-664A-229B-0FA0D880CD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A9CA70E-0FCE-B3DD-DB6C-0529C720BC5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0992D79-F12F-E462-4A58-AA031C94ACD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84D62FF-7869-11A4-82E4-83C241AF7B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8CEBAEE-2015-5D9C-3A54-5151C4B66E8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B917A1-451E-DE67-0BEB-AA669F1BD4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BB04AF9-62CD-35B6-C742-DC63749E9F1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BDD3AB-70D1-15AB-4398-7C30AA84F68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28FB2CC-30EF-85E5-76E2-84263F44D399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FDCE208-5C7F-2FFD-1180-04BD90F11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66C6F1-EA7C-45DE-59B4-5656F86D8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1" y="1799871"/>
            <a:ext cx="7298217" cy="451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6DF03-3136-E605-252A-A7689DD1B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0C9E6D8-7274-6AC0-0598-FFA92B97594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56E1AF0-4A35-B843-A5E1-92BD5C1B3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51A24C7-D5DF-B808-C622-6E00E97EB2E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621B800-370E-FE7F-43BD-4092F86BF49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1763D23-C947-067B-CBA8-F9A36A3BA9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113BA48-8BF2-85F7-97E1-72C14DF2D7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4D7A311-714D-2CD7-F724-0D479E7CA31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401303-D598-A711-EF75-EF021C1A368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6579721-8D67-E2D9-0EDD-FABAE6AF73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8BB23E-3341-5F9E-8E47-4DD2230930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0CABB54-5BFA-8009-A39E-0B449620C3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35AFCF1-3963-6244-C870-00311B708C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31258-14D4-8163-61FA-C39831CBA957}"/>
              </a:ext>
            </a:extLst>
          </p:cNvPr>
          <p:cNvSpPr txBox="1"/>
          <p:nvPr/>
        </p:nvSpPr>
        <p:spPr>
          <a:xfrm>
            <a:off x="92760" y="87010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AC9C1B-F655-D7D1-A8B3-5B3EDFD76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DF0A8E-50BE-7FAF-F8E6-C2F12A480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90" y="1966574"/>
            <a:ext cx="8027114" cy="4410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2B846DA-F311-4B97-EB91-00A82D2AEB7B}"/>
                  </a:ext>
                </a:extLst>
              </p:cNvPr>
              <p:cNvSpPr/>
              <p:nvPr/>
            </p:nvSpPr>
            <p:spPr>
              <a:xfrm>
                <a:off x="6233674" y="3783973"/>
                <a:ext cx="1332410" cy="43021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2B846DA-F311-4B97-EB91-00A82D2AE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674" y="3783973"/>
                <a:ext cx="1332410" cy="43021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003DB67-A1C6-6BD1-884E-13E584653D8E}"/>
                  </a:ext>
                </a:extLst>
              </p:cNvPr>
              <p:cNvSpPr/>
              <p:nvPr/>
            </p:nvSpPr>
            <p:spPr>
              <a:xfrm>
                <a:off x="3728742" y="5620576"/>
                <a:ext cx="1332410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𝟖𝟒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003DB67-A1C6-6BD1-884E-13E584653D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742" y="5620576"/>
                <a:ext cx="1332410" cy="46713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56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63A2F-2512-B4B1-8FD9-289A81663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58D66FE-41A0-F6FD-7C1A-D251099729D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58AF9C0-ED1D-89E7-B9D9-125996E6555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384823-6CF4-3A17-DDA5-00D5F64685E9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89DC6BA-D5E1-BD66-49AB-6ABC173C9410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50EF7AE-495B-0EAB-8E3B-DCBC0BEA6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D513930-9BEB-50E0-6DE5-9B5037DB09F7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772FB3B-0F59-9DF5-5016-7C6A5493B7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96C485D-FF03-021E-5F92-EE899B276415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واستخدام النسبة،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1328DEF-15E1-0B6A-A618-0B6BF094762D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B6250B-152A-C5AE-27BF-85FF1B9322B5}"/>
              </a:ext>
            </a:extLst>
          </p:cNvPr>
          <p:cNvSpPr txBox="1"/>
          <p:nvPr/>
        </p:nvSpPr>
        <p:spPr>
          <a:xfrm>
            <a:off x="3041549" y="419032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</a:t>
            </a:r>
          </a:p>
        </p:txBody>
      </p:sp>
    </p:spTree>
    <p:extLst>
      <p:ext uri="{BB962C8B-B14F-4D97-AF65-F5344CB8AC3E}">
        <p14:creationId xmlns:p14="http://schemas.microsoft.com/office/powerpoint/2010/main" val="233111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75AF8-53B0-6FE1-D98A-C7A6FF2BA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C0146E-2BA4-0B58-F41E-19E24FFC3F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715BB2-9C5A-7D0A-BEA8-ED6A4A814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8193546-6D56-DC41-8CD7-590EB2FE482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EBD6C72-41B8-16DE-DFBE-2C5FEBC723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4DA3AD4-06A0-1170-482D-A34009E8598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1FBCF59-C738-8889-8FF4-FEA1B87971A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0351ED-39AD-EE64-2AEC-C56AB9D2886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CE3B87C-78DC-201D-939F-3C0E06E814E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B42F5AF-F911-526D-7802-72A20E37107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80B571F-584E-F90D-E754-DEA25EAD357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DDE9F2A-778A-B52F-DED0-FC433A184C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EE80ABF-554B-7A47-F1ED-5B92A916B86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8D9CB99-FA1D-01DE-860C-6B454F7CFB5C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94ADCA2-8BEB-6C90-EB78-8EE2B4C20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18E51E-A85D-E2CB-D5A2-0CF0D92CF3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6326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24E69-BCB9-3D87-2911-912828B61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3AAA96E-4913-4551-9F6F-6D113EED2C6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A3748D1-2EDA-5346-D270-9228D9526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3F17894-3AEA-CA6D-F870-5CB24CDC29F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C67D9FF-D05A-B853-A721-75BA804DED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FBEDA0E-47C5-BC18-A5BF-F051200EE21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080833B-6B68-369D-6912-4399F98D36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D5F1F9B-FE6A-D397-B15E-8AF85E7C5B6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6F21B4C-F149-E476-66D0-47684F5F1C2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952BE83-AB29-D140-EEE2-570EA211C9C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EB7ACAE-2C9D-A894-63F5-BA4A9076FA9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FE37C0E-94C0-215F-BA03-D57B49489F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76FEA05-968F-90C7-3CDE-C5DE6B64EA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8E17AA3-AF13-DAB7-EDEF-B0E91940CA68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أكتبوا النسبة في كل حالة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8F7961-B14E-C7F9-B297-43BC5A14E2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21FE8A-A06F-8086-8945-D33F522DE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80" y="2299062"/>
            <a:ext cx="8264478" cy="258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0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C0E21-D5E4-E691-DFAC-091140116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3FB8BF5-CA44-9E57-CB4E-7B7274109EA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F07801-90CD-04AD-9202-122438797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173242C-E560-174E-1EE9-FA4A152BA3A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F29ABC7-BE73-4F69-6791-1A228ABCA7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CE4BE95-2224-0778-AAAB-D458AFA1DCC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EF47C6-4981-3032-B7EC-6A2C6EEC6F6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7D24DD6-BAC9-5EA4-89FA-1E680DF485F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F29720A-20B6-249C-3346-3D2D4C5659E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A22E0ED-47D1-F971-5795-F67E78A7E7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8A99845-E446-1137-6118-F6D382E4FEC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BA736A0-4364-99AC-CB13-0ABF17E2F6C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D622014-3781-87BF-5672-43A5DE5D6C7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1E03ED7-1A36-3DA3-9293-5177953A208E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20135D-D9B8-8367-0535-188787001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681B1A-2BBB-01BF-E8E9-A9791F970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80" y="2299062"/>
            <a:ext cx="8264478" cy="25875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BA2C2EC8-7939-3C37-D6AF-8C8287BB8B73}"/>
                  </a:ext>
                </a:extLst>
              </p:cNvPr>
              <p:cNvSpPr/>
              <p:nvPr/>
            </p:nvSpPr>
            <p:spPr>
              <a:xfrm>
                <a:off x="3018503" y="3079122"/>
                <a:ext cx="1007803" cy="45803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BA2C2EC8-7939-3C37-D6AF-8C8287BB8B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8503" y="3079122"/>
                <a:ext cx="1007803" cy="45803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3EAD3793-1413-C74E-CB84-6381F21A6EA3}"/>
                  </a:ext>
                </a:extLst>
              </p:cNvPr>
              <p:cNvSpPr/>
              <p:nvPr/>
            </p:nvSpPr>
            <p:spPr>
              <a:xfrm>
                <a:off x="4183846" y="3079122"/>
                <a:ext cx="1007803" cy="45803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3EAD3793-1413-C74E-CB84-6381F21A6E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46" y="3079122"/>
                <a:ext cx="1007803" cy="458033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158A183-E93B-C214-0794-395298BC6E1C}"/>
                  </a:ext>
                </a:extLst>
              </p:cNvPr>
              <p:cNvSpPr/>
              <p:nvPr/>
            </p:nvSpPr>
            <p:spPr>
              <a:xfrm>
                <a:off x="2979390" y="3698168"/>
                <a:ext cx="1007803" cy="45803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2158A183-E93B-C214-0794-395298BC6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390" y="3698168"/>
                <a:ext cx="1007803" cy="458033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5319BC7-6946-8045-79BC-659B0291CFDF}"/>
                  </a:ext>
                </a:extLst>
              </p:cNvPr>
              <p:cNvSpPr/>
              <p:nvPr/>
            </p:nvSpPr>
            <p:spPr>
              <a:xfrm>
                <a:off x="4134695" y="3698168"/>
                <a:ext cx="1007803" cy="45803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5319BC7-6946-8045-79BC-659B0291CF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695" y="3698168"/>
                <a:ext cx="1007803" cy="458033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562EBF4-84CE-2E57-AE47-B6BDA578D0F4}"/>
                  </a:ext>
                </a:extLst>
              </p:cNvPr>
              <p:cNvSpPr/>
              <p:nvPr/>
            </p:nvSpPr>
            <p:spPr>
              <a:xfrm>
                <a:off x="2979391" y="4317215"/>
                <a:ext cx="1007803" cy="45803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5562EBF4-84CE-2E57-AE47-B6BDA578D0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391" y="4317215"/>
                <a:ext cx="1007803" cy="458033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E1731B8-3C6E-8CE4-9FEF-615C73F74013}"/>
                  </a:ext>
                </a:extLst>
              </p:cNvPr>
              <p:cNvSpPr/>
              <p:nvPr/>
            </p:nvSpPr>
            <p:spPr>
              <a:xfrm>
                <a:off x="4144734" y="4317215"/>
                <a:ext cx="1007803" cy="45803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E1731B8-3C6E-8CE4-9FEF-615C73F740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734" y="4317215"/>
                <a:ext cx="1007803" cy="45803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994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82C63-1E84-50F1-A0ED-FA9205DAB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E6FA9E-981F-3730-89FB-34DC5F1A109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7870283-7930-03AC-8762-04A4502FB38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6CD94CC-17F4-15AF-72DE-A9FB339DA5CC}"/>
              </a:ext>
            </a:extLst>
          </p:cNvPr>
          <p:cNvGrpSpPr/>
          <p:nvPr/>
        </p:nvGrpSpPr>
        <p:grpSpPr>
          <a:xfrm>
            <a:off x="1379913" y="2249227"/>
            <a:ext cx="6289211" cy="2801236"/>
            <a:chOff x="1845087" y="2237493"/>
            <a:chExt cx="579683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A2DAEBF-D3CA-A042-5F9B-50764E604C52}"/>
                </a:ext>
              </a:extLst>
            </p:cNvPr>
            <p:cNvSpPr/>
            <p:nvPr/>
          </p:nvSpPr>
          <p:spPr>
            <a:xfrm>
              <a:off x="1845087" y="2601942"/>
              <a:ext cx="570321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DBA61AC-230C-54A7-B54A-FA183094A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38248" y="3912156"/>
              <a:ext cx="603678" cy="603678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134554C7-C0C5-8488-82FD-B1C135B83C62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7A7E0F2-D110-02C1-8564-C6802EC354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4D1E23C-E3F2-0D8A-137C-6E28D5CB7623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•تعرف واستخدام النسبة،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AAA49D1-368C-4518-5153-61EEDC4DF76D}"/>
              </a:ext>
            </a:extLst>
          </p:cNvPr>
          <p:cNvSpPr txBox="1"/>
          <p:nvPr/>
        </p:nvSpPr>
        <p:spPr>
          <a:xfrm>
            <a:off x="2499782" y="358901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C0AD04-01ED-2B37-538F-1B81FEFB886E}"/>
              </a:ext>
            </a:extLst>
          </p:cNvPr>
          <p:cNvSpPr txBox="1"/>
          <p:nvPr/>
        </p:nvSpPr>
        <p:spPr>
          <a:xfrm>
            <a:off x="3157098" y="415629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87594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44E84-2501-09B3-8B28-28AFF351A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A0B8645-0E32-2414-D531-6101B1FD29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071AEDF-9BB5-BCD4-7C14-1B7CFC3F9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3D9D779-7F35-3B4B-AB09-5ACA20F60DA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0CEFF63-5371-5630-077A-B7B0023DE8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49B799A-0EBE-9699-11AE-818E7DFDA04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D3A53B9-458C-164A-4427-4192264D3A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20DDF5B-0EB2-0F98-2AE1-EFA6474B427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3F35991-DFC1-84C5-2646-F1F682AF1EE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18BB608-AF38-F3A0-3F3F-E05B96FDC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E5FC176-5D5F-E8C3-362B-FEE0DC13EE5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0F73E80-2F8D-7319-3DFA-4ABB0B6077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6E939D3-4DC6-CAAD-7693-AB9211E225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EAE7E73-6A1E-BA8B-C40F-3180B2792C2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5641CC-FADF-9A67-F6AA-A5EFE4978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B2D2FB-9648-D889-9AFB-E0AD7F890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521" y="1710650"/>
            <a:ext cx="3414033" cy="47784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9EB6C4-4150-C0CB-272D-A433BDC0C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62" y="1710650"/>
            <a:ext cx="3414034" cy="478463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3AF3A4-0BBE-5096-55A1-F790D0689E14}"/>
              </a:ext>
            </a:extLst>
          </p:cNvPr>
          <p:cNvSpPr/>
          <p:nvPr/>
        </p:nvSpPr>
        <p:spPr>
          <a:xfrm>
            <a:off x="4615736" y="3205115"/>
            <a:ext cx="2908789" cy="19422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3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2DCF-54E1-6F23-7035-79117736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E3C18B5-F018-A0B5-FF85-AA209322D8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5EC07BA-E08F-CEBD-15D9-FA8185B44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EEBA8ED-DFA3-9961-6226-146D6A288A6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C152E0F-4C81-B3B6-B606-B2EE57098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452F07B-F862-3AEA-A240-837D8D623D0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54D58A8-4266-0E29-F2BD-B9F3B6BBD1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7B9AC83-9984-B5D5-AA7F-2BD5DCB38C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27039D3-7D9F-4E89-BCD7-31F6F5C446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FB2D086-B6CB-D0D5-3153-DE3B38C3EE2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1AEC4A1-EC0A-F35F-328F-91E36F9F65C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92C91AB-5F04-B457-5B8B-8D6507FEA8E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3E8A7AC-26D9-9FC7-39EC-92D9DE6113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DC1D7D-218E-6E21-1E75-B67A1384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0D85D91-43DE-E81E-15E6-79200E2D471E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46C7070-313D-137C-E997-687D3422EBC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2B0AF3D-5232-C0D3-CD81-08AB48E1C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31FCA1-A0C6-956F-BBEF-4D7B5BB239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D32D0E4-A0F7-FEAD-D4FF-76A761947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FC2EA4-F85B-DC29-2454-B177EA1BB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740" y="2262189"/>
            <a:ext cx="5654891" cy="391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8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28926-EF85-5076-A5B3-C5BB42FB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3FCC24D-CCAC-8906-FF53-FD2A7C5AD8D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DD0736B-C1AF-9722-FDDD-FE157FEE7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3BE87B9-E1A0-C941-018D-7FB891CB332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3D5A561-82C2-1746-ABA2-A902C6863B5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EFB080-378A-FD7B-AF96-F6E3C482997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F77B564-77B1-F1B0-F1F6-F101A139FA9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BF421D-C76A-0A01-0A09-0733422754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ACFE1B6-D1B0-7212-9D53-ED3D88DEA8D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4D7EA5C-6F79-01CF-922B-EF3A10F760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4C053E6-9092-0BD4-FE28-2447DA7BDC3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9A51964-FE68-B4FE-B45B-441A95639C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50734AA-35DD-2D79-D1C3-71EC9D7B57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9341F60-14DB-F701-D3E8-4D3A4370947F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C1518539-724A-B62A-BDA6-A91DCDD43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C28E3-CAFB-5922-4304-FF4897DEA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51" y="1956619"/>
            <a:ext cx="8111350" cy="451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3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B6A3C-E0C2-AA5C-6419-B79DFB675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E71A454-BFEA-4364-A2C4-B45A1C2FBD4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6BB0160-37BC-2987-2610-15882DC91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4244560-956E-6648-DF95-26124BC90C2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D667D46-2436-E314-D14F-7EB791A067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B9F88EB-0606-79B6-68CA-851D97407A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7F33098-7B46-3459-6BCD-1A5681C4650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2FBB8E4-E481-FC46-A46B-DFEB42FC1FD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FEC8E4-7CDA-E33F-EC8D-14185861A44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BBDCCD3-8268-987B-E84B-AD91EFFBCE0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A3E17FF-91D6-0939-8F29-1F80A5864A5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4EA6091-871F-2F0A-DD70-5E4BCAC825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653761D-F8BE-6E7A-DC42-99677BA9BD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13DAE65-00C5-2642-E6B0-D8E4C554F155}"/>
              </a:ext>
            </a:extLst>
          </p:cNvPr>
          <p:cNvSpPr txBox="1"/>
          <p:nvPr/>
        </p:nvSpPr>
        <p:spPr>
          <a:xfrm>
            <a:off x="92760" y="87010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7DB46-6D41-A9CE-B214-2206F3057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FFB4A2-2D1F-5EA0-9EAE-1E220AF3F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51" y="1956619"/>
            <a:ext cx="8111350" cy="45145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5DB2F163-3A45-FABA-889A-73FC5829A806}"/>
                  </a:ext>
                </a:extLst>
              </p:cNvPr>
              <p:cNvSpPr/>
              <p:nvPr/>
            </p:nvSpPr>
            <p:spPr>
              <a:xfrm>
                <a:off x="1480897" y="3746767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5DB2F163-3A45-FABA-889A-73FC5829A8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897" y="3746767"/>
                <a:ext cx="656446" cy="46713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D21A41DA-B3BA-B80D-3D73-4CB06B25CACB}"/>
                  </a:ext>
                </a:extLst>
              </p:cNvPr>
              <p:cNvSpPr/>
              <p:nvPr/>
            </p:nvSpPr>
            <p:spPr>
              <a:xfrm>
                <a:off x="2400213" y="3746766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D21A41DA-B3BA-B80D-3D73-4CB06B25CA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213" y="3746766"/>
                <a:ext cx="656446" cy="46713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490A58D6-1E43-25E0-F160-337C7AC141C6}"/>
                  </a:ext>
                </a:extLst>
              </p:cNvPr>
              <p:cNvSpPr/>
              <p:nvPr/>
            </p:nvSpPr>
            <p:spPr>
              <a:xfrm>
                <a:off x="1480897" y="4803735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490A58D6-1E43-25E0-F160-337C7AC141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897" y="4803735"/>
                <a:ext cx="656446" cy="46713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69F0D1C0-8B6E-EBA6-3053-4C1BB889A620}"/>
                  </a:ext>
                </a:extLst>
              </p:cNvPr>
              <p:cNvSpPr/>
              <p:nvPr/>
            </p:nvSpPr>
            <p:spPr>
              <a:xfrm>
                <a:off x="2400213" y="4803734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69F0D1C0-8B6E-EBA6-3053-4C1BB889A6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213" y="4803734"/>
                <a:ext cx="656446" cy="46713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548DF36-6202-D7F5-C967-A6B651946EF9}"/>
                  </a:ext>
                </a:extLst>
              </p:cNvPr>
              <p:cNvSpPr/>
              <p:nvPr/>
            </p:nvSpPr>
            <p:spPr>
              <a:xfrm>
                <a:off x="1480897" y="5672893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548DF36-6202-D7F5-C967-A6B651946E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897" y="5672893"/>
                <a:ext cx="656446" cy="46713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6808323-B3E0-5668-9C1B-77BAE941322F}"/>
                  </a:ext>
                </a:extLst>
              </p:cNvPr>
              <p:cNvSpPr/>
              <p:nvPr/>
            </p:nvSpPr>
            <p:spPr>
              <a:xfrm>
                <a:off x="2400213" y="5672892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C6808323-B3E0-5668-9C1B-77BAE94132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213" y="5672892"/>
                <a:ext cx="656446" cy="467139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B6D05C6-A9CE-0030-6224-2FA32B6BCBE8}"/>
                  </a:ext>
                </a:extLst>
              </p:cNvPr>
              <p:cNvSpPr/>
              <p:nvPr/>
            </p:nvSpPr>
            <p:spPr>
              <a:xfrm>
                <a:off x="5300729" y="3746767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B6D05C6-A9CE-0030-6224-2FA32B6BCB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729" y="3746767"/>
                <a:ext cx="656446" cy="467139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4E5CEC3-E1F6-9943-3CDF-1D82F6B33C77}"/>
                  </a:ext>
                </a:extLst>
              </p:cNvPr>
              <p:cNvSpPr/>
              <p:nvPr/>
            </p:nvSpPr>
            <p:spPr>
              <a:xfrm>
                <a:off x="6220045" y="3746766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4E5CEC3-E1F6-9943-3CDF-1D82F6B33C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045" y="3746766"/>
                <a:ext cx="656446" cy="467139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8F21F0D-46EE-3A74-4724-BB854B166F9C}"/>
                  </a:ext>
                </a:extLst>
              </p:cNvPr>
              <p:cNvSpPr/>
              <p:nvPr/>
            </p:nvSpPr>
            <p:spPr>
              <a:xfrm>
                <a:off x="5300729" y="4779829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8F21F0D-46EE-3A74-4724-BB854B166F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729" y="4779829"/>
                <a:ext cx="656446" cy="467139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478E92F-105E-F63B-2EAB-7630B71B5A64}"/>
                  </a:ext>
                </a:extLst>
              </p:cNvPr>
              <p:cNvSpPr/>
              <p:nvPr/>
            </p:nvSpPr>
            <p:spPr>
              <a:xfrm>
                <a:off x="6220045" y="4779828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478E92F-105E-F63B-2EAB-7630B71B5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045" y="4779828"/>
                <a:ext cx="656446" cy="467139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EF080C-758D-391E-5A10-C056FC5D0BA5}"/>
                  </a:ext>
                </a:extLst>
              </p:cNvPr>
              <p:cNvSpPr/>
              <p:nvPr/>
            </p:nvSpPr>
            <p:spPr>
              <a:xfrm>
                <a:off x="5300729" y="5672893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EF080C-758D-391E-5A10-C056FC5D0B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729" y="5672893"/>
                <a:ext cx="656446" cy="467139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5AFF360-4871-7E8D-CDE4-CA6060E0A5FC}"/>
                  </a:ext>
                </a:extLst>
              </p:cNvPr>
              <p:cNvSpPr/>
              <p:nvPr/>
            </p:nvSpPr>
            <p:spPr>
              <a:xfrm>
                <a:off x="6220045" y="5672892"/>
                <a:ext cx="656446" cy="46713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5AFF360-4871-7E8D-CDE4-CA6060E0A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045" y="5672892"/>
                <a:ext cx="656446" cy="467139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6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C5A50-D265-630C-EAA7-5D237E4F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7882A0A-0E0D-DCB2-5A6D-0B654F7765E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BE082D6-E367-0703-B223-B3F9589067E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8E84F5C-DCE6-864E-E0CF-01FC82A7B430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3A214E1-18EC-C6E0-1F6B-5EDBFCB26BB5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2DB56DF-A066-F24B-34FA-ADC670348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D5E6B2BF-414C-179D-DA30-880161E81888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4E43C44-D2E1-FB05-AA77-2168014045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252412B-5BDF-7334-DEC9-F8B901F428BE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واستخدام النسبة،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5FE8E40-6C27-DAD5-9CB0-3BE5680A5BCB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769468-C85C-A8BF-0B9E-F03BF9A955AE}"/>
              </a:ext>
            </a:extLst>
          </p:cNvPr>
          <p:cNvSpPr txBox="1"/>
          <p:nvPr/>
        </p:nvSpPr>
        <p:spPr>
          <a:xfrm>
            <a:off x="3041549" y="419032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</a:t>
            </a:r>
          </a:p>
        </p:txBody>
      </p:sp>
    </p:spTree>
    <p:extLst>
      <p:ext uri="{BB962C8B-B14F-4D97-AF65-F5344CB8AC3E}">
        <p14:creationId xmlns:p14="http://schemas.microsoft.com/office/powerpoint/2010/main" val="157303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87D2-6647-D71A-9102-F39B38F9D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47FD6B-4B36-3E08-863C-2A7C08921A9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12D6608-495B-88E5-9E6B-1B1A0D10D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767D11E-ACA7-DD90-E344-7729A59075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8A396E2-34A3-5300-6025-182EBB87A0E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9B02BED-8B06-937C-5D33-1C08281FD1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9155B-1BA5-92FD-4494-490752CD92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A06475F-6640-98CF-E48C-5FB4604837D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4B20BFD-6C30-7F65-A196-10C5DA600FF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FAA4C46-AE43-437F-4CDB-F22167580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D1CCDC0-6F3E-ECA6-490C-24286FCBCF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92D9FDA-63B9-0569-19A7-DF1386D7FE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2DA2B5C-7D80-01BD-D8E6-CBE3CBE295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8E60398-9BFD-C54A-8371-E4E2D917F518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8DE27A5-6504-086C-0CE4-3A48AB1F8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5A4617-EABD-86E5-4E52-84DF961214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7196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17CE5-724C-A5EB-DDF0-BEF76B71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A52C10A-AFE6-5937-CA6E-3AC731CBC8F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F0A56FF-97F0-0072-11CA-C18121EFD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35F85B6-0754-0838-E756-A988A9A4114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16AF1BC-DFC2-34E7-D52B-22ED3A7402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455F72C-9146-8EDC-8B67-4E33914241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F0DB2EB-9F13-794D-D430-BFA61C53C64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DFE038D-368A-D938-9633-08D5C961E0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9BCA4AF-8674-6A80-9C65-D02C6D58D04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CD3F721-EE44-3864-35EF-87047BFD1CA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6833735-D43C-3B2D-C7F9-FBE21E420F5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8FE79CF-A91F-4656-7726-085CD0CA14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332BC9-6E51-C3E2-507A-0821FA5514B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B6FC8B8-490A-B189-3AF1-4BED61472EB1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أكتبوا النسبة في كل حالة على شكلها المختزل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310E0B-2B12-6629-142A-9958DD7F03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0EF9B74-8141-879E-8664-17151819F01F}"/>
              </a:ext>
            </a:extLst>
          </p:cNvPr>
          <p:cNvSpPr/>
          <p:nvPr/>
        </p:nvSpPr>
        <p:spPr>
          <a:xfrm>
            <a:off x="2465566" y="247840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0CF8F3ED-9304-BB61-8128-EAB6FABF666B}"/>
                  </a:ext>
                </a:extLst>
              </p:cNvPr>
              <p:cNvSpPr/>
              <p:nvPr/>
            </p:nvSpPr>
            <p:spPr>
              <a:xfrm>
                <a:off x="1809120" y="2478405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0CF8F3ED-9304-BB61-8128-EAB6FABF66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120" y="2478405"/>
                <a:ext cx="656446" cy="46713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5D345C8E-81B4-ED2E-C10C-A01A2C26B00D}"/>
                  </a:ext>
                </a:extLst>
              </p:cNvPr>
              <p:cNvSpPr/>
              <p:nvPr/>
            </p:nvSpPr>
            <p:spPr>
              <a:xfrm>
                <a:off x="2728436" y="2478404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5D345C8E-81B4-ED2E-C10C-A01A2C26B0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436" y="2478404"/>
                <a:ext cx="656446" cy="46713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FFB3311-E147-80CA-6AC6-A9B304D742A1}"/>
              </a:ext>
            </a:extLst>
          </p:cNvPr>
          <p:cNvSpPr/>
          <p:nvPr/>
        </p:nvSpPr>
        <p:spPr>
          <a:xfrm>
            <a:off x="4773554" y="247840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C9B0250-F0A9-BF7B-F3E6-AC95D5CC8336}"/>
              </a:ext>
            </a:extLst>
          </p:cNvPr>
          <p:cNvSpPr/>
          <p:nvPr/>
        </p:nvSpPr>
        <p:spPr>
          <a:xfrm>
            <a:off x="4117108" y="2478405"/>
            <a:ext cx="656446" cy="467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53CC732-A5B0-842C-98A3-830A89097F15}"/>
              </a:ext>
            </a:extLst>
          </p:cNvPr>
          <p:cNvSpPr/>
          <p:nvPr/>
        </p:nvSpPr>
        <p:spPr>
          <a:xfrm>
            <a:off x="5036424" y="2478404"/>
            <a:ext cx="656446" cy="467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B8B2CEB-BF04-5823-46A3-38052E6C74DA}"/>
                  </a:ext>
                </a:extLst>
              </p:cNvPr>
              <p:cNvSpPr/>
              <p:nvPr/>
            </p:nvSpPr>
            <p:spPr>
              <a:xfrm>
                <a:off x="3422772" y="2478403"/>
                <a:ext cx="656446" cy="46713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B8B2CEB-BF04-5823-46A3-38052E6C74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772" y="2478403"/>
                <a:ext cx="656446" cy="46713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86FD1FE-DAA9-C893-F39D-7F1ACE398C89}"/>
              </a:ext>
            </a:extLst>
          </p:cNvPr>
          <p:cNvSpPr/>
          <p:nvPr/>
        </p:nvSpPr>
        <p:spPr>
          <a:xfrm>
            <a:off x="2426396" y="3429000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245D87-142D-75D1-EE73-96B2D8BB6130}"/>
                  </a:ext>
                </a:extLst>
              </p:cNvPr>
              <p:cNvSpPr/>
              <p:nvPr/>
            </p:nvSpPr>
            <p:spPr>
              <a:xfrm>
                <a:off x="1769950" y="3429001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7245D87-142D-75D1-EE73-96B2D8BB6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950" y="3429001"/>
                <a:ext cx="656446" cy="46713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A7165A-F696-E9A5-E6E1-C609C9D8FC87}"/>
                  </a:ext>
                </a:extLst>
              </p:cNvPr>
              <p:cNvSpPr/>
              <p:nvPr/>
            </p:nvSpPr>
            <p:spPr>
              <a:xfrm>
                <a:off x="2689266" y="3429000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5A7165A-F696-E9A5-E6E1-C609C9D8FC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266" y="3429000"/>
                <a:ext cx="656446" cy="46713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4073D15-BA38-FAB7-CA84-7AF7939784D4}"/>
              </a:ext>
            </a:extLst>
          </p:cNvPr>
          <p:cNvSpPr/>
          <p:nvPr/>
        </p:nvSpPr>
        <p:spPr>
          <a:xfrm>
            <a:off x="4734384" y="3429000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C7890BE-15CF-7ACB-B5F8-F12AE30389C3}"/>
              </a:ext>
            </a:extLst>
          </p:cNvPr>
          <p:cNvSpPr/>
          <p:nvPr/>
        </p:nvSpPr>
        <p:spPr>
          <a:xfrm>
            <a:off x="4077938" y="3429001"/>
            <a:ext cx="656446" cy="467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96B768-E1D2-9606-7088-EBB0AEBB97B0}"/>
              </a:ext>
            </a:extLst>
          </p:cNvPr>
          <p:cNvSpPr/>
          <p:nvPr/>
        </p:nvSpPr>
        <p:spPr>
          <a:xfrm>
            <a:off x="4997254" y="3429000"/>
            <a:ext cx="656446" cy="467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8DD437E-0763-F320-C1BD-3DC791F9838D}"/>
                  </a:ext>
                </a:extLst>
              </p:cNvPr>
              <p:cNvSpPr/>
              <p:nvPr/>
            </p:nvSpPr>
            <p:spPr>
              <a:xfrm>
                <a:off x="3383602" y="3428999"/>
                <a:ext cx="656446" cy="46713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8DD437E-0763-F320-C1BD-3DC791F98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602" y="3428999"/>
                <a:ext cx="656446" cy="46713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F05459D-7D75-3217-4520-A194A09A9693}"/>
              </a:ext>
            </a:extLst>
          </p:cNvPr>
          <p:cNvSpPr/>
          <p:nvPr/>
        </p:nvSpPr>
        <p:spPr>
          <a:xfrm>
            <a:off x="2426396" y="437959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1B29722-0CB9-1B06-FF1A-F9A1C8446600}"/>
                  </a:ext>
                </a:extLst>
              </p:cNvPr>
              <p:cNvSpPr/>
              <p:nvPr/>
            </p:nvSpPr>
            <p:spPr>
              <a:xfrm>
                <a:off x="1769950" y="4379595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1B29722-0CB9-1B06-FF1A-F9A1C84466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950" y="4379595"/>
                <a:ext cx="656446" cy="467139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28EE880-0027-5DEB-C3AB-EABDE31ED7A1}"/>
                  </a:ext>
                </a:extLst>
              </p:cNvPr>
              <p:cNvSpPr/>
              <p:nvPr/>
            </p:nvSpPr>
            <p:spPr>
              <a:xfrm>
                <a:off x="2689266" y="4379594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28EE880-0027-5DEB-C3AB-EABDE31ED7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266" y="4379594"/>
                <a:ext cx="656446" cy="467139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62A680-7C85-FE12-D1A2-78F44D04A1DD}"/>
              </a:ext>
            </a:extLst>
          </p:cNvPr>
          <p:cNvSpPr/>
          <p:nvPr/>
        </p:nvSpPr>
        <p:spPr>
          <a:xfrm>
            <a:off x="4734384" y="437959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FB84DC1-20C2-4FC4-6B90-2968CBC8763D}"/>
              </a:ext>
            </a:extLst>
          </p:cNvPr>
          <p:cNvSpPr/>
          <p:nvPr/>
        </p:nvSpPr>
        <p:spPr>
          <a:xfrm>
            <a:off x="4077938" y="4379595"/>
            <a:ext cx="656446" cy="467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A0BCF2A-9523-E062-6274-961369B0B4B7}"/>
              </a:ext>
            </a:extLst>
          </p:cNvPr>
          <p:cNvSpPr/>
          <p:nvPr/>
        </p:nvSpPr>
        <p:spPr>
          <a:xfrm>
            <a:off x="4997254" y="4379594"/>
            <a:ext cx="656446" cy="467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366E68D8-3F84-EB23-C815-CDB6B130D903}"/>
                  </a:ext>
                </a:extLst>
              </p:cNvPr>
              <p:cNvSpPr/>
              <p:nvPr/>
            </p:nvSpPr>
            <p:spPr>
              <a:xfrm>
                <a:off x="3383602" y="4379593"/>
                <a:ext cx="656446" cy="46713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366E68D8-3F84-EB23-C815-CDB6B130D9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602" y="4379593"/>
                <a:ext cx="656446" cy="46713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642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65618-5A76-B1B9-8885-C96F966D2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3DD19AF-8A38-DACA-0374-0D82BAA301C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A5D092-2D13-16F5-ACE7-99E3D767F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84688DD-63B3-5871-14A2-3E40AA53473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AF105BB-3662-6401-4800-9C27138EFB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EAAB559-4FB0-0E1F-8DB3-4F78994AC68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66AE558-3308-D477-2748-51FBFAF7F0D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8A6F1C3-9DF8-DC0A-5CEA-D18308CC93F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A2AA055-F44C-3C15-AD16-359D1AB48AE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517C92C-40C9-4004-433B-690DC0A8F3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B9684C4-132B-A576-415D-E8D59A23681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B6B2269-405A-9FE7-70B4-14099BDD496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7D5A14D-6076-3DD6-BF7B-D68AB7E3DF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D2CAE6B-692F-2301-E89C-7CE86B04C5AB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91F2D8-DDFA-EF29-437B-B6872FC09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2584BE-B81B-7004-2D4E-9C92635473DF}"/>
              </a:ext>
            </a:extLst>
          </p:cNvPr>
          <p:cNvSpPr/>
          <p:nvPr/>
        </p:nvSpPr>
        <p:spPr>
          <a:xfrm>
            <a:off x="2465566" y="247840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B1A69DF0-AC49-7FDD-6436-BE34BF21F273}"/>
                  </a:ext>
                </a:extLst>
              </p:cNvPr>
              <p:cNvSpPr/>
              <p:nvPr/>
            </p:nvSpPr>
            <p:spPr>
              <a:xfrm>
                <a:off x="1809120" y="2478405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B1A69DF0-AC49-7FDD-6436-BE34BF21F2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120" y="2478405"/>
                <a:ext cx="656446" cy="46713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F2FA203-ED2B-85EA-C9DC-330359FF064E}"/>
                  </a:ext>
                </a:extLst>
              </p:cNvPr>
              <p:cNvSpPr/>
              <p:nvPr/>
            </p:nvSpPr>
            <p:spPr>
              <a:xfrm>
                <a:off x="2728436" y="2478404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F2FA203-ED2B-85EA-C9DC-330359FF06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436" y="2478404"/>
                <a:ext cx="656446" cy="46713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84CC3E9-B20F-DE3A-11DC-5B0E13861B46}"/>
              </a:ext>
            </a:extLst>
          </p:cNvPr>
          <p:cNvSpPr/>
          <p:nvPr/>
        </p:nvSpPr>
        <p:spPr>
          <a:xfrm>
            <a:off x="4773554" y="247840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73EBDEE-8699-6239-FE9D-C01150394945}"/>
              </a:ext>
            </a:extLst>
          </p:cNvPr>
          <p:cNvSpPr/>
          <p:nvPr/>
        </p:nvSpPr>
        <p:spPr>
          <a:xfrm>
            <a:off x="4117108" y="2478405"/>
            <a:ext cx="656446" cy="4671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89CA8B1-3DFA-C272-D1CE-5EF06995864E}"/>
              </a:ext>
            </a:extLst>
          </p:cNvPr>
          <p:cNvSpPr/>
          <p:nvPr/>
        </p:nvSpPr>
        <p:spPr>
          <a:xfrm>
            <a:off x="5036424" y="2478404"/>
            <a:ext cx="656446" cy="4671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18B0821-03C4-BD89-0E6C-CE481A688118}"/>
                  </a:ext>
                </a:extLst>
              </p:cNvPr>
              <p:cNvSpPr/>
              <p:nvPr/>
            </p:nvSpPr>
            <p:spPr>
              <a:xfrm>
                <a:off x="3422772" y="2478403"/>
                <a:ext cx="656446" cy="46713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18B0821-03C4-BD89-0E6C-CE481A6881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772" y="2478403"/>
                <a:ext cx="656446" cy="46713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5BA37D-00B7-2FD0-D708-0BDFD12570EC}"/>
              </a:ext>
            </a:extLst>
          </p:cNvPr>
          <p:cNvSpPr/>
          <p:nvPr/>
        </p:nvSpPr>
        <p:spPr>
          <a:xfrm>
            <a:off x="2426396" y="3429000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9A828EB-2FCD-D4D4-E60F-41F0317B6F45}"/>
                  </a:ext>
                </a:extLst>
              </p:cNvPr>
              <p:cNvSpPr/>
              <p:nvPr/>
            </p:nvSpPr>
            <p:spPr>
              <a:xfrm>
                <a:off x="1769950" y="3429001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C9A828EB-2FCD-D4D4-E60F-41F0317B6F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950" y="3429001"/>
                <a:ext cx="656446" cy="46713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E5FBF31-B629-D713-081A-0261BDF9BFA3}"/>
                  </a:ext>
                </a:extLst>
              </p:cNvPr>
              <p:cNvSpPr/>
              <p:nvPr/>
            </p:nvSpPr>
            <p:spPr>
              <a:xfrm>
                <a:off x="2689266" y="3429000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E5FBF31-B629-D713-081A-0261BDF9BF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266" y="3429000"/>
                <a:ext cx="656446" cy="46713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2AB4CED-456C-4BDE-8553-2CA874693C26}"/>
              </a:ext>
            </a:extLst>
          </p:cNvPr>
          <p:cNvSpPr/>
          <p:nvPr/>
        </p:nvSpPr>
        <p:spPr>
          <a:xfrm>
            <a:off x="4734384" y="3429000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532A831-FD54-DCE3-7250-AC278EAEEB0F}"/>
              </a:ext>
            </a:extLst>
          </p:cNvPr>
          <p:cNvSpPr/>
          <p:nvPr/>
        </p:nvSpPr>
        <p:spPr>
          <a:xfrm>
            <a:off x="4077938" y="3429001"/>
            <a:ext cx="656446" cy="4671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C5B1E17-CEB7-EEFC-A84C-4B96616952D9}"/>
              </a:ext>
            </a:extLst>
          </p:cNvPr>
          <p:cNvSpPr/>
          <p:nvPr/>
        </p:nvSpPr>
        <p:spPr>
          <a:xfrm>
            <a:off x="4997254" y="3429000"/>
            <a:ext cx="656446" cy="4671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07D6F25A-681B-CE43-4079-0EA871E8125E}"/>
                  </a:ext>
                </a:extLst>
              </p:cNvPr>
              <p:cNvSpPr/>
              <p:nvPr/>
            </p:nvSpPr>
            <p:spPr>
              <a:xfrm>
                <a:off x="3383602" y="3428999"/>
                <a:ext cx="656446" cy="46713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07D6F25A-681B-CE43-4079-0EA871E81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602" y="3428999"/>
                <a:ext cx="656446" cy="46713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11AD757C-96F2-6B91-2643-086BE6E3341B}"/>
              </a:ext>
            </a:extLst>
          </p:cNvPr>
          <p:cNvSpPr/>
          <p:nvPr/>
        </p:nvSpPr>
        <p:spPr>
          <a:xfrm>
            <a:off x="2426396" y="437959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D5652731-3AD2-9A1B-FA9C-4AC24B76A545}"/>
                  </a:ext>
                </a:extLst>
              </p:cNvPr>
              <p:cNvSpPr/>
              <p:nvPr/>
            </p:nvSpPr>
            <p:spPr>
              <a:xfrm>
                <a:off x="1769950" y="4379595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D5652731-3AD2-9A1B-FA9C-4AC24B76A5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950" y="4379595"/>
                <a:ext cx="656446" cy="467139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11869E5-3FCB-7DE3-E40E-8E6F2EE6EC60}"/>
                  </a:ext>
                </a:extLst>
              </p:cNvPr>
              <p:cNvSpPr/>
              <p:nvPr/>
            </p:nvSpPr>
            <p:spPr>
              <a:xfrm>
                <a:off x="2689266" y="4379594"/>
                <a:ext cx="656446" cy="46713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11869E5-3FCB-7DE3-E40E-8E6F2EE6E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266" y="4379594"/>
                <a:ext cx="656446" cy="467139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9A0DC821-EC31-7071-8EEC-E7D9FA9119C9}"/>
              </a:ext>
            </a:extLst>
          </p:cNvPr>
          <p:cNvSpPr/>
          <p:nvPr/>
        </p:nvSpPr>
        <p:spPr>
          <a:xfrm>
            <a:off x="4734384" y="4379594"/>
            <a:ext cx="262870" cy="4671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907F0A19-CB9D-7C61-4280-B7B43878392E}"/>
              </a:ext>
            </a:extLst>
          </p:cNvPr>
          <p:cNvSpPr/>
          <p:nvPr/>
        </p:nvSpPr>
        <p:spPr>
          <a:xfrm>
            <a:off x="4077938" y="4379595"/>
            <a:ext cx="656446" cy="4671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457201C3-69C4-E066-7B2A-FA308F6D5B94}"/>
              </a:ext>
            </a:extLst>
          </p:cNvPr>
          <p:cNvSpPr/>
          <p:nvPr/>
        </p:nvSpPr>
        <p:spPr>
          <a:xfrm>
            <a:off x="4997254" y="4379594"/>
            <a:ext cx="656446" cy="4671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AF779CE3-7D99-B133-9F7F-24FAF5BD887C}"/>
                  </a:ext>
                </a:extLst>
              </p:cNvPr>
              <p:cNvSpPr/>
              <p:nvPr/>
            </p:nvSpPr>
            <p:spPr>
              <a:xfrm>
                <a:off x="3383602" y="4379593"/>
                <a:ext cx="656446" cy="46713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AF779CE3-7D99-B133-9F7F-24FAF5BD88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602" y="4379593"/>
                <a:ext cx="656446" cy="46713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75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D2166-75BD-01B2-460F-B507BD13A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FF1DC4-67CF-8FA8-DDCE-18E953B531E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FD934A3-3910-1B6F-295F-63F834706D79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494CBC7-A927-E180-B7DC-A0337E03B8C2}"/>
              </a:ext>
            </a:extLst>
          </p:cNvPr>
          <p:cNvGrpSpPr/>
          <p:nvPr/>
        </p:nvGrpSpPr>
        <p:grpSpPr>
          <a:xfrm>
            <a:off x="1379913" y="2249227"/>
            <a:ext cx="6289211" cy="2801236"/>
            <a:chOff x="1845087" y="2237493"/>
            <a:chExt cx="579683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95D125D-EF9B-77AE-79E4-E5DC30A7A64A}"/>
                </a:ext>
              </a:extLst>
            </p:cNvPr>
            <p:cNvSpPr/>
            <p:nvPr/>
          </p:nvSpPr>
          <p:spPr>
            <a:xfrm>
              <a:off x="1845087" y="2601942"/>
              <a:ext cx="570321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9408396-E254-C503-57CA-946808880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38248" y="3912156"/>
              <a:ext cx="603678" cy="603678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BE11721-C726-91A2-24DE-B29637425BB6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ADB2BB9-07F3-1061-1C6D-E17BC62C33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6A781B4-033E-C591-E9EA-0BA05A6405D7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•تعرف واستخدام النسبة،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4B26D92-0278-F5B2-90F8-829BD1704A41}"/>
              </a:ext>
            </a:extLst>
          </p:cNvPr>
          <p:cNvSpPr txBox="1"/>
          <p:nvPr/>
        </p:nvSpPr>
        <p:spPr>
          <a:xfrm>
            <a:off x="2499782" y="358901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ACDAE4-DA1A-69E8-15D9-85A59B2608AA}"/>
              </a:ext>
            </a:extLst>
          </p:cNvPr>
          <p:cNvSpPr txBox="1"/>
          <p:nvPr/>
        </p:nvSpPr>
        <p:spPr>
          <a:xfrm>
            <a:off x="3157098" y="415629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22553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F073A-4F71-7E19-EEF0-80FE2C702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2205D66-88BC-AAB0-8761-068B8D0286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E586715-5238-DA40-0208-78B9674CD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22A2CDC-1A2A-8DE5-075E-FE64A2733ED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E85E13E-4B55-8F17-EF22-A7406D55B6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17EBC9C-BBD6-FD47-3C4B-18F36DDC41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6059072-93FC-BA67-2C7D-C1B508DF91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9FD4F5D-EC7E-55FC-823E-F748A378A0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B44F56D-270A-B474-0AE1-BBB88145258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A9E9EB6-833C-D52B-FEFA-87B8864166A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45DB4C7-2085-BA3B-957A-48CF902DFCB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2636CF1-96EA-EB2C-E2D1-B1444EFFA6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B868C4-96B8-A35D-C903-18DDE90401E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947915A-87C5-E874-86DF-0F9625BA2524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CC238-CAB0-87D6-B570-655A7BB0C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86E8A3-C697-970E-3E14-B4E77B8E5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521" y="1710650"/>
            <a:ext cx="3414033" cy="47784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16D704-F2FC-AAE7-78B8-9267C8004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62" y="1710650"/>
            <a:ext cx="3414034" cy="478463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5CCCCA-8328-396D-FEE2-7268945C1CD0}"/>
              </a:ext>
            </a:extLst>
          </p:cNvPr>
          <p:cNvSpPr/>
          <p:nvPr/>
        </p:nvSpPr>
        <p:spPr>
          <a:xfrm>
            <a:off x="4670323" y="5147350"/>
            <a:ext cx="2789983" cy="10571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7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07CD-1A44-AAF2-4A91-8255D882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C60A864-27F4-59AD-345C-FC05EFD79F3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35928B2-536F-6D91-8DBB-472A7049D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9C3071A-A4C3-94F5-4446-D748256F929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F306229-8812-9314-C008-E5B4D3CCFA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91BEA08-44A4-76C4-9EB4-B9CE869DB5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2A57DAA-E35F-5D5F-9B2A-82E438B092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59DA10-41B4-1DD3-2813-905D805278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439F207-CC9C-1434-4D85-FA4576758B9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ED4B932-A43B-B4C5-EC0D-23114D796D5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A06785C-9C7C-F2A8-9E56-C0A0C74E3D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151BB0D-7DB3-722C-6370-16BD9D1CB71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66BAAE2-1E85-84F6-7338-268CDB3075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31BD1D-8BDB-E777-1066-E9C944D20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A64707-FF7D-C5A7-1C58-474F124D12EB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B7EF10EA-0F7D-F881-F3F0-2C4291902B8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2A27176E-6BB1-4F8F-30AF-46C0E863F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A7969B-8EAD-9165-064A-3BA2A79344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CA6404C-C870-E432-26D5-C2737FBBF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A73886-0F65-8293-696C-DA08A9E27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" y="3090780"/>
            <a:ext cx="5646967" cy="249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9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11CD7-EEE7-0BC3-E7A0-DB1A9DE7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48CE4FE-50D5-1932-0062-1DE733D541B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8E919A3-26E9-4154-80FC-470509679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9829DE-48F2-2991-1D14-FB034A31E18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7427E69-AD3D-3FDC-408A-91560758E8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7CCF523-F407-E76D-637B-2172239E2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4E83E55-8439-34EC-0A69-2CD4E21A04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30559B-4E0E-E1F8-294A-F76C8D3537C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52AB360-3E12-9BC4-8F84-5928EB2CC0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ABFECDD-0425-3C2E-9DE9-D50378055A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F7250AE-B962-DE83-C06F-5E1F15966E7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BC3C6F-A925-25AE-4F44-A2E901C7FF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D923286-70C9-CCAB-FE38-9552CC8A4AD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EB2CE96-CB24-2179-36F2-A7D01BA7830E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41702898-73E1-9CAF-0FCC-1488A28CB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4DFE-60D3-6A73-EA18-8C3658B29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33" y="2373380"/>
            <a:ext cx="8083006" cy="287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BD0FB-E149-3696-4C8D-AA41773C7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83581AF-0A3A-C2F8-B638-00C843B8C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38B8517-6FA7-D211-0DBE-8092DE8BB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1FFB9EB-AFF3-947D-B1B6-C2B2A755E8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1BF724-897B-19E0-4AA0-6396AC53BE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0BD763B-9CF8-8909-59CA-35E727B0BC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B396E6-6161-224E-628E-8AB4A5BFDD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4AF4C15-B2B6-0A1E-B585-A11315A71B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6255BF-29D5-E79F-12B6-B15526ED367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F680391-4B22-8873-BAD6-FACF5C27AA6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79F3773-AEF6-C427-473F-6809338898B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241CB03-5EC4-6713-4035-BED6B31293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1C88847-6D51-119D-D834-9290B6AF5A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E937705-8687-CFB7-B5A7-F6569ED2268A}"/>
              </a:ext>
            </a:extLst>
          </p:cNvPr>
          <p:cNvSpPr txBox="1"/>
          <p:nvPr/>
        </p:nvSpPr>
        <p:spPr>
          <a:xfrm>
            <a:off x="92760" y="87010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B6383E-C333-7345-F9FA-A42A65D03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A05EC6-E42F-55AC-2866-5342F4865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8" y="2432398"/>
            <a:ext cx="7810763" cy="2774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203BE13F-3AD6-3515-89CB-7CC4AD370B04}"/>
                  </a:ext>
                </a:extLst>
              </p:cNvPr>
              <p:cNvSpPr/>
              <p:nvPr/>
            </p:nvSpPr>
            <p:spPr>
              <a:xfrm>
                <a:off x="1971517" y="3429000"/>
                <a:ext cx="889670" cy="34429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203BE13F-3AD6-3515-89CB-7CC4AD370B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517" y="3429000"/>
                <a:ext cx="889670" cy="344292"/>
              </a:xfrm>
              <a:prstGeom prst="roundRect">
                <a:avLst/>
              </a:prstGeom>
              <a:blipFill>
                <a:blip r:embed="rId5"/>
                <a:stretch>
                  <a:fillRect l="-3425" t="-32143" b="-5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FB77340-2193-4A64-4B7A-AA6372AF694B}"/>
                  </a:ext>
                </a:extLst>
              </p:cNvPr>
              <p:cNvSpPr/>
              <p:nvPr/>
            </p:nvSpPr>
            <p:spPr>
              <a:xfrm>
                <a:off x="4454164" y="3429000"/>
                <a:ext cx="889670" cy="34429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4FB77340-2193-4A64-4B7A-AA6372AF69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164" y="3429000"/>
                <a:ext cx="889670" cy="344292"/>
              </a:xfrm>
              <a:prstGeom prst="roundRect">
                <a:avLst/>
              </a:prstGeom>
              <a:blipFill>
                <a:blip r:embed="rId6"/>
                <a:stretch>
                  <a:fillRect l="-4110" t="-32143" b="-5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E8BBB5D-3FE3-8EEF-5995-F92191F4E770}"/>
                  </a:ext>
                </a:extLst>
              </p:cNvPr>
              <p:cNvSpPr/>
              <p:nvPr/>
            </p:nvSpPr>
            <p:spPr>
              <a:xfrm>
                <a:off x="7121249" y="3402250"/>
                <a:ext cx="889670" cy="34429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E8BBB5D-3FE3-8EEF-5995-F92191F4E7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1249" y="3402250"/>
                <a:ext cx="889670" cy="344292"/>
              </a:xfrm>
              <a:prstGeom prst="roundRect">
                <a:avLst/>
              </a:prstGeom>
              <a:blipFill>
                <a:blip r:embed="rId7"/>
                <a:stretch>
                  <a:fillRect l="-4110" t="-29825" b="-561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C193D76-F348-28B6-566E-EECE5842AD92}"/>
                  </a:ext>
                </a:extLst>
              </p:cNvPr>
              <p:cNvSpPr/>
              <p:nvPr/>
            </p:nvSpPr>
            <p:spPr>
              <a:xfrm>
                <a:off x="2020675" y="4318077"/>
                <a:ext cx="889670" cy="34429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CC193D76-F348-28B6-566E-EECE5842AD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675" y="4318077"/>
                <a:ext cx="889670" cy="344292"/>
              </a:xfrm>
              <a:prstGeom prst="roundRect">
                <a:avLst/>
              </a:prstGeom>
              <a:blipFill>
                <a:blip r:embed="rId8"/>
                <a:stretch>
                  <a:fillRect l="-3425" t="-29825" b="-561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8C47C07-DC80-E01F-9C2D-70DB5144973A}"/>
                  </a:ext>
                </a:extLst>
              </p:cNvPr>
              <p:cNvSpPr/>
              <p:nvPr/>
            </p:nvSpPr>
            <p:spPr>
              <a:xfrm>
                <a:off x="4540274" y="4318077"/>
                <a:ext cx="889670" cy="34429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8C47C07-DC80-E01F-9C2D-70DB514497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274" y="4318077"/>
                <a:ext cx="889670" cy="344292"/>
              </a:xfrm>
              <a:prstGeom prst="roundRect">
                <a:avLst/>
              </a:prstGeom>
              <a:blipFill>
                <a:blip r:embed="rId9"/>
                <a:stretch>
                  <a:fillRect l="-4110" t="-29825" b="-561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B31CBBB-CBE0-D696-35BD-F6063D869BD6}"/>
                  </a:ext>
                </a:extLst>
              </p:cNvPr>
              <p:cNvSpPr/>
              <p:nvPr/>
            </p:nvSpPr>
            <p:spPr>
              <a:xfrm>
                <a:off x="7121249" y="4304702"/>
                <a:ext cx="889670" cy="34429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FF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B31CBBB-CBE0-D696-35BD-F6063D869B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1249" y="4304702"/>
                <a:ext cx="889670" cy="344292"/>
              </a:xfrm>
              <a:prstGeom prst="roundRect">
                <a:avLst/>
              </a:prstGeom>
              <a:blipFill>
                <a:blip r:embed="rId10"/>
                <a:stretch>
                  <a:fillRect l="-4110" t="-29825" b="-561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43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5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95713-E18B-56F0-915A-A65EA65CF8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18CBC0-4E73-F955-0FD6-A3ABCBA4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A01D4A-0556-B20F-C2E7-9E9AC869F50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7DA8A-A51D-A032-15E8-FDAD3854E4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BF4F7E7-3668-C641-E7A4-8AB83564CA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A7FFD1A-6D78-273F-FF39-DF5B34D1EA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3CA00D4-DF18-704F-36ED-0AF24A8641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40803AA-2434-17E8-811A-0E7781CE61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2C4F94-BB4A-0030-FBD8-83753476CE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DBCD90C-51C0-3F2D-0F69-2E6224502F5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52FD30-61E6-9877-DB64-42F40B16FF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2DDD56-56EA-71CB-35EA-36D3A6D098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E200019C-EC4F-01FB-541B-AFEC7770D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5187B366-D98F-863C-0929-25F6C305AE7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22168</TotalTime>
  <Words>1074</Words>
  <Application>Microsoft Office PowerPoint</Application>
  <PresentationFormat>Affichage à l'écran (4:3)</PresentationFormat>
  <Paragraphs>420</Paragraphs>
  <Slides>44</Slides>
  <Notes>5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44</vt:i4>
      </vt:variant>
    </vt:vector>
  </HeadingPairs>
  <TitlesOfParts>
    <vt:vector size="56" baseType="lpstr">
      <vt:lpstr>DengXian</vt:lpstr>
      <vt:lpstr>Wingdings</vt:lpstr>
      <vt:lpstr>Effra CC Arbc</vt:lpstr>
      <vt:lpstr>Aptos</vt:lpstr>
      <vt:lpstr>Calibri</vt:lpstr>
      <vt:lpstr>Dosis</vt:lpstr>
      <vt:lpstr>Arimo Italics</vt:lpstr>
      <vt:lpstr>Arial</vt:lpstr>
      <vt:lpstr>Cambria Math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OULHOU</cp:lastModifiedBy>
  <cp:revision>141</cp:revision>
  <cp:lastPrinted>2025-08-13T10:11:39Z</cp:lastPrinted>
  <dcterms:created xsi:type="dcterms:W3CDTF">2025-08-01T12:31:49Z</dcterms:created>
  <dcterms:modified xsi:type="dcterms:W3CDTF">2026-03-08T07:33:23Z</dcterms:modified>
</cp:coreProperties>
</file>