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7"/>
  </p:notesMasterIdLst>
  <p:handoutMasterIdLst>
    <p:handoutMasterId r:id="rId68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30" r:id="rId11"/>
    <p:sldId id="766" r:id="rId12"/>
    <p:sldId id="2134807202" r:id="rId13"/>
    <p:sldId id="2134807116" r:id="rId14"/>
    <p:sldId id="2134807295" r:id="rId15"/>
    <p:sldId id="2134807296" r:id="rId16"/>
    <p:sldId id="2134807297" r:id="rId17"/>
    <p:sldId id="2134807298" r:id="rId18"/>
    <p:sldId id="2134807299" r:id="rId19"/>
    <p:sldId id="2134807300" r:id="rId20"/>
    <p:sldId id="2134807301" r:id="rId21"/>
    <p:sldId id="2134807302" r:id="rId22"/>
    <p:sldId id="2134807303" r:id="rId23"/>
    <p:sldId id="786" r:id="rId24"/>
    <p:sldId id="812" r:id="rId25"/>
    <p:sldId id="751" r:id="rId26"/>
    <p:sldId id="909" r:id="rId27"/>
    <p:sldId id="833" r:id="rId28"/>
    <p:sldId id="2134807232" r:id="rId29"/>
    <p:sldId id="918" r:id="rId30"/>
    <p:sldId id="849" r:id="rId31"/>
    <p:sldId id="2134807304" r:id="rId32"/>
    <p:sldId id="2134807235" r:id="rId33"/>
    <p:sldId id="2134807233" r:id="rId34"/>
    <p:sldId id="950" r:id="rId35"/>
    <p:sldId id="2134806701" r:id="rId36"/>
    <p:sldId id="2134807101" r:id="rId37"/>
    <p:sldId id="2134807102" r:id="rId38"/>
    <p:sldId id="2134807106" r:id="rId39"/>
    <p:sldId id="916" r:id="rId40"/>
    <p:sldId id="2134807229" r:id="rId41"/>
    <p:sldId id="2134807222" r:id="rId42"/>
    <p:sldId id="2134807234" r:id="rId43"/>
    <p:sldId id="2134807236" r:id="rId44"/>
    <p:sldId id="2134806735" r:id="rId45"/>
    <p:sldId id="848" r:id="rId46"/>
    <p:sldId id="962" r:id="rId47"/>
    <p:sldId id="927" r:id="rId48"/>
    <p:sldId id="928" r:id="rId49"/>
    <p:sldId id="929" r:id="rId50"/>
    <p:sldId id="788" r:id="rId51"/>
    <p:sldId id="935" r:id="rId52"/>
    <p:sldId id="908" r:id="rId53"/>
    <p:sldId id="2134806699" r:id="rId54"/>
    <p:sldId id="2134807260" r:id="rId55"/>
    <p:sldId id="2134807286" r:id="rId56"/>
    <p:sldId id="2134807287" r:id="rId57"/>
    <p:sldId id="2134807289" r:id="rId58"/>
    <p:sldId id="2134807290" r:id="rId59"/>
    <p:sldId id="2134807291" r:id="rId60"/>
    <p:sldId id="2134807292" r:id="rId61"/>
    <p:sldId id="2134807293" r:id="rId62"/>
    <p:sldId id="2134807294" r:id="rId63"/>
    <p:sldId id="937" r:id="rId64"/>
    <p:sldId id="2134806700" r:id="rId65"/>
    <p:sldId id="789" r:id="rId6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9"/>
    </p:embeddedFont>
    <p:embeddedFont>
      <p:font typeface="DengXian" panose="02010600030101010101" pitchFamily="2" charset="-122"/>
      <p:regular r:id="rId70"/>
      <p:bold r:id="rId71"/>
    </p:embeddedFont>
    <p:embeddedFont>
      <p:font typeface="Dosis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00AB9B"/>
    <a:srgbClr val="FFEFB9"/>
    <a:srgbClr val="FAE496"/>
    <a:srgbClr val="FC8D00"/>
    <a:srgbClr val="4B5050"/>
    <a:srgbClr val="B2B3AE"/>
    <a:srgbClr val="7F807F"/>
    <a:srgbClr val="17AB98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FED67-794E-4BAD-9EF4-A3881E2AB9D3}" v="65" dt="2026-03-21T07:23:39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6.fntdata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5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25/03/2026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6A46F-9AC8-C7FA-C158-B93A33A83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67737A-F5DC-7DCF-5B8E-95534111B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3E1DED-009D-CB93-6F47-8D782439B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E00DDF-B5E9-D17E-465C-D8052470B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5532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FCC0-ACEB-6426-7317-C73203F6B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863900-EBA9-1F4D-D730-5FA55A2947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70CFA1-1F4E-1219-D6C1-01CEA2684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B668DA-31BB-C7DA-86E4-390BB6802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1190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869B5-946D-ED5F-3FD6-3ACB979E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7EA5C-8AFD-29A4-BBE0-B2AD11B16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068971-368D-F578-73B5-D9E1CBCD1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DB27CB-CB74-F401-5A99-5F513E337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0427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992A-9DFE-53F4-D537-3EF1E86F5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37657F-B06F-4A08-542E-8750B045C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1922DF-6597-F37C-3E3E-91602EEE3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70CD52-F971-C3D1-6F15-956A2E99F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904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8B218-AA46-4880-61E3-EC4587D6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DD1538-6C87-2AFB-D729-DCAFD08F5A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ED9673-73F1-C873-1857-7195360C8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BF1DC0-1FDD-E6DB-4612-EC8E5E3A31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9391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DE26-01F1-C21B-C70D-41D150847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64B7CC-D26F-E4FD-79A6-B92823D28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302CD7-D6F8-BD5E-A9B1-7D0B9F549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88B73E-F053-B028-B402-A2C998638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894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D395B-F00F-4940-6CE8-41671095F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F7F5E8-50D2-41CD-7E96-AB237FF74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FACFDF-46DB-23C9-946C-A8AB11D43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CBC037-E040-AE44-8461-AA62B521FA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9612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308C-9D4A-1CDA-E712-CDC567F89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BAAA8C-A12D-3CCC-1326-9755E6954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02286-4345-9FE5-8DAD-5C49172EB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3EBBD8-D68F-622D-D13C-35694EECE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085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C38A-ABFF-84FB-0E12-CDB00535B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A52D0B-6442-08BE-FE00-22F12A1DC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90D738-784C-E623-3C15-A0516AE96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2B7D0-C17D-D67E-88FC-17E7C133C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014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0534-CB16-5B0B-3A5F-93CB6CBA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7C0F7F-95A6-D47B-BB84-0657372A1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01A06-1B4E-95BF-14ED-D8AEFD496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ACB0E-57C5-B362-FA8D-F459542EE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15238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F44B-EC5B-426C-1446-EB0DEE0E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D5013-0E6D-C297-FDEA-E8A86ED39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9EC1CA-136F-73C2-24B6-737AF65A9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175B61-FE89-7498-8CAB-6402579C5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45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5B18-7868-E5E3-19A5-3C4CA943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76758-14D0-B158-A9CC-2ACB24B1E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39FCAE-4046-A8A8-2BC7-C2EB19873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B07F74-B0FB-458B-B2F9-91D9CB88A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6924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6B99-63CC-B615-D870-40BDD5C6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C6A35C-7EE0-2F61-FAD7-BC72424F0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617984-5872-FA52-ED3C-C9005F07D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63480D-1AB7-E080-3F77-FDF823943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4351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8880-497F-DBC4-031B-65308322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80F533-C8DA-6499-54A3-6B011D6B1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17DCE7-FA80-39D4-9333-6EA6D473C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0DB869-69C6-AF87-925F-504843EB9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3348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1.pn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5.mp4"/><Relationship Id="rId7" Type="http://schemas.openxmlformats.org/officeDocument/2006/relationships/image" Target="../media/image6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198123" y="6037180"/>
            <a:ext cx="1243088" cy="288630"/>
            <a:chOff x="6963668" y="5893431"/>
            <a:chExt cx="124308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6366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937705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601335" y="6021421"/>
            <a:ext cx="1184321" cy="288630"/>
            <a:chOff x="5550226" y="5893431"/>
            <a:chExt cx="1184321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550226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465496" y="5907489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9666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4859964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 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68704" y="245503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570760" y="2837255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  <a:defRPr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2B3DFF-B14A-B57D-E021-397A1E177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244" y="4032003"/>
            <a:ext cx="3938021" cy="94082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1DC9F9D-DDC6-C7D5-A981-085CCEED05DE}"/>
              </a:ext>
            </a:extLst>
          </p:cNvPr>
          <p:cNvSpPr txBox="1"/>
          <p:nvPr/>
        </p:nvSpPr>
        <p:spPr>
          <a:xfrm>
            <a:off x="4640974" y="420056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مخطط </a:t>
            </a:r>
            <a:r>
              <a:rPr lang="fr-FR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rganigramme : Terminateur 21">
            <a:extLst>
              <a:ext uri="{FF2B5EF4-FFF2-40B4-BE49-F238E27FC236}">
                <a16:creationId xmlns:a16="http://schemas.microsoft.com/office/drawing/2014/main" id="{966D688A-9B16-B863-0682-5A8CBFD4523E}"/>
              </a:ext>
            </a:extLst>
          </p:cNvPr>
          <p:cNvSpPr/>
          <p:nvPr/>
        </p:nvSpPr>
        <p:spPr>
          <a:xfrm>
            <a:off x="6725218" y="379511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مخطط </a:t>
            </a:r>
            <a:r>
              <a:rPr lang="fr-FR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482F82-D1D5-4A17-FCE9-128D726C0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765" y="2305994"/>
            <a:ext cx="2981938" cy="41033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8696D8-7945-2FCA-06C0-40A356BDC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471" y="2305994"/>
            <a:ext cx="3012706" cy="407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643932" y="3537379"/>
            <a:ext cx="7243187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603324" y="3897440"/>
            <a:ext cx="6734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وتمثيلها على مخطط </a:t>
            </a:r>
            <a:r>
              <a: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ar-S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378365" y="3320621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AF5611-8CE5-D267-2175-1661A05D75CC}"/>
              </a:ext>
            </a:extLst>
          </p:cNvPr>
          <p:cNvSpPr txBox="1"/>
          <p:nvPr/>
        </p:nvSpPr>
        <p:spPr>
          <a:xfrm>
            <a:off x="1635252" y="407450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الأنشطة التمهيدية</a:t>
            </a:r>
            <a:endParaRPr lang="ar-MA" sz="3600" b="1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CE23DF-F19F-C6E6-F24D-900E5FDFF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29" y="2733367"/>
            <a:ext cx="8280432" cy="1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2F93DD-C5DB-4B26-491B-E2DD1E4BF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87" y="2761675"/>
            <a:ext cx="8023124" cy="15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F3EB-990A-3006-64ED-23B4FF521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5C6A11-18D3-D6DA-75AF-37BDCB3AE3A3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3860A7E-FA92-67FD-B644-12D0A1F3A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2DDD568-D588-153F-AB2C-3D6F4893F7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BEBAC6D-F4E0-375A-0203-080269A92B9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553359C-3A96-596E-2E24-ABEF90AF6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970647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AFBE41-2469-9D46-F8EA-45DEAFA4E48F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11B910-58A4-034F-4545-4226CEB842FF}"/>
              </a:ext>
            </a:extLst>
          </p:cNvPr>
          <p:cNvSpPr txBox="1"/>
          <p:nvPr/>
        </p:nvSpPr>
        <p:spPr>
          <a:xfrm>
            <a:off x="1635252" y="407450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الأنشطة التمهيدية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37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3949-1355-127E-A9ED-BE549F59A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1D6983-CC4B-71BD-CFD6-C9C2E97B8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89E4A0C-DAEE-BD35-6079-1C1E143345EE}"/>
              </a:ext>
            </a:extLst>
          </p:cNvPr>
          <p:cNvSpPr txBox="1"/>
          <p:nvPr/>
        </p:nvSpPr>
        <p:spPr>
          <a:xfrm>
            <a:off x="-733237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عرف طريقة تنظيم بيانات جدول وتمثيلها في مخطط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الجدول يمثل لائحة أعداد صحيحة طبيعية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DB20BB42-BC14-A343-6375-B3CC12E82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809" y="2026024"/>
            <a:ext cx="4078176" cy="40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9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F9C1A-25E6-A796-663A-017C58673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C96438-1C36-ECFC-B678-B9E41B905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CED8BDCF-D636-D3CB-F3C9-036CA1F24B69}"/>
              </a:ext>
            </a:extLst>
          </p:cNvPr>
          <p:cNvSpPr txBox="1"/>
          <p:nvPr/>
        </p:nvSpPr>
        <p:spPr>
          <a:xfrm>
            <a:off x="-703965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المخطط أسفله 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سمى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مخطط 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وهو مخطط مكون من دو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ائر ، كل دائرة تمثل معطيات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بيانات  مختلفة، وتقاطع الدوائر يمثل معطيات مشتركة.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C654AD41-EF68-FD66-2AAE-C549D0F74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607" y="1962057"/>
            <a:ext cx="4848626" cy="428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FDE0C-E41B-CD9F-AC00-687DA33F2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FE8FB-CE9D-9640-971D-5231EC3F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A609D62-EA6E-E1BE-48FB-737E1DC19802}"/>
              </a:ext>
            </a:extLst>
          </p:cNvPr>
          <p:cNvSpPr txBox="1"/>
          <p:nvPr/>
        </p:nvSpPr>
        <p:spPr>
          <a:xfrm>
            <a:off x="-644971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الدائرة الأولى من مخطط 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تمثل الأعداد الفردية. هنا العدد 5 عدد فردي، وضعناه في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الأولى 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5F7B31C8-653F-E830-4C67-0F25A3185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8388" y="1602548"/>
            <a:ext cx="4848625" cy="4280427"/>
          </a:xfrm>
          <a:prstGeom prst="rect">
            <a:avLst/>
          </a:prstGeom>
        </p:spPr>
      </p:pic>
      <p:sp>
        <p:nvSpPr>
          <p:cNvPr id="5" name="Flowchart: Connector 3">
            <a:extLst>
              <a:ext uri="{FF2B5EF4-FFF2-40B4-BE49-F238E27FC236}">
                <a16:creationId xmlns:a16="http://schemas.microsoft.com/office/drawing/2014/main" id="{83532CBC-46B7-5E47-8894-B0BFF0429261}"/>
              </a:ext>
            </a:extLst>
          </p:cNvPr>
          <p:cNvSpPr/>
          <p:nvPr/>
        </p:nvSpPr>
        <p:spPr>
          <a:xfrm>
            <a:off x="2195736" y="2342868"/>
            <a:ext cx="2912584" cy="2912584"/>
          </a:xfrm>
          <a:prstGeom prst="flowChartConnector">
            <a:avLst/>
          </a:prstGeom>
          <a:solidFill>
            <a:schemeClr val="accent5">
              <a:lumMod val="40000"/>
              <a:lumOff val="60000"/>
              <a:alpha val="38000"/>
            </a:schemeClr>
          </a:solidFill>
          <a:ln>
            <a:solidFill>
              <a:srgbClr val="C00000">
                <a:alpha val="84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A8DA332E-E71F-88B7-9592-D9372D15E9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2599" y="3321371"/>
            <a:ext cx="740721" cy="56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3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EE502-AD80-5588-BA44-8E2F100E3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444BE5-E32E-102A-E042-AA3DC20E9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DB475D2-77C7-7CE6-E5A2-73EAFAD5ECE5}"/>
              </a:ext>
            </a:extLst>
          </p:cNvPr>
          <p:cNvSpPr txBox="1"/>
          <p:nvPr/>
        </p:nvSpPr>
        <p:spPr>
          <a:xfrm>
            <a:off x="-644972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الدائرة الثانية من مخطط 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تمثل الأعداد الأكبر من 10. هنا العدد 14 عدد أكبر من 10،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وضعناه في الدائرة الثانية.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D926834B-65A0-1819-AC79-774D57E59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1958" y="1879728"/>
            <a:ext cx="4782674" cy="4362756"/>
          </a:xfrm>
          <a:prstGeom prst="rect">
            <a:avLst/>
          </a:prstGeom>
        </p:spPr>
      </p:pic>
      <p:sp>
        <p:nvSpPr>
          <p:cNvPr id="5" name="Flowchart: Connector 17">
            <a:extLst>
              <a:ext uri="{FF2B5EF4-FFF2-40B4-BE49-F238E27FC236}">
                <a16:creationId xmlns:a16="http://schemas.microsoft.com/office/drawing/2014/main" id="{A21F1929-7A2E-F7A7-3E42-BBD902B2951E}"/>
              </a:ext>
            </a:extLst>
          </p:cNvPr>
          <p:cNvSpPr/>
          <p:nvPr/>
        </p:nvSpPr>
        <p:spPr>
          <a:xfrm>
            <a:off x="3824917" y="2670544"/>
            <a:ext cx="2912584" cy="2912584"/>
          </a:xfrm>
          <a:prstGeom prst="flowChartConnector">
            <a:avLst/>
          </a:prstGeom>
          <a:solidFill>
            <a:schemeClr val="accent5">
              <a:lumMod val="40000"/>
              <a:lumOff val="60000"/>
              <a:alpha val="38000"/>
            </a:schemeClr>
          </a:solidFill>
          <a:ln>
            <a:solidFill>
              <a:srgbClr val="C00000">
                <a:alpha val="84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C349A707-5BB6-97C5-46CB-7D0B4DFBA0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150657" flipH="1">
            <a:off x="6386005" y="3395541"/>
            <a:ext cx="740721" cy="56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3F128-08AA-51CF-D283-90D18E9D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15B2B-8A58-5001-A0B3-FE201B880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881421D0-4620-554D-0CB7-88D8619504C3}"/>
              </a:ext>
            </a:extLst>
          </p:cNvPr>
          <p:cNvSpPr txBox="1"/>
          <p:nvPr/>
        </p:nvSpPr>
        <p:spPr>
          <a:xfrm>
            <a:off x="-694133" y="791534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تقاطع الدائرتين الأولى  والثانية يمثل  في الآن نفسه الأعداد الفردية والأكبر من 10. هنا العدد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عدد فردي وفي الوقت نفسه عدد أكبر من 10، وضعناه في حيز تقاطع الدائرتين.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DF30CDF-CB9C-C11B-3210-2FA26AD93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9898" y="1962057"/>
            <a:ext cx="4797867" cy="4280427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B3A0C326-E14B-E2CC-AD1D-7AD4755071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198326" flipH="1">
            <a:off x="4099591" y="5356425"/>
            <a:ext cx="740721" cy="562573"/>
          </a:xfrm>
          <a:prstGeom prst="rect">
            <a:avLst/>
          </a:prstGeom>
        </p:spPr>
      </p:pic>
      <p:sp>
        <p:nvSpPr>
          <p:cNvPr id="6" name="Freeform: Shape 17">
            <a:extLst>
              <a:ext uri="{FF2B5EF4-FFF2-40B4-BE49-F238E27FC236}">
                <a16:creationId xmlns:a16="http://schemas.microsoft.com/office/drawing/2014/main" id="{C004DDA5-2001-0F3E-24D5-2350F023F74C}"/>
              </a:ext>
            </a:extLst>
          </p:cNvPr>
          <p:cNvSpPr/>
          <p:nvPr/>
        </p:nvSpPr>
        <p:spPr>
          <a:xfrm>
            <a:off x="3835438" y="3010441"/>
            <a:ext cx="1152128" cy="2290235"/>
          </a:xfrm>
          <a:custGeom>
            <a:avLst/>
            <a:gdLst>
              <a:gd name="connsiteX0" fmla="*/ 819573 w 1639146"/>
              <a:gd name="connsiteY0" fmla="*/ 0 h 2855264"/>
              <a:gd name="connsiteX1" fmla="*/ 908950 w 1639146"/>
              <a:gd name="connsiteY1" fmla="*/ 54298 h 2855264"/>
              <a:gd name="connsiteX2" fmla="*/ 1639146 w 1639146"/>
              <a:gd name="connsiteY2" fmla="*/ 1427632 h 2855264"/>
              <a:gd name="connsiteX3" fmla="*/ 908950 w 1639146"/>
              <a:gd name="connsiteY3" fmla="*/ 2800966 h 2855264"/>
              <a:gd name="connsiteX4" fmla="*/ 819573 w 1639146"/>
              <a:gd name="connsiteY4" fmla="*/ 2855264 h 2855264"/>
              <a:gd name="connsiteX5" fmla="*/ 730196 w 1639146"/>
              <a:gd name="connsiteY5" fmla="*/ 2800966 h 2855264"/>
              <a:gd name="connsiteX6" fmla="*/ 0 w 1639146"/>
              <a:gd name="connsiteY6" fmla="*/ 1427632 h 2855264"/>
              <a:gd name="connsiteX7" fmla="*/ 730196 w 1639146"/>
              <a:gd name="connsiteY7" fmla="*/ 54298 h 285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9146" h="2855264">
                <a:moveTo>
                  <a:pt x="819573" y="0"/>
                </a:moveTo>
                <a:lnTo>
                  <a:pt x="908950" y="54298"/>
                </a:lnTo>
                <a:cubicBezTo>
                  <a:pt x="1349498" y="351927"/>
                  <a:pt x="1639146" y="855954"/>
                  <a:pt x="1639146" y="1427632"/>
                </a:cubicBezTo>
                <a:cubicBezTo>
                  <a:pt x="1639146" y="1999310"/>
                  <a:pt x="1349498" y="2503338"/>
                  <a:pt x="908950" y="2800966"/>
                </a:cubicBezTo>
                <a:lnTo>
                  <a:pt x="819573" y="2855264"/>
                </a:lnTo>
                <a:lnTo>
                  <a:pt x="730196" y="2800966"/>
                </a:lnTo>
                <a:cubicBezTo>
                  <a:pt x="289648" y="2503338"/>
                  <a:pt x="0" y="1999310"/>
                  <a:pt x="0" y="1427632"/>
                </a:cubicBezTo>
                <a:cubicBezTo>
                  <a:pt x="0" y="855954"/>
                  <a:pt x="289648" y="351927"/>
                  <a:pt x="730196" y="54298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19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861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B55C4-5F3A-2738-F734-ECBFD99C1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66B2C9-D21A-9D37-EEFD-EBE6D1F89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91D3ABFF-9A1B-3D76-F434-5729DB0B5B34}"/>
              </a:ext>
            </a:extLst>
          </p:cNvPr>
          <p:cNvSpPr txBox="1"/>
          <p:nvPr/>
        </p:nvSpPr>
        <p:spPr>
          <a:xfrm>
            <a:off x="2534392" y="929688"/>
            <a:ext cx="49784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 ، الصفحة 54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54886C-118A-8C27-9076-BA406AA99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440" y="1942991"/>
            <a:ext cx="2981938" cy="41033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32798E-45F6-4066-9F86-8156E0571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146" y="1942991"/>
            <a:ext cx="3012706" cy="407719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358047-FF52-B60E-B323-F4069623FC6B}"/>
              </a:ext>
            </a:extLst>
          </p:cNvPr>
          <p:cNvSpPr/>
          <p:nvPr/>
        </p:nvSpPr>
        <p:spPr>
          <a:xfrm>
            <a:off x="5004444" y="2443443"/>
            <a:ext cx="2772934" cy="17942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C3213-DF39-BAD8-8A00-55881B205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95E9C5-3907-53AE-9FFB-C986C6A56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26C3B509-FE0A-E902-1971-0E7EBB40D05F}"/>
              </a:ext>
            </a:extLst>
          </p:cNvPr>
          <p:cNvSpPr txBox="1"/>
          <p:nvPr/>
        </p:nvSpPr>
        <p:spPr>
          <a:xfrm>
            <a:off x="-703740" y="76553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الكراسة، اكتبوا الأعداد الآتية في مخطط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وأجيبوا عن أسئلة النشاط</a:t>
            </a:r>
            <a:endParaRPr lang="ar-M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لتفقد عملكم وتقديم المساعدة لمن يحتاجها.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D16F15-9C98-430A-54DD-63F2B56F0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46" y="1889068"/>
            <a:ext cx="7757832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9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2D7E6-0BCE-D1EA-362E-5EA915F11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D246DA-E40B-6C5F-82E8-5D912F19A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94EA30-548A-6DCD-6A18-A56D16B6D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06" y="1893128"/>
            <a:ext cx="7909188" cy="4242201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A99FEB74-DBCB-D2F8-3FCD-21AA262E0B2C}"/>
              </a:ext>
            </a:extLst>
          </p:cNvPr>
          <p:cNvSpPr txBox="1"/>
          <p:nvPr/>
        </p:nvSpPr>
        <p:spPr>
          <a:xfrm>
            <a:off x="4198945" y="2306655"/>
            <a:ext cx="4127401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الأعداد الفردية : 7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F34F0C2A-85BC-0688-5BB8-E14ACA722158}"/>
              </a:ext>
            </a:extLst>
          </p:cNvPr>
          <p:cNvSpPr txBox="1"/>
          <p:nvPr/>
        </p:nvSpPr>
        <p:spPr>
          <a:xfrm>
            <a:off x="4198946" y="3098743"/>
            <a:ext cx="421200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الأعداد الفردية والأكبر من 10 هي: 11، 13 و17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37">
            <a:extLst>
              <a:ext uri="{FF2B5EF4-FFF2-40B4-BE49-F238E27FC236}">
                <a16:creationId xmlns:a16="http://schemas.microsoft.com/office/drawing/2014/main" id="{2E1AC842-627E-25E9-5548-38FCE951AB10}"/>
              </a:ext>
            </a:extLst>
          </p:cNvPr>
          <p:cNvSpPr txBox="1"/>
          <p:nvPr/>
        </p:nvSpPr>
        <p:spPr>
          <a:xfrm>
            <a:off x="4198946" y="4014228"/>
            <a:ext cx="421200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الأعداد الأكبر من 10 وليست أعداد فردية: 4 أعداد</a:t>
            </a:r>
            <a:endParaRPr lang="fr-MA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9C7CA9D5-071F-4741-52C2-93B8B9D1C72A}"/>
              </a:ext>
            </a:extLst>
          </p:cNvPr>
          <p:cNvSpPr txBox="1"/>
          <p:nvPr/>
        </p:nvSpPr>
        <p:spPr>
          <a:xfrm>
            <a:off x="4198946" y="5074778"/>
            <a:ext cx="421200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الأعداد الفردية والأصغر من 10 هي : 1 و5 و7 و9</a:t>
            </a:r>
            <a:endParaRPr lang="fr-MA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وتمثيلها على مخطط </a:t>
            </a:r>
            <a:r>
              <a:rPr lang="fr-FR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نقرأ ونؤول معطيات على مخطط </a:t>
            </a:r>
            <a:r>
              <a:rPr lang="fr-FR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6_P3_SEM 5_S3">
            <a:hlinkClick r:id="" action="ppaction://media"/>
            <a:extLst>
              <a:ext uri="{FF2B5EF4-FFF2-40B4-BE49-F238E27FC236}">
                <a16:creationId xmlns:a16="http://schemas.microsoft.com/office/drawing/2014/main" id="{7EC6A885-181B-50BA-F5C5-7AC9946D4F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934" y="1815160"/>
            <a:ext cx="7502013" cy="421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قراءة وتأويل معطيات بمخطط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83ECD3-F5A1-3906-D858-4BB79293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04" y="1895968"/>
            <a:ext cx="7521592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36F2-21EE-1C4E-A121-8EFF8779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2F9895-A180-CD05-A382-1BABE1D749C9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6336DC5-E5FC-59A1-49BB-B4334A6D4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C0E3E2-18E1-3DE7-FD43-EC46F81B85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2749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16310" y="836856"/>
            <a:ext cx="775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سنجيب عن السؤال الأول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أنطلاقا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بيانات هذا المخطط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8356D2-BFB2-BC3D-96C9-2CD684091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91" y="2071107"/>
            <a:ext cx="7888908" cy="35969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898D9E-7D3D-A2A2-A978-13A397340147}"/>
              </a:ext>
            </a:extLst>
          </p:cNvPr>
          <p:cNvSpPr/>
          <p:nvPr/>
        </p:nvSpPr>
        <p:spPr>
          <a:xfrm>
            <a:off x="3578942" y="2930013"/>
            <a:ext cx="4758813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5609AD0-F9DF-FB3A-8F5F-5B66A7B8FF6A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2837C-7AA3-FE72-28F8-564439F6D860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697" y="4556631"/>
            <a:ext cx="1341002" cy="201150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0160E5-BD42-7D88-4C34-38074E95D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88E2E2-AD58-EA6E-16AD-53B23BD14CE8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B5A72-94F3-2314-05A9-C134BDDD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47C730-8277-F4D8-FC38-F73EF139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47D6F33-2558-897E-10CC-FE472EC3EAD2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F500B65-5889-53B9-2965-B685EC55C25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8A3ADC0-8F10-1D3B-9F67-CB0A1F453A24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7D3F313F-FC87-F4C7-0D5E-A9BED2FB3853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2D2A1B3-5825-982A-B3D1-36C0023285B1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2EDA49-0807-435D-81A7-343EE225DC40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3765DB-98A6-CC10-CFCE-BF8F9297B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52876978-4E91-F95A-8441-0EFE147DE3A0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حددوا ما تمثله كل دائرة من دوائر المخطط؟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99E65-AC27-A900-524D-65706468426D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10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627C-A35E-5FB3-BE7F-77E0A1182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F21CE4-BF72-A92E-4E7E-1E23AB428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CC5622-50B6-CCA8-E4BD-810B504B502E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6FCDEC-F973-0864-D314-78FF40E8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530" y="2322439"/>
            <a:ext cx="3453057" cy="402856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05AE7ED-16F6-391E-75E0-3E8EA2ECB679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B603371-EF10-DBE3-0783-A1E1A8D16F4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EA8526B-BE0C-5137-D666-A304D36DFD2C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4">
            <a:extLst>
              <a:ext uri="{FF2B5EF4-FFF2-40B4-BE49-F238E27FC236}">
                <a16:creationId xmlns:a16="http://schemas.microsoft.com/office/drawing/2014/main" id="{5602B265-E0AC-6728-0257-8EB164B4B7C4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2700A434-8681-E9B5-271D-42D78C3E73DE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9D1CB46-EB42-F469-072B-94EABF8992AE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359AD57-5AC9-162A-1E43-3B3E9525C02A}"/>
              </a:ext>
            </a:extLst>
          </p:cNvPr>
          <p:cNvSpPr/>
          <p:nvPr/>
        </p:nvSpPr>
        <p:spPr>
          <a:xfrm>
            <a:off x="4312271" y="2541086"/>
            <a:ext cx="1402729" cy="3790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356EC1-D243-38E6-C664-1EB7A2138E2C}"/>
              </a:ext>
            </a:extLst>
          </p:cNvPr>
          <p:cNvSpPr/>
          <p:nvPr/>
        </p:nvSpPr>
        <p:spPr>
          <a:xfrm>
            <a:off x="3628103" y="3000303"/>
            <a:ext cx="1858297" cy="18273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C8D8069-5C17-0213-5DB9-438519C58B0D}"/>
              </a:ext>
            </a:extLst>
          </p:cNvPr>
          <p:cNvSpPr/>
          <p:nvPr/>
        </p:nvSpPr>
        <p:spPr>
          <a:xfrm>
            <a:off x="3013587" y="3904870"/>
            <a:ext cx="1858297" cy="182733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79646DC-D6B8-6A36-3EBA-D01F09D924DA}"/>
              </a:ext>
            </a:extLst>
          </p:cNvPr>
          <p:cNvSpPr/>
          <p:nvPr/>
        </p:nvSpPr>
        <p:spPr>
          <a:xfrm>
            <a:off x="2812851" y="5829091"/>
            <a:ext cx="1402729" cy="379095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97AA593-B5C4-F59A-8F30-98F423387EC3}"/>
              </a:ext>
            </a:extLst>
          </p:cNvPr>
          <p:cNvSpPr/>
          <p:nvPr/>
        </p:nvSpPr>
        <p:spPr>
          <a:xfrm>
            <a:off x="2436767" y="2991202"/>
            <a:ext cx="1858297" cy="1827335"/>
          </a:xfrm>
          <a:prstGeom prst="ellipse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ACF1B12-9448-84AB-60BE-00966AC19A3B}"/>
              </a:ext>
            </a:extLst>
          </p:cNvPr>
          <p:cNvSpPr/>
          <p:nvPr/>
        </p:nvSpPr>
        <p:spPr>
          <a:xfrm>
            <a:off x="2500676" y="2491890"/>
            <a:ext cx="1402729" cy="379095"/>
          </a:xfrm>
          <a:prstGeom prst="roundRect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0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33740-0BAD-6B2D-E6D8-C80E6466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B92DC1-3526-2EF0-3560-2222464B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CDC8AFC-3962-F95E-3220-D5695560C1E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7DBB6E-6C96-B99F-E460-F0007B8C7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1282" y="4596818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613915-E11E-CE05-13E8-8B474304D0E0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A9C5989-5FCB-B4CF-0011-0D93F883CE4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BB6EDF5-79BE-F5E3-A289-0F584D07AD63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E6128363-6E3E-90BD-1A1F-EFCFCFB2F8A6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8816AC5-D182-DD14-C3D5-2AE1E0E15CEF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5F8B6D2-96E2-DE54-C298-01A4FAF79613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A75E844-267B-48A7-444F-87E7EDADB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A75ACD-D9D5-918D-E47F-82D743DAAF3E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7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حددوا جزء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االمخطط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الذي سيمكنني من الإجابة عن السؤال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DEE218-4522-D7B2-9D05-4B86E81DA9AA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48150B0-2D5B-3A7A-30DB-BE0E76B523C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B08D6F-9E81-471B-D9DA-5841D9709463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802C7C4-CB98-DE89-6060-AE1FD88AB7A3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0FDFC66-69E2-0EC5-1CF2-540F829C5BA0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D27155C-B20F-8994-CC7A-6B177B0902A4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863A12-0484-0D28-21CE-276448C6F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5F35A81-BBC2-1A74-081C-FDB35354404D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37EC9EB-3CD0-69E0-83DC-2427E4BD090C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7E6DE37-2258-EE8D-147C-CDB96FEC214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754CAF-790A-8B35-E0B9-0086506CC467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75B80D75-CAB5-0762-9A44-07BBAC1FDFEC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ABDD5D6-7E7D-0ABB-5964-21B443DA190A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6A3FDE-54A4-924C-EB8E-D41345345DFF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467493A-3492-008A-3BC4-633A5EFC3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875" y="2397322"/>
            <a:ext cx="3450635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F703-F3D2-ABA7-89ED-816F9E3E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F0276-43D1-21DE-19B5-CE3643D5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5736849-8B2A-F034-6C1C-5216125453C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CB97BA-B6A5-4E8F-2639-74BF8295B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CA3994-886F-705C-00A6-6B090E8B061E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E1E3E1D-FAAA-4E2B-066E-835AFF42C23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4463A94-C8B6-965D-E42F-F0EAAADB7BE0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66AC620-CDE3-2EE4-94B8-88D9055ED08C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1605430-5463-5D05-EC90-15357A2A68A4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E807341-D52A-DD1E-5426-3D6E089C0E81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8E0C482-0B91-6405-A5BF-ED4CA933C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EE1141-7648-BF6B-8715-5B3CD1935B5E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7174E5D-7EE8-4E4B-5C65-5F8C8D4EEA79}"/>
              </a:ext>
            </a:extLst>
          </p:cNvPr>
          <p:cNvSpPr/>
          <p:nvPr/>
        </p:nvSpPr>
        <p:spPr>
          <a:xfrm>
            <a:off x="2113063" y="3048000"/>
            <a:ext cx="1002745" cy="2547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D7B8180-3ACB-5BF1-897E-2E7FED1DFD5E}"/>
              </a:ext>
            </a:extLst>
          </p:cNvPr>
          <p:cNvSpPr/>
          <p:nvPr/>
        </p:nvSpPr>
        <p:spPr>
          <a:xfrm>
            <a:off x="1641987" y="3393649"/>
            <a:ext cx="1376517" cy="13160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758E-4DF3-C716-C1B6-0BDF9B8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407B2-92E6-A36A-9972-2DA19A69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320E7A2-D74C-5064-D504-96BC367213A5}"/>
              </a:ext>
            </a:extLst>
          </p:cNvPr>
          <p:cNvSpPr txBox="1"/>
          <p:nvPr/>
        </p:nvSpPr>
        <p:spPr>
          <a:xfrm>
            <a:off x="138873" y="888820"/>
            <a:ext cx="736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أجيبوا عن السؤال..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725C511-7A8D-A565-05E2-E23B09CCA4BE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77347225-8555-9394-2F08-A8E64874F35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A9807ED-0204-CCB4-AAEA-0DB9A5FB8DEF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0B582E02-956C-92F8-0291-E111C682A1A2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C02E419B-BC8E-326E-52AE-7188A87EB247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5DBDF12-54CB-CFBC-0329-D8DE516F8B2C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8FA894A-E18A-4DBE-BB8A-8F9E8FA1D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512504"/>
            <a:ext cx="7210860" cy="328779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E89B-A9C0-3C31-D70E-2A7C9FC19FC5}"/>
              </a:ext>
            </a:extLst>
          </p:cNvPr>
          <p:cNvSpPr/>
          <p:nvPr/>
        </p:nvSpPr>
        <p:spPr>
          <a:xfrm>
            <a:off x="3184634" y="3263856"/>
            <a:ext cx="4415702" cy="806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8BFFE34-3A38-4730-DD33-D55522671C07}"/>
              </a:ext>
            </a:extLst>
          </p:cNvPr>
          <p:cNvSpPr/>
          <p:nvPr/>
        </p:nvSpPr>
        <p:spPr>
          <a:xfrm>
            <a:off x="2113063" y="3048000"/>
            <a:ext cx="1002745" cy="2547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66A5A41-B07A-B428-579F-C2765BAB32CC}"/>
              </a:ext>
            </a:extLst>
          </p:cNvPr>
          <p:cNvSpPr/>
          <p:nvPr/>
        </p:nvSpPr>
        <p:spPr>
          <a:xfrm>
            <a:off x="1641987" y="3393649"/>
            <a:ext cx="1376517" cy="13160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8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FDDC-6794-F80E-6EDF-9C6F545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70C4A7-F090-0F40-B0F9-5B151610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6A7F5EB-5825-118F-6E54-94F2BF780D7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5B3DC7-5000-523A-559E-97791D0F9810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ما تمثله...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C6D1AC5-40B5-C68D-A54B-0F1072BDE6A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3C97CBF-CEF6-8746-EF08-1B3C54DDF59A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3A8331E-10AB-BE38-577D-CA416832A2B8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0059625-BADF-2209-6619-5A4132906C86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D8B6A65-A975-BD30-9936-4D203DE7CEC6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جزء...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35F1AF-BFD9-3956-9B10-06E3C1BEE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0" y="2512503"/>
            <a:ext cx="7987609" cy="3641955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6CD0734-A436-55BB-FE88-553430EDEC35}"/>
              </a:ext>
            </a:extLst>
          </p:cNvPr>
          <p:cNvSpPr/>
          <p:nvPr/>
        </p:nvSpPr>
        <p:spPr>
          <a:xfrm>
            <a:off x="2369574" y="3065812"/>
            <a:ext cx="1071716" cy="3631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9B120C8-B97F-935B-0B86-BD23A0DABE23}"/>
              </a:ext>
            </a:extLst>
          </p:cNvPr>
          <p:cNvSpPr/>
          <p:nvPr/>
        </p:nvSpPr>
        <p:spPr>
          <a:xfrm>
            <a:off x="1808116" y="3475725"/>
            <a:ext cx="1456194" cy="14699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0E06DDA-5DBD-32EB-6D5D-31B41EFD02B1}"/>
                  </a:ext>
                </a:extLst>
              </p:cNvPr>
              <p:cNvSpPr/>
              <p:nvPr/>
            </p:nvSpPr>
            <p:spPr>
              <a:xfrm>
                <a:off x="3853226" y="3755923"/>
                <a:ext cx="3520967" cy="53529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b="1" dirty="0">
                    <a:solidFill>
                      <a:srgbClr val="FF0000"/>
                    </a:solidFill>
                  </a:rPr>
                  <a:t>عدد التلاميذ الذين يتناولون الموز فقط هو 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</m:oMath>
                </a14:m>
                <a:r>
                  <a:rPr lang="ar-SA" b="1" dirty="0">
                    <a:solidFill>
                      <a:srgbClr val="FF0000"/>
                    </a:solidFill>
                  </a:rPr>
                  <a:t> 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0E06DDA-5DBD-32EB-6D5D-31B41EFD0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226" y="3755923"/>
                <a:ext cx="3520967" cy="535295"/>
              </a:xfrm>
              <a:prstGeom prst="roundRect">
                <a:avLst/>
              </a:prstGeom>
              <a:blipFill>
                <a:blip r:embed="rId4"/>
                <a:stretch>
                  <a:fillRect l="-344" t="-14286" b="-2417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765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ACB346-6D33-D59E-3C6D-62B5E3E70B5B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B14680D-901A-FB61-733A-3F96C6B2F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BBEAE9-B8E0-1E3B-608C-CA7986EECA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156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أجيبوا عن الأسئلة المتبقية من هذا النشاط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E0DCC9D-D4FF-6D43-BF7A-B1C26AE09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0" y="1928330"/>
            <a:ext cx="7987609" cy="38235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D1E923-8AA6-3F92-A94C-B9210353541F}"/>
              </a:ext>
            </a:extLst>
          </p:cNvPr>
          <p:cNvSpPr/>
          <p:nvPr/>
        </p:nvSpPr>
        <p:spPr>
          <a:xfrm>
            <a:off x="3893574" y="3696929"/>
            <a:ext cx="4383834" cy="205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BAC1-CEB3-5AC2-F1E2-B13FDDD40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6371380-BC0E-EDA5-6D3C-5996A49D9E4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6FF37-634C-A720-3E9F-53346A4B9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DBE7528-4A85-588D-64AC-3B386D51C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0" y="1928330"/>
            <a:ext cx="7987609" cy="38235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7ABB2BB8-1349-3BCE-1826-91A16CABF593}"/>
                  </a:ext>
                </a:extLst>
              </p:cNvPr>
              <p:cNvSpPr/>
              <p:nvPr/>
            </p:nvSpPr>
            <p:spPr>
              <a:xfrm>
                <a:off x="3362632" y="3161352"/>
                <a:ext cx="4041058" cy="53529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b="1" dirty="0">
                    <a:solidFill>
                      <a:schemeClr val="tx1"/>
                    </a:solidFill>
                  </a:rPr>
                  <a:t>عدد التلاميذ الذين يتناولون الموز فقط هو 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𝟑𝟎</m:t>
                    </m:r>
                  </m:oMath>
                </a14:m>
                <a:r>
                  <a:rPr lang="ar-SA" b="1" dirty="0">
                    <a:solidFill>
                      <a:schemeClr val="tx1"/>
                    </a:solidFill>
                  </a:rPr>
                  <a:t> 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7ABB2BB8-1349-3BCE-1826-91A16CABF5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632" y="3161352"/>
                <a:ext cx="4041058" cy="535295"/>
              </a:xfrm>
              <a:prstGeom prst="roundRect">
                <a:avLst/>
              </a:prstGeom>
              <a:blipFill>
                <a:blip r:embed="rId4"/>
                <a:stretch>
                  <a:fillRect t="-14444" b="-244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EE42E4-1529-1004-5849-3295A943D336}"/>
                  </a:ext>
                </a:extLst>
              </p:cNvPr>
              <p:cNvSpPr/>
              <p:nvPr/>
            </p:nvSpPr>
            <p:spPr>
              <a:xfrm>
                <a:off x="3362632" y="4402354"/>
                <a:ext cx="4232817" cy="53529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b="1" dirty="0">
                    <a:solidFill>
                      <a:srgbClr val="FF0000"/>
                    </a:solidFill>
                  </a:rPr>
                  <a:t>عدد التلاميذ الذين يتناولون التفاح والبرتقال معا هو 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SA" b="1" dirty="0">
                    <a:solidFill>
                      <a:srgbClr val="FF0000"/>
                    </a:solidFill>
                  </a:rPr>
                  <a:t> 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CEE42E4-1529-1004-5849-3295A943D3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632" y="4402354"/>
                <a:ext cx="4232817" cy="535295"/>
              </a:xfrm>
              <a:prstGeom prst="roundRect">
                <a:avLst/>
              </a:prstGeom>
              <a:blipFill>
                <a:blip r:embed="rId5"/>
                <a:stretch>
                  <a:fillRect l="-430" t="-14286" b="-2417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llipse 8">
            <a:extLst>
              <a:ext uri="{FF2B5EF4-FFF2-40B4-BE49-F238E27FC236}">
                <a16:creationId xmlns:a16="http://schemas.microsoft.com/office/drawing/2014/main" id="{A0FBF321-3CDD-8209-A7E0-6FD1E0822A8D}"/>
              </a:ext>
            </a:extLst>
          </p:cNvPr>
          <p:cNvSpPr/>
          <p:nvPr/>
        </p:nvSpPr>
        <p:spPr>
          <a:xfrm rot="19430974">
            <a:off x="1241052" y="3720301"/>
            <a:ext cx="1201390" cy="654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ED2C-3A1F-CF9E-B88D-645FF13EE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CCDE09-CE59-50B5-DCA0-B2F192EE6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B21BD5-EFD8-9E53-1CAD-51101F15409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C47EAB-6180-7E5C-E833-42F3A45B5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0" y="1928330"/>
            <a:ext cx="7987609" cy="38235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F8635CF-0BDB-7F66-0857-36A000AF02A4}"/>
                  </a:ext>
                </a:extLst>
              </p:cNvPr>
              <p:cNvSpPr/>
              <p:nvPr/>
            </p:nvSpPr>
            <p:spPr>
              <a:xfrm>
                <a:off x="3362632" y="3161352"/>
                <a:ext cx="4041058" cy="53529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b="1" dirty="0">
                    <a:solidFill>
                      <a:schemeClr val="tx1"/>
                    </a:solidFill>
                  </a:rPr>
                  <a:t>عدد التلاميذ الذين يتناولون الموز فقط هو 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𝟑𝟎</m:t>
                    </m:r>
                  </m:oMath>
                </a14:m>
                <a:r>
                  <a:rPr lang="ar-SA" b="1" dirty="0">
                    <a:solidFill>
                      <a:schemeClr val="tx1"/>
                    </a:solidFill>
                  </a:rPr>
                  <a:t> 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F8635CF-0BDB-7F66-0857-36A000AF02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632" y="3161352"/>
                <a:ext cx="4041058" cy="535295"/>
              </a:xfrm>
              <a:prstGeom prst="roundRect">
                <a:avLst/>
              </a:prstGeom>
              <a:blipFill>
                <a:blip r:embed="rId4"/>
                <a:stretch>
                  <a:fillRect t="-14444" b="-244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0D2DB1F1-76AF-6EAC-3398-A9B602942650}"/>
                  </a:ext>
                </a:extLst>
              </p:cNvPr>
              <p:cNvSpPr/>
              <p:nvPr/>
            </p:nvSpPr>
            <p:spPr>
              <a:xfrm>
                <a:off x="3362632" y="4402354"/>
                <a:ext cx="4232817" cy="53529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b="1" dirty="0">
                    <a:solidFill>
                      <a:schemeClr val="tx1"/>
                    </a:solidFill>
                  </a:rPr>
                  <a:t>عدد التلاميذ الذين يتناولون التفاح والبرتقال معا هو 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SA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ar-SA" b="1" dirty="0">
                    <a:solidFill>
                      <a:schemeClr val="tx1"/>
                    </a:solidFill>
                  </a:rPr>
                  <a:t> 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0D2DB1F1-76AF-6EAC-3398-A9B6029426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632" y="4402354"/>
                <a:ext cx="4232817" cy="535295"/>
              </a:xfrm>
              <a:prstGeom prst="roundRect">
                <a:avLst/>
              </a:prstGeom>
              <a:blipFill>
                <a:blip r:embed="rId5"/>
                <a:stretch>
                  <a:fillRect l="-430" t="-14286" b="-2417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llipse 7">
            <a:extLst>
              <a:ext uri="{FF2B5EF4-FFF2-40B4-BE49-F238E27FC236}">
                <a16:creationId xmlns:a16="http://schemas.microsoft.com/office/drawing/2014/main" id="{67FD0F29-6C68-8118-37DA-498861B154EA}"/>
              </a:ext>
            </a:extLst>
          </p:cNvPr>
          <p:cNvSpPr/>
          <p:nvPr/>
        </p:nvSpPr>
        <p:spPr>
          <a:xfrm rot="19430974">
            <a:off x="1819099" y="3624469"/>
            <a:ext cx="453431" cy="5436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02899DC-0C88-A537-EE12-7BD32F462DF9}"/>
              </a:ext>
            </a:extLst>
          </p:cNvPr>
          <p:cNvSpPr/>
          <p:nvPr/>
        </p:nvSpPr>
        <p:spPr>
          <a:xfrm>
            <a:off x="3475703" y="5469414"/>
            <a:ext cx="4232817" cy="535295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عدد التلاميذ الذين يتناولون الفواكه جميعها هو : 6</a:t>
            </a:r>
          </a:p>
        </p:txBody>
      </p:sp>
    </p:spTree>
    <p:extLst>
      <p:ext uri="{BB962C8B-B14F-4D97-AF65-F5344CB8AC3E}">
        <p14:creationId xmlns:p14="http://schemas.microsoft.com/office/powerpoint/2010/main" val="38467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100353-E077-C3EA-4D4C-182145476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629" y="1834046"/>
            <a:ext cx="2981938" cy="41033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D7DCD7-252C-E631-A192-B1A9904AB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335" y="1834046"/>
            <a:ext cx="3012706" cy="407719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14724" y="2079650"/>
            <a:ext cx="2508348" cy="17942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B4EADE-ED78-27D8-71F2-381CB4BEF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62" y="2000151"/>
            <a:ext cx="5971933" cy="391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AF4C6-FB47-5B9F-A945-F3668D0D5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04" y="1895968"/>
            <a:ext cx="7521592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A9EBE1-3D84-B646-A6FF-2881A4FD2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1814341"/>
            <a:ext cx="7736200" cy="469161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8F5EDD5-E528-692D-AF99-677F2F99DD91}"/>
              </a:ext>
            </a:extLst>
          </p:cNvPr>
          <p:cNvSpPr/>
          <p:nvPr/>
        </p:nvSpPr>
        <p:spPr>
          <a:xfrm>
            <a:off x="4119716" y="3346049"/>
            <a:ext cx="3893573" cy="534949"/>
          </a:xfrm>
          <a:custGeom>
            <a:avLst/>
            <a:gdLst>
              <a:gd name="csX0" fmla="*/ 0 w 3893573"/>
              <a:gd name="csY0" fmla="*/ 89160 h 534949"/>
              <a:gd name="csX1" fmla="*/ 89160 w 3893573"/>
              <a:gd name="csY1" fmla="*/ 0 h 534949"/>
              <a:gd name="csX2" fmla="*/ 782674 w 3893573"/>
              <a:gd name="csY2" fmla="*/ 0 h 534949"/>
              <a:gd name="csX3" fmla="*/ 1476188 w 3893573"/>
              <a:gd name="csY3" fmla="*/ 0 h 534949"/>
              <a:gd name="csX4" fmla="*/ 2058244 w 3893573"/>
              <a:gd name="csY4" fmla="*/ 0 h 534949"/>
              <a:gd name="csX5" fmla="*/ 2714605 w 3893573"/>
              <a:gd name="csY5" fmla="*/ 0 h 534949"/>
              <a:gd name="csX6" fmla="*/ 3804413 w 3893573"/>
              <a:gd name="csY6" fmla="*/ 0 h 534949"/>
              <a:gd name="csX7" fmla="*/ 3893573 w 3893573"/>
              <a:gd name="csY7" fmla="*/ 89160 h 534949"/>
              <a:gd name="csX8" fmla="*/ 3893573 w 3893573"/>
              <a:gd name="csY8" fmla="*/ 445789 h 534949"/>
              <a:gd name="csX9" fmla="*/ 3804413 w 3893573"/>
              <a:gd name="csY9" fmla="*/ 534949 h 534949"/>
              <a:gd name="csX10" fmla="*/ 3185204 w 3893573"/>
              <a:gd name="csY10" fmla="*/ 534949 h 534949"/>
              <a:gd name="csX11" fmla="*/ 2640300 w 3893573"/>
              <a:gd name="csY11" fmla="*/ 534949 h 534949"/>
              <a:gd name="csX12" fmla="*/ 1983939 w 3893573"/>
              <a:gd name="csY12" fmla="*/ 534949 h 534949"/>
              <a:gd name="csX13" fmla="*/ 1327578 w 3893573"/>
              <a:gd name="csY13" fmla="*/ 534949 h 534949"/>
              <a:gd name="csX14" fmla="*/ 819826 w 3893573"/>
              <a:gd name="csY14" fmla="*/ 534949 h 534949"/>
              <a:gd name="csX15" fmla="*/ 89160 w 3893573"/>
              <a:gd name="csY15" fmla="*/ 534949 h 534949"/>
              <a:gd name="csX16" fmla="*/ 0 w 3893573"/>
              <a:gd name="csY16" fmla="*/ 445789 h 534949"/>
              <a:gd name="csX17" fmla="*/ 0 w 3893573"/>
              <a:gd name="csY17" fmla="*/ 89160 h 5349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893573" h="534949" fill="none" extrusionOk="0">
                <a:moveTo>
                  <a:pt x="0" y="89160"/>
                </a:moveTo>
                <a:cubicBezTo>
                  <a:pt x="-1081" y="40330"/>
                  <a:pt x="44909" y="-650"/>
                  <a:pt x="89160" y="0"/>
                </a:cubicBezTo>
                <a:cubicBezTo>
                  <a:pt x="424658" y="2421"/>
                  <a:pt x="609526" y="28237"/>
                  <a:pt x="782674" y="0"/>
                </a:cubicBezTo>
                <a:cubicBezTo>
                  <a:pt x="955822" y="-28237"/>
                  <a:pt x="1269730" y="34174"/>
                  <a:pt x="1476188" y="0"/>
                </a:cubicBezTo>
                <a:cubicBezTo>
                  <a:pt x="1682646" y="-34174"/>
                  <a:pt x="1898117" y="-2850"/>
                  <a:pt x="2058244" y="0"/>
                </a:cubicBezTo>
                <a:cubicBezTo>
                  <a:pt x="2218371" y="2850"/>
                  <a:pt x="2561188" y="32466"/>
                  <a:pt x="2714605" y="0"/>
                </a:cubicBezTo>
                <a:cubicBezTo>
                  <a:pt x="2868022" y="-32466"/>
                  <a:pt x="3566406" y="-36562"/>
                  <a:pt x="3804413" y="0"/>
                </a:cubicBezTo>
                <a:cubicBezTo>
                  <a:pt x="3854501" y="7882"/>
                  <a:pt x="3892883" y="41272"/>
                  <a:pt x="3893573" y="89160"/>
                </a:cubicBezTo>
                <a:cubicBezTo>
                  <a:pt x="3894367" y="229955"/>
                  <a:pt x="3889298" y="358421"/>
                  <a:pt x="3893573" y="445789"/>
                </a:cubicBezTo>
                <a:cubicBezTo>
                  <a:pt x="3889633" y="497641"/>
                  <a:pt x="3858594" y="541284"/>
                  <a:pt x="3804413" y="534949"/>
                </a:cubicBezTo>
                <a:cubicBezTo>
                  <a:pt x="3516025" y="505374"/>
                  <a:pt x="3453703" y="533620"/>
                  <a:pt x="3185204" y="534949"/>
                </a:cubicBezTo>
                <a:cubicBezTo>
                  <a:pt x="2916705" y="536278"/>
                  <a:pt x="2851129" y="525185"/>
                  <a:pt x="2640300" y="534949"/>
                </a:cubicBezTo>
                <a:cubicBezTo>
                  <a:pt x="2429471" y="544713"/>
                  <a:pt x="2167828" y="525514"/>
                  <a:pt x="1983939" y="534949"/>
                </a:cubicBezTo>
                <a:cubicBezTo>
                  <a:pt x="1800050" y="544384"/>
                  <a:pt x="1629199" y="514040"/>
                  <a:pt x="1327578" y="534949"/>
                </a:cubicBezTo>
                <a:cubicBezTo>
                  <a:pt x="1025957" y="555858"/>
                  <a:pt x="1056729" y="522267"/>
                  <a:pt x="819826" y="534949"/>
                </a:cubicBezTo>
                <a:cubicBezTo>
                  <a:pt x="582923" y="547631"/>
                  <a:pt x="242991" y="513289"/>
                  <a:pt x="89160" y="534949"/>
                </a:cubicBezTo>
                <a:cubicBezTo>
                  <a:pt x="40415" y="532152"/>
                  <a:pt x="8229" y="496565"/>
                  <a:pt x="0" y="445789"/>
                </a:cubicBezTo>
                <a:cubicBezTo>
                  <a:pt x="13293" y="367976"/>
                  <a:pt x="-2772" y="222554"/>
                  <a:pt x="0" y="89160"/>
                </a:cubicBezTo>
                <a:close/>
              </a:path>
              <a:path w="3893573" h="534949" stroke="0" extrusionOk="0">
                <a:moveTo>
                  <a:pt x="0" y="89160"/>
                </a:moveTo>
                <a:cubicBezTo>
                  <a:pt x="7861" y="32427"/>
                  <a:pt x="41376" y="67"/>
                  <a:pt x="89160" y="0"/>
                </a:cubicBezTo>
                <a:cubicBezTo>
                  <a:pt x="407382" y="-29211"/>
                  <a:pt x="530489" y="-1437"/>
                  <a:pt x="782674" y="0"/>
                </a:cubicBezTo>
                <a:cubicBezTo>
                  <a:pt x="1034859" y="1437"/>
                  <a:pt x="1187790" y="12107"/>
                  <a:pt x="1364730" y="0"/>
                </a:cubicBezTo>
                <a:cubicBezTo>
                  <a:pt x="1541670" y="-12107"/>
                  <a:pt x="1768233" y="20296"/>
                  <a:pt x="2021092" y="0"/>
                </a:cubicBezTo>
                <a:cubicBezTo>
                  <a:pt x="2273951" y="-20296"/>
                  <a:pt x="2412824" y="-9938"/>
                  <a:pt x="2640300" y="0"/>
                </a:cubicBezTo>
                <a:cubicBezTo>
                  <a:pt x="2867776" y="9938"/>
                  <a:pt x="3439966" y="-11157"/>
                  <a:pt x="3804413" y="0"/>
                </a:cubicBezTo>
                <a:cubicBezTo>
                  <a:pt x="3853010" y="-6839"/>
                  <a:pt x="3894446" y="45395"/>
                  <a:pt x="3893573" y="89160"/>
                </a:cubicBezTo>
                <a:cubicBezTo>
                  <a:pt x="3878658" y="256776"/>
                  <a:pt x="3896437" y="322140"/>
                  <a:pt x="3893573" y="445789"/>
                </a:cubicBezTo>
                <a:cubicBezTo>
                  <a:pt x="3894458" y="497695"/>
                  <a:pt x="3853474" y="539196"/>
                  <a:pt x="3804413" y="534949"/>
                </a:cubicBezTo>
                <a:cubicBezTo>
                  <a:pt x="3543111" y="523038"/>
                  <a:pt x="3456749" y="565632"/>
                  <a:pt x="3148052" y="534949"/>
                </a:cubicBezTo>
                <a:cubicBezTo>
                  <a:pt x="2839355" y="504266"/>
                  <a:pt x="2834949" y="549457"/>
                  <a:pt x="2640300" y="534949"/>
                </a:cubicBezTo>
                <a:cubicBezTo>
                  <a:pt x="2445651" y="520441"/>
                  <a:pt x="2299534" y="559477"/>
                  <a:pt x="2132549" y="534949"/>
                </a:cubicBezTo>
                <a:cubicBezTo>
                  <a:pt x="1965564" y="510421"/>
                  <a:pt x="1702066" y="529093"/>
                  <a:pt x="1513340" y="534949"/>
                </a:cubicBezTo>
                <a:cubicBezTo>
                  <a:pt x="1324614" y="540805"/>
                  <a:pt x="1043672" y="529605"/>
                  <a:pt x="856979" y="534949"/>
                </a:cubicBezTo>
                <a:cubicBezTo>
                  <a:pt x="670286" y="540293"/>
                  <a:pt x="382701" y="536599"/>
                  <a:pt x="89160" y="534949"/>
                </a:cubicBezTo>
                <a:cubicBezTo>
                  <a:pt x="40288" y="536477"/>
                  <a:pt x="2055" y="499614"/>
                  <a:pt x="0" y="445789"/>
                </a:cubicBezTo>
                <a:cubicBezTo>
                  <a:pt x="1649" y="338791"/>
                  <a:pt x="-14431" y="166913"/>
                  <a:pt x="0" y="89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التلاميذ المنخرطين في نادي القراءة فقط هو : 10</a:t>
            </a:r>
            <a:endParaRPr kumimoji="0" lang="fr-MA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31638900-1A2B-7A7D-223D-2E6D799D9313}"/>
              </a:ext>
            </a:extLst>
          </p:cNvPr>
          <p:cNvSpPr/>
          <p:nvPr/>
        </p:nvSpPr>
        <p:spPr>
          <a:xfrm>
            <a:off x="4234521" y="4642193"/>
            <a:ext cx="3672000" cy="534949"/>
          </a:xfrm>
          <a:custGeom>
            <a:avLst/>
            <a:gdLst>
              <a:gd name="csX0" fmla="*/ 0 w 3672000"/>
              <a:gd name="csY0" fmla="*/ 89160 h 534949"/>
              <a:gd name="csX1" fmla="*/ 89160 w 3672000"/>
              <a:gd name="csY1" fmla="*/ 0 h 534949"/>
              <a:gd name="csX2" fmla="*/ 822833 w 3672000"/>
              <a:gd name="csY2" fmla="*/ 0 h 534949"/>
              <a:gd name="csX3" fmla="*/ 1591442 w 3672000"/>
              <a:gd name="csY3" fmla="*/ 0 h 534949"/>
              <a:gd name="csX4" fmla="*/ 2360052 w 3672000"/>
              <a:gd name="csY4" fmla="*/ 0 h 534949"/>
              <a:gd name="csX5" fmla="*/ 3582840 w 3672000"/>
              <a:gd name="csY5" fmla="*/ 0 h 534949"/>
              <a:gd name="csX6" fmla="*/ 3672000 w 3672000"/>
              <a:gd name="csY6" fmla="*/ 89160 h 534949"/>
              <a:gd name="csX7" fmla="*/ 3672000 w 3672000"/>
              <a:gd name="csY7" fmla="*/ 445789 h 534949"/>
              <a:gd name="csX8" fmla="*/ 3582840 w 3672000"/>
              <a:gd name="csY8" fmla="*/ 534949 h 534949"/>
              <a:gd name="csX9" fmla="*/ 2814230 w 3672000"/>
              <a:gd name="csY9" fmla="*/ 534949 h 534949"/>
              <a:gd name="csX10" fmla="*/ 2045621 w 3672000"/>
              <a:gd name="csY10" fmla="*/ 534949 h 534949"/>
              <a:gd name="csX11" fmla="*/ 1381822 w 3672000"/>
              <a:gd name="csY11" fmla="*/ 534949 h 534949"/>
              <a:gd name="csX12" fmla="*/ 752959 w 3672000"/>
              <a:gd name="csY12" fmla="*/ 534949 h 534949"/>
              <a:gd name="csX13" fmla="*/ 89160 w 3672000"/>
              <a:gd name="csY13" fmla="*/ 534949 h 534949"/>
              <a:gd name="csX14" fmla="*/ 0 w 3672000"/>
              <a:gd name="csY14" fmla="*/ 445789 h 534949"/>
              <a:gd name="csX15" fmla="*/ 0 w 3672000"/>
              <a:gd name="csY15" fmla="*/ 89160 h 5349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672000" h="534949" fill="none" extrusionOk="0">
                <a:moveTo>
                  <a:pt x="0" y="89160"/>
                </a:moveTo>
                <a:cubicBezTo>
                  <a:pt x="4248" y="42728"/>
                  <a:pt x="43000" y="-7776"/>
                  <a:pt x="89160" y="0"/>
                </a:cubicBezTo>
                <a:cubicBezTo>
                  <a:pt x="383203" y="-2890"/>
                  <a:pt x="545497" y="-13119"/>
                  <a:pt x="822833" y="0"/>
                </a:cubicBezTo>
                <a:cubicBezTo>
                  <a:pt x="1100169" y="13119"/>
                  <a:pt x="1305446" y="-5800"/>
                  <a:pt x="1591442" y="0"/>
                </a:cubicBezTo>
                <a:cubicBezTo>
                  <a:pt x="1877438" y="5800"/>
                  <a:pt x="1979194" y="-12309"/>
                  <a:pt x="2360052" y="0"/>
                </a:cubicBezTo>
                <a:cubicBezTo>
                  <a:pt x="2740910" y="12309"/>
                  <a:pt x="3204695" y="38569"/>
                  <a:pt x="3582840" y="0"/>
                </a:cubicBezTo>
                <a:cubicBezTo>
                  <a:pt x="3634329" y="-1365"/>
                  <a:pt x="3668716" y="36485"/>
                  <a:pt x="3672000" y="89160"/>
                </a:cubicBezTo>
                <a:cubicBezTo>
                  <a:pt x="3688869" y="216903"/>
                  <a:pt x="3686552" y="291300"/>
                  <a:pt x="3672000" y="445789"/>
                </a:cubicBezTo>
                <a:cubicBezTo>
                  <a:pt x="3676095" y="498198"/>
                  <a:pt x="3639145" y="528610"/>
                  <a:pt x="3582840" y="534949"/>
                </a:cubicBezTo>
                <a:cubicBezTo>
                  <a:pt x="3418384" y="552160"/>
                  <a:pt x="3176959" y="564768"/>
                  <a:pt x="2814230" y="534949"/>
                </a:cubicBezTo>
                <a:cubicBezTo>
                  <a:pt x="2451501" y="505131"/>
                  <a:pt x="2410240" y="516153"/>
                  <a:pt x="2045621" y="534949"/>
                </a:cubicBezTo>
                <a:cubicBezTo>
                  <a:pt x="1681002" y="553745"/>
                  <a:pt x="1709401" y="515586"/>
                  <a:pt x="1381822" y="534949"/>
                </a:cubicBezTo>
                <a:cubicBezTo>
                  <a:pt x="1054243" y="554312"/>
                  <a:pt x="1000579" y="535286"/>
                  <a:pt x="752959" y="534949"/>
                </a:cubicBezTo>
                <a:cubicBezTo>
                  <a:pt x="505339" y="534612"/>
                  <a:pt x="286088" y="562394"/>
                  <a:pt x="89160" y="534949"/>
                </a:cubicBezTo>
                <a:cubicBezTo>
                  <a:pt x="42348" y="545548"/>
                  <a:pt x="11769" y="493958"/>
                  <a:pt x="0" y="445789"/>
                </a:cubicBezTo>
                <a:cubicBezTo>
                  <a:pt x="-2106" y="348636"/>
                  <a:pt x="11682" y="242190"/>
                  <a:pt x="0" y="89160"/>
                </a:cubicBezTo>
                <a:close/>
              </a:path>
              <a:path w="3672000" h="534949" stroke="0" extrusionOk="0">
                <a:moveTo>
                  <a:pt x="0" y="89160"/>
                </a:moveTo>
                <a:cubicBezTo>
                  <a:pt x="7861" y="32427"/>
                  <a:pt x="41376" y="67"/>
                  <a:pt x="89160" y="0"/>
                </a:cubicBezTo>
                <a:cubicBezTo>
                  <a:pt x="295435" y="-17500"/>
                  <a:pt x="508947" y="32847"/>
                  <a:pt x="857770" y="0"/>
                </a:cubicBezTo>
                <a:cubicBezTo>
                  <a:pt x="1206593" y="-32847"/>
                  <a:pt x="1295036" y="22688"/>
                  <a:pt x="1521569" y="0"/>
                </a:cubicBezTo>
                <a:cubicBezTo>
                  <a:pt x="1748102" y="-22688"/>
                  <a:pt x="2090830" y="19550"/>
                  <a:pt x="2255242" y="0"/>
                </a:cubicBezTo>
                <a:cubicBezTo>
                  <a:pt x="2419654" y="-19550"/>
                  <a:pt x="2764460" y="-24350"/>
                  <a:pt x="2953978" y="0"/>
                </a:cubicBezTo>
                <a:cubicBezTo>
                  <a:pt x="3143496" y="24350"/>
                  <a:pt x="3355710" y="28487"/>
                  <a:pt x="3582840" y="0"/>
                </a:cubicBezTo>
                <a:cubicBezTo>
                  <a:pt x="3631437" y="-6839"/>
                  <a:pt x="3672873" y="45395"/>
                  <a:pt x="3672000" y="89160"/>
                </a:cubicBezTo>
                <a:cubicBezTo>
                  <a:pt x="3657085" y="256776"/>
                  <a:pt x="3674864" y="322140"/>
                  <a:pt x="3672000" y="445789"/>
                </a:cubicBezTo>
                <a:cubicBezTo>
                  <a:pt x="3672885" y="497695"/>
                  <a:pt x="3631901" y="539196"/>
                  <a:pt x="3582840" y="534949"/>
                </a:cubicBezTo>
                <a:cubicBezTo>
                  <a:pt x="3378185" y="564274"/>
                  <a:pt x="3076936" y="540712"/>
                  <a:pt x="2849167" y="534949"/>
                </a:cubicBezTo>
                <a:cubicBezTo>
                  <a:pt x="2621398" y="529186"/>
                  <a:pt x="2424527" y="530556"/>
                  <a:pt x="2255242" y="534949"/>
                </a:cubicBezTo>
                <a:cubicBezTo>
                  <a:pt x="2085958" y="539342"/>
                  <a:pt x="1841813" y="508085"/>
                  <a:pt x="1661316" y="534949"/>
                </a:cubicBezTo>
                <a:cubicBezTo>
                  <a:pt x="1480819" y="561813"/>
                  <a:pt x="1183702" y="561210"/>
                  <a:pt x="962580" y="534949"/>
                </a:cubicBezTo>
                <a:cubicBezTo>
                  <a:pt x="741458" y="508688"/>
                  <a:pt x="458452" y="572163"/>
                  <a:pt x="89160" y="534949"/>
                </a:cubicBezTo>
                <a:cubicBezTo>
                  <a:pt x="40270" y="536040"/>
                  <a:pt x="11800" y="492114"/>
                  <a:pt x="0" y="445789"/>
                </a:cubicBezTo>
                <a:cubicBezTo>
                  <a:pt x="-11290" y="364506"/>
                  <a:pt x="-8437" y="179922"/>
                  <a:pt x="0" y="89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التلاميذ المنخرطين في نادي الرسم التشكيلي وغير منخرطين في نادي الموسيقى هو : </a:t>
            </a:r>
            <a:r>
              <a:rPr kumimoji="0" lang="ar-SA" sz="15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ar-MA" sz="15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تلميذا.</a:t>
            </a:r>
            <a:endParaRPr kumimoji="0" lang="fr-MA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3D2B6E-A388-C225-F2B6-667832E10EA1}"/>
              </a:ext>
            </a:extLst>
          </p:cNvPr>
          <p:cNvSpPr/>
          <p:nvPr/>
        </p:nvSpPr>
        <p:spPr>
          <a:xfrm>
            <a:off x="3658457" y="5733116"/>
            <a:ext cx="4248064" cy="534949"/>
          </a:xfrm>
          <a:custGeom>
            <a:avLst/>
            <a:gdLst>
              <a:gd name="csX0" fmla="*/ 0 w 4248064"/>
              <a:gd name="csY0" fmla="*/ 89160 h 534949"/>
              <a:gd name="csX1" fmla="*/ 89160 w 4248064"/>
              <a:gd name="csY1" fmla="*/ 0 h 534949"/>
              <a:gd name="csX2" fmla="*/ 848846 w 4248064"/>
              <a:gd name="csY2" fmla="*/ 0 h 534949"/>
              <a:gd name="csX3" fmla="*/ 1608531 w 4248064"/>
              <a:gd name="csY3" fmla="*/ 0 h 534949"/>
              <a:gd name="csX4" fmla="*/ 2246124 w 4248064"/>
              <a:gd name="csY4" fmla="*/ 0 h 534949"/>
              <a:gd name="csX5" fmla="*/ 2965112 w 4248064"/>
              <a:gd name="csY5" fmla="*/ 0 h 534949"/>
              <a:gd name="csX6" fmla="*/ 4158904 w 4248064"/>
              <a:gd name="csY6" fmla="*/ 0 h 534949"/>
              <a:gd name="csX7" fmla="*/ 4248064 w 4248064"/>
              <a:gd name="csY7" fmla="*/ 89160 h 534949"/>
              <a:gd name="csX8" fmla="*/ 4248064 w 4248064"/>
              <a:gd name="csY8" fmla="*/ 445789 h 534949"/>
              <a:gd name="csX9" fmla="*/ 4158904 w 4248064"/>
              <a:gd name="csY9" fmla="*/ 534949 h 534949"/>
              <a:gd name="csX10" fmla="*/ 3480613 w 4248064"/>
              <a:gd name="csY10" fmla="*/ 534949 h 534949"/>
              <a:gd name="csX11" fmla="*/ 2883718 w 4248064"/>
              <a:gd name="csY11" fmla="*/ 534949 h 534949"/>
              <a:gd name="csX12" fmla="*/ 2164729 w 4248064"/>
              <a:gd name="csY12" fmla="*/ 534949 h 534949"/>
              <a:gd name="csX13" fmla="*/ 1445741 w 4248064"/>
              <a:gd name="csY13" fmla="*/ 534949 h 534949"/>
              <a:gd name="csX14" fmla="*/ 889543 w 4248064"/>
              <a:gd name="csY14" fmla="*/ 534949 h 534949"/>
              <a:gd name="csX15" fmla="*/ 89160 w 4248064"/>
              <a:gd name="csY15" fmla="*/ 534949 h 534949"/>
              <a:gd name="csX16" fmla="*/ 0 w 4248064"/>
              <a:gd name="csY16" fmla="*/ 445789 h 534949"/>
              <a:gd name="csX17" fmla="*/ 0 w 4248064"/>
              <a:gd name="csY17" fmla="*/ 89160 h 5349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248064" h="534949" fill="none" extrusionOk="0">
                <a:moveTo>
                  <a:pt x="0" y="89160"/>
                </a:moveTo>
                <a:cubicBezTo>
                  <a:pt x="-1081" y="40330"/>
                  <a:pt x="44909" y="-650"/>
                  <a:pt x="89160" y="0"/>
                </a:cubicBezTo>
                <a:cubicBezTo>
                  <a:pt x="370167" y="-36483"/>
                  <a:pt x="495713" y="34982"/>
                  <a:pt x="848846" y="0"/>
                </a:cubicBezTo>
                <a:cubicBezTo>
                  <a:pt x="1201979" y="-34982"/>
                  <a:pt x="1275185" y="-30728"/>
                  <a:pt x="1608531" y="0"/>
                </a:cubicBezTo>
                <a:cubicBezTo>
                  <a:pt x="1941878" y="30728"/>
                  <a:pt x="1947769" y="-26839"/>
                  <a:pt x="2246124" y="0"/>
                </a:cubicBezTo>
                <a:cubicBezTo>
                  <a:pt x="2544479" y="26839"/>
                  <a:pt x="2606326" y="16085"/>
                  <a:pt x="2965112" y="0"/>
                </a:cubicBezTo>
                <a:cubicBezTo>
                  <a:pt x="3323898" y="-16085"/>
                  <a:pt x="3860534" y="11778"/>
                  <a:pt x="4158904" y="0"/>
                </a:cubicBezTo>
                <a:cubicBezTo>
                  <a:pt x="4208992" y="7882"/>
                  <a:pt x="4247374" y="41272"/>
                  <a:pt x="4248064" y="89160"/>
                </a:cubicBezTo>
                <a:cubicBezTo>
                  <a:pt x="4248858" y="229955"/>
                  <a:pt x="4243789" y="358421"/>
                  <a:pt x="4248064" y="445789"/>
                </a:cubicBezTo>
                <a:cubicBezTo>
                  <a:pt x="4244124" y="497641"/>
                  <a:pt x="4213085" y="541284"/>
                  <a:pt x="4158904" y="534949"/>
                </a:cubicBezTo>
                <a:cubicBezTo>
                  <a:pt x="3978231" y="536240"/>
                  <a:pt x="3692049" y="552376"/>
                  <a:pt x="3480613" y="534949"/>
                </a:cubicBezTo>
                <a:cubicBezTo>
                  <a:pt x="3269177" y="517522"/>
                  <a:pt x="3156169" y="532626"/>
                  <a:pt x="2883718" y="534949"/>
                </a:cubicBezTo>
                <a:cubicBezTo>
                  <a:pt x="2611268" y="537272"/>
                  <a:pt x="2386879" y="542368"/>
                  <a:pt x="2164729" y="534949"/>
                </a:cubicBezTo>
                <a:cubicBezTo>
                  <a:pt x="1942579" y="527530"/>
                  <a:pt x="1660941" y="501206"/>
                  <a:pt x="1445741" y="534949"/>
                </a:cubicBezTo>
                <a:cubicBezTo>
                  <a:pt x="1230541" y="568692"/>
                  <a:pt x="1123574" y="546878"/>
                  <a:pt x="889543" y="534949"/>
                </a:cubicBezTo>
                <a:cubicBezTo>
                  <a:pt x="655512" y="523020"/>
                  <a:pt x="393003" y="570972"/>
                  <a:pt x="89160" y="534949"/>
                </a:cubicBezTo>
                <a:cubicBezTo>
                  <a:pt x="40415" y="532152"/>
                  <a:pt x="8229" y="496565"/>
                  <a:pt x="0" y="445789"/>
                </a:cubicBezTo>
                <a:cubicBezTo>
                  <a:pt x="13293" y="367976"/>
                  <a:pt x="-2772" y="222554"/>
                  <a:pt x="0" y="89160"/>
                </a:cubicBezTo>
                <a:close/>
              </a:path>
              <a:path w="4248064" h="534949" stroke="0" extrusionOk="0">
                <a:moveTo>
                  <a:pt x="0" y="89160"/>
                </a:moveTo>
                <a:cubicBezTo>
                  <a:pt x="7861" y="32427"/>
                  <a:pt x="41376" y="67"/>
                  <a:pt x="89160" y="0"/>
                </a:cubicBezTo>
                <a:cubicBezTo>
                  <a:pt x="273773" y="18496"/>
                  <a:pt x="633374" y="-36681"/>
                  <a:pt x="848846" y="0"/>
                </a:cubicBezTo>
                <a:cubicBezTo>
                  <a:pt x="1064318" y="36681"/>
                  <a:pt x="1187632" y="-10715"/>
                  <a:pt x="1486439" y="0"/>
                </a:cubicBezTo>
                <a:cubicBezTo>
                  <a:pt x="1785246" y="10715"/>
                  <a:pt x="1966825" y="11802"/>
                  <a:pt x="2205427" y="0"/>
                </a:cubicBezTo>
                <a:cubicBezTo>
                  <a:pt x="2444029" y="-11802"/>
                  <a:pt x="2573005" y="3277"/>
                  <a:pt x="2883718" y="0"/>
                </a:cubicBezTo>
                <a:cubicBezTo>
                  <a:pt x="3194431" y="-3277"/>
                  <a:pt x="3766538" y="47550"/>
                  <a:pt x="4158904" y="0"/>
                </a:cubicBezTo>
                <a:cubicBezTo>
                  <a:pt x="4207501" y="-6839"/>
                  <a:pt x="4248937" y="45395"/>
                  <a:pt x="4248064" y="89160"/>
                </a:cubicBezTo>
                <a:cubicBezTo>
                  <a:pt x="4233149" y="256776"/>
                  <a:pt x="4250928" y="322140"/>
                  <a:pt x="4248064" y="445789"/>
                </a:cubicBezTo>
                <a:cubicBezTo>
                  <a:pt x="4248949" y="497695"/>
                  <a:pt x="4207965" y="539196"/>
                  <a:pt x="4158904" y="534949"/>
                </a:cubicBezTo>
                <a:cubicBezTo>
                  <a:pt x="3830733" y="517787"/>
                  <a:pt x="3679959" y="510859"/>
                  <a:pt x="3439916" y="534949"/>
                </a:cubicBezTo>
                <a:cubicBezTo>
                  <a:pt x="3199873" y="559039"/>
                  <a:pt x="3148164" y="543289"/>
                  <a:pt x="2883718" y="534949"/>
                </a:cubicBezTo>
                <a:cubicBezTo>
                  <a:pt x="2619272" y="526609"/>
                  <a:pt x="2513067" y="508490"/>
                  <a:pt x="2327519" y="534949"/>
                </a:cubicBezTo>
                <a:cubicBezTo>
                  <a:pt x="2141971" y="561408"/>
                  <a:pt x="1838411" y="503964"/>
                  <a:pt x="1649229" y="534949"/>
                </a:cubicBezTo>
                <a:cubicBezTo>
                  <a:pt x="1460047" y="565935"/>
                  <a:pt x="1237641" y="562796"/>
                  <a:pt x="930240" y="534949"/>
                </a:cubicBezTo>
                <a:cubicBezTo>
                  <a:pt x="622839" y="507102"/>
                  <a:pt x="303794" y="564130"/>
                  <a:pt x="89160" y="534949"/>
                </a:cubicBezTo>
                <a:cubicBezTo>
                  <a:pt x="40288" y="536477"/>
                  <a:pt x="2055" y="499614"/>
                  <a:pt x="0" y="445789"/>
                </a:cubicBezTo>
                <a:cubicBezTo>
                  <a:pt x="1649" y="338791"/>
                  <a:pt x="-14431" y="166913"/>
                  <a:pt x="0" y="89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التلاميذ المنخرطين في الأندية الثلاثة هو : 5 تلاميذ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F054E56-09BC-CC03-C854-F3BAF22BF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3673" y="1639630"/>
            <a:ext cx="3546697" cy="479986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217601" y="3988038"/>
            <a:ext cx="2998839" cy="20993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8D3F1C-B17A-B8E0-127F-D9C9F2B14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61" y="1779306"/>
            <a:ext cx="7611533" cy="4802010"/>
          </a:xfrm>
          <a:prstGeom prst="rect">
            <a:avLst/>
          </a:prstGeom>
        </p:spPr>
      </p:pic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FF2B6756-962F-FACA-48B0-9958BCBA5F72}"/>
              </a:ext>
            </a:extLst>
          </p:cNvPr>
          <p:cNvSpPr/>
          <p:nvPr/>
        </p:nvSpPr>
        <p:spPr>
          <a:xfrm>
            <a:off x="4074023" y="2994056"/>
            <a:ext cx="3672000" cy="534949"/>
          </a:xfrm>
          <a:custGeom>
            <a:avLst/>
            <a:gdLst>
              <a:gd name="csX0" fmla="*/ 0 w 3672000"/>
              <a:gd name="csY0" fmla="*/ 89160 h 534949"/>
              <a:gd name="csX1" fmla="*/ 89160 w 3672000"/>
              <a:gd name="csY1" fmla="*/ 0 h 534949"/>
              <a:gd name="csX2" fmla="*/ 822833 w 3672000"/>
              <a:gd name="csY2" fmla="*/ 0 h 534949"/>
              <a:gd name="csX3" fmla="*/ 1591442 w 3672000"/>
              <a:gd name="csY3" fmla="*/ 0 h 534949"/>
              <a:gd name="csX4" fmla="*/ 2360052 w 3672000"/>
              <a:gd name="csY4" fmla="*/ 0 h 534949"/>
              <a:gd name="csX5" fmla="*/ 3582840 w 3672000"/>
              <a:gd name="csY5" fmla="*/ 0 h 534949"/>
              <a:gd name="csX6" fmla="*/ 3672000 w 3672000"/>
              <a:gd name="csY6" fmla="*/ 89160 h 534949"/>
              <a:gd name="csX7" fmla="*/ 3672000 w 3672000"/>
              <a:gd name="csY7" fmla="*/ 445789 h 534949"/>
              <a:gd name="csX8" fmla="*/ 3582840 w 3672000"/>
              <a:gd name="csY8" fmla="*/ 534949 h 534949"/>
              <a:gd name="csX9" fmla="*/ 2814230 w 3672000"/>
              <a:gd name="csY9" fmla="*/ 534949 h 534949"/>
              <a:gd name="csX10" fmla="*/ 2045621 w 3672000"/>
              <a:gd name="csY10" fmla="*/ 534949 h 534949"/>
              <a:gd name="csX11" fmla="*/ 1381822 w 3672000"/>
              <a:gd name="csY11" fmla="*/ 534949 h 534949"/>
              <a:gd name="csX12" fmla="*/ 752959 w 3672000"/>
              <a:gd name="csY12" fmla="*/ 534949 h 534949"/>
              <a:gd name="csX13" fmla="*/ 89160 w 3672000"/>
              <a:gd name="csY13" fmla="*/ 534949 h 534949"/>
              <a:gd name="csX14" fmla="*/ 0 w 3672000"/>
              <a:gd name="csY14" fmla="*/ 445789 h 534949"/>
              <a:gd name="csX15" fmla="*/ 0 w 3672000"/>
              <a:gd name="csY15" fmla="*/ 89160 h 5349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672000" h="534949" fill="none" extrusionOk="0">
                <a:moveTo>
                  <a:pt x="0" y="89160"/>
                </a:moveTo>
                <a:cubicBezTo>
                  <a:pt x="4248" y="42728"/>
                  <a:pt x="43000" y="-7776"/>
                  <a:pt x="89160" y="0"/>
                </a:cubicBezTo>
                <a:cubicBezTo>
                  <a:pt x="383203" y="-2890"/>
                  <a:pt x="545497" y="-13119"/>
                  <a:pt x="822833" y="0"/>
                </a:cubicBezTo>
                <a:cubicBezTo>
                  <a:pt x="1100169" y="13119"/>
                  <a:pt x="1305446" y="-5800"/>
                  <a:pt x="1591442" y="0"/>
                </a:cubicBezTo>
                <a:cubicBezTo>
                  <a:pt x="1877438" y="5800"/>
                  <a:pt x="1979194" y="-12309"/>
                  <a:pt x="2360052" y="0"/>
                </a:cubicBezTo>
                <a:cubicBezTo>
                  <a:pt x="2740910" y="12309"/>
                  <a:pt x="3204695" y="38569"/>
                  <a:pt x="3582840" y="0"/>
                </a:cubicBezTo>
                <a:cubicBezTo>
                  <a:pt x="3634329" y="-1365"/>
                  <a:pt x="3668716" y="36485"/>
                  <a:pt x="3672000" y="89160"/>
                </a:cubicBezTo>
                <a:cubicBezTo>
                  <a:pt x="3688869" y="216903"/>
                  <a:pt x="3686552" y="291300"/>
                  <a:pt x="3672000" y="445789"/>
                </a:cubicBezTo>
                <a:cubicBezTo>
                  <a:pt x="3676095" y="498198"/>
                  <a:pt x="3639145" y="528610"/>
                  <a:pt x="3582840" y="534949"/>
                </a:cubicBezTo>
                <a:cubicBezTo>
                  <a:pt x="3418384" y="552160"/>
                  <a:pt x="3176959" y="564768"/>
                  <a:pt x="2814230" y="534949"/>
                </a:cubicBezTo>
                <a:cubicBezTo>
                  <a:pt x="2451501" y="505131"/>
                  <a:pt x="2410240" y="516153"/>
                  <a:pt x="2045621" y="534949"/>
                </a:cubicBezTo>
                <a:cubicBezTo>
                  <a:pt x="1681002" y="553745"/>
                  <a:pt x="1709401" y="515586"/>
                  <a:pt x="1381822" y="534949"/>
                </a:cubicBezTo>
                <a:cubicBezTo>
                  <a:pt x="1054243" y="554312"/>
                  <a:pt x="1000579" y="535286"/>
                  <a:pt x="752959" y="534949"/>
                </a:cubicBezTo>
                <a:cubicBezTo>
                  <a:pt x="505339" y="534612"/>
                  <a:pt x="286088" y="562394"/>
                  <a:pt x="89160" y="534949"/>
                </a:cubicBezTo>
                <a:cubicBezTo>
                  <a:pt x="42348" y="545548"/>
                  <a:pt x="11769" y="493958"/>
                  <a:pt x="0" y="445789"/>
                </a:cubicBezTo>
                <a:cubicBezTo>
                  <a:pt x="-2106" y="348636"/>
                  <a:pt x="11682" y="242190"/>
                  <a:pt x="0" y="89160"/>
                </a:cubicBezTo>
                <a:close/>
              </a:path>
              <a:path w="3672000" h="534949" stroke="0" extrusionOk="0">
                <a:moveTo>
                  <a:pt x="0" y="89160"/>
                </a:moveTo>
                <a:cubicBezTo>
                  <a:pt x="7861" y="32427"/>
                  <a:pt x="41376" y="67"/>
                  <a:pt x="89160" y="0"/>
                </a:cubicBezTo>
                <a:cubicBezTo>
                  <a:pt x="295435" y="-17500"/>
                  <a:pt x="508947" y="32847"/>
                  <a:pt x="857770" y="0"/>
                </a:cubicBezTo>
                <a:cubicBezTo>
                  <a:pt x="1206593" y="-32847"/>
                  <a:pt x="1295036" y="22688"/>
                  <a:pt x="1521569" y="0"/>
                </a:cubicBezTo>
                <a:cubicBezTo>
                  <a:pt x="1748102" y="-22688"/>
                  <a:pt x="2090830" y="19550"/>
                  <a:pt x="2255242" y="0"/>
                </a:cubicBezTo>
                <a:cubicBezTo>
                  <a:pt x="2419654" y="-19550"/>
                  <a:pt x="2764460" y="-24350"/>
                  <a:pt x="2953978" y="0"/>
                </a:cubicBezTo>
                <a:cubicBezTo>
                  <a:pt x="3143496" y="24350"/>
                  <a:pt x="3355710" y="28487"/>
                  <a:pt x="3582840" y="0"/>
                </a:cubicBezTo>
                <a:cubicBezTo>
                  <a:pt x="3631437" y="-6839"/>
                  <a:pt x="3672873" y="45395"/>
                  <a:pt x="3672000" y="89160"/>
                </a:cubicBezTo>
                <a:cubicBezTo>
                  <a:pt x="3657085" y="256776"/>
                  <a:pt x="3674864" y="322140"/>
                  <a:pt x="3672000" y="445789"/>
                </a:cubicBezTo>
                <a:cubicBezTo>
                  <a:pt x="3672885" y="497695"/>
                  <a:pt x="3631901" y="539196"/>
                  <a:pt x="3582840" y="534949"/>
                </a:cubicBezTo>
                <a:cubicBezTo>
                  <a:pt x="3378185" y="564274"/>
                  <a:pt x="3076936" y="540712"/>
                  <a:pt x="2849167" y="534949"/>
                </a:cubicBezTo>
                <a:cubicBezTo>
                  <a:pt x="2621398" y="529186"/>
                  <a:pt x="2424527" y="530556"/>
                  <a:pt x="2255242" y="534949"/>
                </a:cubicBezTo>
                <a:cubicBezTo>
                  <a:pt x="2085958" y="539342"/>
                  <a:pt x="1841813" y="508085"/>
                  <a:pt x="1661316" y="534949"/>
                </a:cubicBezTo>
                <a:cubicBezTo>
                  <a:pt x="1480819" y="561813"/>
                  <a:pt x="1183702" y="561210"/>
                  <a:pt x="962580" y="534949"/>
                </a:cubicBezTo>
                <a:cubicBezTo>
                  <a:pt x="741458" y="508688"/>
                  <a:pt x="458452" y="572163"/>
                  <a:pt x="89160" y="534949"/>
                </a:cubicBezTo>
                <a:cubicBezTo>
                  <a:pt x="40270" y="536040"/>
                  <a:pt x="11800" y="492114"/>
                  <a:pt x="0" y="445789"/>
                </a:cubicBezTo>
                <a:cubicBezTo>
                  <a:pt x="-11290" y="364506"/>
                  <a:pt x="-8437" y="179922"/>
                  <a:pt x="0" y="89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الأطفال الذين يمارسون رياضة الجري فقط: 10 تلاميذ</a:t>
            </a:r>
            <a:endParaRPr kumimoji="0" lang="fr-MA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BCA747-5F76-F3E4-34B6-07029377AA7C}"/>
              </a:ext>
            </a:extLst>
          </p:cNvPr>
          <p:cNvSpPr/>
          <p:nvPr/>
        </p:nvSpPr>
        <p:spPr>
          <a:xfrm>
            <a:off x="3930007" y="4403323"/>
            <a:ext cx="3816016" cy="534949"/>
          </a:xfrm>
          <a:custGeom>
            <a:avLst/>
            <a:gdLst>
              <a:gd name="csX0" fmla="*/ 0 w 3816016"/>
              <a:gd name="csY0" fmla="*/ 89160 h 534949"/>
              <a:gd name="csX1" fmla="*/ 89160 w 3816016"/>
              <a:gd name="csY1" fmla="*/ 0 h 534949"/>
              <a:gd name="csX2" fmla="*/ 768197 w 3816016"/>
              <a:gd name="csY2" fmla="*/ 0 h 534949"/>
              <a:gd name="csX3" fmla="*/ 1447233 w 3816016"/>
              <a:gd name="csY3" fmla="*/ 0 h 534949"/>
              <a:gd name="csX4" fmla="*/ 2017139 w 3816016"/>
              <a:gd name="csY4" fmla="*/ 0 h 534949"/>
              <a:gd name="csX5" fmla="*/ 2659799 w 3816016"/>
              <a:gd name="csY5" fmla="*/ 0 h 534949"/>
              <a:gd name="csX6" fmla="*/ 3726856 w 3816016"/>
              <a:gd name="csY6" fmla="*/ 0 h 534949"/>
              <a:gd name="csX7" fmla="*/ 3816016 w 3816016"/>
              <a:gd name="csY7" fmla="*/ 89160 h 534949"/>
              <a:gd name="csX8" fmla="*/ 3816016 w 3816016"/>
              <a:gd name="csY8" fmla="*/ 445789 h 534949"/>
              <a:gd name="csX9" fmla="*/ 3726856 w 3816016"/>
              <a:gd name="csY9" fmla="*/ 534949 h 534949"/>
              <a:gd name="csX10" fmla="*/ 3120573 w 3816016"/>
              <a:gd name="csY10" fmla="*/ 534949 h 534949"/>
              <a:gd name="csX11" fmla="*/ 2587045 w 3816016"/>
              <a:gd name="csY11" fmla="*/ 534949 h 534949"/>
              <a:gd name="csX12" fmla="*/ 1944385 w 3816016"/>
              <a:gd name="csY12" fmla="*/ 534949 h 534949"/>
              <a:gd name="csX13" fmla="*/ 1301725 w 3816016"/>
              <a:gd name="csY13" fmla="*/ 534949 h 534949"/>
              <a:gd name="csX14" fmla="*/ 804574 w 3816016"/>
              <a:gd name="csY14" fmla="*/ 534949 h 534949"/>
              <a:gd name="csX15" fmla="*/ 89160 w 3816016"/>
              <a:gd name="csY15" fmla="*/ 534949 h 534949"/>
              <a:gd name="csX16" fmla="*/ 0 w 3816016"/>
              <a:gd name="csY16" fmla="*/ 445789 h 534949"/>
              <a:gd name="csX17" fmla="*/ 0 w 3816016"/>
              <a:gd name="csY17" fmla="*/ 89160 h 5349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816016" h="534949" fill="none" extrusionOk="0">
                <a:moveTo>
                  <a:pt x="0" y="89160"/>
                </a:moveTo>
                <a:cubicBezTo>
                  <a:pt x="-1081" y="40330"/>
                  <a:pt x="44909" y="-650"/>
                  <a:pt x="89160" y="0"/>
                </a:cubicBezTo>
                <a:cubicBezTo>
                  <a:pt x="289397" y="-11141"/>
                  <a:pt x="605180" y="21355"/>
                  <a:pt x="768197" y="0"/>
                </a:cubicBezTo>
                <a:cubicBezTo>
                  <a:pt x="931214" y="-21355"/>
                  <a:pt x="1137511" y="13985"/>
                  <a:pt x="1447233" y="0"/>
                </a:cubicBezTo>
                <a:cubicBezTo>
                  <a:pt x="1756955" y="-13985"/>
                  <a:pt x="1814683" y="-1098"/>
                  <a:pt x="2017139" y="0"/>
                </a:cubicBezTo>
                <a:cubicBezTo>
                  <a:pt x="2219595" y="1098"/>
                  <a:pt x="2373131" y="13062"/>
                  <a:pt x="2659799" y="0"/>
                </a:cubicBezTo>
                <a:cubicBezTo>
                  <a:pt x="2946467" y="-13062"/>
                  <a:pt x="3269947" y="14735"/>
                  <a:pt x="3726856" y="0"/>
                </a:cubicBezTo>
                <a:cubicBezTo>
                  <a:pt x="3776944" y="7882"/>
                  <a:pt x="3815326" y="41272"/>
                  <a:pt x="3816016" y="89160"/>
                </a:cubicBezTo>
                <a:cubicBezTo>
                  <a:pt x="3816810" y="229955"/>
                  <a:pt x="3811741" y="358421"/>
                  <a:pt x="3816016" y="445789"/>
                </a:cubicBezTo>
                <a:cubicBezTo>
                  <a:pt x="3812076" y="497641"/>
                  <a:pt x="3781037" y="541284"/>
                  <a:pt x="3726856" y="534949"/>
                </a:cubicBezTo>
                <a:cubicBezTo>
                  <a:pt x="3465345" y="564334"/>
                  <a:pt x="3253351" y="534982"/>
                  <a:pt x="3120573" y="534949"/>
                </a:cubicBezTo>
                <a:cubicBezTo>
                  <a:pt x="2987795" y="534916"/>
                  <a:pt x="2721786" y="533839"/>
                  <a:pt x="2587045" y="534949"/>
                </a:cubicBezTo>
                <a:cubicBezTo>
                  <a:pt x="2452304" y="536059"/>
                  <a:pt x="2082670" y="517544"/>
                  <a:pt x="1944385" y="534949"/>
                </a:cubicBezTo>
                <a:cubicBezTo>
                  <a:pt x="1806100" y="552354"/>
                  <a:pt x="1549513" y="516994"/>
                  <a:pt x="1301725" y="534949"/>
                </a:cubicBezTo>
                <a:cubicBezTo>
                  <a:pt x="1053937" y="552904"/>
                  <a:pt x="971963" y="516017"/>
                  <a:pt x="804574" y="534949"/>
                </a:cubicBezTo>
                <a:cubicBezTo>
                  <a:pt x="637185" y="553881"/>
                  <a:pt x="437172" y="529965"/>
                  <a:pt x="89160" y="534949"/>
                </a:cubicBezTo>
                <a:cubicBezTo>
                  <a:pt x="40415" y="532152"/>
                  <a:pt x="8229" y="496565"/>
                  <a:pt x="0" y="445789"/>
                </a:cubicBezTo>
                <a:cubicBezTo>
                  <a:pt x="13293" y="367976"/>
                  <a:pt x="-2772" y="222554"/>
                  <a:pt x="0" y="89160"/>
                </a:cubicBezTo>
                <a:close/>
              </a:path>
              <a:path w="3816016" h="534949" stroke="0" extrusionOk="0">
                <a:moveTo>
                  <a:pt x="0" y="89160"/>
                </a:moveTo>
                <a:cubicBezTo>
                  <a:pt x="7861" y="32427"/>
                  <a:pt x="41376" y="67"/>
                  <a:pt x="89160" y="0"/>
                </a:cubicBezTo>
                <a:cubicBezTo>
                  <a:pt x="423714" y="5186"/>
                  <a:pt x="592935" y="-19286"/>
                  <a:pt x="768197" y="0"/>
                </a:cubicBezTo>
                <a:cubicBezTo>
                  <a:pt x="943459" y="19286"/>
                  <a:pt x="1127850" y="13136"/>
                  <a:pt x="1338102" y="0"/>
                </a:cubicBezTo>
                <a:cubicBezTo>
                  <a:pt x="1548355" y="-13136"/>
                  <a:pt x="1824996" y="-26726"/>
                  <a:pt x="1980762" y="0"/>
                </a:cubicBezTo>
                <a:cubicBezTo>
                  <a:pt x="2136528" y="26726"/>
                  <a:pt x="2309972" y="-18272"/>
                  <a:pt x="2587045" y="0"/>
                </a:cubicBezTo>
                <a:cubicBezTo>
                  <a:pt x="2864118" y="18272"/>
                  <a:pt x="3388920" y="24"/>
                  <a:pt x="3726856" y="0"/>
                </a:cubicBezTo>
                <a:cubicBezTo>
                  <a:pt x="3775453" y="-6839"/>
                  <a:pt x="3816889" y="45395"/>
                  <a:pt x="3816016" y="89160"/>
                </a:cubicBezTo>
                <a:cubicBezTo>
                  <a:pt x="3801101" y="256776"/>
                  <a:pt x="3818880" y="322140"/>
                  <a:pt x="3816016" y="445789"/>
                </a:cubicBezTo>
                <a:cubicBezTo>
                  <a:pt x="3816901" y="497695"/>
                  <a:pt x="3775917" y="539196"/>
                  <a:pt x="3726856" y="534949"/>
                </a:cubicBezTo>
                <a:cubicBezTo>
                  <a:pt x="3464097" y="512674"/>
                  <a:pt x="3273177" y="533585"/>
                  <a:pt x="3084196" y="534949"/>
                </a:cubicBezTo>
                <a:cubicBezTo>
                  <a:pt x="2895215" y="536313"/>
                  <a:pt x="2696278" y="556590"/>
                  <a:pt x="2587045" y="534949"/>
                </a:cubicBezTo>
                <a:cubicBezTo>
                  <a:pt x="2477812" y="513308"/>
                  <a:pt x="2317706" y="513250"/>
                  <a:pt x="2089893" y="534949"/>
                </a:cubicBezTo>
                <a:cubicBezTo>
                  <a:pt x="1862080" y="556648"/>
                  <a:pt x="1762873" y="505083"/>
                  <a:pt x="1483610" y="534949"/>
                </a:cubicBezTo>
                <a:cubicBezTo>
                  <a:pt x="1204347" y="564815"/>
                  <a:pt x="972612" y="536111"/>
                  <a:pt x="840951" y="534949"/>
                </a:cubicBezTo>
                <a:cubicBezTo>
                  <a:pt x="709290" y="533787"/>
                  <a:pt x="421310" y="569170"/>
                  <a:pt x="89160" y="534949"/>
                </a:cubicBezTo>
                <a:cubicBezTo>
                  <a:pt x="40288" y="536477"/>
                  <a:pt x="2055" y="499614"/>
                  <a:pt x="0" y="445789"/>
                </a:cubicBezTo>
                <a:cubicBezTo>
                  <a:pt x="1649" y="338791"/>
                  <a:pt x="-14431" y="166913"/>
                  <a:pt x="0" y="89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الأطفال الذين يمارسون رياضة ركوب الدراجات ولا يمارسون رياضة السباحة هو: 10 تلاميذ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(3+7=10)</a:t>
            </a:r>
            <a:endParaRPr kumimoji="0" lang="fr-MA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AAA6079D-55FF-49FC-9E38-525C08E6E1E5}"/>
              </a:ext>
            </a:extLst>
          </p:cNvPr>
          <p:cNvSpPr/>
          <p:nvPr/>
        </p:nvSpPr>
        <p:spPr>
          <a:xfrm>
            <a:off x="3930007" y="5483443"/>
            <a:ext cx="3816016" cy="821901"/>
          </a:xfrm>
          <a:custGeom>
            <a:avLst/>
            <a:gdLst>
              <a:gd name="csX0" fmla="*/ 0 w 3816016"/>
              <a:gd name="csY0" fmla="*/ 136986 h 821901"/>
              <a:gd name="csX1" fmla="*/ 136986 w 3816016"/>
              <a:gd name="csY1" fmla="*/ 0 h 821901"/>
              <a:gd name="csX2" fmla="*/ 798168 w 3816016"/>
              <a:gd name="csY2" fmla="*/ 0 h 821901"/>
              <a:gd name="csX3" fmla="*/ 1459349 w 3816016"/>
              <a:gd name="csY3" fmla="*/ 0 h 821901"/>
              <a:gd name="csX4" fmla="*/ 2014269 w 3816016"/>
              <a:gd name="csY4" fmla="*/ 0 h 821901"/>
              <a:gd name="csX5" fmla="*/ 2640030 w 3816016"/>
              <a:gd name="csY5" fmla="*/ 0 h 821901"/>
              <a:gd name="csX6" fmla="*/ 3679030 w 3816016"/>
              <a:gd name="csY6" fmla="*/ 0 h 821901"/>
              <a:gd name="csX7" fmla="*/ 3816016 w 3816016"/>
              <a:gd name="csY7" fmla="*/ 136986 h 821901"/>
              <a:gd name="csX8" fmla="*/ 3816016 w 3816016"/>
              <a:gd name="csY8" fmla="*/ 684915 h 821901"/>
              <a:gd name="csX9" fmla="*/ 3679030 w 3816016"/>
              <a:gd name="csY9" fmla="*/ 821901 h 821901"/>
              <a:gd name="csX10" fmla="*/ 3088689 w 3816016"/>
              <a:gd name="csY10" fmla="*/ 821901 h 821901"/>
              <a:gd name="csX11" fmla="*/ 2569190 w 3816016"/>
              <a:gd name="csY11" fmla="*/ 821901 h 821901"/>
              <a:gd name="csX12" fmla="*/ 1943428 w 3816016"/>
              <a:gd name="csY12" fmla="*/ 821901 h 821901"/>
              <a:gd name="csX13" fmla="*/ 1317667 w 3816016"/>
              <a:gd name="csY13" fmla="*/ 821901 h 821901"/>
              <a:gd name="csX14" fmla="*/ 833588 w 3816016"/>
              <a:gd name="csY14" fmla="*/ 821901 h 821901"/>
              <a:gd name="csX15" fmla="*/ 136986 w 3816016"/>
              <a:gd name="csY15" fmla="*/ 821901 h 821901"/>
              <a:gd name="csX16" fmla="*/ 0 w 3816016"/>
              <a:gd name="csY16" fmla="*/ 684915 h 821901"/>
              <a:gd name="csX17" fmla="*/ 0 w 3816016"/>
              <a:gd name="csY17" fmla="*/ 136986 h 8219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816016" h="821901" fill="none" extrusionOk="0">
                <a:moveTo>
                  <a:pt x="0" y="136986"/>
                </a:moveTo>
                <a:cubicBezTo>
                  <a:pt x="-14688" y="66927"/>
                  <a:pt x="77822" y="-2148"/>
                  <a:pt x="136986" y="0"/>
                </a:cubicBezTo>
                <a:cubicBezTo>
                  <a:pt x="341833" y="16028"/>
                  <a:pt x="625495" y="31714"/>
                  <a:pt x="798168" y="0"/>
                </a:cubicBezTo>
                <a:cubicBezTo>
                  <a:pt x="970841" y="-31714"/>
                  <a:pt x="1202815" y="26650"/>
                  <a:pt x="1459349" y="0"/>
                </a:cubicBezTo>
                <a:cubicBezTo>
                  <a:pt x="1715883" y="-26650"/>
                  <a:pt x="1767365" y="23610"/>
                  <a:pt x="2014269" y="0"/>
                </a:cubicBezTo>
                <a:cubicBezTo>
                  <a:pt x="2261173" y="-23610"/>
                  <a:pt x="2513545" y="29156"/>
                  <a:pt x="2640030" y="0"/>
                </a:cubicBezTo>
                <a:cubicBezTo>
                  <a:pt x="2766515" y="-29156"/>
                  <a:pt x="3186283" y="-894"/>
                  <a:pt x="3679030" y="0"/>
                </a:cubicBezTo>
                <a:cubicBezTo>
                  <a:pt x="3755725" y="9689"/>
                  <a:pt x="3812791" y="67664"/>
                  <a:pt x="3816016" y="136986"/>
                </a:cubicBezTo>
                <a:cubicBezTo>
                  <a:pt x="3797790" y="377846"/>
                  <a:pt x="3833503" y="546617"/>
                  <a:pt x="3816016" y="684915"/>
                </a:cubicBezTo>
                <a:cubicBezTo>
                  <a:pt x="3813180" y="762449"/>
                  <a:pt x="3755752" y="823269"/>
                  <a:pt x="3679030" y="821901"/>
                </a:cubicBezTo>
                <a:cubicBezTo>
                  <a:pt x="3518268" y="805399"/>
                  <a:pt x="3264098" y="841582"/>
                  <a:pt x="3088689" y="821901"/>
                </a:cubicBezTo>
                <a:cubicBezTo>
                  <a:pt x="2913280" y="802220"/>
                  <a:pt x="2700372" y="799568"/>
                  <a:pt x="2569190" y="821901"/>
                </a:cubicBezTo>
                <a:cubicBezTo>
                  <a:pt x="2438008" y="844234"/>
                  <a:pt x="2171526" y="840869"/>
                  <a:pt x="1943428" y="821901"/>
                </a:cubicBezTo>
                <a:cubicBezTo>
                  <a:pt x="1715330" y="802933"/>
                  <a:pt x="1530072" y="799203"/>
                  <a:pt x="1317667" y="821901"/>
                </a:cubicBezTo>
                <a:cubicBezTo>
                  <a:pt x="1105262" y="844599"/>
                  <a:pt x="1058538" y="831199"/>
                  <a:pt x="833588" y="821901"/>
                </a:cubicBezTo>
                <a:cubicBezTo>
                  <a:pt x="608638" y="812603"/>
                  <a:pt x="446009" y="854837"/>
                  <a:pt x="136986" y="821901"/>
                </a:cubicBezTo>
                <a:cubicBezTo>
                  <a:pt x="64354" y="804884"/>
                  <a:pt x="6257" y="761736"/>
                  <a:pt x="0" y="684915"/>
                </a:cubicBezTo>
                <a:cubicBezTo>
                  <a:pt x="-16489" y="452277"/>
                  <a:pt x="-11480" y="405691"/>
                  <a:pt x="0" y="136986"/>
                </a:cubicBezTo>
                <a:close/>
              </a:path>
              <a:path w="3816016" h="821901" stroke="0" extrusionOk="0">
                <a:moveTo>
                  <a:pt x="0" y="136986"/>
                </a:moveTo>
                <a:cubicBezTo>
                  <a:pt x="6910" y="54747"/>
                  <a:pt x="64258" y="134"/>
                  <a:pt x="136986" y="0"/>
                </a:cubicBezTo>
                <a:cubicBezTo>
                  <a:pt x="307273" y="13471"/>
                  <a:pt x="564693" y="-1721"/>
                  <a:pt x="798168" y="0"/>
                </a:cubicBezTo>
                <a:cubicBezTo>
                  <a:pt x="1031643" y="1721"/>
                  <a:pt x="1204019" y="-6686"/>
                  <a:pt x="1353088" y="0"/>
                </a:cubicBezTo>
                <a:cubicBezTo>
                  <a:pt x="1502157" y="6686"/>
                  <a:pt x="1727030" y="-9134"/>
                  <a:pt x="1978849" y="0"/>
                </a:cubicBezTo>
                <a:cubicBezTo>
                  <a:pt x="2230668" y="9134"/>
                  <a:pt x="2344542" y="-27530"/>
                  <a:pt x="2569190" y="0"/>
                </a:cubicBezTo>
                <a:cubicBezTo>
                  <a:pt x="2793838" y="27530"/>
                  <a:pt x="3328302" y="37302"/>
                  <a:pt x="3679030" y="0"/>
                </a:cubicBezTo>
                <a:cubicBezTo>
                  <a:pt x="3754036" y="-6879"/>
                  <a:pt x="3817756" y="72249"/>
                  <a:pt x="3816016" y="136986"/>
                </a:cubicBezTo>
                <a:cubicBezTo>
                  <a:pt x="3804756" y="328821"/>
                  <a:pt x="3829792" y="561117"/>
                  <a:pt x="3816016" y="684915"/>
                </a:cubicBezTo>
                <a:cubicBezTo>
                  <a:pt x="3820416" y="773819"/>
                  <a:pt x="3753939" y="839461"/>
                  <a:pt x="3679030" y="821901"/>
                </a:cubicBezTo>
                <a:cubicBezTo>
                  <a:pt x="3371774" y="823285"/>
                  <a:pt x="3195010" y="801462"/>
                  <a:pt x="3053269" y="821901"/>
                </a:cubicBezTo>
                <a:cubicBezTo>
                  <a:pt x="2911528" y="842340"/>
                  <a:pt x="2716376" y="818387"/>
                  <a:pt x="2569190" y="821901"/>
                </a:cubicBezTo>
                <a:cubicBezTo>
                  <a:pt x="2422004" y="825415"/>
                  <a:pt x="2263114" y="814827"/>
                  <a:pt x="2085110" y="821901"/>
                </a:cubicBezTo>
                <a:cubicBezTo>
                  <a:pt x="1907106" y="828975"/>
                  <a:pt x="1777698" y="794851"/>
                  <a:pt x="1494770" y="821901"/>
                </a:cubicBezTo>
                <a:cubicBezTo>
                  <a:pt x="1211842" y="848951"/>
                  <a:pt x="1079723" y="847404"/>
                  <a:pt x="869008" y="821901"/>
                </a:cubicBezTo>
                <a:cubicBezTo>
                  <a:pt x="658293" y="796398"/>
                  <a:pt x="344480" y="813791"/>
                  <a:pt x="136986" y="821901"/>
                </a:cubicBezTo>
                <a:cubicBezTo>
                  <a:pt x="62343" y="826083"/>
                  <a:pt x="850" y="762465"/>
                  <a:pt x="0" y="684915"/>
                </a:cubicBezTo>
                <a:cubicBezTo>
                  <a:pt x="-23271" y="529921"/>
                  <a:pt x="9081" y="391564"/>
                  <a:pt x="0" y="1369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9837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الأطفال الذين يمارسون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الرياضات الثلاث : 5 تلاميذ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2EE994-F447-1A60-77C2-36C83CB0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F53257-77B9-EA64-082D-AD75800FF6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7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13F5CE3-1371-F300-F533-481D1A6114F1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0222E088-672D-C1C8-ACDD-84C9CF7B78BB}"/>
              </a:ext>
            </a:extLst>
          </p:cNvPr>
          <p:cNvSpPr/>
          <p:nvPr/>
        </p:nvSpPr>
        <p:spPr>
          <a:xfrm>
            <a:off x="7144935" y="27682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3" name="Organigramme : Connecteur 19">
            <a:extLst>
              <a:ext uri="{FF2B5EF4-FFF2-40B4-BE49-F238E27FC236}">
                <a16:creationId xmlns:a16="http://schemas.microsoft.com/office/drawing/2014/main" id="{B1F9AA9E-B3B1-B062-A8D1-A55BA3B04146}"/>
              </a:ext>
            </a:extLst>
          </p:cNvPr>
          <p:cNvSpPr/>
          <p:nvPr/>
        </p:nvSpPr>
        <p:spPr>
          <a:xfrm>
            <a:off x="7124021" y="46053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5DB32CEE-C517-3E5B-7E77-097E4C86DED6}"/>
              </a:ext>
            </a:extLst>
          </p:cNvPr>
          <p:cNvSpPr/>
          <p:nvPr/>
        </p:nvSpPr>
        <p:spPr>
          <a:xfrm>
            <a:off x="7147412" y="3688358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2077B3D8-B00C-2517-BA2E-1486383B69E2}"/>
              </a:ext>
            </a:extLst>
          </p:cNvPr>
          <p:cNvSpPr txBox="1"/>
          <p:nvPr/>
        </p:nvSpPr>
        <p:spPr>
          <a:xfrm>
            <a:off x="1858540" y="2731449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 de données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CC0EF0EE-A482-A941-39E8-7E32A94AC191}"/>
              </a:ext>
            </a:extLst>
          </p:cNvPr>
          <p:cNvSpPr txBox="1"/>
          <p:nvPr/>
        </p:nvSpPr>
        <p:spPr>
          <a:xfrm>
            <a:off x="96309" y="158340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"إنشاء </a:t>
            </a:r>
            <a:r>
              <a:rPr lang="ar-SA" sz="36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rganigramme : Connecteur 19">
            <a:extLst>
              <a:ext uri="{FF2B5EF4-FFF2-40B4-BE49-F238E27FC236}">
                <a16:creationId xmlns:a16="http://schemas.microsoft.com/office/drawing/2014/main" id="{42BFD5F6-47EA-D67D-4374-B6C271D37D46}"/>
              </a:ext>
            </a:extLst>
          </p:cNvPr>
          <p:cNvSpPr/>
          <p:nvPr/>
        </p:nvSpPr>
        <p:spPr>
          <a:xfrm>
            <a:off x="7185788" y="558343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ED29427F-936E-8595-D43F-B28A94186527}"/>
              </a:ext>
            </a:extLst>
          </p:cNvPr>
          <p:cNvSpPr txBox="1"/>
          <p:nvPr/>
        </p:nvSpPr>
        <p:spPr>
          <a:xfrm>
            <a:off x="1870572" y="460532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Création d’un graphique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BA8F025E-B07F-21F5-771B-34212CF06069}"/>
              </a:ext>
            </a:extLst>
          </p:cNvPr>
          <p:cNvSpPr txBox="1"/>
          <p:nvPr/>
        </p:nvSpPr>
        <p:spPr>
          <a:xfrm>
            <a:off x="1873919" y="367884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Traitement de données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677A45B6-622E-16CD-CE2B-40B1049CFB88}"/>
              </a:ext>
            </a:extLst>
          </p:cNvPr>
          <p:cNvSpPr txBox="1"/>
          <p:nvPr/>
        </p:nvSpPr>
        <p:spPr>
          <a:xfrm>
            <a:off x="1929181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 de données</a:t>
            </a:r>
          </a:p>
        </p:txBody>
      </p:sp>
    </p:spTree>
    <p:extLst>
      <p:ext uri="{BB962C8B-B14F-4D97-AF65-F5344CB8AC3E}">
        <p14:creationId xmlns:p14="http://schemas.microsoft.com/office/powerpoint/2010/main" val="238543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DED4-A026-1709-3523-00C01B1F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17CF83-8036-4B93-AD45-4FEDFBD7C961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0D060-CA62-6062-FFCD-29367131F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3FFE66-D927-63C2-5345-4E4CF85133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2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D5F2-5D78-82B4-4C8A-9EFF11CD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2E644-DA96-4DA7-4546-9D548BA42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59497FC3-0DB7-6EBE-EE72-7036D6933C07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C900B34-25B8-F2BC-DABC-6E71E70F463E}"/>
              </a:ext>
            </a:extLst>
          </p:cNvPr>
          <p:cNvSpPr/>
          <p:nvPr/>
        </p:nvSpPr>
        <p:spPr>
          <a:xfrm>
            <a:off x="7239158" y="283161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EB8D3C3E-40CD-39D2-9191-08A8F411E820}"/>
              </a:ext>
            </a:extLst>
          </p:cNvPr>
          <p:cNvSpPr/>
          <p:nvPr/>
        </p:nvSpPr>
        <p:spPr>
          <a:xfrm>
            <a:off x="7218244" y="4668641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lt1"/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F3B529FF-DD94-AC12-7B6E-6E8B21739EC8}"/>
              </a:ext>
            </a:extLst>
          </p:cNvPr>
          <p:cNvSpPr/>
          <p:nvPr/>
        </p:nvSpPr>
        <p:spPr>
          <a:xfrm>
            <a:off x="7241635" y="3751677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BE2179-E4BD-6A23-8249-AE7B51FD95AF}"/>
              </a:ext>
            </a:extLst>
          </p:cNvPr>
          <p:cNvSpPr txBox="1"/>
          <p:nvPr/>
        </p:nvSpPr>
        <p:spPr>
          <a:xfrm>
            <a:off x="190532" y="1646728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إنشاء </a:t>
            </a:r>
            <a:r>
              <a:rPr lang="ar-SA" sz="36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2ED0C71D-C376-A649-DFDA-B3C1D2D3DF31}"/>
              </a:ext>
            </a:extLst>
          </p:cNvPr>
          <p:cNvSpPr/>
          <p:nvPr/>
        </p:nvSpPr>
        <p:spPr>
          <a:xfrm>
            <a:off x="7280011" y="564674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5010C369-6C53-3C2F-3EB8-348880421C17}"/>
              </a:ext>
            </a:extLst>
          </p:cNvPr>
          <p:cNvSpPr txBox="1"/>
          <p:nvPr/>
        </p:nvSpPr>
        <p:spPr>
          <a:xfrm>
            <a:off x="1952763" y="2794768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 de données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F99395D7-83A3-1CD8-D1CC-8B703162F09C}"/>
              </a:ext>
            </a:extLst>
          </p:cNvPr>
          <p:cNvSpPr txBox="1"/>
          <p:nvPr/>
        </p:nvSpPr>
        <p:spPr>
          <a:xfrm>
            <a:off x="1964795" y="4668641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Création d’un graphique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13EA2A78-B569-3A62-502B-0DAB0D71B6E3}"/>
              </a:ext>
            </a:extLst>
          </p:cNvPr>
          <p:cNvSpPr txBox="1"/>
          <p:nvPr/>
        </p:nvSpPr>
        <p:spPr>
          <a:xfrm>
            <a:off x="1968142" y="374216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Traitement de données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D74868DD-A21B-81A7-462B-0617E8958DD3}"/>
              </a:ext>
            </a:extLst>
          </p:cNvPr>
          <p:cNvSpPr txBox="1"/>
          <p:nvPr/>
        </p:nvSpPr>
        <p:spPr>
          <a:xfrm>
            <a:off x="2023404" y="558863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 de données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D98EDBBA-4AF7-F59A-7589-90EA99E8BCBB}"/>
              </a:ext>
            </a:extLst>
          </p:cNvPr>
          <p:cNvSpPr/>
          <p:nvPr/>
        </p:nvSpPr>
        <p:spPr>
          <a:xfrm flipH="1">
            <a:off x="1677830" y="4825730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66B77B75-FA04-D94B-52D1-A06ADB030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1134" y="4841701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13566-D448-E99B-EA24-9CCBD94D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CCDA879-5A0F-E319-8668-A7FDA830827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E1A58D-0037-7924-2A56-F57ABD776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EB2B32-546E-A922-3051-8603B1A4E3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5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5E1A3-43FC-D7A3-50E7-398D1822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5EF2B0-84F9-6CB5-28A1-DEADCB2F2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2C54397-2EB1-1125-A3DB-3F8050BD59A6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BF991C39-54D7-0480-593A-3784A0137A10}"/>
              </a:ext>
            </a:extLst>
          </p:cNvPr>
          <p:cNvSpPr/>
          <p:nvPr/>
        </p:nvSpPr>
        <p:spPr>
          <a:xfrm>
            <a:off x="7164601" y="27682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5C5B2062-6927-60C2-53F9-56D7BA37F1BF}"/>
              </a:ext>
            </a:extLst>
          </p:cNvPr>
          <p:cNvSpPr/>
          <p:nvPr/>
        </p:nvSpPr>
        <p:spPr>
          <a:xfrm>
            <a:off x="7143687" y="46053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51BF877A-8743-B068-6A69-6882407935D1}"/>
              </a:ext>
            </a:extLst>
          </p:cNvPr>
          <p:cNvSpPr/>
          <p:nvPr/>
        </p:nvSpPr>
        <p:spPr>
          <a:xfrm>
            <a:off x="7167078" y="3688358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912C53D5-4C81-9F31-74D6-8407858A1747}"/>
              </a:ext>
            </a:extLst>
          </p:cNvPr>
          <p:cNvSpPr txBox="1"/>
          <p:nvPr/>
        </p:nvSpPr>
        <p:spPr>
          <a:xfrm>
            <a:off x="1878205" y="460532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D725098C-4101-77B4-A984-10C55CAE7073}"/>
              </a:ext>
            </a:extLst>
          </p:cNvPr>
          <p:cNvSpPr txBox="1"/>
          <p:nvPr/>
        </p:nvSpPr>
        <p:spPr>
          <a:xfrm>
            <a:off x="1878206" y="2731449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C4579B0F-3E19-EC17-66EB-836E0F9DCB4C}"/>
              </a:ext>
            </a:extLst>
          </p:cNvPr>
          <p:cNvSpPr txBox="1"/>
          <p:nvPr/>
        </p:nvSpPr>
        <p:spPr>
          <a:xfrm>
            <a:off x="1878205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87DD4920-FCF8-09A1-2345-05B6C75ED8EE}"/>
              </a:ext>
            </a:extLst>
          </p:cNvPr>
          <p:cNvSpPr txBox="1"/>
          <p:nvPr/>
        </p:nvSpPr>
        <p:spPr>
          <a:xfrm>
            <a:off x="115975" y="158340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"مخطط"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rganigramme : Connecteur 19">
            <a:extLst>
              <a:ext uri="{FF2B5EF4-FFF2-40B4-BE49-F238E27FC236}">
                <a16:creationId xmlns:a16="http://schemas.microsoft.com/office/drawing/2014/main" id="{D3BA3A61-4FCE-5B01-1F89-D607FF938189}"/>
              </a:ext>
            </a:extLst>
          </p:cNvPr>
          <p:cNvSpPr/>
          <p:nvPr/>
        </p:nvSpPr>
        <p:spPr>
          <a:xfrm>
            <a:off x="7205454" y="558343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4" name="ZoneTexte 5">
            <a:extLst>
              <a:ext uri="{FF2B5EF4-FFF2-40B4-BE49-F238E27FC236}">
                <a16:creationId xmlns:a16="http://schemas.microsoft.com/office/drawing/2014/main" id="{FF06D037-1A58-AD01-9DBA-620FA43A6364}"/>
              </a:ext>
            </a:extLst>
          </p:cNvPr>
          <p:cNvSpPr txBox="1"/>
          <p:nvPr/>
        </p:nvSpPr>
        <p:spPr>
          <a:xfrm>
            <a:off x="1868310" y="368499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</a:t>
            </a:r>
          </a:p>
        </p:txBody>
      </p:sp>
    </p:spTree>
    <p:extLst>
      <p:ext uri="{BB962C8B-B14F-4D97-AF65-F5344CB8AC3E}">
        <p14:creationId xmlns:p14="http://schemas.microsoft.com/office/powerpoint/2010/main" val="199801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43255-2D0C-3ED0-3400-D6930A258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D6369-B999-71CC-2893-C1F7019F1BD5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2E96C-2F7A-60DD-78A9-A7E1834DE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23DEDA-DC02-1E7F-B17F-10AF1B90DA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12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05AA-64E2-27AD-4725-CED191DE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5A8F78-789F-5AC4-F9AB-BA1DE9099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223AAC7-9909-B62A-F70D-CF5C57EFD684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DA5C130C-ABDF-800D-BCAE-8129DC305FB4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57063915-3C3D-94D8-75D0-2132C426625B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7CDF48BC-921C-DEBB-2D68-1F924A4D8F5E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A11A629E-E736-1D5E-98CA-AC45FE5B9627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"مخطط"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rganigramme : Connecteur 19">
            <a:extLst>
              <a:ext uri="{FF2B5EF4-FFF2-40B4-BE49-F238E27FC236}">
                <a16:creationId xmlns:a16="http://schemas.microsoft.com/office/drawing/2014/main" id="{A10F59EC-5B28-0A9D-EC6F-CA82513204D3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826A5692-DBA1-D24F-887C-4F1D9F0FD92E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0D2AF44D-419E-F6C2-2B8C-323C75BB4CCA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AF2908A7-8D07-4D88-4C52-0EC5CA265FCB}"/>
              </a:ext>
            </a:extLst>
          </p:cNvPr>
          <p:cNvSpPr txBox="1"/>
          <p:nvPr/>
        </p:nvSpPr>
        <p:spPr>
          <a:xfrm>
            <a:off x="1907701" y="3470731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</a:t>
            </a:r>
          </a:p>
        </p:txBody>
      </p:sp>
      <p:sp>
        <p:nvSpPr>
          <p:cNvPr id="21" name="Oval 86">
            <a:extLst>
              <a:ext uri="{FF2B5EF4-FFF2-40B4-BE49-F238E27FC236}">
                <a16:creationId xmlns:a16="http://schemas.microsoft.com/office/drawing/2014/main" id="{26E0956C-DD28-0261-E976-D8019D1FB925}"/>
              </a:ext>
            </a:extLst>
          </p:cNvPr>
          <p:cNvSpPr/>
          <p:nvPr/>
        </p:nvSpPr>
        <p:spPr>
          <a:xfrm flipH="1">
            <a:off x="1676219" y="3628629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raphique 25">
            <a:extLst>
              <a:ext uri="{FF2B5EF4-FFF2-40B4-BE49-F238E27FC236}">
                <a16:creationId xmlns:a16="http://schemas.microsoft.com/office/drawing/2014/main" id="{59E275BC-9CF2-CC8B-E006-E2EE35B75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1632" y="3628629"/>
            <a:ext cx="352096" cy="272874"/>
          </a:xfrm>
          <a:prstGeom prst="rect">
            <a:avLst/>
          </a:prstGeom>
        </p:spPr>
      </p:pic>
      <p:sp>
        <p:nvSpPr>
          <p:cNvPr id="23" name="ZoneTexte 5">
            <a:extLst>
              <a:ext uri="{FF2B5EF4-FFF2-40B4-BE49-F238E27FC236}">
                <a16:creationId xmlns:a16="http://schemas.microsoft.com/office/drawing/2014/main" id="{62E7710D-F036-91ED-30CB-F1402526CC23}"/>
              </a:ext>
            </a:extLst>
          </p:cNvPr>
          <p:cNvSpPr txBox="1"/>
          <p:nvPr/>
        </p:nvSpPr>
        <p:spPr>
          <a:xfrm>
            <a:off x="1938958" y="533979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 defTabSz="685800">
              <a:defRPr sz="32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Légende</a:t>
            </a:r>
          </a:p>
        </p:txBody>
      </p:sp>
    </p:spTree>
    <p:extLst>
      <p:ext uri="{BB962C8B-B14F-4D97-AF65-F5344CB8AC3E}">
        <p14:creationId xmlns:p14="http://schemas.microsoft.com/office/powerpoint/2010/main" val="368327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99323B-2B75-F162-CFB0-75F20BFE3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629" y="1834046"/>
            <a:ext cx="2981938" cy="41033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020EE3-AB12-2E55-387E-90560BD7B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335" y="1834046"/>
            <a:ext cx="3012706" cy="407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26443</TotalTime>
  <Words>1168</Words>
  <Application>Microsoft Office PowerPoint</Application>
  <PresentationFormat>Affichage à l'écran (4:3)</PresentationFormat>
  <Paragraphs>299</Paragraphs>
  <Slides>63</Slides>
  <Notes>26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63</vt:i4>
      </vt:variant>
    </vt:vector>
  </HeadingPairs>
  <TitlesOfParts>
    <vt:vector size="74" baseType="lpstr">
      <vt:lpstr>Aptos</vt:lpstr>
      <vt:lpstr>Effra CC Arbc</vt:lpstr>
      <vt:lpstr>Microsoft Uighur</vt:lpstr>
      <vt:lpstr>Calibri</vt:lpstr>
      <vt:lpstr>Arial</vt:lpstr>
      <vt:lpstr>Dosis</vt:lpstr>
      <vt:lpstr>Cambria Math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172</cp:revision>
  <cp:lastPrinted>2025-08-13T10:11:39Z</cp:lastPrinted>
  <dcterms:created xsi:type="dcterms:W3CDTF">2025-08-01T12:31:49Z</dcterms:created>
  <dcterms:modified xsi:type="dcterms:W3CDTF">2026-03-25T08:43:11Z</dcterms:modified>
</cp:coreProperties>
</file>