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6"/>
  </p:notesMasterIdLst>
  <p:handoutMasterIdLst>
    <p:handoutMasterId r:id="rId67"/>
  </p:handoutMasterIdLst>
  <p:sldIdLst>
    <p:sldId id="779" r:id="rId4"/>
    <p:sldId id="911" r:id="rId5"/>
    <p:sldId id="2134807284" r:id="rId6"/>
    <p:sldId id="780" r:id="rId7"/>
    <p:sldId id="2134806760" r:id="rId8"/>
    <p:sldId id="973" r:id="rId9"/>
    <p:sldId id="950" r:id="rId10"/>
    <p:sldId id="2134806701" r:id="rId11"/>
    <p:sldId id="2134806827" r:id="rId12"/>
    <p:sldId id="2134807294" r:id="rId13"/>
    <p:sldId id="2134806702" r:id="rId14"/>
    <p:sldId id="2134806819" r:id="rId15"/>
    <p:sldId id="2134806821" r:id="rId16"/>
    <p:sldId id="2134807202" r:id="rId17"/>
    <p:sldId id="2134807116" r:id="rId18"/>
    <p:sldId id="2134806703" r:id="rId19"/>
    <p:sldId id="2134806804" r:id="rId20"/>
    <p:sldId id="2134806750" r:id="rId21"/>
    <p:sldId id="2134806801" r:id="rId22"/>
    <p:sldId id="2134806753" r:id="rId23"/>
    <p:sldId id="2134807285" r:id="rId24"/>
    <p:sldId id="2134806756" r:id="rId25"/>
    <p:sldId id="2134807286" r:id="rId26"/>
    <p:sldId id="2134806877" r:id="rId27"/>
    <p:sldId id="2134806710" r:id="rId28"/>
    <p:sldId id="2134806711" r:id="rId29"/>
    <p:sldId id="2134807288" r:id="rId30"/>
    <p:sldId id="2134806829" r:id="rId31"/>
    <p:sldId id="2134806830" r:id="rId32"/>
    <p:sldId id="2134806831" r:id="rId33"/>
    <p:sldId id="2134806832" r:id="rId34"/>
    <p:sldId id="2134807289" r:id="rId35"/>
    <p:sldId id="2134807222" r:id="rId36"/>
    <p:sldId id="2134807290" r:id="rId37"/>
    <p:sldId id="2134807204" r:id="rId38"/>
    <p:sldId id="2134806837" r:id="rId39"/>
    <p:sldId id="2134806838" r:id="rId40"/>
    <p:sldId id="2134807291" r:id="rId41"/>
    <p:sldId id="2134806882" r:id="rId42"/>
    <p:sldId id="2134806883" r:id="rId43"/>
    <p:sldId id="2134806885" r:id="rId44"/>
    <p:sldId id="2134807292" r:id="rId45"/>
    <p:sldId id="2134807224" r:id="rId46"/>
    <p:sldId id="2134807293" r:id="rId47"/>
    <p:sldId id="2134807206" r:id="rId48"/>
    <p:sldId id="2134806890" r:id="rId49"/>
    <p:sldId id="2134806891" r:id="rId50"/>
    <p:sldId id="2134807295" r:id="rId51"/>
    <p:sldId id="2134807209" r:id="rId52"/>
    <p:sldId id="2134807210" r:id="rId53"/>
    <p:sldId id="2134807212" r:id="rId54"/>
    <p:sldId id="2134807296" r:id="rId55"/>
    <p:sldId id="2134807297" r:id="rId56"/>
    <p:sldId id="2134807287" r:id="rId57"/>
    <p:sldId id="2134807214" r:id="rId58"/>
    <p:sldId id="2134807215" r:id="rId59"/>
    <p:sldId id="2134807216" r:id="rId60"/>
    <p:sldId id="2134806699" r:id="rId61"/>
    <p:sldId id="2134807217" r:id="rId62"/>
    <p:sldId id="2134806797" r:id="rId63"/>
    <p:sldId id="2134807218" r:id="rId64"/>
    <p:sldId id="2134807219" r:id="rId6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8"/>
    </p:embeddedFon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B2B3AE"/>
    <a:srgbClr val="FC8D00"/>
    <a:srgbClr val="FFEFB9"/>
    <a:srgbClr val="4B5050"/>
    <a:srgbClr val="FAE496"/>
    <a:srgbClr val="17AB98"/>
    <a:srgbClr val="F6BB00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6281" autoAdjust="0"/>
  </p:normalViewPr>
  <p:slideViewPr>
    <p:cSldViewPr snapToGrid="0">
      <p:cViewPr varScale="1">
        <p:scale>
          <a:sx n="71" d="100"/>
          <a:sy n="71" d="100"/>
        </p:scale>
        <p:origin x="126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1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2.fntdata"/><Relationship Id="rId77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7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8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5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3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4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emf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gif"/><Relationship Id="rId5" Type="http://schemas.openxmlformats.org/officeDocument/2006/relationships/image" Target="../media/image4.emf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13.emf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gif"/><Relationship Id="rId5" Type="http://schemas.openxmlformats.org/officeDocument/2006/relationships/image" Target="../media/image4.emf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13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9.gif"/><Relationship Id="rId5" Type="http://schemas.openxmlformats.org/officeDocument/2006/relationships/image" Target="../media/image4.emf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0.png"/><Relationship Id="rId7" Type="http://schemas.openxmlformats.org/officeDocument/2006/relationships/image" Target="../media/image5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gif"/><Relationship Id="rId5" Type="http://schemas.openxmlformats.org/officeDocument/2006/relationships/image" Target="../media/image4.emf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9.png"/><Relationship Id="rId7" Type="http://schemas.openxmlformats.org/officeDocument/2006/relationships/image" Target="../media/image6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3.emf"/><Relationship Id="rId9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8.xml"/><Relationship Id="rId3" Type="http://schemas.openxmlformats.org/officeDocument/2006/relationships/image" Target="../media/image19.png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5" Type="http://schemas.openxmlformats.org/officeDocument/2006/relationships/image" Target="../media/image570.png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16.xml"/><Relationship Id="rId3" Type="http://schemas.openxmlformats.org/officeDocument/2006/relationships/image" Target="../media/image19.png"/><Relationship Id="rId7" Type="http://schemas.openxmlformats.org/officeDocument/2006/relationships/customXml" Target="../ink/ink11.xml"/><Relationship Id="rId12" Type="http://schemas.openxmlformats.org/officeDocument/2006/relationships/customXml" Target="../ink/ink1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.xml"/><Relationship Id="rId11" Type="http://schemas.openxmlformats.org/officeDocument/2006/relationships/customXml" Target="../ink/ink14.xml"/><Relationship Id="rId5" Type="http://schemas.openxmlformats.org/officeDocument/2006/relationships/image" Target="../media/image570.png"/><Relationship Id="rId10" Type="http://schemas.openxmlformats.org/officeDocument/2006/relationships/customXml" Target="../ink/ink13.xml"/><Relationship Id="rId4" Type="http://schemas.openxmlformats.org/officeDocument/2006/relationships/customXml" Target="../ink/ink9.xml"/><Relationship Id="rId9" Type="http://schemas.openxmlformats.org/officeDocument/2006/relationships/customXml" Target="../ink/ink1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8.mp4"/><Relationship Id="rId7" Type="http://schemas.openxmlformats.org/officeDocument/2006/relationships/image" Target="../media/image1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8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98807"/>
            <a:ext cx="3780000" cy="1135090"/>
            <a:chOff x="4705002" y="1850168"/>
            <a:chExt cx="3780000" cy="113509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10818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1" y="185016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4364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الرجوع إلى الوحدة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258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368703" y="3825658"/>
            <a:ext cx="3780000" cy="1123837"/>
            <a:chOff x="-1422861" y="55298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-1422861" y="79974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818709" y="55298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-1242861" y="93520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M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حل مسائل حول </a:t>
              </a: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النسبة</a:t>
              </a:r>
              <a:r>
                <a:rPr lang="ar-M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416" y="5428799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2344146" y="5597359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SA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وتثبيث</a:t>
            </a: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دروس الأسبوع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4428390" y="5191909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574638" y="2780425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النسبة: النسب المتكافئة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24EFD1-8A2F-F7A7-741C-D88B2DE5A19B}"/>
              </a:ext>
            </a:extLst>
          </p:cNvPr>
          <p:cNvSpPr txBox="1"/>
          <p:nvPr/>
        </p:nvSpPr>
        <p:spPr>
          <a:xfrm>
            <a:off x="4536867" y="285811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Bef>
                <a:spcPts val="300"/>
              </a:spcBef>
              <a:defRPr/>
            </a:pPr>
            <a:r>
              <a:rPr lang="ar-SA" b="1" kern="0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</a:t>
            </a:r>
            <a:endParaRPr lang="ar-MA" b="1" kern="0" dirty="0">
              <a:solidFill>
                <a:srgbClr val="75757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8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26397"/>
            <a:ext cx="8178799" cy="15691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0E3E9F-DEA8-8152-F6C6-27B35F36D344}"/>
              </a:ext>
            </a:extLst>
          </p:cNvPr>
          <p:cNvSpPr/>
          <p:nvPr/>
        </p:nvSpPr>
        <p:spPr>
          <a:xfrm rot="5616596">
            <a:off x="2970883" y="4345075"/>
            <a:ext cx="546726" cy="325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3AB9CF-559D-1415-69F6-414E29A5B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44812"/>
            <a:ext cx="2940972" cy="40068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76A7E0-0EFD-0758-0F9E-4689DBB82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705" y="2344812"/>
            <a:ext cx="2940972" cy="40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668" y="3047466"/>
            <a:ext cx="6646959" cy="19178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-6880" y="3350342"/>
            <a:ext cx="6927079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تعرف وتوظيف النسبة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تعرف وتوظيف النسب المتكافئة؛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باستعمال تقنية الرجوع إلى الوحدة؛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متعلقة بالنسبة؛</a:t>
            </a:r>
          </a:p>
          <a:p>
            <a:pPr algn="r" rtl="1">
              <a:spcAft>
                <a:spcPts val="600"/>
              </a:spcAft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035290" y="2955380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2CD9-151D-A507-5867-76581F9B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C6BED5-7C90-5A6A-A691-64129F13029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A694CF-9B46-9C36-EAE9-B636ABB4D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9E45FF6-CA5A-704F-B82F-7BF119E9A7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20F8E3-F280-5E38-AE4F-EF8333F087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28C8B8-0139-CE88-9965-94B1826C1A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6B0322-2E9C-1AD0-D326-4ABCE61A3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E46D0F-F1CA-EE83-E3C7-CF430C6FF26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620721-7F34-78BF-2B26-FE67BA24DC7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D305FF1-23D6-6F5C-0193-BF77AA8F33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219F60-4D72-D3A8-0F2B-849F5C0B30B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03786E-C5AC-899C-0E15-6D6F5294CB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3B894EF-FD2A-AC22-0F20-C60E4B3C5B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A8167392-BD90-5D8B-A979-EBF5265C1E5D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23" name="ZoneTexte 2">
            <a:extLst>
              <a:ext uri="{FF2B5EF4-FFF2-40B4-BE49-F238E27FC236}">
                <a16:creationId xmlns:a16="http://schemas.microsoft.com/office/drawing/2014/main" id="{ACCA27F9-386B-65CC-FC23-0187BEA4C931}"/>
              </a:ext>
            </a:extLst>
          </p:cNvPr>
          <p:cNvSpPr txBox="1"/>
          <p:nvPr/>
        </p:nvSpPr>
        <p:spPr>
          <a:xfrm>
            <a:off x="473062" y="87583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EE2422D-A2CE-3927-A5DC-63DDFA07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F7146B-C4B7-4DA8-13F6-F91C56D21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683" y="1924201"/>
            <a:ext cx="2849833" cy="40929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51D77C-D4E3-4906-2E93-463F123C0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281" y="1924199"/>
            <a:ext cx="2849833" cy="4092957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234B31-355F-BE23-AFB4-B9497447ED63}"/>
              </a:ext>
            </a:extLst>
          </p:cNvPr>
          <p:cNvSpPr/>
          <p:nvPr/>
        </p:nvSpPr>
        <p:spPr>
          <a:xfrm flipH="1">
            <a:off x="1561544" y="4164189"/>
            <a:ext cx="2523604" cy="16673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F17E-DAEE-4FC9-9F3F-AB015B22F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C0C76-6836-B148-0D2B-A80C290092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FF614A7-8C87-83C4-2529-246D6A36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1B9A21A-3995-DB4D-0529-76C5C215B83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1A0A07-49F3-5811-23C5-1276DC4791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2AD4B1-917C-6D2A-B69B-5762168A34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08E92E-2E27-25F3-2464-7AC3731AC04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68EE204-B19C-4A56-09EA-1F0A756281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CAD74AE-D951-0207-2B09-0026E3E387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BA601C4-415D-CB6A-631B-5FE2A2A105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94C4638-5790-BCAE-14F3-E5053BEDF35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6E4F64-45AE-6967-4667-5F2297E77D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5D8F497-9E11-66F7-F035-AC528C700C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7F06F55-256F-E4CD-974B-ADA91994A0C3}"/>
              </a:ext>
            </a:extLst>
          </p:cNvPr>
          <p:cNvSpPr txBox="1"/>
          <p:nvPr/>
        </p:nvSpPr>
        <p:spPr>
          <a:xfrm>
            <a:off x="1196324" y="86437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494AE622-789E-F982-CDE1-3CB408CFD8DA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C52D46-F644-75F7-3CE6-995600A9F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48E7E0A8-1110-D151-13E8-9C0B8233866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0DAD4C77-60DA-3D70-C12D-802C10AA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A7806AD-C6B4-2B38-A574-7E0D5078B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4E6923A-120E-BF18-E0EE-5617D751B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27" y="1960849"/>
            <a:ext cx="7862604" cy="44583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BEFBE8B-9949-3061-2E85-E2EBE7E90529}"/>
                  </a:ext>
                </a:extLst>
              </p:cNvPr>
              <p:cNvSpPr/>
              <p:nvPr/>
            </p:nvSpPr>
            <p:spPr>
              <a:xfrm>
                <a:off x="4450329" y="4087564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8BEFBE8B-9949-3061-2E85-E2EBE7E905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329" y="4087564"/>
                <a:ext cx="2319044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B065E92-07DF-A295-5F04-9D8B1FCCCF29}"/>
                  </a:ext>
                </a:extLst>
              </p:cNvPr>
              <p:cNvSpPr/>
              <p:nvPr/>
            </p:nvSpPr>
            <p:spPr>
              <a:xfrm>
                <a:off x="4475379" y="4348913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B065E92-07DF-A295-5F04-9D8B1FCCCF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379" y="4348913"/>
                <a:ext cx="2319044" cy="50144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F4E277E-2ECF-898D-28C4-7416A165D857}"/>
                  </a:ext>
                </a:extLst>
              </p:cNvPr>
              <p:cNvSpPr/>
              <p:nvPr/>
            </p:nvSpPr>
            <p:spPr>
              <a:xfrm>
                <a:off x="4475379" y="4608579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4F4E277E-2ECF-898D-28C4-7416A165D8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379" y="4608579"/>
                <a:ext cx="2319044" cy="50144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2888982-88AE-44C1-7E78-D99C45498027}"/>
              </a:ext>
            </a:extLst>
          </p:cNvPr>
          <p:cNvSpPr/>
          <p:nvPr/>
        </p:nvSpPr>
        <p:spPr>
          <a:xfrm>
            <a:off x="5885294" y="5369690"/>
            <a:ext cx="1111045" cy="3657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722D1FC-61A8-5E4E-B247-DB9F602C74B0}"/>
              </a:ext>
            </a:extLst>
          </p:cNvPr>
          <p:cNvSpPr/>
          <p:nvPr/>
        </p:nvSpPr>
        <p:spPr>
          <a:xfrm>
            <a:off x="5918988" y="5746108"/>
            <a:ext cx="1111045" cy="3657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84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616DBC7-D102-7400-6E32-F8FF5F27B6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916" y="4087564"/>
            <a:ext cx="3731716" cy="123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A819AF-10D2-C0C4-C636-CCD678E33C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E32C2C-08CE-C3F1-7AAF-01ABDCA1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F7562FE-7B16-07BC-3CD0-C80AF438231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69FCA2-CABC-D664-6F8E-5B102D85D9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49AA27-A413-215B-A5B1-22FCF8F8E9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5F65E59-7CAE-4FEB-E4F7-E1027F989B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E231697-EA95-01C2-B928-58EACA04DA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1E9C42-096C-F63F-347E-3CA752B22E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968C62-104A-7A33-785B-9D7EDB7E63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F9EEBA-DF70-B942-D4C8-4CF58E7E24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2BCB394-9CE8-73D3-CF3A-DF4B973575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0157E3-2243-23C3-4CC0-113F31FEE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AF5B16D-F8F8-62F8-757D-4C49216CC785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B736B99-E8C9-2F25-D81E-B688C369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  <p:pic>
        <p:nvPicPr>
          <p:cNvPr id="6" name="Image 5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5EF494-94C1-F98A-F2E3-AD226A19E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1D2AB7-0C49-E1A1-383B-C1292BBAD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12" y="2858310"/>
            <a:ext cx="8091949" cy="125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79EB73-B2F0-ACC7-9682-FC7797868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13" y="2745130"/>
            <a:ext cx="7875640" cy="135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-275799" y="1699499"/>
            <a:ext cx="8123771" cy="3570592"/>
            <a:chOff x="1112967" y="2237493"/>
            <a:chExt cx="644680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7894" y="347681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وتوظيف النسبة: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434F83-A45E-6BFA-D344-439C56C3D290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AC6024-9F1E-F003-D110-EA96EBE362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F04507-1EDC-662C-0483-3849FBC5C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653654-3F12-8B4C-2E58-6E8F0AD2F2A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0BC496-2EDA-0D89-8F71-6178674BA8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0C23A08-61B2-843B-579C-2C8A572969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260A800-F339-26D9-D2FB-498B2B8A92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66E3A3-47B7-FA23-BE9B-12CF131A08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CF7E42-D303-697F-61D2-B842BE924C6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F75F19C-FB06-1176-8E79-6DB44455A7F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36277F-26F4-49EA-8AD5-A0FC91CBD3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A49534-3FF7-2479-78F7-6B3863E5668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44B73B-012C-DFAB-3C91-9C45EEB634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6B4670-345F-101E-44CC-8F94BC09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أكتبوا نسبة شبابيك المرمى إلى الكرات.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CE55DF-963B-376C-B826-1094B876D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061" y="2387021"/>
            <a:ext cx="6378493" cy="2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C87B-1DB0-3AD3-ED86-9E68803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909F17-C735-AA6A-4150-B90DB58E673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5C3838-8DDD-079D-E52D-8AF553C3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7DE1B75-0385-3E4B-6DFF-B4874423A23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317818-E3C6-B1B8-E25C-72E3172F06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35457B-15C8-2082-8AEF-502EE7C8A8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2407ED-08FD-9551-C4B7-AF92E0057AE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204D72-E486-4C2F-F44D-C5C0900B12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B5AE70-9966-E8E5-322D-6E3CF06F69C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D55C769-C7A6-5288-7E83-362DA096C5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618B86C-4C64-F734-B7C0-B4AA2E0ADA2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E77A5A1-41A5-583A-909F-B54F6AEB1C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7084C6E-2C84-B50E-070D-CA4D47CEA8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6C8568D-C169-83A7-253D-E03BA2215EF4}"/>
              </a:ext>
            </a:extLst>
          </p:cNvPr>
          <p:cNvSpPr txBox="1"/>
          <p:nvPr/>
        </p:nvSpPr>
        <p:spPr>
          <a:xfrm>
            <a:off x="1292267" y="90170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1BB4EE-EE6A-F27C-43B3-726904C8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16DBF2-7DEF-D328-853E-8A45478F0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0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2DFF38-6B4C-4300-3639-E206441C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5158F6-424C-A93C-89BC-9BD61B6D6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120" y="1996017"/>
            <a:ext cx="5481667" cy="253120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E209A9-6333-946F-1A3C-42BAEBDB787A}"/>
              </a:ext>
            </a:extLst>
          </p:cNvPr>
          <p:cNvSpPr/>
          <p:nvPr/>
        </p:nvSpPr>
        <p:spPr>
          <a:xfrm>
            <a:off x="2576362" y="4780516"/>
            <a:ext cx="5198192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نِسْبَةُ شِبابيك الْمَرْمَى إِلى الْكُراتِ هي: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4BD0F71-29A2-410A-D80A-F16830F8EC73}"/>
              </a:ext>
            </a:extLst>
          </p:cNvPr>
          <p:cNvSpPr/>
          <p:nvPr/>
        </p:nvSpPr>
        <p:spPr>
          <a:xfrm>
            <a:off x="1133309" y="4780516"/>
            <a:ext cx="1272967" cy="6463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3 : 5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605C9-7DFD-F0E7-EC42-D2FFE316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4A00A1C-3990-7D4F-5BFF-BEF26577991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961283C-D494-E580-8EBF-6EEC67CCD3B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56B8A60-5480-15CF-1186-E6FCE9323F98}"/>
              </a:ext>
            </a:extLst>
          </p:cNvPr>
          <p:cNvGrpSpPr/>
          <p:nvPr/>
        </p:nvGrpSpPr>
        <p:grpSpPr>
          <a:xfrm>
            <a:off x="-206973" y="1699499"/>
            <a:ext cx="8040492" cy="3570592"/>
            <a:chOff x="1167585" y="2237493"/>
            <a:chExt cx="6380712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BC8027-D310-B72E-AD53-B154277EBB3F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BC03C-4C95-AFB8-27A2-D26306B5E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3" y="379274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D1EF9350-34CE-69A9-3465-7F3BA6E4B76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8FD6B60-5C6A-724B-5FC2-3C95C6A43C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2E7C431-EDA6-185F-2F9E-1076AE12326C}"/>
                </a:ext>
              </a:extLst>
            </p:cNvPr>
            <p:cNvSpPr txBox="1"/>
            <p:nvPr/>
          </p:nvSpPr>
          <p:spPr>
            <a:xfrm>
              <a:off x="1167585" y="3034456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•تعرف وتوظيف النسبة: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CD6D089-6B4C-59CB-592B-36C3D7561704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604A5F-F192-1A6B-F37B-84288E1C7BD4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805118-E51E-6FAE-55AE-E21778B295B4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25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8F1742-732B-9CC9-66AF-6AD0FCBD6E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EDF8E62-B33B-C0C4-9ED6-EAB6CA74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0D2C4D-813E-C358-034B-9A042A01FD1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A5042B8-0275-CA35-0FBD-10D0989422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045FAF8-B1D0-9338-0261-D0285859FEC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779835-440C-6FB4-0117-367F239986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173528-877B-896B-6DB0-3CBBE465A9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3E9539D-3B87-0460-8218-1D9149986B6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278768-AE96-EAEA-4AB8-891576B1C23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EA0F8EB-236B-FDB3-AF9E-A7FB9B21BF0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6941646-C0C5-138D-BA5B-77FBB3BEAC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A63F282-82D8-F317-B497-1A78F1DFA1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032B40B-0C95-05DA-3880-3E54F9030C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E034BA4-0536-1556-9C40-088FA6E274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3_SEM4_S1_V1">
            <a:hlinkClick r:id="" action="ppaction://media"/>
            <a:extLst>
              <a:ext uri="{FF2B5EF4-FFF2-40B4-BE49-F238E27FC236}">
                <a16:creationId xmlns:a16="http://schemas.microsoft.com/office/drawing/2014/main" id="{75099312-C743-EB59-A474-40800205C6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2663" y="1858256"/>
            <a:ext cx="7310292" cy="411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418EF-1EBB-21F1-98D9-BC78DEF50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2DEB79A-7FB3-3C0D-2B0F-10A9762032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E60240D-026B-1601-BF8A-12BE5E9D941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890EFF-4543-4753-E313-4905A05F2D98}"/>
              </a:ext>
            </a:extLst>
          </p:cNvPr>
          <p:cNvGrpSpPr/>
          <p:nvPr/>
        </p:nvGrpSpPr>
        <p:grpSpPr>
          <a:xfrm>
            <a:off x="-223801" y="1699499"/>
            <a:ext cx="8057320" cy="3570592"/>
            <a:chOff x="1154231" y="2237493"/>
            <a:chExt cx="639406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ADF54A-8FC5-B6FF-4F8E-A70F4AC648EB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C76CDE9-B6B3-6DBD-423F-473BD06AA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7985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2494906-FEDC-8D9D-CA34-66A246990255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B1CE956-2188-0012-1B4C-2A2674CC00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B3F936E-B986-E942-B09B-6C47A4EF166A}"/>
                </a:ext>
              </a:extLst>
            </p:cNvPr>
            <p:cNvSpPr txBox="1"/>
            <p:nvPr/>
          </p:nvSpPr>
          <p:spPr>
            <a:xfrm>
              <a:off x="1154231" y="3100742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•تعرف وتوظيف النسبة: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D69F36E-62CD-BF80-6033-F69832B73C74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CDF04D-F2DE-52BA-BE32-1A253341ED7C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435018-BE26-3B6B-39B0-F64965CD4574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412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8E34C-8882-0340-B7FA-D8552932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B2FFE44-C465-0CB4-4E85-B3C0D97BC3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877513B-EDE3-82C1-C942-A5FE2D4DD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178BF27-4A5E-8B4E-5FF4-0EADB0EAEAA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4F4578-B10D-673E-4BBA-F4E67ACA66B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444AFB-A1D4-09C6-539A-2A61DA8B8D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E14AF46-537D-D919-4978-7BAC9F73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CBB0FB8-B5F7-D0B6-2E4F-B36F679363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EA1747D-D530-F9C8-0FE6-51F6740BBE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BB01700-FBCE-F281-6761-9C24166B97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B0FD51-700C-8581-7E99-75A105F6448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8E6B673-3218-E309-A491-25C01AC44F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6680B15-ED1D-E3FA-9865-0A0B24352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68C5838-E3EB-2712-27CB-7C25C13FEFF3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E35B97-490C-FB1F-3697-A40DDE0A0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ECD68D-2B86-A59C-475E-1EEAE59C3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301" y="2128502"/>
            <a:ext cx="2940972" cy="40068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2B359D-01E0-37BA-BE24-136D6AF3B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006" y="2128502"/>
            <a:ext cx="2940972" cy="4006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1A2830C-08E9-3475-9204-1270E0987FF8}"/>
              </a:ext>
            </a:extLst>
          </p:cNvPr>
          <p:cNvSpPr/>
          <p:nvPr/>
        </p:nvSpPr>
        <p:spPr>
          <a:xfrm>
            <a:off x="4798297" y="2536723"/>
            <a:ext cx="2320258" cy="16714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4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68C299-16C5-0ACE-56FB-A8081DAE03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0FB99D-189B-F879-F828-91EA9D6A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41099-DA6F-ECCF-7626-6378DE44C1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D46564-99E4-AE23-C88E-43FE0B569B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74C50E-0E8E-CADE-BBEF-82BDD639BA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43AC08-A04E-0D4A-33A5-92926F5EE6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518493-DC6A-C809-478B-1AC678C2A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CD92C4-7FA8-BC55-F24E-7E440652EEC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705303-E752-E852-59A3-9E6EE87875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A966580-B397-DA91-44DD-319EBF790E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25C771-BBE8-732B-3E20-DCC56252E88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D2C6169-51B7-CB5B-191C-A307072390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8B467C-5935-0627-25CE-5AAFB9EA1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18" y="2119617"/>
            <a:ext cx="5486413" cy="402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D6EFFC-6DBE-0CB4-CC5A-A48C8DEBD7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54CF8A-3619-984C-10D2-9B7A835B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83015-25DC-E562-8955-59CDFF75ED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B81D4F-EC72-46AA-43C4-EBF68807C0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DBBC8B-337E-E3F7-2868-6412E9E50E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B5E0D2E-02FE-E509-65E3-A8B28D7C72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FA6FF4B-7867-707B-B193-B2FF938062D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4CCF29-C0C6-9C26-7C86-06603C9963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D27BE40-8A9F-F3A9-4439-09B089AB64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A7F4A2E-0CA9-7E18-187B-452FCD113E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F7B365-7606-B65A-0BB4-B69AED4556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9E7CD7-5830-5498-793B-5FC0FDA74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B36D3A4-3504-73C1-9E70-48F51AB24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52" y="1944053"/>
            <a:ext cx="7865806" cy="4520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20">
                <a:extLst>
                  <a:ext uri="{FF2B5EF4-FFF2-40B4-BE49-F238E27FC236}">
                    <a16:creationId xmlns:a16="http://schemas.microsoft.com/office/drawing/2014/main" id="{09C0F338-69B6-B224-AEFB-1D18F64F78DB}"/>
                  </a:ext>
                </a:extLst>
              </p:cNvPr>
              <p:cNvSpPr txBox="1"/>
              <p:nvPr/>
            </p:nvSpPr>
            <p:spPr>
              <a:xfrm>
                <a:off x="3690702" y="3306631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20">
                <a:extLst>
                  <a:ext uri="{FF2B5EF4-FFF2-40B4-BE49-F238E27FC236}">
                    <a16:creationId xmlns:a16="http://schemas.microsoft.com/office/drawing/2014/main" id="{09C0F338-69B6-B224-AEFB-1D18F64F7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702" y="3306631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6"/>
                <a:stretch>
                  <a:fillRect t="-2128" r="-26250" b="-202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20">
                <a:extLst>
                  <a:ext uri="{FF2B5EF4-FFF2-40B4-BE49-F238E27FC236}">
                    <a16:creationId xmlns:a16="http://schemas.microsoft.com/office/drawing/2014/main" id="{DC0C8C54-E7D3-F0B3-6251-420D41B70ECC}"/>
                  </a:ext>
                </a:extLst>
              </p:cNvPr>
              <p:cNvSpPr txBox="1"/>
              <p:nvPr/>
            </p:nvSpPr>
            <p:spPr>
              <a:xfrm>
                <a:off x="4657415" y="3306630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20">
                <a:extLst>
                  <a:ext uri="{FF2B5EF4-FFF2-40B4-BE49-F238E27FC236}">
                    <a16:creationId xmlns:a16="http://schemas.microsoft.com/office/drawing/2014/main" id="{DC0C8C54-E7D3-F0B3-6251-420D41B70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415" y="3306630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7"/>
                <a:stretch>
                  <a:fillRect t="-2128" r="-26582" b="-202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20">
                <a:extLst>
                  <a:ext uri="{FF2B5EF4-FFF2-40B4-BE49-F238E27FC236}">
                    <a16:creationId xmlns:a16="http://schemas.microsoft.com/office/drawing/2014/main" id="{AEA554E9-7A0F-BE09-C13E-7B8AB35995FD}"/>
                  </a:ext>
                </a:extLst>
              </p:cNvPr>
              <p:cNvSpPr txBox="1"/>
              <p:nvPr/>
            </p:nvSpPr>
            <p:spPr>
              <a:xfrm>
                <a:off x="3656509" y="3803160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ZoneTexte 20">
                <a:extLst>
                  <a:ext uri="{FF2B5EF4-FFF2-40B4-BE49-F238E27FC236}">
                    <a16:creationId xmlns:a16="http://schemas.microsoft.com/office/drawing/2014/main" id="{AEA554E9-7A0F-BE09-C13E-7B8AB3599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509" y="3803160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8"/>
                <a:stretch>
                  <a:fillRect t="-2151" r="-26582" b="-215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20">
                <a:extLst>
                  <a:ext uri="{FF2B5EF4-FFF2-40B4-BE49-F238E27FC236}">
                    <a16:creationId xmlns:a16="http://schemas.microsoft.com/office/drawing/2014/main" id="{DEA86C12-0E6F-3A4C-B044-4ED6D7835D8B}"/>
                  </a:ext>
                </a:extLst>
              </p:cNvPr>
              <p:cNvSpPr txBox="1"/>
              <p:nvPr/>
            </p:nvSpPr>
            <p:spPr>
              <a:xfrm>
                <a:off x="4657415" y="3803160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ZoneTexte 20">
                <a:extLst>
                  <a:ext uri="{FF2B5EF4-FFF2-40B4-BE49-F238E27FC236}">
                    <a16:creationId xmlns:a16="http://schemas.microsoft.com/office/drawing/2014/main" id="{DEA86C12-0E6F-3A4C-B044-4ED6D7835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415" y="3803160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9"/>
                <a:stretch>
                  <a:fillRect t="-2151" r="-26582" b="-215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0">
                <a:extLst>
                  <a:ext uri="{FF2B5EF4-FFF2-40B4-BE49-F238E27FC236}">
                    <a16:creationId xmlns:a16="http://schemas.microsoft.com/office/drawing/2014/main" id="{7771BF53-66AC-8F3B-C3F1-04945EDD3FB2}"/>
                  </a:ext>
                </a:extLst>
              </p:cNvPr>
              <p:cNvSpPr txBox="1"/>
              <p:nvPr/>
            </p:nvSpPr>
            <p:spPr>
              <a:xfrm>
                <a:off x="2427257" y="5258334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20">
                <a:extLst>
                  <a:ext uri="{FF2B5EF4-FFF2-40B4-BE49-F238E27FC236}">
                    <a16:creationId xmlns:a16="http://schemas.microsoft.com/office/drawing/2014/main" id="{7771BF53-66AC-8F3B-C3F1-04945EDD3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257" y="5258334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10"/>
                <a:stretch>
                  <a:fillRect t="-2151" r="-26582" b="-204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20">
                <a:extLst>
                  <a:ext uri="{FF2B5EF4-FFF2-40B4-BE49-F238E27FC236}">
                    <a16:creationId xmlns:a16="http://schemas.microsoft.com/office/drawing/2014/main" id="{40548DBD-C113-E103-4A5C-2D0E7A470E68}"/>
                  </a:ext>
                </a:extLst>
              </p:cNvPr>
              <p:cNvSpPr txBox="1"/>
              <p:nvPr/>
            </p:nvSpPr>
            <p:spPr>
              <a:xfrm>
                <a:off x="2427256" y="5826977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20">
                <a:extLst>
                  <a:ext uri="{FF2B5EF4-FFF2-40B4-BE49-F238E27FC236}">
                    <a16:creationId xmlns:a16="http://schemas.microsoft.com/office/drawing/2014/main" id="{40548DBD-C113-E103-4A5C-2D0E7A470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256" y="5826977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11"/>
                <a:stretch>
                  <a:fillRect t="-2151" r="-26582" b="-215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20">
                <a:extLst>
                  <a:ext uri="{FF2B5EF4-FFF2-40B4-BE49-F238E27FC236}">
                    <a16:creationId xmlns:a16="http://schemas.microsoft.com/office/drawing/2014/main" id="{B5E54F06-4680-B36F-6804-A50E17C3163B}"/>
                  </a:ext>
                </a:extLst>
              </p:cNvPr>
              <p:cNvSpPr txBox="1"/>
              <p:nvPr/>
            </p:nvSpPr>
            <p:spPr>
              <a:xfrm>
                <a:off x="3473919" y="5249581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20">
                <a:extLst>
                  <a:ext uri="{FF2B5EF4-FFF2-40B4-BE49-F238E27FC236}">
                    <a16:creationId xmlns:a16="http://schemas.microsoft.com/office/drawing/2014/main" id="{B5E54F06-4680-B36F-6804-A50E17C31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919" y="5249581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12"/>
                <a:stretch>
                  <a:fillRect t="-2151" r="-26582" b="-215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20">
                <a:extLst>
                  <a:ext uri="{FF2B5EF4-FFF2-40B4-BE49-F238E27FC236}">
                    <a16:creationId xmlns:a16="http://schemas.microsoft.com/office/drawing/2014/main" id="{A184B883-16D8-C7D4-4173-19FC87C4A8AF}"/>
                  </a:ext>
                </a:extLst>
              </p:cNvPr>
              <p:cNvSpPr txBox="1"/>
              <p:nvPr/>
            </p:nvSpPr>
            <p:spPr>
              <a:xfrm>
                <a:off x="3495078" y="5782531"/>
                <a:ext cx="483167" cy="568643"/>
              </a:xfrm>
              <a:prstGeom prst="roundRect">
                <a:avLst>
                  <a:gd name="adj" fmla="val 26942"/>
                </a:avLst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</m:oMath>
                  </m:oMathPara>
                </a14:m>
                <a:endParaRPr lang="ar-SA" sz="2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ZoneTexte 20">
                <a:extLst>
                  <a:ext uri="{FF2B5EF4-FFF2-40B4-BE49-F238E27FC236}">
                    <a16:creationId xmlns:a16="http://schemas.microsoft.com/office/drawing/2014/main" id="{A184B883-16D8-C7D4-4173-19FC87C4A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078" y="5782531"/>
                <a:ext cx="483167" cy="568643"/>
              </a:xfrm>
              <a:prstGeom prst="roundRect">
                <a:avLst>
                  <a:gd name="adj" fmla="val 26942"/>
                </a:avLst>
              </a:prstGeom>
              <a:blipFill>
                <a:blip r:embed="rId13"/>
                <a:stretch>
                  <a:fillRect t="-2151" r="-26250" b="-204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0515-F25D-E311-976F-64A1DA8E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0235AA8-EB74-04EA-0282-C1D451CEBA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5C56CF3-9945-6FB6-7A3E-616F27DED82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7F0B91-8616-A5FD-DCA9-2F187F551FB3}"/>
              </a:ext>
            </a:extLst>
          </p:cNvPr>
          <p:cNvGrpSpPr/>
          <p:nvPr/>
        </p:nvGrpSpPr>
        <p:grpSpPr>
          <a:xfrm>
            <a:off x="-108651" y="1699499"/>
            <a:ext cx="7971078" cy="3570592"/>
            <a:chOff x="1245611" y="2237493"/>
            <a:chExt cx="632562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AC7CDFD-D617-53A8-9681-33F803FD662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08EE6FD-4D0F-9CF4-2327-540DA2E1E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3577" y="345980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6E3C7063-255B-BB38-D788-F5BBD26397D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66C887E-471C-FE86-6969-3B63104E1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9DE6BF8-E4D2-DB83-CB41-4B70DB92CC74}"/>
                </a:ext>
              </a:extLst>
            </p:cNvPr>
            <p:cNvSpPr txBox="1"/>
            <p:nvPr/>
          </p:nvSpPr>
          <p:spPr>
            <a:xfrm>
              <a:off x="1245611" y="3008169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وتوظيف النسب المتكافئة: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94A873C-D5EB-D8FC-FE6F-E4D6D15DEB30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A43CB1-D2D7-191A-612D-C17687CA4002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1F5B2A-4222-5812-04A0-741F1F7A5B9E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49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C3A05-AA6D-54E4-29C4-448CE39C3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41104F-4AC8-9927-6ED3-0717F9FF156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FF8A029-4825-4013-9CC8-86889B7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A55EF94-B515-7D4E-7120-A48D2AFF550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1743FF2-EE79-AEB1-28F0-FA13FEC891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D88C1A3-8ECE-4B98-639D-BC820A13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EA4DC22-17A6-FA4A-8B19-D8E1A861A9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B52BC03-B638-40F3-7446-4164A94ADA0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DE9167-5A4B-AE97-7073-200F965763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70A0C13-F9CD-5D6E-3864-6EE13DF1EB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2E25A7-D651-B843-3F4C-6467A88A721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2E9585D-39D3-FCC6-25D6-8CA15D51F8A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C74AD85-2665-14D7-3CA1-457BE8B1B4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804F43-73F8-5906-DB44-4951C1B92DB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279303-19E1-273D-3F90-76F3C2A39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A5A918-DB87-7212-E795-FE8FCC96E6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02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535A-A050-EA73-8D26-51C39476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B5A88-EDF7-8DEB-B50A-1853BD46BB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4BAD7CD-7485-0DE8-16DD-B2535B266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1CF67D0-C87E-88D9-EFAD-E763B7DF1D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422F61-C6E5-728A-8B3E-A03206A996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EC553F-4773-E37E-0D8F-F65CE263D6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0FC311-B00F-E45D-A023-F34582DB75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189B5D-6A41-3573-1686-79A627D090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AEBA49B-A3E3-0034-5723-21111E70E8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2149BC1-D7C6-B00C-98B3-8AB793E30B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7D6BBC-E2DC-2D7F-0D38-D60121C31F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C91AE7F-AA2D-4F61-2391-D18A15D2CE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83822EC-FA59-5AE6-2D9A-F3DB2EC83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21BC8F-0D53-F6BB-0BD4-A0439F83AE0E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النسبة التالية على شكل مختزل: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BD761-7633-1801-46EF-844FB4DA0D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AE3B20-8AB8-3024-4B2A-6C7776D96EED}"/>
              </a:ext>
            </a:extLst>
          </p:cNvPr>
          <p:cNvSpPr/>
          <p:nvPr/>
        </p:nvSpPr>
        <p:spPr>
          <a:xfrm>
            <a:off x="4033163" y="3105833"/>
            <a:ext cx="682631" cy="646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</a:rPr>
              <a:t> : 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07EE5F-C727-C52A-589F-632687D70766}"/>
              </a:ext>
            </a:extLst>
          </p:cNvPr>
          <p:cNvSpPr/>
          <p:nvPr/>
        </p:nvSpPr>
        <p:spPr>
          <a:xfrm>
            <a:off x="4579532" y="3020819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70C0"/>
                </a:solidFill>
              </a:rPr>
              <a:t>49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9D2632-6650-5A65-F350-6E488455D929}"/>
              </a:ext>
            </a:extLst>
          </p:cNvPr>
          <p:cNvSpPr/>
          <p:nvPr/>
        </p:nvSpPr>
        <p:spPr>
          <a:xfrm>
            <a:off x="3344234" y="3020819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</a:rPr>
              <a:t>21</a:t>
            </a:r>
            <a:endParaRPr lang="fr-FR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E2B95-2AA9-8A3F-B26F-F76F0B78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3D983E7-3EC7-D089-41F5-5B1E005505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5FE3D6A-5E1E-BF4C-E8DA-D592E57E8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D64A3B0-12FD-7FD7-C754-6067CA0F9FB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4F0E960-076A-059F-5CBE-48C6F1A80E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44858D9-DE7D-8131-1FAF-D44548CE0C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07FB42-C5BB-B18E-28F8-6C01518A89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50E2C25-6576-652C-ADA8-9D6609BE599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4AD170-3B66-8139-53C5-E406D2ED8A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3E229DC-275F-06A8-62D8-A32678D338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3247D98-92BC-3623-5269-0EF2B88145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290F624-BA77-7C99-C6E4-12D70B007A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62AF562-9DE1-D0F9-3E38-2B6AD1BB8AF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51971324-06F1-5598-2BD6-84AE954223B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3B855F-AF12-38BA-1EED-C2E88A383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6843E0-4522-A403-9E1F-E6C25C8C27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1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1BE9D-5D07-203D-3F57-95167724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309C12-5DDC-B81A-EE5C-B24BFCD799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0ADC9A-11FB-B3DA-9D70-9E3821F9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7B7EABF-E9A2-1428-34E9-91798A4D1AF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EE28BE-38DE-4EE3-65D3-AB82AC477A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30135A-B7E1-9ED6-E283-FA9CD21270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B065C26-F98F-8C60-812C-A6DF8168F2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586EFD-BDD8-6177-4306-5809F46D18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8CBEA6-35E9-617B-8129-56667F0BFF0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AF1B38C-4E6C-C5CA-C575-F1B3C25557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6B8F91F-2A6A-64C3-7142-ABADF5A320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E922364-AFF6-9E32-9BA4-F0E6CA7C67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5FF741-EB86-A147-383A-4C113C397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04F63D2-B261-4CF5-13D3-EF30EBB90E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FE7D65-433B-5D2D-A570-14AF2FCDF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EA5460-524F-E86E-CE55-70AE5CD59E81}"/>
              </a:ext>
            </a:extLst>
          </p:cNvPr>
          <p:cNvSpPr/>
          <p:nvPr/>
        </p:nvSpPr>
        <p:spPr>
          <a:xfrm>
            <a:off x="3079434" y="3302478"/>
            <a:ext cx="682631" cy="646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</a:rPr>
              <a:t> : 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D5B557-5F9C-8A03-F8F6-06C937999474}"/>
              </a:ext>
            </a:extLst>
          </p:cNvPr>
          <p:cNvSpPr/>
          <p:nvPr/>
        </p:nvSpPr>
        <p:spPr>
          <a:xfrm>
            <a:off x="3625803" y="3217464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70C0"/>
                </a:solidFill>
              </a:rPr>
              <a:t>49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0A54F0-CC64-CEAB-C2E7-462D6F0BD602}"/>
              </a:ext>
            </a:extLst>
          </p:cNvPr>
          <p:cNvSpPr/>
          <p:nvPr/>
        </p:nvSpPr>
        <p:spPr>
          <a:xfrm>
            <a:off x="2390505" y="3217464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</a:rPr>
              <a:t>21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96BD87-D710-32B8-D9BB-CD79CA536963}"/>
              </a:ext>
            </a:extLst>
          </p:cNvPr>
          <p:cNvSpPr/>
          <p:nvPr/>
        </p:nvSpPr>
        <p:spPr>
          <a:xfrm>
            <a:off x="5770860" y="3302478"/>
            <a:ext cx="682631" cy="646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0070C0"/>
                </a:solidFill>
              </a:rPr>
              <a:t> : 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486C0B0-8E66-02B8-F68A-6CA2146B23C4}"/>
              </a:ext>
            </a:extLst>
          </p:cNvPr>
          <p:cNvSpPr/>
          <p:nvPr/>
        </p:nvSpPr>
        <p:spPr>
          <a:xfrm>
            <a:off x="6317229" y="3217464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8292A6-30CE-8108-54D3-BFCBB060D89C}"/>
              </a:ext>
            </a:extLst>
          </p:cNvPr>
          <p:cNvSpPr/>
          <p:nvPr/>
        </p:nvSpPr>
        <p:spPr>
          <a:xfrm>
            <a:off x="4456981" y="3267924"/>
            <a:ext cx="682631" cy="646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70C0"/>
                </a:solidFill>
              </a:rPr>
              <a:t>=</a:t>
            </a:r>
            <a:r>
              <a:rPr lang="ar-SA" sz="3200" b="1" dirty="0">
                <a:solidFill>
                  <a:srgbClr val="0070C0"/>
                </a:solidFill>
              </a:rPr>
              <a:t> </a:t>
            </a:r>
            <a:endParaRPr lang="fr-FR" sz="3200" b="1" dirty="0">
              <a:solidFill>
                <a:srgbClr val="0070C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168141C-2676-685A-327E-5EBF777ED622}"/>
              </a:ext>
            </a:extLst>
          </p:cNvPr>
          <p:cNvSpPr/>
          <p:nvPr/>
        </p:nvSpPr>
        <p:spPr>
          <a:xfrm>
            <a:off x="5081931" y="3217464"/>
            <a:ext cx="811154" cy="747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185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A2BF1-0C82-5C70-23CF-28C465A33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7492D89-2BA1-65D4-8A92-B68815E807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352FE83-DDFC-BE25-B4D1-ACA05881D28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70CC560-F53F-FCE0-9DCF-06740FF4171B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41F8DBF-60F9-E15B-0139-AA942AAF34BA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FBAE8D9-D80C-99CF-7E1C-ADD43EC90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9169" y="384651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275E4DB-5047-63D4-2DE7-770C03B50E1A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2AFDBBF-996C-AE22-ECEC-7D95338E2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591D818-16D9-8004-C159-B199D67369FB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2BABFD-0A58-C51A-45E7-F98C7E073AFC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7B7C2E-70EF-AE16-7CE4-D4E481C285C6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7D0C54-7F5A-0A44-E7C2-36415CF3CB7B}"/>
              </a:ext>
            </a:extLst>
          </p:cNvPr>
          <p:cNvSpPr txBox="1"/>
          <p:nvPr/>
        </p:nvSpPr>
        <p:spPr>
          <a:xfrm>
            <a:off x="-108651" y="276527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النسب المتكافئة:</a:t>
            </a:r>
          </a:p>
        </p:txBody>
      </p:sp>
    </p:spTree>
    <p:extLst>
      <p:ext uri="{BB962C8B-B14F-4D97-AF65-F5344CB8AC3E}">
        <p14:creationId xmlns:p14="http://schemas.microsoft.com/office/powerpoint/2010/main" val="70667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614A4-716C-8D5C-190A-52084297E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D725D67-1ED8-B7C9-C315-886ACF0E574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65607F-8251-C2DB-386E-07F9A636C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3D1E56-93CC-2FC0-97CF-30765B77E0F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B91E39D-CABD-92DD-9C1A-8429FD6988B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361C55C-F1E1-68D6-34BC-C73720DCA41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449156-CD1C-D4C8-CCE7-A7889ACA4D5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9E8B96E-8B1D-C791-870F-505969B1139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962AB2-765B-E73A-801B-4C25923AFCC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A0E9389-AD89-F965-D2F5-5BDA81DAE6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38AB8DA-B338-39CC-55D5-8D006809AD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AB6A131-F7E6-1225-C376-CF6449A095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14B26F-9EC3-01AC-7061-11C6B0393D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7F9975-92C4-A11C-F238-3B24F2863B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641DE-1806-7ECA-FCAF-8C63659B57F3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762751-1F85-EA50-69E5-C2FBBFCBE18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3_SEM 4_S2">
            <a:hlinkClick r:id="" action="ppaction://media"/>
            <a:extLst>
              <a:ext uri="{FF2B5EF4-FFF2-40B4-BE49-F238E27FC236}">
                <a16:creationId xmlns:a16="http://schemas.microsoft.com/office/drawing/2014/main" id="{4C1075E7-226C-F4C2-CA9F-B4391A2991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768" y="1983691"/>
            <a:ext cx="6721786" cy="37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8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CD6C-F844-E608-5EA6-9413B7A8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86B8A84-8F3E-1CCA-E9C8-5B876F90B8F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4345EDA-A158-9ACA-7B9C-DAD5D9ABEE5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51646B-E3BA-7F33-DFEB-8A8EE628C5E3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FE5576F-2360-B5D9-FA27-7171F3FFF46C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F8B849-5BEE-9062-4C52-9BA1747F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7985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F9B5347-927D-18CE-288C-04D47521DE1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1AD45FD-99E1-8082-2640-FA073D4DC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595757B-E59F-7FF9-DBA4-9036EC2E1B9E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781950-6DA7-386F-FD2C-150628E46BDE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0F10A9-2425-126E-7C81-AB7B02378CFB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BD89B1-5313-A8C8-47F6-689F8F7352E5}"/>
              </a:ext>
            </a:extLst>
          </p:cNvPr>
          <p:cNvSpPr txBox="1"/>
          <p:nvPr/>
        </p:nvSpPr>
        <p:spPr>
          <a:xfrm>
            <a:off x="-108651" y="276527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النسب المتكافئة:</a:t>
            </a:r>
          </a:p>
        </p:txBody>
      </p:sp>
    </p:spTree>
    <p:extLst>
      <p:ext uri="{BB962C8B-B14F-4D97-AF65-F5344CB8AC3E}">
        <p14:creationId xmlns:p14="http://schemas.microsoft.com/office/powerpoint/2010/main" val="34771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C95C3-3F91-AB26-22FB-B280D1819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05DB0BF-5573-4A42-1050-E05CB767E25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08E0E79-F530-2D22-23E1-6BF11138A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917420-4C47-335A-EE17-7AC19A79B50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B2EE657-819E-BD67-2B88-B3C5E804B6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889CDA7-DD2C-D634-1F86-B81032A09A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D112800-F215-8903-0298-845E82E9E2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565FE94-AD20-1AAC-50E7-E3160B564AF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63A7F7B-0F7C-BE58-C5FA-E8821661F8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EE4046-F27D-D6DB-1E29-B14E81B373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C6407AA-FC87-4B9B-E155-7F5B324AB2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4137B7E-A18C-F9CB-3849-0F3EE11B1B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E6C6A9-B088-BDCE-CADE-830E4CBC63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01E5CAC-2D28-8D8E-EF3E-95F8230E9D2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18BFD7-BF88-9F82-C7C7-24BD2E4F1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558941-8750-74A7-0C33-13DBB7915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301" y="1989112"/>
            <a:ext cx="2940972" cy="40068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FB79FA-6B89-AEB2-DB45-9FEEEBB91E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006" y="1989112"/>
            <a:ext cx="2940972" cy="4006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4E0048-C90B-8707-D199-E4BC31FBE488}"/>
              </a:ext>
            </a:extLst>
          </p:cNvPr>
          <p:cNvSpPr/>
          <p:nvPr/>
        </p:nvSpPr>
        <p:spPr>
          <a:xfrm>
            <a:off x="4773554" y="4925960"/>
            <a:ext cx="2390781" cy="8062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3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70DB-041C-7ADF-7224-B2C84E763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C91F787-E12F-9A72-4548-AE2C2CBA37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20F5-C293-0DB6-2365-83216E23B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6BC132E-5872-BC9C-73AE-8686AD47EA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DB500D7-334D-A8E8-8862-F423C80B83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5F04029-F0AE-4EB1-FB32-FE47A691C0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A275388-8F93-2F56-1B90-859474F9EE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19A5A72-87BF-A555-2BDA-4D899C692D9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C4B13E1-704B-FB52-FE37-D4A5F37D5F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3D8D5E0-9B08-072C-880A-E4F6BFBFC66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C4169B0-BE38-521F-BE55-8C34A772E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B6CB7A2-04B6-618A-BA58-A2CE4467CC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162A41-DC81-D827-9DD8-635BB71E9EB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3FA0F-A70A-1736-7CED-196F82BB4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7C3615-8912-A4E3-7C90-0F1172262B7A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8522DC8-AEDD-4D85-6497-5126987E6EC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1773876C-4072-5010-3ED3-867F32F3F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EAF417-FD9F-59B6-2112-267DA7164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7E125F4-D7D2-DD5A-9BD5-D9D7BC218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08C18B-B2B7-0CED-B22E-D84164133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3215918"/>
            <a:ext cx="5581281" cy="22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2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5398A-747B-2D3F-C6B9-24358263E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85359C-066E-BAF7-3AF9-3FFCA69D5F7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3C06DFE-D695-2323-4CBC-F26F042D3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9D5B8B0-44FC-FF36-B4D6-4707B6B8507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EE0FE7-4C5C-B4E8-F601-06688F1FA5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B1538F1-DF7C-1512-2BF9-42B6B885B7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58441F-4291-7F00-E818-1B5373B207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403AE91-25AD-338A-064E-7C9790C5A4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0B05EB-06F3-5549-6AA1-DDA84317FF0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91C878-484C-E410-1FB6-84994369CE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6A1D281-FBF1-9DB5-8103-DE1E52480D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84EA052-52CA-A341-7E6D-D5C97EC08F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51C4043-6E7A-EC93-600E-837B206F56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D30C10-06EB-EE21-4CCA-D072D81E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AD0DE0-D379-4AAB-8CFA-4BD5A665D148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870AE4D-E413-ED87-1D50-BB4C991F6E0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B9B5491E-7B7F-D1E6-0660-D9BE30217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788485D7-9861-B223-B9A3-1A052DFBC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D369717-6899-497A-5604-015EDA328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514494"/>
            <a:ext cx="804132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9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537D-6625-7F15-FFFD-D5224831E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89B40EA-042D-E695-DD57-8154B54920E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D4DE3C1-C521-9AFA-E962-4ADA3A13980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CAA975E-EEAA-D595-F941-BB19B50FC30A}"/>
              </a:ext>
            </a:extLst>
          </p:cNvPr>
          <p:cNvGrpSpPr/>
          <p:nvPr/>
        </p:nvGrpSpPr>
        <p:grpSpPr>
          <a:xfrm>
            <a:off x="-108651" y="1699499"/>
            <a:ext cx="7971078" cy="3570592"/>
            <a:chOff x="1245611" y="2237493"/>
            <a:chExt cx="632562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7C21890-2184-E33E-EF1A-B429BFC69EE7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32E98DA-F4D2-F309-404B-4D02FDC7F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42393" y="345980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2EDD904-E9BB-142F-FF6B-079ED9463220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7F66F68-57A5-992F-352D-D37B65483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CC72B0A-F66E-65DC-6550-67F1C594EA3C}"/>
                </a:ext>
              </a:extLst>
            </p:cNvPr>
            <p:cNvSpPr txBox="1"/>
            <p:nvPr/>
          </p:nvSpPr>
          <p:spPr>
            <a:xfrm>
              <a:off x="1245611" y="3008169"/>
              <a:ext cx="6325627" cy="37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باستخدام تقنية الرجوع إلى الوحدة: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244687D-1724-1C77-6153-F84963490929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8B532D-40B8-193A-0B10-E7B1D37497D3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  <a:r>
              <a:rPr lang="ar-SA" sz="24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7D735E-FD7F-EFA6-CDB0-91C942122696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80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F297-D351-689F-64D4-4A4AD635C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0CCAEB6-0290-F472-ED67-050A216DF6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D1FA57-323E-6501-C4CC-DD59B6BC1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E575B81-C568-5081-A7AA-035BB14260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5A7BF6B-0A15-DDDA-7063-63C1C24796A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BE6671-B662-AB41-0745-EBBB7E6823C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5BFD72A-2DFC-F73D-9517-7D5C61A0B2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01BB923-57CB-0E17-1BB6-934AC91143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EB0DF5D-564B-CB6C-366E-8F9E00BD8FC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9CD989B-4445-9E38-ED7E-063459D9D47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D3B54D5-44EF-1A94-6690-01E9E48F221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AB71E7F-6F7D-BB98-7808-24C444E17F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382B44B-81CF-6F53-9B03-BDDFA3B146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8997EE6-84BB-D00A-AF50-90434A99059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5FD422-2200-7B63-F256-FF01FB2676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399433-2ADE-EECC-F603-38E68E2156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16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45FB-ECD3-4FB9-A82B-AB4F22DA7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15356A3-0B82-951E-0682-5ABBD108715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D12583-3880-DDB7-B184-01C93B503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D0EA9BC-2493-5F7B-D0D3-09DACCCC567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BBD002-F506-BC80-5C69-391CD19A36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6D19C1F-ACAD-FCFC-09FE-5BDE3BE64C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BA42875-619E-8CC4-A8E9-B5086E895F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A864F99-0C91-0D14-F19E-C398350329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0146C1E-9475-92C8-D1DF-8DF6120FED8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09ABFB3-A61C-E3D2-501C-0C1FF2CEF31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C68C1BF-A0E0-FCFE-50F7-0AD9D89EB44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A6A82BC-2CA6-A5B8-A8B7-D7565EF317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E7F3593-66F6-B981-2FBA-77DCE232BA1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ACD86B-7831-787B-7DD5-18B8721D80B9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اكتبوا قوموا بحل المسألة.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528A35-4300-7FD3-0900-3636E236D4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CE17AD0-484E-3A0E-7CA0-B71DEAC727E6}"/>
              </a:ext>
            </a:extLst>
          </p:cNvPr>
          <p:cNvSpPr/>
          <p:nvPr/>
        </p:nvSpPr>
        <p:spPr>
          <a:xfrm>
            <a:off x="448485" y="2215097"/>
            <a:ext cx="8070573" cy="1213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ثَمَنُ 7 كيلوغْراماتٍ مِنَ التُّفاحِ هو 91 دِرْهَمًا. ما ثَمَنُ 5 كيلوغْراماتٍ مِنْ نَفْسِ التُّفّاحِ.</a:t>
            </a:r>
            <a:endParaRPr lang="fr-FR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0B2F51-F50B-CA4C-A378-37F2E1A99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428256"/>
              </p:ext>
            </p:extLst>
          </p:nvPr>
        </p:nvGraphicFramePr>
        <p:xfrm>
          <a:off x="520811" y="4017406"/>
          <a:ext cx="7925920" cy="10778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5094">
                  <a:extLst>
                    <a:ext uri="{9D8B030D-6E8A-4147-A177-3AD203B41FA5}">
                      <a16:colId xmlns:a16="http://schemas.microsoft.com/office/drawing/2014/main" val="2734882405"/>
                    </a:ext>
                  </a:extLst>
                </a:gridCol>
                <a:gridCol w="1592826">
                  <a:extLst>
                    <a:ext uri="{9D8B030D-6E8A-4147-A177-3AD203B41FA5}">
                      <a16:colId xmlns:a16="http://schemas.microsoft.com/office/drawing/2014/main" val="2515870392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702971445"/>
                    </a:ext>
                  </a:extLst>
                </a:gridCol>
                <a:gridCol w="2806516">
                  <a:extLst>
                    <a:ext uri="{9D8B030D-6E8A-4147-A177-3AD203B41FA5}">
                      <a16:colId xmlns:a16="http://schemas.microsoft.com/office/drawing/2014/main" val="334717784"/>
                    </a:ext>
                  </a:extLst>
                </a:gridCol>
              </a:tblGrid>
              <a:tr h="538922">
                <a:tc>
                  <a:txBody>
                    <a:bodyPr/>
                    <a:lstStyle/>
                    <a:p>
                      <a:pPr algn="ctr"/>
                      <a:endParaRPr lang="fr-FR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عَدَدُ كيلوغْراماتِ التُّفّاحِ </a:t>
                      </a:r>
                      <a:endParaRPr lang="fr-FR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634487"/>
                  </a:ext>
                </a:extLst>
              </a:tr>
              <a:tr h="538922"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اَلثَّمَنُ بِالدِّرْهَمِ</a:t>
                      </a:r>
                      <a:endParaRPr lang="fr-FR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000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9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A08F8-0A2E-0980-746C-BA32FB22D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EF75C02-9908-8823-8E57-AFD4DEA3B0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DFEEA6-17F1-A434-37D1-3505985F5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6169148-C952-BDED-AC37-DE88295644E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3F77E81-044C-C8E6-2A01-B9FF692811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6CAC646-30E1-34ED-3ABC-6BB8F9B45A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D767F8A-F3CC-EBF6-9D38-84C962918D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47AB27-39C3-E296-132E-493077F68F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1BEE14D-9F02-BBDD-D2DE-8738B6B6239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A8C7B0-00BE-9A84-83DB-0A599EDBA11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461EB6B-F25E-A9F4-59F0-2CC5BD9D4F7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1098BE-9EBC-CFFC-E65E-98558CBB7F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E280CA9-65BA-A36D-772A-3379500122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DB5C56-E893-EF5F-8AA7-57A41854B278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35AD43-80BA-D214-F93B-C4DC86BF4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FA05AE-D586-7699-743C-C87FD635192D}"/>
              </a:ext>
            </a:extLst>
          </p:cNvPr>
          <p:cNvSpPr/>
          <p:nvPr/>
        </p:nvSpPr>
        <p:spPr>
          <a:xfrm>
            <a:off x="448485" y="2215097"/>
            <a:ext cx="8070573" cy="1213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ثَمَنُ 7 كيلوغْراماتٍ مِنَ التُّفاحِ هو 91 دِرْهَمًا. ما ثَمَنُ 5 كيلوغْراماتٍ مِنْ نَفْسِ التُّفّاحِ.</a:t>
            </a:r>
            <a:endParaRPr lang="fr-FR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3590138-8EC3-6009-CC7B-B703D7A37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084893"/>
              </p:ext>
            </p:extLst>
          </p:nvPr>
        </p:nvGraphicFramePr>
        <p:xfrm>
          <a:off x="520811" y="4017406"/>
          <a:ext cx="7925920" cy="10778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5094">
                  <a:extLst>
                    <a:ext uri="{9D8B030D-6E8A-4147-A177-3AD203B41FA5}">
                      <a16:colId xmlns:a16="http://schemas.microsoft.com/office/drawing/2014/main" val="2734882405"/>
                    </a:ext>
                  </a:extLst>
                </a:gridCol>
                <a:gridCol w="1592826">
                  <a:extLst>
                    <a:ext uri="{9D8B030D-6E8A-4147-A177-3AD203B41FA5}">
                      <a16:colId xmlns:a16="http://schemas.microsoft.com/office/drawing/2014/main" val="2515870392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702971445"/>
                    </a:ext>
                  </a:extLst>
                </a:gridCol>
                <a:gridCol w="2806516">
                  <a:extLst>
                    <a:ext uri="{9D8B030D-6E8A-4147-A177-3AD203B41FA5}">
                      <a16:colId xmlns:a16="http://schemas.microsoft.com/office/drawing/2014/main" val="334717784"/>
                    </a:ext>
                  </a:extLst>
                </a:gridCol>
              </a:tblGrid>
              <a:tr h="538922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5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1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7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عَدَدُ كيلوغْراماتِ التُّفّاحِ </a:t>
                      </a:r>
                      <a:endParaRPr lang="fr-FR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634487"/>
                  </a:ext>
                </a:extLst>
              </a:tr>
              <a:tr h="538922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65</a:t>
                      </a:r>
                      <a:endParaRPr lang="fr-FR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13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/>
                        <a:t>91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اَلثَّمَنُ بِالدِّرْهَمِ</a:t>
                      </a:r>
                      <a:endParaRPr lang="fr-FR" sz="24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000933"/>
                  </a:ext>
                </a:extLst>
              </a:tr>
            </a:tbl>
          </a:graphicData>
        </a:graphic>
      </p:graphicFrame>
      <p:sp>
        <p:nvSpPr>
          <p:cNvPr id="6" name="Rectangle: Rounded Corners 10">
            <a:extLst>
              <a:ext uri="{FF2B5EF4-FFF2-40B4-BE49-F238E27FC236}">
                <a16:creationId xmlns:a16="http://schemas.microsoft.com/office/drawing/2014/main" id="{892FA145-E295-8FD2-7485-A428ED14855E}"/>
              </a:ext>
            </a:extLst>
          </p:cNvPr>
          <p:cNvSpPr/>
          <p:nvPr/>
        </p:nvSpPr>
        <p:spPr>
          <a:xfrm>
            <a:off x="1100542" y="5575087"/>
            <a:ext cx="7045414" cy="535333"/>
          </a:xfrm>
          <a:custGeom>
            <a:avLst/>
            <a:gdLst>
              <a:gd name="connsiteX0" fmla="*/ 0 w 5919878"/>
              <a:gd name="connsiteY0" fmla="*/ 120002 h 720000"/>
              <a:gd name="connsiteX1" fmla="*/ 120002 w 5919878"/>
              <a:gd name="connsiteY1" fmla="*/ 0 h 720000"/>
              <a:gd name="connsiteX2" fmla="*/ 744788 w 5919878"/>
              <a:gd name="connsiteY2" fmla="*/ 0 h 720000"/>
              <a:gd name="connsiteX3" fmla="*/ 1312776 w 5919878"/>
              <a:gd name="connsiteY3" fmla="*/ 0 h 720000"/>
              <a:gd name="connsiteX4" fmla="*/ 1994360 w 5919878"/>
              <a:gd name="connsiteY4" fmla="*/ 0 h 720000"/>
              <a:gd name="connsiteX5" fmla="*/ 2562348 w 5919878"/>
              <a:gd name="connsiteY5" fmla="*/ 0 h 720000"/>
              <a:gd name="connsiteX6" fmla="*/ 2959939 w 5919878"/>
              <a:gd name="connsiteY6" fmla="*/ 0 h 720000"/>
              <a:gd name="connsiteX7" fmla="*/ 3357530 w 5919878"/>
              <a:gd name="connsiteY7" fmla="*/ 0 h 720000"/>
              <a:gd name="connsiteX8" fmla="*/ 3925518 w 5919878"/>
              <a:gd name="connsiteY8" fmla="*/ 0 h 720000"/>
              <a:gd name="connsiteX9" fmla="*/ 4493505 w 5919878"/>
              <a:gd name="connsiteY9" fmla="*/ 0 h 720000"/>
              <a:gd name="connsiteX10" fmla="*/ 4891096 w 5919878"/>
              <a:gd name="connsiteY10" fmla="*/ 0 h 720000"/>
              <a:gd name="connsiteX11" fmla="*/ 5799876 w 5919878"/>
              <a:gd name="connsiteY11" fmla="*/ 0 h 720000"/>
              <a:gd name="connsiteX12" fmla="*/ 5919878 w 5919878"/>
              <a:gd name="connsiteY12" fmla="*/ 120002 h 720000"/>
              <a:gd name="connsiteX13" fmla="*/ 5919878 w 5919878"/>
              <a:gd name="connsiteY13" fmla="*/ 599998 h 720000"/>
              <a:gd name="connsiteX14" fmla="*/ 5799876 w 5919878"/>
              <a:gd name="connsiteY14" fmla="*/ 720000 h 720000"/>
              <a:gd name="connsiteX15" fmla="*/ 5231889 w 5919878"/>
              <a:gd name="connsiteY15" fmla="*/ 720000 h 720000"/>
              <a:gd name="connsiteX16" fmla="*/ 4550304 w 5919878"/>
              <a:gd name="connsiteY16" fmla="*/ 720000 h 720000"/>
              <a:gd name="connsiteX17" fmla="*/ 4152713 w 5919878"/>
              <a:gd name="connsiteY17" fmla="*/ 720000 h 720000"/>
              <a:gd name="connsiteX18" fmla="*/ 3698323 w 5919878"/>
              <a:gd name="connsiteY18" fmla="*/ 720000 h 720000"/>
              <a:gd name="connsiteX19" fmla="*/ 3187134 w 5919878"/>
              <a:gd name="connsiteY19" fmla="*/ 720000 h 720000"/>
              <a:gd name="connsiteX20" fmla="*/ 2619147 w 5919878"/>
              <a:gd name="connsiteY20" fmla="*/ 720000 h 720000"/>
              <a:gd name="connsiteX21" fmla="*/ 2107958 w 5919878"/>
              <a:gd name="connsiteY21" fmla="*/ 720000 h 720000"/>
              <a:gd name="connsiteX22" fmla="*/ 1596769 w 5919878"/>
              <a:gd name="connsiteY22" fmla="*/ 720000 h 720000"/>
              <a:gd name="connsiteX23" fmla="*/ 971983 w 5919878"/>
              <a:gd name="connsiteY23" fmla="*/ 720000 h 720000"/>
              <a:gd name="connsiteX24" fmla="*/ 120002 w 5919878"/>
              <a:gd name="connsiteY24" fmla="*/ 720000 h 720000"/>
              <a:gd name="connsiteX25" fmla="*/ 0 w 5919878"/>
              <a:gd name="connsiteY25" fmla="*/ 599998 h 720000"/>
              <a:gd name="connsiteX26" fmla="*/ 0 w 5919878"/>
              <a:gd name="connsiteY26" fmla="*/ 120002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19878" h="720000" fill="none" extrusionOk="0">
                <a:moveTo>
                  <a:pt x="0" y="120002"/>
                </a:moveTo>
                <a:cubicBezTo>
                  <a:pt x="-2082" y="43682"/>
                  <a:pt x="55054" y="-18493"/>
                  <a:pt x="120002" y="0"/>
                </a:cubicBezTo>
                <a:cubicBezTo>
                  <a:pt x="333523" y="-9292"/>
                  <a:pt x="537347" y="25079"/>
                  <a:pt x="744788" y="0"/>
                </a:cubicBezTo>
                <a:cubicBezTo>
                  <a:pt x="952229" y="-25079"/>
                  <a:pt x="1134396" y="65926"/>
                  <a:pt x="1312776" y="0"/>
                </a:cubicBezTo>
                <a:cubicBezTo>
                  <a:pt x="1491156" y="-65926"/>
                  <a:pt x="1806047" y="68126"/>
                  <a:pt x="1994360" y="0"/>
                </a:cubicBezTo>
                <a:cubicBezTo>
                  <a:pt x="2182673" y="-68126"/>
                  <a:pt x="2419091" y="16485"/>
                  <a:pt x="2562348" y="0"/>
                </a:cubicBezTo>
                <a:cubicBezTo>
                  <a:pt x="2705605" y="-16485"/>
                  <a:pt x="2787918" y="40681"/>
                  <a:pt x="2959939" y="0"/>
                </a:cubicBezTo>
                <a:cubicBezTo>
                  <a:pt x="3131960" y="-40681"/>
                  <a:pt x="3269193" y="36656"/>
                  <a:pt x="3357530" y="0"/>
                </a:cubicBezTo>
                <a:cubicBezTo>
                  <a:pt x="3445867" y="-36656"/>
                  <a:pt x="3707430" y="24918"/>
                  <a:pt x="3925518" y="0"/>
                </a:cubicBezTo>
                <a:cubicBezTo>
                  <a:pt x="4143606" y="-24918"/>
                  <a:pt x="4229590" y="32025"/>
                  <a:pt x="4493505" y="0"/>
                </a:cubicBezTo>
                <a:cubicBezTo>
                  <a:pt x="4757420" y="-32025"/>
                  <a:pt x="4706900" y="770"/>
                  <a:pt x="4891096" y="0"/>
                </a:cubicBezTo>
                <a:cubicBezTo>
                  <a:pt x="5075292" y="-770"/>
                  <a:pt x="5510164" y="18518"/>
                  <a:pt x="5799876" y="0"/>
                </a:cubicBezTo>
                <a:cubicBezTo>
                  <a:pt x="5860902" y="-17014"/>
                  <a:pt x="5929529" y="54249"/>
                  <a:pt x="5919878" y="120002"/>
                </a:cubicBezTo>
                <a:cubicBezTo>
                  <a:pt x="5928981" y="304830"/>
                  <a:pt x="5916821" y="392685"/>
                  <a:pt x="5919878" y="599998"/>
                </a:cubicBezTo>
                <a:cubicBezTo>
                  <a:pt x="5921420" y="682826"/>
                  <a:pt x="5867585" y="706934"/>
                  <a:pt x="5799876" y="720000"/>
                </a:cubicBezTo>
                <a:cubicBezTo>
                  <a:pt x="5537123" y="755743"/>
                  <a:pt x="5454453" y="692015"/>
                  <a:pt x="5231889" y="720000"/>
                </a:cubicBezTo>
                <a:cubicBezTo>
                  <a:pt x="5009325" y="747985"/>
                  <a:pt x="4788273" y="645698"/>
                  <a:pt x="4550304" y="720000"/>
                </a:cubicBezTo>
                <a:cubicBezTo>
                  <a:pt x="4312336" y="794302"/>
                  <a:pt x="4344955" y="718713"/>
                  <a:pt x="4152713" y="720000"/>
                </a:cubicBezTo>
                <a:cubicBezTo>
                  <a:pt x="3960471" y="721287"/>
                  <a:pt x="3912216" y="678525"/>
                  <a:pt x="3698323" y="720000"/>
                </a:cubicBezTo>
                <a:cubicBezTo>
                  <a:pt x="3484430" y="761475"/>
                  <a:pt x="3353161" y="691718"/>
                  <a:pt x="3187134" y="720000"/>
                </a:cubicBezTo>
                <a:cubicBezTo>
                  <a:pt x="3021107" y="748282"/>
                  <a:pt x="2880487" y="669133"/>
                  <a:pt x="2619147" y="720000"/>
                </a:cubicBezTo>
                <a:cubicBezTo>
                  <a:pt x="2357807" y="770867"/>
                  <a:pt x="2319103" y="695416"/>
                  <a:pt x="2107958" y="720000"/>
                </a:cubicBezTo>
                <a:cubicBezTo>
                  <a:pt x="1896813" y="744584"/>
                  <a:pt x="1710226" y="700942"/>
                  <a:pt x="1596769" y="720000"/>
                </a:cubicBezTo>
                <a:cubicBezTo>
                  <a:pt x="1483312" y="739058"/>
                  <a:pt x="1128343" y="662942"/>
                  <a:pt x="971983" y="720000"/>
                </a:cubicBezTo>
                <a:cubicBezTo>
                  <a:pt x="815623" y="777058"/>
                  <a:pt x="452585" y="674144"/>
                  <a:pt x="120002" y="720000"/>
                </a:cubicBezTo>
                <a:cubicBezTo>
                  <a:pt x="62927" y="718318"/>
                  <a:pt x="3517" y="668096"/>
                  <a:pt x="0" y="599998"/>
                </a:cubicBezTo>
                <a:cubicBezTo>
                  <a:pt x="-46857" y="496416"/>
                  <a:pt x="42035" y="293835"/>
                  <a:pt x="0" y="120002"/>
                </a:cubicBezTo>
                <a:close/>
              </a:path>
              <a:path w="5919878" h="720000" stroke="0" extrusionOk="0">
                <a:moveTo>
                  <a:pt x="0" y="120002"/>
                </a:moveTo>
                <a:cubicBezTo>
                  <a:pt x="12072" y="57018"/>
                  <a:pt x="60171" y="13426"/>
                  <a:pt x="120002" y="0"/>
                </a:cubicBezTo>
                <a:cubicBezTo>
                  <a:pt x="404589" y="-47954"/>
                  <a:pt x="607803" y="73778"/>
                  <a:pt x="801587" y="0"/>
                </a:cubicBezTo>
                <a:cubicBezTo>
                  <a:pt x="995371" y="-73778"/>
                  <a:pt x="1119030" y="6818"/>
                  <a:pt x="1199178" y="0"/>
                </a:cubicBezTo>
                <a:cubicBezTo>
                  <a:pt x="1279326" y="-6818"/>
                  <a:pt x="1686014" y="26948"/>
                  <a:pt x="1823964" y="0"/>
                </a:cubicBezTo>
                <a:cubicBezTo>
                  <a:pt x="1961914" y="-26948"/>
                  <a:pt x="2159967" y="48096"/>
                  <a:pt x="2278354" y="0"/>
                </a:cubicBezTo>
                <a:cubicBezTo>
                  <a:pt x="2396741" y="-48096"/>
                  <a:pt x="2778629" y="2485"/>
                  <a:pt x="2959939" y="0"/>
                </a:cubicBezTo>
                <a:cubicBezTo>
                  <a:pt x="3141250" y="-2485"/>
                  <a:pt x="3504194" y="37100"/>
                  <a:pt x="3641524" y="0"/>
                </a:cubicBezTo>
                <a:cubicBezTo>
                  <a:pt x="3778855" y="-37100"/>
                  <a:pt x="3990271" y="2222"/>
                  <a:pt x="4095914" y="0"/>
                </a:cubicBezTo>
                <a:cubicBezTo>
                  <a:pt x="4201557" y="-2222"/>
                  <a:pt x="4428842" y="10727"/>
                  <a:pt x="4663901" y="0"/>
                </a:cubicBezTo>
                <a:cubicBezTo>
                  <a:pt x="4898960" y="-10727"/>
                  <a:pt x="5494537" y="113536"/>
                  <a:pt x="5799876" y="0"/>
                </a:cubicBezTo>
                <a:cubicBezTo>
                  <a:pt x="5871532" y="8929"/>
                  <a:pt x="5902503" y="55033"/>
                  <a:pt x="5919878" y="120002"/>
                </a:cubicBezTo>
                <a:cubicBezTo>
                  <a:pt x="5938085" y="265991"/>
                  <a:pt x="5892136" y="477504"/>
                  <a:pt x="5919878" y="599998"/>
                </a:cubicBezTo>
                <a:cubicBezTo>
                  <a:pt x="5909962" y="663274"/>
                  <a:pt x="5868827" y="721790"/>
                  <a:pt x="5799876" y="720000"/>
                </a:cubicBezTo>
                <a:cubicBezTo>
                  <a:pt x="5648748" y="733235"/>
                  <a:pt x="5499128" y="686873"/>
                  <a:pt x="5288687" y="720000"/>
                </a:cubicBezTo>
                <a:cubicBezTo>
                  <a:pt x="5078246" y="753127"/>
                  <a:pt x="4962178" y="658122"/>
                  <a:pt x="4720700" y="720000"/>
                </a:cubicBezTo>
                <a:cubicBezTo>
                  <a:pt x="4479222" y="781878"/>
                  <a:pt x="4380454" y="654547"/>
                  <a:pt x="4095914" y="720000"/>
                </a:cubicBezTo>
                <a:cubicBezTo>
                  <a:pt x="3811374" y="785453"/>
                  <a:pt x="3653530" y="664809"/>
                  <a:pt x="3527926" y="720000"/>
                </a:cubicBezTo>
                <a:cubicBezTo>
                  <a:pt x="3402322" y="775191"/>
                  <a:pt x="3146085" y="678898"/>
                  <a:pt x="3016738" y="720000"/>
                </a:cubicBezTo>
                <a:cubicBezTo>
                  <a:pt x="2887391" y="761102"/>
                  <a:pt x="2750585" y="719625"/>
                  <a:pt x="2619147" y="720000"/>
                </a:cubicBezTo>
                <a:cubicBezTo>
                  <a:pt x="2487709" y="720375"/>
                  <a:pt x="2327762" y="679363"/>
                  <a:pt x="2107958" y="720000"/>
                </a:cubicBezTo>
                <a:cubicBezTo>
                  <a:pt x="1888154" y="760637"/>
                  <a:pt x="1748686" y="668372"/>
                  <a:pt x="1539971" y="720000"/>
                </a:cubicBezTo>
                <a:cubicBezTo>
                  <a:pt x="1331256" y="771628"/>
                  <a:pt x="1300776" y="710896"/>
                  <a:pt x="1142379" y="720000"/>
                </a:cubicBezTo>
                <a:cubicBezTo>
                  <a:pt x="983982" y="729104"/>
                  <a:pt x="826503" y="697380"/>
                  <a:pt x="631191" y="720000"/>
                </a:cubicBezTo>
                <a:cubicBezTo>
                  <a:pt x="435879" y="742620"/>
                  <a:pt x="363341" y="667358"/>
                  <a:pt x="120002" y="720000"/>
                </a:cubicBezTo>
                <a:cubicBezTo>
                  <a:pt x="69300" y="723159"/>
                  <a:pt x="-11906" y="679698"/>
                  <a:pt x="0" y="599998"/>
                </a:cubicBezTo>
                <a:cubicBezTo>
                  <a:pt x="-34350" y="373511"/>
                  <a:pt x="51979" y="298838"/>
                  <a:pt x="0" y="12000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rtl="1"/>
            <a:r>
              <a:rPr lang="ar-SA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ثمن 5 كيلوغرامات من التفاح هو: 65 درهما</a:t>
            </a:r>
            <a:endParaRPr lang="en-US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2E507-4CE0-8D00-5D2D-142FB0DA3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445270-C79B-FFAF-8577-D8CBC554027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39E0E1D-BC84-FD13-2223-24FC2371A22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2D59314-58A2-7B92-C6B6-68A3F3AAF4A5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82C9B5-3116-3CD5-940E-927EDAA81F5F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37B893C-CFB0-4F6B-47F1-A84FDA3D9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90731" y="3838345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0D542CB-7288-DB9D-CC2E-C36F0A7265C3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8DEE63C-60B6-3EF5-8CC0-8D744A1C47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42CD1D1-479A-9DA5-3E1B-5B28788B0C65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CB32E9-B30C-1119-6533-3B4ED4FF416A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BDB5C1-6BA3-72AE-4DD2-1C226746267B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746EC7-0E2F-B5DD-F3BC-0D42E8FE60AE}"/>
              </a:ext>
            </a:extLst>
          </p:cNvPr>
          <p:cNvSpPr txBox="1"/>
          <p:nvPr/>
        </p:nvSpPr>
        <p:spPr>
          <a:xfrm>
            <a:off x="-108651" y="2765279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باستخدام تقنية الرجوع إلى الوحدة:</a:t>
            </a:r>
          </a:p>
        </p:txBody>
      </p:sp>
    </p:spTree>
    <p:extLst>
      <p:ext uri="{BB962C8B-B14F-4D97-AF65-F5344CB8AC3E}">
        <p14:creationId xmlns:p14="http://schemas.microsoft.com/office/powerpoint/2010/main" val="211977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BF447-2455-37AB-B71F-B8B42F4A1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5153E7-7166-4D69-54F1-A28FE34931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6A56C03-1E7F-8E15-171E-80EC329A2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DFB63F3-D533-A5D6-C52D-2D6FD8DF087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8792093-1A0F-A3B7-9D3E-15879443D1E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628F8F6-1841-F0F6-7F03-1A103129B5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EDE82A5-5F69-5567-9D5B-DE3BAA009F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A81AA81-73B2-019D-80D4-67F491ABC3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07680DC-D14C-EC40-85E9-DA3D38F05DF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31CF28C-48D4-85DE-84FB-658C5D3FA77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A7BFE06-9F80-377F-CF77-AF0658CD64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E9FAACE-B7BE-4A1C-63C3-CD031D783E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20F71F7-749B-9694-7577-DB3719EBC5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456797B-B67C-2D63-FC18-303A16C9BD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40E6FE-1035-4932-0FBB-EF92A1A285B0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CB18CAB-2377-D80A-0443-191AA3B768C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6_P3_SEM4_S3">
            <a:hlinkClick r:id="" action="ppaction://media"/>
            <a:extLst>
              <a:ext uri="{FF2B5EF4-FFF2-40B4-BE49-F238E27FC236}">
                <a16:creationId xmlns:a16="http://schemas.microsoft.com/office/drawing/2014/main" id="{0056F12E-D834-4242-0C26-20A72ED8B6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2128" y="1932272"/>
            <a:ext cx="7531510" cy="423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CCFF-1868-BC60-474C-E3193D23A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7B6525A-764D-52C1-D102-68AECDD7FBA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C51EBDA-4C1E-329A-E986-C78ECCF9E4F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0C00000-7CCB-F164-B6F6-DE0620DE56ED}"/>
              </a:ext>
            </a:extLst>
          </p:cNvPr>
          <p:cNvGrpSpPr/>
          <p:nvPr/>
        </p:nvGrpSpPr>
        <p:grpSpPr>
          <a:xfrm>
            <a:off x="989130" y="1699499"/>
            <a:ext cx="6844388" cy="3570592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BA90F3-DAF4-F6D4-A275-8296C704778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1FC6E85-9FAB-AD5C-9826-A0F22BA7D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90731" y="410846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2DD4FF4-8A21-745B-47BC-018242F5B8F6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B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AE00427-04D6-D4F4-756D-93EF181502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BE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AA2F137-8C80-52AB-B293-344685DC44A3}"/>
              </a:ext>
            </a:extLst>
          </p:cNvPr>
          <p:cNvSpPr txBox="1"/>
          <p:nvPr/>
        </p:nvSpPr>
        <p:spPr>
          <a:xfrm>
            <a:off x="2265109" y="3545107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564CE1-EDD3-63EF-7EED-527154F250CF}"/>
              </a:ext>
            </a:extLst>
          </p:cNvPr>
          <p:cNvSpPr txBox="1"/>
          <p:nvPr/>
        </p:nvSpPr>
        <p:spPr>
          <a:xfrm>
            <a:off x="3007724" y="456762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036386-49FA-6419-D08F-DFED2A6BA731}"/>
              </a:ext>
            </a:extLst>
          </p:cNvPr>
          <p:cNvSpPr txBox="1"/>
          <p:nvPr/>
        </p:nvSpPr>
        <p:spPr>
          <a:xfrm>
            <a:off x="1647425" y="4056368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932135-6766-AD80-572A-C9862782A0C0}"/>
              </a:ext>
            </a:extLst>
          </p:cNvPr>
          <p:cNvSpPr txBox="1"/>
          <p:nvPr/>
        </p:nvSpPr>
        <p:spPr>
          <a:xfrm>
            <a:off x="-137560" y="2884696"/>
            <a:ext cx="7971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باستخدام تقنية الرجوع إلى الوحدة:</a:t>
            </a:r>
          </a:p>
        </p:txBody>
      </p:sp>
    </p:spTree>
    <p:extLst>
      <p:ext uri="{BB962C8B-B14F-4D97-AF65-F5344CB8AC3E}">
        <p14:creationId xmlns:p14="http://schemas.microsoft.com/office/powerpoint/2010/main" val="261094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F12D-6EE2-F36A-37AC-C0F7E243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04B51E7-53E4-6305-FD4A-792F527C47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5CEC345-B558-12F0-C97D-250D9C64D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B00B85D-E02F-AE93-5306-D167B0B1214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529921F-2190-9F90-32E2-77690A252B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63FC94B-EA51-2E0C-1E7B-9689AB9CBB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69CB443-11DD-428C-0C98-CD42635732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197B5B0-807D-E7B2-EA3B-DC9C7FEC475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3B5DA5-C42C-434C-649A-9FD8ACBD6A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6AB6124-FACB-5345-C79E-C706534AE7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2994CEE-12CE-3F67-AF9E-E978A4AB70F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A245498-D267-0873-E1D2-026DA717DD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73AEA0-F448-2CA5-AFD0-4651359228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0CA2C5-8D77-2774-5952-3228EFDC321C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AE40A0-B6AB-CAAD-8B10-99EAC0C70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EF0829-BCD8-8FE3-C5CE-6D1FFDAB8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84374"/>
            <a:ext cx="2940972" cy="40068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240A6C-B16F-2597-B513-FF9CB9A28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705" y="1784374"/>
            <a:ext cx="2940972" cy="4006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AFAE1E-6E88-0D6D-BBC0-0B096549ECB9}"/>
              </a:ext>
            </a:extLst>
          </p:cNvPr>
          <p:cNvSpPr/>
          <p:nvPr/>
        </p:nvSpPr>
        <p:spPr>
          <a:xfrm>
            <a:off x="1769793" y="2074607"/>
            <a:ext cx="2517072" cy="9789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91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3E04F-DFD6-6F6C-D23F-7D7743E7C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147295D-9FB3-52F6-5FEF-78A9375D6586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D8DBE1-F7AC-421F-B955-5F10606EF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998D314-72DB-77E6-7E8B-B43B10916A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8504E0F-327F-F246-2054-594F00276A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7A8D02E-DCB6-ADEE-CB78-D797B8DF44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6803F2F-46B3-B7AB-86BB-A23078CF04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BF0FC6A-95F5-FA15-1D74-CC2645498EC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F48D66-DAA1-8080-1D77-109C409FBC8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96A8FE9-A6B0-26A6-96C3-70EB0116EE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DC0DD26-EEEE-A82D-2E75-9038BA256B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5416C12-C2CD-AA58-5EAD-EB0646B148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2123AC-BE2A-97AB-9F73-1BAFB4DBE7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DC99C7-9376-24C0-1B9E-C9669A03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FE103F-5B3D-B5EE-E983-4782086B786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14D97EB3-EF70-8023-67C1-92DF924D1A9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A107DDE-E40B-BBC3-F81A-27C04B12D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018DB1F-9FF5-43C0-0A6F-9CE1538451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72191EF-A346-1B74-1697-2A19AC0F1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2EE694-EE1D-E25D-96F7-E9F4C3A73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917" y="2879260"/>
            <a:ext cx="5728626" cy="272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4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EBC3A-E9FC-8566-2DF3-25B85A890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6D947D4-A9E5-BA5E-F8A4-145C92A7121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9A722BE-AEF6-1395-20C9-74C3286B5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EBFC24A-EDDE-48AF-8B6B-A7912B9044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9388A21-1359-B122-B511-703275A2BE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CCA25EC-E627-9AE0-6294-D05227C8708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53D5EEF-93F6-CE79-6B3A-A431D5A86B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B40AE7E-F039-30CC-FD88-1444076C0C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51886A6-2CFE-910F-5B20-7B11FE5BBD6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9122CDA-9FF4-1715-5D89-3FCB16A540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5D50C46-0017-4C35-9FD8-E33C17F4A85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365CC88-62F1-B97F-91AF-E2874635C53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E599592-D28D-067E-4BA2-A6CB15BF4F1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CED325-8220-CC11-3864-8823D48BD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24DF54-FF61-6CA2-4647-BB11085AAB79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55A4D234-D0F7-EAC7-7C9B-B668C61E269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54B75028-4B5F-6922-6EF4-BF69A819F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2AFE07C3-2A39-1B6D-BF21-6E43AD32C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F6E48C0-AAA7-DD5A-EDA9-C3BF85AF6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45" y="2320414"/>
            <a:ext cx="8016725" cy="290778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EED74C9-1E41-DCC2-C520-7C98CD6727F8}"/>
              </a:ext>
            </a:extLst>
          </p:cNvPr>
          <p:cNvSpPr/>
          <p:nvPr/>
        </p:nvSpPr>
        <p:spPr>
          <a:xfrm>
            <a:off x="4422136" y="4119716"/>
            <a:ext cx="457195" cy="3834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1D28D02-F9CE-674C-6A70-9EEA130D0DBD}"/>
                  </a:ext>
                </a:extLst>
              </p:cNvPr>
              <p:cNvSpPr/>
              <p:nvPr/>
            </p:nvSpPr>
            <p:spPr>
              <a:xfrm>
                <a:off x="4129844" y="4581832"/>
                <a:ext cx="457195" cy="38345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31D28D02-F9CE-674C-6A70-9EEA130D0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844" y="4581832"/>
                <a:ext cx="457195" cy="383458"/>
              </a:xfrm>
              <a:prstGeom prst="roundRect">
                <a:avLst/>
              </a:prstGeom>
              <a:blipFill>
                <a:blip r:embed="rId6"/>
                <a:stretch>
                  <a:fillRect l="-20000" r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C4A7950-01D3-E951-2FFD-82EC6649F21D}"/>
                  </a:ext>
                </a:extLst>
              </p:cNvPr>
              <p:cNvSpPr/>
              <p:nvPr/>
            </p:nvSpPr>
            <p:spPr>
              <a:xfrm>
                <a:off x="2512438" y="4581832"/>
                <a:ext cx="457195" cy="38345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C4A7950-01D3-E951-2FFD-82EC6649F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38" y="4581832"/>
                <a:ext cx="457195" cy="383458"/>
              </a:xfrm>
              <a:prstGeom prst="roundRect">
                <a:avLst/>
              </a:prstGeom>
              <a:blipFill>
                <a:blip r:embed="rId7"/>
                <a:stretch>
                  <a:fillRect l="-38667" r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8968B4F-C4D8-77B6-C1E4-4A4BE47499AE}"/>
              </a:ext>
            </a:extLst>
          </p:cNvPr>
          <p:cNvSpPr/>
          <p:nvPr/>
        </p:nvSpPr>
        <p:spPr>
          <a:xfrm>
            <a:off x="3136491" y="3736258"/>
            <a:ext cx="600172" cy="3834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15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4C49D-7D28-4FCE-BFB9-E9FB65E52BD2}"/>
              </a:ext>
            </a:extLst>
          </p:cNvPr>
          <p:cNvSpPr/>
          <p:nvPr/>
        </p:nvSpPr>
        <p:spPr>
          <a:xfrm>
            <a:off x="1924732" y="3754643"/>
            <a:ext cx="841629" cy="3834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165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AE6F8C6-F05E-48BC-B847-37C15AFC91B0}"/>
              </a:ext>
            </a:extLst>
          </p:cNvPr>
          <p:cNvSpPr/>
          <p:nvPr/>
        </p:nvSpPr>
        <p:spPr>
          <a:xfrm>
            <a:off x="2060813" y="4157766"/>
            <a:ext cx="600172" cy="3834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42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متعلقة بالنسبة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89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25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9D952-0172-C041-AD74-B43DD7E7B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74" y="1954925"/>
            <a:ext cx="7969669" cy="418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5C4A71-EDDA-88FE-C2C1-C00EE4D9B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590200-E668-0962-10E3-BD03E3BE8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50" y="1902552"/>
            <a:ext cx="7968163" cy="418221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232D82EC-EB62-8C76-76E0-FCC363084C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67" y="4012160"/>
            <a:ext cx="4334632" cy="14387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F513DD9E-8D88-3D78-6F60-C79DD934BB2A}"/>
                  </a:ext>
                </a:extLst>
              </p:cNvPr>
              <p:cNvSpPr/>
              <p:nvPr/>
            </p:nvSpPr>
            <p:spPr>
              <a:xfrm>
                <a:off x="4204842" y="3834531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F513DD9E-8D88-3D78-6F60-C79DD934B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842" y="3834531"/>
                <a:ext cx="2319044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E801C914-C25A-8F3E-1481-4C5168669546}"/>
                  </a:ext>
                </a:extLst>
              </p:cNvPr>
              <p:cNvSpPr/>
              <p:nvPr/>
            </p:nvSpPr>
            <p:spPr>
              <a:xfrm>
                <a:off x="4273641" y="4167833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𝟑𝟗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E801C914-C25A-8F3E-1481-4C5168669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641" y="4167833"/>
                <a:ext cx="2319044" cy="50144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6AF7B110-40B4-7AA3-DCB4-71F83377FE05}"/>
                  </a:ext>
                </a:extLst>
              </p:cNvPr>
              <p:cNvSpPr/>
              <p:nvPr/>
            </p:nvSpPr>
            <p:spPr>
              <a:xfrm>
                <a:off x="4273641" y="4440825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6AF7B110-40B4-7AA3-DCB4-71F83377F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641" y="4440825"/>
                <a:ext cx="2319044" cy="50144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BC684DEE-FFC3-9815-E7BF-9EB1010AD4B9}"/>
              </a:ext>
            </a:extLst>
          </p:cNvPr>
          <p:cNvSpPr/>
          <p:nvPr/>
        </p:nvSpPr>
        <p:spPr>
          <a:xfrm>
            <a:off x="4375549" y="5054345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عَدَدُ الْإِناثِ الْمُشاركاتِ في الرِّحْلَةِ:39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عَدَدُ الذّكورِ الْمُشاركينَ في الرِّحْلَةِ:65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متعلقة بالنسبة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0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4369-6A04-6825-9BDE-906009CC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0FBA5FA-371A-0F95-2882-1FC27A70E7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3E8150-4923-BA78-F30E-D675C2DC8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8EDD990-0574-B5F3-3780-A302C25FC76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DA909C-CF71-EBCC-5409-9A244CC673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0E0B38-6F91-5EFF-EBF4-B1BBA8463D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B303521-C630-46C6-5349-09A9E31C149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1AC4D10-C03A-8CDD-1287-EAB4DEE931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E1D1959-4B16-F0B3-ACDD-113AFB216B0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3750FFD-F722-7CF0-5F61-94A58295F0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DDE6494-B3B8-733E-7EAB-66886149C28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2FEFF22-B9F2-0472-68EB-B4A432C51D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255988-2D95-1202-4E8F-322C667DF27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0A09C14-764B-A6BD-0113-162B2D1EFE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6C7EF1-B973-A85E-CB23-A1C12E2A982D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195345B-FE2E-5A2D-6ECF-A06416D00B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6_P3_SEM4_S4_V1">
            <a:hlinkClick r:id="" action="ppaction://media"/>
            <a:extLst>
              <a:ext uri="{FF2B5EF4-FFF2-40B4-BE49-F238E27FC236}">
                <a16:creationId xmlns:a16="http://schemas.microsoft.com/office/drawing/2014/main" id="{5D3DC478-8B2C-FA56-E7EE-4206ECD2D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4860" y="1930748"/>
            <a:ext cx="7181416" cy="403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7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متعلقة بالنسبة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078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993B-267D-120F-CE6D-A33CC70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E9E19A1-5E86-75C5-C885-4054BFE71DC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08AC383-7881-2AC6-139C-2353EFC87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13FE4E-ACB5-7643-9946-D6004740632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9BC6494-D22C-3073-3BB3-73F54727B47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6B70624-D360-05C5-8569-9E9097577F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12FD8A-F672-3E0D-8149-D08FE146F84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22BC1D-5949-0F31-B7CD-54CFBAF35A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A8A06B4-2153-7AA1-0DA8-E5219113D48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8225C02-8F32-759C-F0F9-BFD36DEAF4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D7F8CE1-9038-9293-052F-C6A9C32C79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1BD3198-7A0D-C1F0-7D61-8080D3AD9E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7A5B852-4FB1-E195-4BE9-444A4075F76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9B3D5AC-BED0-3826-F731-F02C177968DD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BC868-B19C-AE35-C34D-20D8FB47C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F2B3B9-78C1-599B-70E2-666EF4193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84374"/>
            <a:ext cx="2940972" cy="40068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451EE6-EB82-3B2D-4F8A-4DDFF5077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705" y="1784374"/>
            <a:ext cx="2940972" cy="4006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D5AC0A-30D6-2C3B-D24D-2508AEE759FC}"/>
              </a:ext>
            </a:extLst>
          </p:cNvPr>
          <p:cNvSpPr/>
          <p:nvPr/>
        </p:nvSpPr>
        <p:spPr>
          <a:xfrm>
            <a:off x="1809120" y="3865635"/>
            <a:ext cx="2458080" cy="16207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24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2314D5-721A-DB90-3280-39EF3D25B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07" y="2362981"/>
            <a:ext cx="5051324" cy="36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8351-5F92-2B61-71F8-AB9B794D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B14C0B4-46EB-9D6C-64CD-C794308BE3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8194D8E-B31C-816E-A045-39219C596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3E56004-7CA6-43A6-37F8-372430CE7A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9213E5-4987-B372-37EF-54B5EEDA99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391BCE7-16D1-95E9-29BF-04637D4BBC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8286C32-3A1F-F3DF-53D1-08FE83E88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DBAC4FF-3065-284C-9BBA-A9ACDB61F3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D7D504-B0E5-F789-453E-A4510FD7BFC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2DDFB16-77E3-0512-1E1A-F23E95016D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4B522A-E312-2992-AC5F-F1CB746F5B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3160D2-B486-0835-0655-2C604B2A6A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977F1C6-D5DE-A7EF-1EDB-64F9CDA007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92084-205D-A693-F088-F8D30A9A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BB870-8CC2-6806-7603-D93344A5782B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7717452F-CAE9-CB4B-BDBC-A6D07B4A5D3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BDA844F-FC39-8BF9-9C94-A4AE2CF2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945859DC-D745-E4ED-70E4-DBF3F4DA5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4AAF1FB-CA56-7B0A-4E14-FB5EBCFA7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990363"/>
            <a:ext cx="7862734" cy="44495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837209-6864-925E-2033-6300937AB9B3}"/>
                  </a:ext>
                </a:extLst>
              </p:cNvPr>
              <p:cNvSpPr/>
              <p:nvPr/>
            </p:nvSpPr>
            <p:spPr>
              <a:xfrm>
                <a:off x="4198346" y="3956806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𝟏𝟏𝟕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0837209-6864-925E-2033-6300937AB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8346" y="3956806"/>
                <a:ext cx="2319044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3C578C7-A6B9-18DA-50AA-61F46546A968}"/>
                  </a:ext>
                </a:extLst>
              </p:cNvPr>
              <p:cNvSpPr/>
              <p:nvPr/>
            </p:nvSpPr>
            <p:spPr>
              <a:xfrm>
                <a:off x="4340493" y="4232870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3C578C7-A6B9-18DA-50AA-61F46546A9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493" y="4232870"/>
                <a:ext cx="2319044" cy="50144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40AB9D3-AA60-850D-8709-5C61A4AA29D1}"/>
                  </a:ext>
                </a:extLst>
              </p:cNvPr>
              <p:cNvSpPr/>
              <p:nvPr/>
            </p:nvSpPr>
            <p:spPr>
              <a:xfrm>
                <a:off x="4340493" y="4492536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40AB9D3-AA60-850D-8709-5C61A4AA2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493" y="4492536"/>
                <a:ext cx="2319044" cy="50144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55DF731-2723-CF32-2B1D-0BCAC90F32C9}"/>
              </a:ext>
            </a:extLst>
          </p:cNvPr>
          <p:cNvSpPr/>
          <p:nvPr/>
        </p:nvSpPr>
        <p:spPr>
          <a:xfrm>
            <a:off x="5500015" y="5318673"/>
            <a:ext cx="1111045" cy="3657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52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C622113-8AD1-2D60-A84A-0FB5F2A3E421}"/>
              </a:ext>
            </a:extLst>
          </p:cNvPr>
          <p:cNvSpPr/>
          <p:nvPr/>
        </p:nvSpPr>
        <p:spPr>
          <a:xfrm>
            <a:off x="5500014" y="5879302"/>
            <a:ext cx="1111045" cy="3657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65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C8B1E346-F491-C683-B9C3-1E956146D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106" y="4055370"/>
            <a:ext cx="3938240" cy="130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2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45E4-4611-255D-DC29-350F383E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FF188B-DE02-C63B-603F-D65B80B4F6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A2C9605-D6B2-ABE2-12B5-7D5181FB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B46FA6-C1AC-6371-1BBB-F84223BDF33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0CFA34-A9F0-0B14-077B-2E1A5D4744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F6D7821-4ABD-F6E5-E4F6-BBCE54DC38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809FCD-FC1E-E560-FB6F-7CDB348254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585DE3-4B8B-2FE9-C536-B0DC594E2B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16179-F11E-0B87-2308-188F9A0FA5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C4CB2CC-C6FA-ECF6-1CE1-CC34152DDC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C3DAE0-6F7E-1CFF-740B-822425A7C734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451F8A7-C20E-2737-BBC8-E59B15E7B0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4C3A2D8-4552-59E4-B947-012BA8CD54E8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2EAE2B-A93B-B5C3-AC25-0C89A09B605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ECA795-6966-51D3-0406-6C35B2D0C2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45CF19-F1DB-9996-67AC-90392A72D0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960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8E222-61FE-A0D6-BADE-7E47A6156C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545372-E914-90E4-25CE-9D87AFFC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4C5CD4-B9E8-83E9-9F47-7552DDBBA38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DBB6B6-1181-2B13-0C0B-4E6445EA8E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64051F-D3DB-FB4A-4FD4-9B8BC4DC52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A896A4-A486-0E97-0B42-8AD0209D9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E96AB-F7E2-0B2D-5E0E-B6A75DE61D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0FE77A-6939-7088-1B40-4A4556E85E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C177370-2A42-26E9-9709-644440BAB1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A2D3AB-145C-733E-AC0F-46C0368272F5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70122D-D992-0A69-56D9-27C0DAED6E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B11B57-F9EB-3919-5B69-141DADBA9062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061B64C-C237-F9EC-72CD-57703C78B777}"/>
              </a:ext>
            </a:extLst>
          </p:cNvPr>
          <p:cNvSpPr txBox="1"/>
          <p:nvPr/>
        </p:nvSpPr>
        <p:spPr>
          <a:xfrm>
            <a:off x="1069728" y="726417"/>
            <a:ext cx="6496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بخط كل عبارة بمقابلها في اللغة الفرنسية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algn="r" rtl="1"/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المطلوب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" name="Tableau 26">
            <a:extLst>
              <a:ext uri="{FF2B5EF4-FFF2-40B4-BE49-F238E27FC236}">
                <a16:creationId xmlns:a16="http://schemas.microsoft.com/office/drawing/2014/main" id="{84108DB2-A047-9A63-E1EE-B3D192CFE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107338"/>
              </p:ext>
            </p:extLst>
          </p:nvPr>
        </p:nvGraphicFramePr>
        <p:xfrm>
          <a:off x="410821" y="2358599"/>
          <a:ext cx="4519441" cy="2139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Retour à l’unité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Ratios équivalents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Simplification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Forme simplifiée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8" name="Tableau 26">
            <a:extLst>
              <a:ext uri="{FF2B5EF4-FFF2-40B4-BE49-F238E27FC236}">
                <a16:creationId xmlns:a16="http://schemas.microsoft.com/office/drawing/2014/main" id="{9CEA139E-ED1C-3ADF-156C-C090882EB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983121"/>
              </p:ext>
            </p:extLst>
          </p:nvPr>
        </p:nvGraphicFramePr>
        <p:xfrm>
          <a:off x="5724128" y="2390574"/>
          <a:ext cx="2773829" cy="2138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29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 مختزل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اختزال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نسب متكافئة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الرجوع إلى الوحدة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BD0C6-13D0-FFC4-68B1-2607EF06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C020F46-467E-71B0-0E60-92383EFF90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904F1F-37A0-0B26-E404-316434808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E0CD173-C264-6A31-4C25-D20ADE86FE45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452814-1094-C7FC-61F1-8CE5114CC6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C3C3CB9-3B35-B7EA-64AA-31BFB49682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FED78CB-2630-56CD-EBF4-754EDDADF1F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ADA4C46-4896-0B2D-7D90-C32CAACF87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4A6A24-3F24-33AE-D817-97377B81AF6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F958CE5-018A-33E3-36A4-B5B4B778398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89AB022-BF9B-65F4-4137-FCFA404CC559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3FE8B0-3089-55F7-28FC-65459862EF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D9C2A4F-644F-F0A6-17A9-68D21C41A7CB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ZoneTexte 10">
            <a:extLst>
              <a:ext uri="{FF2B5EF4-FFF2-40B4-BE49-F238E27FC236}">
                <a16:creationId xmlns:a16="http://schemas.microsoft.com/office/drawing/2014/main" id="{1E7B754D-ED4E-6C32-19F2-A63AD6062397}"/>
              </a:ext>
            </a:extLst>
          </p:cNvPr>
          <p:cNvSpPr txBox="1"/>
          <p:nvPr/>
        </p:nvSpPr>
        <p:spPr>
          <a:xfrm>
            <a:off x="0" y="891223"/>
            <a:ext cx="7539708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على دفاتركم</a:t>
            </a: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3AA0F-7638-2100-AFE7-02243FEEB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" name="Tableau 26">
            <a:extLst>
              <a:ext uri="{FF2B5EF4-FFF2-40B4-BE49-F238E27FC236}">
                <a16:creationId xmlns:a16="http://schemas.microsoft.com/office/drawing/2014/main" id="{D6DE4541-1E27-7445-8564-5E8B837EF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056446"/>
              </p:ext>
            </p:extLst>
          </p:nvPr>
        </p:nvGraphicFramePr>
        <p:xfrm>
          <a:off x="410821" y="2358599"/>
          <a:ext cx="4519441" cy="2139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Retour à l’unité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Ratios équivalents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Simplification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Forme simplifiée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3" name="Tableau 26">
            <a:extLst>
              <a:ext uri="{FF2B5EF4-FFF2-40B4-BE49-F238E27FC236}">
                <a16:creationId xmlns:a16="http://schemas.microsoft.com/office/drawing/2014/main" id="{83DF36D1-C4FF-0EAC-A906-4A0B9188F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382637"/>
              </p:ext>
            </p:extLst>
          </p:nvPr>
        </p:nvGraphicFramePr>
        <p:xfrm>
          <a:off x="5724128" y="2390574"/>
          <a:ext cx="2732633" cy="2138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63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 مختزل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اختزال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نسب متكافئة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0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الرجوع إلى الوحدة</a:t>
                      </a:r>
                      <a:endParaRPr lang="fr-MA" sz="20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30A91173-896B-77F7-DD9F-DC6BC93B1C26}"/>
              </a:ext>
            </a:extLst>
          </p:cNvPr>
          <p:cNvCxnSpPr/>
          <p:nvPr/>
        </p:nvCxnSpPr>
        <p:spPr>
          <a:xfrm flipH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4">
            <a:extLst>
              <a:ext uri="{FF2B5EF4-FFF2-40B4-BE49-F238E27FC236}">
                <a16:creationId xmlns:a16="http://schemas.microsoft.com/office/drawing/2014/main" id="{A0F47C85-A690-E50C-63CD-2D7401498E58}"/>
              </a:ext>
            </a:extLst>
          </p:cNvPr>
          <p:cNvCxnSpPr/>
          <p:nvPr/>
        </p:nvCxnSpPr>
        <p:spPr>
          <a:xfrm flipH="1" flipV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0764AB4A-7274-0360-5034-4C60D4362376}"/>
              </a:ext>
            </a:extLst>
          </p:cNvPr>
          <p:cNvCxnSpPr/>
          <p:nvPr/>
        </p:nvCxnSpPr>
        <p:spPr>
          <a:xfrm flipH="1">
            <a:off x="4964993" y="3179193"/>
            <a:ext cx="720080" cy="50328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4">
            <a:extLst>
              <a:ext uri="{FF2B5EF4-FFF2-40B4-BE49-F238E27FC236}">
                <a16:creationId xmlns:a16="http://schemas.microsoft.com/office/drawing/2014/main" id="{E216620F-C084-740C-DF2E-ED3089BB74E4}"/>
              </a:ext>
            </a:extLst>
          </p:cNvPr>
          <p:cNvCxnSpPr>
            <a:cxnSpLocks/>
          </p:cNvCxnSpPr>
          <p:nvPr/>
        </p:nvCxnSpPr>
        <p:spPr>
          <a:xfrm flipH="1" flipV="1">
            <a:off x="4945078" y="3128128"/>
            <a:ext cx="778690" cy="58936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09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ADF9-2F3F-6329-E56E-AFF70A7C6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43423D-745E-5F6F-8D1E-9B5AB578F3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78DA13-6968-BB96-58BE-8BC059908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5246BA7-8543-EA5E-CC57-3275CBA15567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BD96380-8A0B-37CC-0E07-7AB7043AF5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40C458D-0A72-576F-BAFE-AF60E43B02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17FF-B568-5B91-9FC0-1AA203A40D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698B9A6-1406-0A43-4BA0-E9D119E1EE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38374C-29B0-BDF4-C79F-5E47209F60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DCBB26-9C5B-A435-6BA9-FF3EB26D0A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B05FD0-739E-D564-D779-E6A50305DDE7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42D79E-4876-B2BF-690A-FA5955625A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518B35E-D264-C39F-B384-1B8A375CF5A7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9CEF4-A0CB-DBFB-3AB2-30C412922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5ACF51-2C3B-5D11-EDA0-EC660042DE5D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88889F2-F469-C697-8DB3-595F930A7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F649B1A-35DD-BFE3-E73B-490FA08E7DF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26311</TotalTime>
  <Words>1553</Words>
  <Application>Microsoft Office PowerPoint</Application>
  <PresentationFormat>Affichage à l'écran (4:3)</PresentationFormat>
  <Paragraphs>546</Paragraphs>
  <Slides>62</Slides>
  <Notes>5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62</vt:i4>
      </vt:variant>
    </vt:vector>
  </HeadingPairs>
  <TitlesOfParts>
    <vt:vector size="74" baseType="lpstr">
      <vt:lpstr>Calibri</vt:lpstr>
      <vt:lpstr>Arimo Italics</vt:lpstr>
      <vt:lpstr>DengXian</vt:lpstr>
      <vt:lpstr>Dosis</vt:lpstr>
      <vt:lpstr>Effra CC Arbc</vt:lpstr>
      <vt:lpstr>Times New Roman</vt:lpstr>
      <vt:lpstr>Arial</vt:lpstr>
      <vt:lpstr>Cambria Math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153</cp:revision>
  <cp:lastPrinted>2025-08-13T10:11:39Z</cp:lastPrinted>
  <dcterms:created xsi:type="dcterms:W3CDTF">2025-08-01T12:31:49Z</dcterms:created>
  <dcterms:modified xsi:type="dcterms:W3CDTF">2026-03-03T15:31:29Z</dcterms:modified>
</cp:coreProperties>
</file>