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9"/>
  </p:notesMasterIdLst>
  <p:handoutMasterIdLst>
    <p:handoutMasterId r:id="rId60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2134806726" r:id="rId19"/>
    <p:sldId id="1036" r:id="rId20"/>
    <p:sldId id="1037" r:id="rId21"/>
    <p:sldId id="2134806683" r:id="rId22"/>
    <p:sldId id="2134806684" r:id="rId23"/>
    <p:sldId id="2134806644" r:id="rId24"/>
    <p:sldId id="2134806701" r:id="rId25"/>
    <p:sldId id="2134806643" r:id="rId26"/>
    <p:sldId id="2134806597" r:id="rId27"/>
    <p:sldId id="2134806685" r:id="rId28"/>
    <p:sldId id="2134806727" r:id="rId29"/>
    <p:sldId id="2134806687" r:id="rId30"/>
    <p:sldId id="2134806688" r:id="rId31"/>
    <p:sldId id="2134806600" r:id="rId32"/>
    <p:sldId id="2134806689" r:id="rId33"/>
    <p:sldId id="2134806667" r:id="rId34"/>
    <p:sldId id="2134806658" r:id="rId35"/>
    <p:sldId id="2134806659" r:id="rId36"/>
    <p:sldId id="2134806690" r:id="rId37"/>
    <p:sldId id="2134806661" r:id="rId38"/>
    <p:sldId id="2134806663" r:id="rId39"/>
    <p:sldId id="2134806664" r:id="rId40"/>
    <p:sldId id="2134806665" r:id="rId41"/>
    <p:sldId id="2134806728" r:id="rId42"/>
    <p:sldId id="2134806729" r:id="rId43"/>
    <p:sldId id="2134806668" r:id="rId44"/>
    <p:sldId id="2134806671" r:id="rId45"/>
    <p:sldId id="2134806691" r:id="rId46"/>
    <p:sldId id="2134806692" r:id="rId47"/>
    <p:sldId id="2134806693" r:id="rId48"/>
    <p:sldId id="2134806730" r:id="rId49"/>
    <p:sldId id="2134806731" r:id="rId50"/>
    <p:sldId id="2134806672" r:id="rId51"/>
    <p:sldId id="2134806673" r:id="rId52"/>
    <p:sldId id="2134806694" r:id="rId53"/>
    <p:sldId id="2134806677" r:id="rId54"/>
    <p:sldId id="2134806679" r:id="rId55"/>
    <p:sldId id="795" r:id="rId56"/>
    <p:sldId id="794" r:id="rId57"/>
    <p:sldId id="793" r:id="rId58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1"/>
    </p:embeddedFon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5" autoAdjust="0"/>
    <p:restoredTop sz="86965" autoAdjust="0"/>
  </p:normalViewPr>
  <p:slideViewPr>
    <p:cSldViewPr snapToGrid="0">
      <p:cViewPr varScale="1">
        <p:scale>
          <a:sx n="65" d="100"/>
          <a:sy n="65" d="100"/>
        </p:scale>
        <p:origin x="145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font" Target="fonts/font3.fntdata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notesMaster" Target="notesMasters/notesMaster1.xml"/><Relationship Id="rId67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handoutMaster" Target="handoutMasters/handoutMaster1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5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1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3.png"/><Relationship Id="rId4" Type="http://schemas.openxmlformats.org/officeDocument/2006/relationships/image" Target="../media/image3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image" Target="../media/image32.gif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2.png"/><Relationship Id="rId5" Type="http://schemas.openxmlformats.org/officeDocument/2006/relationships/image" Target="../media/image32.gif"/><Relationship Id="rId4" Type="http://schemas.openxmlformats.org/officeDocument/2006/relationships/image" Target="../media/image1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1.png"/><Relationship Id="rId4" Type="http://schemas.openxmlformats.org/officeDocument/2006/relationships/image" Target="../media/image39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5.png"/><Relationship Id="rId5" Type="http://schemas.openxmlformats.org/officeDocument/2006/relationships/image" Target="../media/image32.gif"/><Relationship Id="rId4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0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8.png"/><Relationship Id="rId5" Type="http://schemas.openxmlformats.org/officeDocument/2006/relationships/image" Target="../media/image32.gif"/><Relationship Id="rId4" Type="http://schemas.openxmlformats.org/officeDocument/2006/relationships/image" Target="../media/image14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8EC8B30-775F-EE2E-D935-ED88CD4C97A4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AE0E99A-7928-217D-1448-7BC6542B1F3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410BB517-9B23-0847-90E9-70878E084C5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F50B88E5-62A7-2699-5367-9D94FC3796A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4F52A04-8ACD-7FAE-2F61-5D521F1EBF77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798226-4E05-64A7-0207-0C439D9D89F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CD897446-7F79-51AB-D15D-0E2B9636170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C06BAC70-05A6-113C-2012-41A72E44F83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94193BF-865E-B882-9EDF-3CBD7A3EE9F1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208956B-2DC3-2F05-E9F4-1D72763EE47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D6745EEF-EF95-208C-D6C4-4C7997D581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1295F8F0-B3E3-794C-F5C3-34FB1236BD2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E193A12-A422-052F-1AB5-95389CD803F0}"/>
              </a:ext>
            </a:extLst>
          </p:cNvPr>
          <p:cNvGrpSpPr/>
          <p:nvPr/>
        </p:nvGrpSpPr>
        <p:grpSpPr>
          <a:xfrm>
            <a:off x="4491450" y="248007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D313A718-B075-296F-37CD-0DA763947D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BD6BA4B5-1ECE-4087-B697-C99E3EFE637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A6A07440-1988-CB59-2EC9-B93B0078E3B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19356" y="2615521"/>
            <a:ext cx="4423677" cy="3107495"/>
            <a:chOff x="2119356" y="2615521"/>
            <a:chExt cx="4423677" cy="310749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2475" y="2615521"/>
              <a:ext cx="2140558" cy="301089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9356" y="2632002"/>
              <a:ext cx="2228406" cy="3091014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وقراءة مبيان دائري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مبيان دائري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مبيان دائري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بتوظيف النسبة المئوية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A8F89DCA-E6BC-5DE9-8932-9CF3B0B715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211" y="1805846"/>
            <a:ext cx="6351314" cy="45142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2">
                <a:extLst>
                  <a:ext uri="{FF2B5EF4-FFF2-40B4-BE49-F238E27FC236}">
                    <a16:creationId xmlns:a16="http://schemas.microsoft.com/office/drawing/2014/main" id="{B4879E2C-1591-4174-8C3E-E2A97192B53F}"/>
                  </a:ext>
                </a:extLst>
              </p:cNvPr>
              <p:cNvSpPr txBox="1"/>
              <p:nvPr/>
            </p:nvSpPr>
            <p:spPr>
              <a:xfrm>
                <a:off x="1794566" y="4934200"/>
                <a:ext cx="2090873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𝟓𝟒𝟎𝟎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𝟐𝟓</m:t>
                        </m:r>
                      </m:num>
                      <m:den>
                        <m: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1 350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ZoneTexte 2">
                <a:extLst>
                  <a:ext uri="{FF2B5EF4-FFF2-40B4-BE49-F238E27FC236}">
                    <a16:creationId xmlns:a16="http://schemas.microsoft.com/office/drawing/2014/main" id="{B4879E2C-1591-4174-8C3E-E2A97192B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566" y="4934200"/>
                <a:ext cx="2090873" cy="496546"/>
              </a:xfrm>
              <a:prstGeom prst="rect">
                <a:avLst/>
              </a:prstGeom>
              <a:blipFill>
                <a:blip r:embed="rId6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2">
            <a:extLst>
              <a:ext uri="{FF2B5EF4-FFF2-40B4-BE49-F238E27FC236}">
                <a16:creationId xmlns:a16="http://schemas.microsoft.com/office/drawing/2014/main" id="{AC267111-80AC-BDBE-7640-92CE00E91DB8}"/>
              </a:ext>
            </a:extLst>
          </p:cNvPr>
          <p:cNvSpPr txBox="1"/>
          <p:nvPr/>
        </p:nvSpPr>
        <p:spPr>
          <a:xfrm>
            <a:off x="1824432" y="5659507"/>
            <a:ext cx="1885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1350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درهما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1F6EA020-98C0-F4AA-C876-8A7C87CAA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157250"/>
              </p:ext>
            </p:extLst>
          </p:nvPr>
        </p:nvGraphicFramePr>
        <p:xfrm>
          <a:off x="2557339" y="4012493"/>
          <a:ext cx="3047411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7411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15" name="Accolade ouvrante 14">
            <a:extLst>
              <a:ext uri="{FF2B5EF4-FFF2-40B4-BE49-F238E27FC236}">
                <a16:creationId xmlns:a16="http://schemas.microsoft.com/office/drawing/2014/main" id="{E10C999B-8447-7BC0-E18A-4BB9EAE21201}"/>
              </a:ext>
            </a:extLst>
          </p:cNvPr>
          <p:cNvSpPr/>
          <p:nvPr/>
        </p:nvSpPr>
        <p:spPr>
          <a:xfrm rot="5400000">
            <a:off x="3763661" y="2301304"/>
            <a:ext cx="634768" cy="3047411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6481CA-945C-D547-63AE-306194748014}"/>
              </a:ext>
            </a:extLst>
          </p:cNvPr>
          <p:cNvSpPr txBox="1"/>
          <p:nvPr/>
        </p:nvSpPr>
        <p:spPr>
          <a:xfrm>
            <a:off x="3793089" y="3076734"/>
            <a:ext cx="10894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5 400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62A2913-4C58-4B0A-0697-9F40000C69F7}"/>
              </a:ext>
            </a:extLst>
          </p:cNvPr>
          <p:cNvSpPr txBox="1"/>
          <p:nvPr/>
        </p:nvSpPr>
        <p:spPr>
          <a:xfrm>
            <a:off x="2347733" y="4293703"/>
            <a:ext cx="419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BDB3B76-293C-C275-C13C-475520F46A63}"/>
              </a:ext>
            </a:extLst>
          </p:cNvPr>
          <p:cNvSpPr txBox="1"/>
          <p:nvPr/>
        </p:nvSpPr>
        <p:spPr>
          <a:xfrm>
            <a:off x="5115445" y="4384970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18.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46271"/>
            <a:ext cx="3127641" cy="440839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4537869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152" y="3214531"/>
            <a:ext cx="7266729" cy="78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3221657"/>
            <a:ext cx="8161867" cy="88328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15982EA-31E0-0956-5432-9B03ECD79F02}"/>
              </a:ext>
            </a:extLst>
          </p:cNvPr>
          <p:cNvSpPr txBox="1"/>
          <p:nvPr/>
        </p:nvSpPr>
        <p:spPr>
          <a:xfrm>
            <a:off x="1251691" y="3328562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2652670" y="3328562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350957" y="3728031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06057D-414D-3E0A-9EFC-A38DC4D3718A}"/>
              </a:ext>
            </a:extLst>
          </p:cNvPr>
          <p:cNvSpPr txBox="1"/>
          <p:nvPr/>
        </p:nvSpPr>
        <p:spPr>
          <a:xfrm>
            <a:off x="2571999" y="3728031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871F5F-1127-19FD-EE13-CB63AE3386AA}"/>
              </a:ext>
            </a:extLst>
          </p:cNvPr>
          <p:cNvSpPr txBox="1"/>
          <p:nvPr/>
        </p:nvSpPr>
        <p:spPr>
          <a:xfrm>
            <a:off x="3944091" y="3316123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310317" y="3328562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4B5181-BE73-FFB5-7F1A-BF17267C43C7}"/>
              </a:ext>
            </a:extLst>
          </p:cNvPr>
          <p:cNvSpPr txBox="1"/>
          <p:nvPr/>
        </p:nvSpPr>
        <p:spPr>
          <a:xfrm>
            <a:off x="3928813" y="3728031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285627" y="371461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21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54B402E-50E4-3FC4-3B2F-A9815335C3BE}"/>
              </a:ext>
            </a:extLst>
          </p:cNvPr>
          <p:cNvSpPr txBox="1"/>
          <p:nvPr/>
        </p:nvSpPr>
        <p:spPr>
          <a:xfrm>
            <a:off x="6636491" y="331443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9D9A57-0DF7-06D1-72E0-22D55358A10F}"/>
              </a:ext>
            </a:extLst>
          </p:cNvPr>
          <p:cNvSpPr txBox="1"/>
          <p:nvPr/>
        </p:nvSpPr>
        <p:spPr>
          <a:xfrm>
            <a:off x="7972342" y="329746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19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9DF9BEE-3388-78C5-205B-2D238A686736}"/>
              </a:ext>
            </a:extLst>
          </p:cNvPr>
          <p:cNvSpPr txBox="1"/>
          <p:nvPr/>
        </p:nvSpPr>
        <p:spPr>
          <a:xfrm>
            <a:off x="6591335" y="3701207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12D1D4-F2B5-3AF4-666E-E865BEE72827}"/>
              </a:ext>
            </a:extLst>
          </p:cNvPr>
          <p:cNvSpPr txBox="1"/>
          <p:nvPr/>
        </p:nvSpPr>
        <p:spPr>
          <a:xfrm>
            <a:off x="7999255" y="3728031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19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وقراءة مبيان دائري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عدد قصص الأطفال.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2E8CAB-ED0B-AC98-5223-BFDC78B97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1959428"/>
            <a:ext cx="7752761" cy="38703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F32197-6191-8AB0-78A2-717980865DAE}"/>
              </a:ext>
            </a:extLst>
          </p:cNvPr>
          <p:cNvSpPr/>
          <p:nvPr/>
        </p:nvSpPr>
        <p:spPr>
          <a:xfrm>
            <a:off x="5399314" y="3131254"/>
            <a:ext cx="2900832" cy="45377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23FF-D5DE-CD1B-C00E-B5D8CFFA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4E9E58-2D33-300B-1481-2D45EB358A0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8CE3DB-3D9F-A4D3-0A38-11E781772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C686D4-E068-9966-9BEC-8427D6DC4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79DA06-E728-BB65-3ED9-5D85BBB40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1959428"/>
            <a:ext cx="7752761" cy="38703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2C8D93D-FA09-A362-4664-6BBDEF2BB662}"/>
              </a:ext>
            </a:extLst>
          </p:cNvPr>
          <p:cNvSpPr/>
          <p:nvPr/>
        </p:nvSpPr>
        <p:spPr>
          <a:xfrm>
            <a:off x="5399314" y="3131254"/>
            <a:ext cx="2900832" cy="45377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A3AFF3-F536-07D2-0F07-6DEF14274CAA}"/>
              </a:ext>
            </a:extLst>
          </p:cNvPr>
          <p:cNvSpPr txBox="1"/>
          <p:nvPr/>
        </p:nvSpPr>
        <p:spPr>
          <a:xfrm>
            <a:off x="5675086" y="3173476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40</a:t>
            </a:r>
            <a:endParaRPr lang="fr-MA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4C9FD1-BD1C-EC56-2777-F829080C50DD}"/>
              </a:ext>
            </a:extLst>
          </p:cNvPr>
          <p:cNvSpPr/>
          <p:nvPr/>
        </p:nvSpPr>
        <p:spPr>
          <a:xfrm>
            <a:off x="3672114" y="3715656"/>
            <a:ext cx="1617554" cy="40582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921085C5-CE47-7EDA-7633-FC6238659FA1}"/>
              </a:ext>
            </a:extLst>
          </p:cNvPr>
          <p:cNvSpPr/>
          <p:nvPr/>
        </p:nvSpPr>
        <p:spPr>
          <a:xfrm>
            <a:off x="2425700" y="5623902"/>
            <a:ext cx="1797821" cy="538596"/>
          </a:xfrm>
          <a:prstGeom prst="wedgeRoundRectCallout">
            <a:avLst>
              <a:gd name="adj1" fmla="val -37561"/>
              <a:gd name="adj2" fmla="val -124960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قصص أطفال</a:t>
            </a:r>
          </a:p>
          <a:p>
            <a:pPr algn="ctr" rtl="1"/>
            <a:r>
              <a:rPr lang="ar-MA" dirty="0">
                <a:solidFill>
                  <a:srgbClr val="002060"/>
                </a:solidFill>
              </a:rPr>
              <a:t>40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66498-E315-60D4-7592-0A82A6082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5_P4_SEM1_S1_V1VF">
            <a:hlinkClick r:id="" action="ppaction://media"/>
            <a:extLst>
              <a:ext uri="{FF2B5EF4-FFF2-40B4-BE49-F238E27FC236}">
                <a16:creationId xmlns:a16="http://schemas.microsoft.com/office/drawing/2014/main" id="{388E25CB-8E2A-C5F3-3747-8B604C5E72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1220" y="1924050"/>
            <a:ext cx="7267434" cy="408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52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90433A-C4E7-BEB2-F5CB-5254F2A0F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عدد الكتب العلمية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9BEDDF-BE44-BEC8-8461-32FC66BAE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1959428"/>
            <a:ext cx="7752761" cy="38703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7929C2-A803-B337-CA3B-C0AC22C25CAF}"/>
              </a:ext>
            </a:extLst>
          </p:cNvPr>
          <p:cNvSpPr/>
          <p:nvPr/>
        </p:nvSpPr>
        <p:spPr>
          <a:xfrm>
            <a:off x="5391658" y="3648657"/>
            <a:ext cx="2900832" cy="45377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8A9B79-A02E-5E91-52BB-04057DF0BB48}"/>
              </a:ext>
            </a:extLst>
          </p:cNvPr>
          <p:cNvSpPr txBox="1"/>
          <p:nvPr/>
        </p:nvSpPr>
        <p:spPr>
          <a:xfrm>
            <a:off x="5675086" y="3173476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40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E16D3-4B37-D56D-D86B-9EC479D09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2BC936-0EF8-2850-553A-6111749262E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C3CF52-159A-0468-BB57-0D674864B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09D9BB4-5C19-3A64-6890-7FF8688A3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7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9CB80-3C72-AAE0-1AF7-E3CC15F4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E9B2FB-4EE0-1F08-804F-559BC684D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1959428"/>
            <a:ext cx="7752761" cy="38703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5292465-3730-EC7A-4B38-D9FB470BC8D5}"/>
              </a:ext>
            </a:extLst>
          </p:cNvPr>
          <p:cNvSpPr/>
          <p:nvPr/>
        </p:nvSpPr>
        <p:spPr>
          <a:xfrm>
            <a:off x="5391658" y="3648657"/>
            <a:ext cx="2900832" cy="45377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82A49B-2D4E-280E-8F41-EEC30F68D983}"/>
              </a:ext>
            </a:extLst>
          </p:cNvPr>
          <p:cNvSpPr txBox="1"/>
          <p:nvPr/>
        </p:nvSpPr>
        <p:spPr>
          <a:xfrm>
            <a:off x="5646057" y="314549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40</a:t>
            </a:r>
            <a:endParaRPr lang="fr-MA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05A430-977F-6D4D-AD12-27506AA34D12}"/>
              </a:ext>
            </a:extLst>
          </p:cNvPr>
          <p:cNvSpPr txBox="1"/>
          <p:nvPr/>
        </p:nvSpPr>
        <p:spPr>
          <a:xfrm>
            <a:off x="5718628" y="3648657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30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مبيان دائري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الألواح, اكتبوا نوع الكتب العلمية الأكثر استعارة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CE5802-C971-32AF-C436-A1FD06F7A3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04" y="2572560"/>
            <a:ext cx="7569797" cy="259452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865A54-E84C-062E-2388-BBE7CC4D60BD}"/>
              </a:ext>
            </a:extLst>
          </p:cNvPr>
          <p:cNvSpPr/>
          <p:nvPr/>
        </p:nvSpPr>
        <p:spPr>
          <a:xfrm>
            <a:off x="4316987" y="2524707"/>
            <a:ext cx="4043242" cy="90429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31489AA5-119B-9B0E-2B0C-9C70D2B44064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E84987-E250-6088-E452-C001420D43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7BFA9B-4421-05A4-121C-8F2B40DD8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19206D-5679-46A5-003E-E578DFBEA0A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122F9D-B33C-A1BD-E541-4226A17C20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04" y="2572560"/>
            <a:ext cx="7569797" cy="25945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F68E98-4523-B613-ECB0-E75E696DAA70}"/>
              </a:ext>
            </a:extLst>
          </p:cNvPr>
          <p:cNvSpPr/>
          <p:nvPr/>
        </p:nvSpPr>
        <p:spPr>
          <a:xfrm>
            <a:off x="4316987" y="2524707"/>
            <a:ext cx="4043242" cy="90429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154731B-74A7-6667-A115-B66AA7E28180}"/>
              </a:ext>
            </a:extLst>
          </p:cNvPr>
          <p:cNvSpPr txBox="1"/>
          <p:nvPr/>
        </p:nvSpPr>
        <p:spPr>
          <a:xfrm>
            <a:off x="5501697" y="2933311"/>
            <a:ext cx="167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القصص المصورة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D94F08-6C43-4F11-9D30-04862F913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4-SEM1-S2">
            <a:hlinkClick r:id="" action="ppaction://media"/>
            <a:extLst>
              <a:ext uri="{FF2B5EF4-FFF2-40B4-BE49-F238E27FC236}">
                <a16:creationId xmlns:a16="http://schemas.microsoft.com/office/drawing/2014/main" id="{92F0301A-5BC8-B548-D065-8177DA6FD2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445" y="1849474"/>
            <a:ext cx="7307759" cy="411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8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عدد الكتب الدينية المستعارة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72A7A6-B549-F2C6-0A5C-61032D379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04" y="2572560"/>
            <a:ext cx="7569797" cy="25945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781E81-1350-14D5-F0AE-0D924CA7040E}"/>
              </a:ext>
            </a:extLst>
          </p:cNvPr>
          <p:cNvSpPr/>
          <p:nvPr/>
        </p:nvSpPr>
        <p:spPr>
          <a:xfrm>
            <a:off x="4572000" y="3476171"/>
            <a:ext cx="4043242" cy="90429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07D2E9-11F9-1428-D680-76A158CD2FA3}"/>
              </a:ext>
            </a:extLst>
          </p:cNvPr>
          <p:cNvSpPr txBox="1"/>
          <p:nvPr/>
        </p:nvSpPr>
        <p:spPr>
          <a:xfrm>
            <a:off x="5501697" y="2933311"/>
            <a:ext cx="167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القصص المصورة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E53706-9059-54FC-0B45-6B2C6095E5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04" y="2572560"/>
            <a:ext cx="7569797" cy="25945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05EFFFD-2843-AA5C-276A-43615F2273E4}"/>
              </a:ext>
            </a:extLst>
          </p:cNvPr>
          <p:cNvSpPr/>
          <p:nvPr/>
        </p:nvSpPr>
        <p:spPr>
          <a:xfrm>
            <a:off x="4572000" y="3476171"/>
            <a:ext cx="4043242" cy="90429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39A8F4-A7D4-C383-2210-CEBB347D9C12}"/>
              </a:ext>
            </a:extLst>
          </p:cNvPr>
          <p:cNvSpPr txBox="1"/>
          <p:nvPr/>
        </p:nvSpPr>
        <p:spPr>
          <a:xfrm>
            <a:off x="5501697" y="2933311"/>
            <a:ext cx="167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القصص المصورة</a:t>
            </a:r>
            <a:endParaRPr lang="fr-MA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A9D284-C1AD-F818-9E2F-167D86CBA233}"/>
              </a:ext>
            </a:extLst>
          </p:cNvPr>
          <p:cNvSpPr txBox="1"/>
          <p:nvPr/>
        </p:nvSpPr>
        <p:spPr>
          <a:xfrm>
            <a:off x="5501696" y="3928317"/>
            <a:ext cx="167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20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مبيان دائري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52F3BE93-A862-0413-E09E-EE987003CB6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74C6F1E7-0AC2-242E-22C4-070D40E44C0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B3B2DB-B917-E3EA-FD43-C7CE65759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B7B66B-8E1B-4AB0-7421-48A57C48D257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672749C7-E527-3F50-938E-971A41B468D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الألواح، اكتبوا عدد التدريجات لتمثيل أكلة الكسكس على المبيان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FF246E-3440-66DE-23D4-7305E90607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40" y="2115517"/>
            <a:ext cx="7388319" cy="371067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81A801F-7440-3B54-D782-10D8F740F3DD}"/>
              </a:ext>
            </a:extLst>
          </p:cNvPr>
          <p:cNvSpPr/>
          <p:nvPr/>
        </p:nvSpPr>
        <p:spPr>
          <a:xfrm>
            <a:off x="5349410" y="3751942"/>
            <a:ext cx="2691504" cy="34108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25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D14B-1B84-7324-C4EC-32703C01E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D17656-870C-B866-21E6-FE60D6EF7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4F6A69-9472-DF3D-9D71-E6FD7EED22D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40A759-8E77-9F5F-AF74-569398D50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0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30CD-A97C-D3F0-1A04-6C15DD33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E34FE7-0669-D89C-E843-E85C8F5FA03A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4C592089-9D2E-EE9C-B79C-916A401BFE4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A768F297-587B-90A9-C619-5D3D7EA9B0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BB57AB-37FE-C714-6854-6BDFF6543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13DAEF-B706-1E0C-B004-BD0C18A2549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E7D0B3B-A100-3479-53EA-74C636534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B3B0F2-E441-DD64-C0E3-B64B247F4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40" y="2115517"/>
            <a:ext cx="7388319" cy="371067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A17A9E-599B-05D7-0E7A-7D9903CCC0F3}"/>
              </a:ext>
            </a:extLst>
          </p:cNvPr>
          <p:cNvSpPr/>
          <p:nvPr/>
        </p:nvSpPr>
        <p:spPr>
          <a:xfrm>
            <a:off x="5349410" y="3751942"/>
            <a:ext cx="2691504" cy="34108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D1560C-6335-C718-FA8D-00D6A9909EC9}"/>
              </a:ext>
            </a:extLst>
          </p:cNvPr>
          <p:cNvSpPr txBox="1"/>
          <p:nvPr/>
        </p:nvSpPr>
        <p:spPr>
          <a:xfrm>
            <a:off x="3721800" y="5946671"/>
            <a:ext cx="167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5 </a:t>
            </a:r>
            <a:r>
              <a:rPr lang="ar-MA" dirty="0" err="1">
                <a:solidFill>
                  <a:srgbClr val="C00000"/>
                </a:solidFill>
              </a:rPr>
              <a:t>تدريحات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2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67D4F-1508-65DE-062F-452445353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69D9715-5FDC-963F-646C-EBF6B82A03FE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كراساتكم، ارسموا القطاع الخاص بالكسكس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03F1B4CD-46EE-6EEE-524F-F39E93CA88B1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D6023331-F001-0BB5-0EDC-B0772DB856D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26CA375-3ABE-7F12-4341-892D9A0FB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CA38186-EE7F-B31E-90C8-706ED5C4100E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7669A4C-D79C-CAC6-761E-AA70725A1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83EBD9-8EC0-5BD1-0213-A192B5589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40" y="2115517"/>
            <a:ext cx="7388319" cy="371067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B76AFB8-AE1E-33E0-33CD-22B8C1D051FB}"/>
              </a:ext>
            </a:extLst>
          </p:cNvPr>
          <p:cNvSpPr/>
          <p:nvPr/>
        </p:nvSpPr>
        <p:spPr>
          <a:xfrm>
            <a:off x="5349410" y="3751942"/>
            <a:ext cx="2691504" cy="34108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224579-ABB7-365F-12E1-C693458170CD}"/>
              </a:ext>
            </a:extLst>
          </p:cNvPr>
          <p:cNvSpPr txBox="1"/>
          <p:nvPr/>
        </p:nvSpPr>
        <p:spPr>
          <a:xfrm>
            <a:off x="3721800" y="5946671"/>
            <a:ext cx="167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5 </a:t>
            </a:r>
            <a:r>
              <a:rPr lang="ar-MA" dirty="0" err="1">
                <a:solidFill>
                  <a:srgbClr val="C00000"/>
                </a:solidFill>
              </a:rPr>
              <a:t>تدريحات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704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94180-05AC-EB30-453E-58724E600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16AD64DE-D2CD-45EA-2A83-16C81EBB70D0}"/>
              </a:ext>
            </a:extLst>
          </p:cNvPr>
          <p:cNvGrpSpPr/>
          <p:nvPr/>
        </p:nvGrpSpPr>
        <p:grpSpPr>
          <a:xfrm>
            <a:off x="877840" y="2115517"/>
            <a:ext cx="7388319" cy="3710676"/>
            <a:chOff x="877840" y="2115517"/>
            <a:chExt cx="7388319" cy="371067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8ABCA3B-A436-7FBD-2662-D98CD0D65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7840" y="2115517"/>
              <a:ext cx="7388319" cy="3710676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8FE5B1B-622D-7017-6C4D-E78BE85F8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5542" y="3164115"/>
              <a:ext cx="2264229" cy="2253184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879AA6B3-769E-1BC7-E502-888FD41A3E63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AB051F0B-19EA-EE79-E749-1B9CDD6D72A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C130274C-2C94-56BA-DC2F-7FF5DE7EE2D6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ADD565C-3CC8-EE0C-092A-CD1CEE655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261E66E-787C-A569-983B-41857961DBF9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70A75CC-DF0B-0A93-E715-1F3F0032D9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355FC7-2892-7A6D-41AD-9338CF8B9454}"/>
              </a:ext>
            </a:extLst>
          </p:cNvPr>
          <p:cNvSpPr/>
          <p:nvPr/>
        </p:nvSpPr>
        <p:spPr>
          <a:xfrm>
            <a:off x="5349410" y="3751942"/>
            <a:ext cx="2691504" cy="34108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728576-7DB0-4333-C3DF-6B1368173609}"/>
              </a:ext>
            </a:extLst>
          </p:cNvPr>
          <p:cNvSpPr txBox="1"/>
          <p:nvPr/>
        </p:nvSpPr>
        <p:spPr>
          <a:xfrm>
            <a:off x="3721800" y="5946671"/>
            <a:ext cx="167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5 </a:t>
            </a:r>
            <a:r>
              <a:rPr lang="ar-MA" dirty="0" err="1">
                <a:solidFill>
                  <a:srgbClr val="C00000"/>
                </a:solidFill>
              </a:rPr>
              <a:t>تدريحات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0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C0570-6708-4E14-65D1-8B669F57F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6F33C662-0F57-4148-E544-22FB4EA2AA17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13409A-5D02-BDBF-89E5-EC41189529A6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69063F5-1A22-3B70-834F-DC7BF85B7D4C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5E318D-F488-5418-0B04-4EA43AC2F4B1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D837726-C533-4B68-A731-63E748548D4B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9D95AFA-C7ED-B596-773F-FB436F7B453D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F867AE-6E90-2172-595B-2C511803741D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60E3280-4EAB-CB83-8475-FBACC106EB2B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9149FB7-7FE9-9176-D74D-FB66E4A6C494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0F3C85BE-99C7-8414-2FCC-861157B61435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7E27958D-3EE4-41CD-FDE6-4BC73B1A894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08C0D4AD-F4C3-2B6C-3EA5-747EA2D94C94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1682F513-88D3-D102-7276-8DD970D8B005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92A103-3614-6B03-E60D-75CCF86BF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895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5_P4_SEM1_S3_V1">
            <a:hlinkClick r:id="" action="ppaction://media"/>
            <a:extLst>
              <a:ext uri="{FF2B5EF4-FFF2-40B4-BE49-F238E27FC236}">
                <a16:creationId xmlns:a16="http://schemas.microsoft.com/office/drawing/2014/main" id="{15A2CEE6-A7FB-6324-8935-4D125ED648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2101" y="1866329"/>
            <a:ext cx="7696174" cy="432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83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4E22-9B62-C804-09F6-8FE940686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103CB4-B625-7D63-B3EB-74D414C5F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CB85CB32-19BF-A36A-18F2-3B3FDC1D266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F975A4-989B-B87D-9702-854780ECCD4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C9140F-6281-A9E8-C860-8F9272520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86B50D5-226B-1F94-F90E-62A5DC0058B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1674CD03-2E69-17CF-427D-2C81E9DA4CF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الألواح،  اكتبوا عدد التدريجات لتمثيل البيتزا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DDE062-28E9-88BE-E24C-9CB72FE73B1B}"/>
              </a:ext>
            </a:extLst>
          </p:cNvPr>
          <p:cNvGrpSpPr/>
          <p:nvPr/>
        </p:nvGrpSpPr>
        <p:grpSpPr>
          <a:xfrm>
            <a:off x="877840" y="2115517"/>
            <a:ext cx="7388319" cy="3710676"/>
            <a:chOff x="877840" y="2115517"/>
            <a:chExt cx="7388319" cy="371067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B67C048-F90D-C362-E235-7176E75C0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7840" y="2115517"/>
              <a:ext cx="7388319" cy="371067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3C64465-AC12-26A5-FF27-FFCED8481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75542" y="3164115"/>
              <a:ext cx="2264229" cy="2253184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B4E2B-2257-E8F2-D69E-E88C4C542409}"/>
              </a:ext>
            </a:extLst>
          </p:cNvPr>
          <p:cNvSpPr/>
          <p:nvPr/>
        </p:nvSpPr>
        <p:spPr>
          <a:xfrm>
            <a:off x="5305867" y="4120163"/>
            <a:ext cx="2691504" cy="34108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522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49FF8-810D-3E22-1EBD-E1F109630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296BA4-503F-E946-8C68-FA3404C31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CAC3B0D-9BCF-728A-BFC4-DCC634E3F67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AB4CA8-831D-1BEB-1F04-053EF33FA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2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0447E-BA37-1442-ECA6-79A4811FC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DC85A02-0E4C-E20C-D37F-0653ABD46C5C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0973C81D-C903-1F26-DD7B-485B1F49FFB1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E98007D0-EEA7-50EF-B53A-D8922A837E99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AE931C-0FF8-30F8-C001-C3F230CB7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2C68BCB-4015-7F6F-7800-3576C46B23D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58D258E-F540-4AFF-EBCE-DAA4BD2BB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532C986-0D6B-5390-586C-80726322A185}"/>
              </a:ext>
            </a:extLst>
          </p:cNvPr>
          <p:cNvGrpSpPr/>
          <p:nvPr/>
        </p:nvGrpSpPr>
        <p:grpSpPr>
          <a:xfrm>
            <a:off x="877840" y="2115517"/>
            <a:ext cx="7388319" cy="3710676"/>
            <a:chOff x="877840" y="2115517"/>
            <a:chExt cx="7388319" cy="371067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3A7E1C9-22A3-751E-4B25-7F9F65860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7840" y="2115517"/>
              <a:ext cx="7388319" cy="371067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35F0CE6-359D-61F3-5A03-33C98C481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75542" y="3164115"/>
              <a:ext cx="2264229" cy="2253184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6903203-C9D3-175D-27F1-369B78B5FD8C}"/>
              </a:ext>
            </a:extLst>
          </p:cNvPr>
          <p:cNvSpPr/>
          <p:nvPr/>
        </p:nvSpPr>
        <p:spPr>
          <a:xfrm>
            <a:off x="5305867" y="4120163"/>
            <a:ext cx="2691504" cy="34108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EA2E68D-4EB9-231C-663C-069376C1BB7C}"/>
              </a:ext>
            </a:extLst>
          </p:cNvPr>
          <p:cNvSpPr txBox="1"/>
          <p:nvPr/>
        </p:nvSpPr>
        <p:spPr>
          <a:xfrm>
            <a:off x="3721800" y="5946671"/>
            <a:ext cx="167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25 تدريجة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34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599DE-5E6F-4F6F-DE61-F49FFBC6F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AB5F87D-93D7-AA0E-C2BA-266598BC005E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كراساتكم، ارسموا القطاع الخاص بالبيتزا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2FB4D054-6617-6120-A873-2D744702F920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5F58D4CC-9818-9A36-BDDC-685D2FF0F24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4FA801-8AC9-707F-2530-3E06379E7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55DC436-2182-0628-662A-FBD74C6AD175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B5716B-A08F-D0B3-CDBA-6E1FC285D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B74FA12-2A28-3D51-959E-EDE0FF631EED}"/>
              </a:ext>
            </a:extLst>
          </p:cNvPr>
          <p:cNvGrpSpPr/>
          <p:nvPr/>
        </p:nvGrpSpPr>
        <p:grpSpPr>
          <a:xfrm>
            <a:off x="877840" y="2115517"/>
            <a:ext cx="7388319" cy="3710676"/>
            <a:chOff x="877840" y="2115517"/>
            <a:chExt cx="7388319" cy="371067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A2DE09F-D336-D0B9-0D8D-4E5319795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7840" y="2115517"/>
              <a:ext cx="7388319" cy="371067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AD2F53D-8B20-46AE-E2DC-8712BA45F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75542" y="3164115"/>
              <a:ext cx="2264229" cy="2253184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4BED946-2E81-7FD2-99DC-71B509EF2B14}"/>
              </a:ext>
            </a:extLst>
          </p:cNvPr>
          <p:cNvSpPr/>
          <p:nvPr/>
        </p:nvSpPr>
        <p:spPr>
          <a:xfrm>
            <a:off x="5305867" y="4120163"/>
            <a:ext cx="2691504" cy="34108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BBDF559-35DF-1B5F-583F-1FDABE2D6A10}"/>
              </a:ext>
            </a:extLst>
          </p:cNvPr>
          <p:cNvSpPr txBox="1"/>
          <p:nvPr/>
        </p:nvSpPr>
        <p:spPr>
          <a:xfrm>
            <a:off x="3721800" y="5946671"/>
            <a:ext cx="167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25 تدريجة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803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794D8-F987-2805-A531-BB562F232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607D8C-A707-6552-F7FC-0ACA8EF5A24A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681AC3AE-3352-8021-EFD4-A15AC12832E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B82C7960-5833-88DE-6668-6E09B774D2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9D3BB80-D476-A31E-9481-8578B4D9F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D4C9B90-6DC5-FB26-22D4-3F1861954A2E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3F6BBD8-D273-0191-C8DA-74256297B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5B23E90-2154-A020-6523-59DE7EA7B638}"/>
              </a:ext>
            </a:extLst>
          </p:cNvPr>
          <p:cNvGrpSpPr/>
          <p:nvPr/>
        </p:nvGrpSpPr>
        <p:grpSpPr>
          <a:xfrm>
            <a:off x="877840" y="2115517"/>
            <a:ext cx="7388319" cy="3710676"/>
            <a:chOff x="877840" y="2115517"/>
            <a:chExt cx="7388319" cy="371067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E1B3EA-56F6-7166-B53D-78C36A46C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7840" y="2115517"/>
              <a:ext cx="7388319" cy="371067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983BB71-76D9-E70C-73C8-0EF6C95CD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75542" y="3164115"/>
              <a:ext cx="2264229" cy="2253183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2036A7A8-BDD2-8E8D-7A24-B7495B73D73F}"/>
              </a:ext>
            </a:extLst>
          </p:cNvPr>
          <p:cNvSpPr/>
          <p:nvPr/>
        </p:nvSpPr>
        <p:spPr>
          <a:xfrm>
            <a:off x="5305867" y="4120163"/>
            <a:ext cx="2691504" cy="34108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8B1B64-125C-F668-9121-1FA895A14788}"/>
              </a:ext>
            </a:extLst>
          </p:cNvPr>
          <p:cNvSpPr txBox="1"/>
          <p:nvPr/>
        </p:nvSpPr>
        <p:spPr>
          <a:xfrm>
            <a:off x="3721800" y="5946671"/>
            <a:ext cx="167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25 تدريجة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00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A49E47-1B1C-BCF3-0B57-CAEBB5F27EA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455C96-CAAF-F550-F4D1-D4A34A208DE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524559"/>
            <a:ext cx="631873" cy="631873"/>
          </a:xfrm>
          <a:prstGeom prst="rect">
            <a:avLst/>
          </a:prstGeom>
        </p:spPr>
      </p:pic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1DC9E5A6-B547-1E5B-C97C-1AF3D5CA71A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3898106-77A0-E475-EE75-89DCD2A40289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1DD5F391-1369-2F42-9397-08C9951E558B}"/>
              </a:ext>
            </a:extLst>
          </p:cNvPr>
          <p:cNvSpPr txBox="1"/>
          <p:nvPr/>
        </p:nvSpPr>
        <p:spPr>
          <a:xfrm>
            <a:off x="2076450" y="3640440"/>
            <a:ext cx="4071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بتوظيف النسبة المئوية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E9830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الكراسات أنجزوا النشاط 3 صفحة 77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A18BA28-29A2-8A33-F10B-E6A46269B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880" y="1619343"/>
            <a:ext cx="5757721" cy="477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6DF3175-D45F-C98C-E164-B3DD2DB003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880" y="1619343"/>
            <a:ext cx="5757721" cy="47768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2">
                <a:extLst>
                  <a:ext uri="{FF2B5EF4-FFF2-40B4-BE49-F238E27FC236}">
                    <a16:creationId xmlns:a16="http://schemas.microsoft.com/office/drawing/2014/main" id="{2B15AD82-17FB-3528-E4BC-A7899DB16A91}"/>
                  </a:ext>
                </a:extLst>
              </p:cNvPr>
              <p:cNvSpPr txBox="1"/>
              <p:nvPr/>
            </p:nvSpPr>
            <p:spPr>
              <a:xfrm>
                <a:off x="2402254" y="4802888"/>
                <a:ext cx="304741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240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𝟒𝟎</m:t>
                        </m:r>
                      </m:num>
                      <m:den>
                        <m:r>
                          <a:rPr lang="ar-MA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 </a:t>
                </a:r>
                <a:r>
                  <a:rPr kumimoji="0" lang="ar-MA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𝟐𝟒𝟎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𝟒𝟎</m:t>
                        </m:r>
                      </m:num>
                      <m:den>
                        <m: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96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1" name="ZoneTexte 2">
                <a:extLst>
                  <a:ext uri="{FF2B5EF4-FFF2-40B4-BE49-F238E27FC236}">
                    <a16:creationId xmlns:a16="http://schemas.microsoft.com/office/drawing/2014/main" id="{2B15AD82-17FB-3528-E4BC-A7899DB16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254" y="4802888"/>
                <a:ext cx="3047411" cy="492443"/>
              </a:xfrm>
              <a:prstGeom prst="rect">
                <a:avLst/>
              </a:prstGeom>
              <a:blipFill>
                <a:blip r:embed="rId5"/>
                <a:stretch>
                  <a:fillRect l="-1600" b="-864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ZoneTexte 2">
            <a:extLst>
              <a:ext uri="{FF2B5EF4-FFF2-40B4-BE49-F238E27FC236}">
                <a16:creationId xmlns:a16="http://schemas.microsoft.com/office/drawing/2014/main" id="{3FDC15B7-A0E1-3C97-9CB4-DD9F16DFEA3E}"/>
              </a:ext>
            </a:extLst>
          </p:cNvPr>
          <p:cNvSpPr txBox="1"/>
          <p:nvPr/>
        </p:nvSpPr>
        <p:spPr>
          <a:xfrm>
            <a:off x="1998456" y="5655751"/>
            <a:ext cx="5147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السيارات الكهربائية في المعرض 96 سيارة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43" name="Tableau 42">
            <a:extLst>
              <a:ext uri="{FF2B5EF4-FFF2-40B4-BE49-F238E27FC236}">
                <a16:creationId xmlns:a16="http://schemas.microsoft.com/office/drawing/2014/main" id="{290447B5-CCC1-7678-3718-F3684CDBE3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034456"/>
              </p:ext>
            </p:extLst>
          </p:nvPr>
        </p:nvGraphicFramePr>
        <p:xfrm>
          <a:off x="2891559" y="3866367"/>
          <a:ext cx="3047411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7411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44" name="Accolade ouvrante 43">
            <a:extLst>
              <a:ext uri="{FF2B5EF4-FFF2-40B4-BE49-F238E27FC236}">
                <a16:creationId xmlns:a16="http://schemas.microsoft.com/office/drawing/2014/main" id="{C039DFBA-2025-9733-CE77-87A2FA096758}"/>
              </a:ext>
            </a:extLst>
          </p:cNvPr>
          <p:cNvSpPr/>
          <p:nvPr/>
        </p:nvSpPr>
        <p:spPr>
          <a:xfrm rot="5400000">
            <a:off x="4097881" y="2155178"/>
            <a:ext cx="634768" cy="3047411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F4A6643-06AF-3FE6-9F67-3AAFBFEF3231}"/>
              </a:ext>
            </a:extLst>
          </p:cNvPr>
          <p:cNvSpPr txBox="1"/>
          <p:nvPr/>
        </p:nvSpPr>
        <p:spPr>
          <a:xfrm>
            <a:off x="4127309" y="2930608"/>
            <a:ext cx="848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240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3F33F887-43DA-14A0-4170-33E3482D9FEC}"/>
              </a:ext>
            </a:extLst>
          </p:cNvPr>
          <p:cNvSpPr txBox="1"/>
          <p:nvPr/>
        </p:nvSpPr>
        <p:spPr>
          <a:xfrm>
            <a:off x="2681953" y="4147577"/>
            <a:ext cx="419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F210626-E769-4412-C8E8-842B9D28AA5F}"/>
              </a:ext>
            </a:extLst>
          </p:cNvPr>
          <p:cNvSpPr txBox="1"/>
          <p:nvPr/>
        </p:nvSpPr>
        <p:spPr>
          <a:xfrm>
            <a:off x="5449665" y="4238844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51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5_P4_SEM1_S4_V1">
            <a:hlinkClick r:id="" action="ppaction://media"/>
            <a:extLst>
              <a:ext uri="{FF2B5EF4-FFF2-40B4-BE49-F238E27FC236}">
                <a16:creationId xmlns:a16="http://schemas.microsoft.com/office/drawing/2014/main" id="{7ACD0E0C-CA0E-ED17-33E2-FDA4714F89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1319" y="1828720"/>
            <a:ext cx="7162860" cy="402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86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76 و77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82B183A-7305-2DFC-2503-2CD79846F8D9}"/>
              </a:ext>
            </a:extLst>
          </p:cNvPr>
          <p:cNvGrpSpPr/>
          <p:nvPr/>
        </p:nvGrpSpPr>
        <p:grpSpPr>
          <a:xfrm>
            <a:off x="2136609" y="2166947"/>
            <a:ext cx="4423677" cy="3107495"/>
            <a:chOff x="2119356" y="2615521"/>
            <a:chExt cx="4423677" cy="310749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A345EE6-6B64-F534-39D6-428257841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2475" y="2615521"/>
              <a:ext cx="2140558" cy="301089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1C668E-4033-F953-F34F-FB885535C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9356" y="2632002"/>
              <a:ext cx="2228406" cy="30910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16899</TotalTime>
  <Words>653</Words>
  <Application>Microsoft Office PowerPoint</Application>
  <PresentationFormat>Affichage à l'écran (4:3)</PresentationFormat>
  <Paragraphs>232</Paragraphs>
  <Slides>50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50</vt:i4>
      </vt:variant>
    </vt:vector>
  </HeadingPairs>
  <TitlesOfParts>
    <vt:vector size="66" baseType="lpstr">
      <vt:lpstr>Arial</vt:lpstr>
      <vt:lpstr>Effra CC Arbc</vt:lpstr>
      <vt:lpstr>Calibri</vt:lpstr>
      <vt:lpstr>Aptos Display</vt:lpstr>
      <vt:lpstr>Cambria Math</vt:lpstr>
      <vt:lpstr>Aptos</vt:lpstr>
      <vt:lpstr>Dosis</vt:lpstr>
      <vt:lpstr>Wingdings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252</cp:revision>
  <cp:lastPrinted>2025-08-13T10:11:39Z</cp:lastPrinted>
  <dcterms:created xsi:type="dcterms:W3CDTF">2025-08-01T12:31:49Z</dcterms:created>
  <dcterms:modified xsi:type="dcterms:W3CDTF">2026-03-30T13:55:21Z</dcterms:modified>
</cp:coreProperties>
</file>