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2"/>
  </p:notesMasterIdLst>
  <p:handoutMasterIdLst>
    <p:handoutMasterId r:id="rId53"/>
  </p:handoutMasterIdLst>
  <p:sldIdLst>
    <p:sldId id="2134806695" r:id="rId5"/>
    <p:sldId id="969" r:id="rId6"/>
    <p:sldId id="2134806696" r:id="rId7"/>
    <p:sldId id="2134806697" r:id="rId8"/>
    <p:sldId id="842" r:id="rId9"/>
    <p:sldId id="834" r:id="rId10"/>
    <p:sldId id="746" r:id="rId11"/>
    <p:sldId id="1035" r:id="rId12"/>
    <p:sldId id="926" r:id="rId13"/>
    <p:sldId id="931" r:id="rId14"/>
    <p:sldId id="2134806726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2134806698" r:id="rId26"/>
    <p:sldId id="1060" r:id="rId27"/>
    <p:sldId id="2134806699" r:id="rId28"/>
    <p:sldId id="1041" r:id="rId29"/>
    <p:sldId id="2134806700" r:id="rId30"/>
    <p:sldId id="1062" r:id="rId31"/>
    <p:sldId id="1063" r:id="rId32"/>
    <p:sldId id="1043" r:id="rId33"/>
    <p:sldId id="2134806701" r:id="rId34"/>
    <p:sldId id="2134806714" r:id="rId35"/>
    <p:sldId id="2134806715" r:id="rId36"/>
    <p:sldId id="2134806727" r:id="rId37"/>
    <p:sldId id="2134806722" r:id="rId38"/>
    <p:sldId id="2134806723" r:id="rId39"/>
    <p:sldId id="2134806728" r:id="rId40"/>
    <p:sldId id="1010" r:id="rId41"/>
    <p:sldId id="848" r:id="rId42"/>
    <p:sldId id="922" r:id="rId43"/>
    <p:sldId id="924" r:id="rId44"/>
    <p:sldId id="849" r:id="rId45"/>
    <p:sldId id="978" r:id="rId46"/>
    <p:sldId id="644" r:id="rId47"/>
    <p:sldId id="672" r:id="rId48"/>
    <p:sldId id="809" r:id="rId49"/>
    <p:sldId id="956" r:id="rId50"/>
    <p:sldId id="789" r:id="rId51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4"/>
    </p:embeddedFont>
    <p:embeddedFont>
      <p:font typeface="Dosis" pitchFamily="2" charset="0"/>
      <p:regular r:id="rId55"/>
      <p:bold r:id="rId56"/>
    </p:embeddedFont>
    <p:embeddedFont>
      <p:font typeface="Dosis SemiBold" pitchFamily="2" charset="0"/>
      <p:bold r:id="rId5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0066BA"/>
    <a:srgbClr val="F8A963"/>
    <a:srgbClr val="F7953E"/>
    <a:srgbClr val="84BAE0"/>
    <a:srgbClr val="FFC000"/>
    <a:srgbClr val="458ECB"/>
    <a:srgbClr val="F79779"/>
    <a:srgbClr val="B2B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88521" autoAdjust="0"/>
  </p:normalViewPr>
  <p:slideViewPr>
    <p:cSldViewPr snapToGrid="0">
      <p:cViewPr varScale="1">
        <p:scale>
          <a:sx n="66" d="100"/>
          <a:sy n="66" d="100"/>
        </p:scale>
        <p:origin x="123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font" Target="fonts/font2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3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.fntdata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4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45841-6BB6-69C4-5A5A-E41DECE86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8EFA410-5F0C-5F8D-A799-7C1D805CD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401B25-5231-8A01-C2EF-CC927BB03D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6345CA-5C43-C9A0-4B0A-C9231847C3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363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FBFDD-06CD-4068-1F56-BFE63A7A7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27E3640-E83C-AEE6-DD9E-FF3C85F8A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74E5A1-2238-0A7A-CC51-93B85BC1C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5C61D5-3E72-EC09-53F0-ECC41E97C2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832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D0B2F-81F5-2560-3B54-727A577D4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C7D28A-2360-596D-FB47-C3F0C36E7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DA063D-7467-9797-EEBF-188314266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BAD852-7FA3-E4DA-528B-E7B8640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022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BE764-FBDB-7908-C991-F0906FC56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E77E08-FF73-99F3-0ACD-3AD16779A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33FE77-8022-F1BE-F462-F4FA0AD67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8EACCD-9E10-90C7-0893-775B4F0D5F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9917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8EE6-25EC-3B59-6A7A-9BE2464E6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061B23-7172-652F-A095-FD8E27A16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D6E906-6D4A-16A1-4245-E478ABDD0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5D5903-F7C5-304F-06AA-F0A3F9F29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449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BF857-131F-B84D-B349-B082170D7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254205-337D-3CB5-AF08-93B80FC1AE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5048BA-BF53-EB45-4BD6-CCE9B885F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5C06F4-EB5A-E08A-5295-E3FFDB28BA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5808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77C-9F43-BEB0-5897-098A14027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0CC661-B0A4-7B1A-F1D4-470EFFF70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F62B16-5F4C-372F-AE38-2D8D173365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FA5A31-E92B-754B-0667-6C780DD63C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7772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DB046-65F6-FD7E-8E20-0F8E3BAB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211CDDD-44CB-38E0-3EA7-2B64D5487C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94555AC-62C0-5331-5992-2785A786B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B0F308-0837-B9FE-1876-4B3F72F0A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0241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9D87-D6DE-2AEA-057C-7F457A2C9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3806A5-43B1-D87E-BB65-FE943FB117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A205DA-3E78-B237-1A54-F5403934C0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29ECB0-EAEF-6CD9-3C1D-4596AF441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7889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50827-D667-1C9A-7929-38BCE9B2D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B37A8E-7C55-873F-4319-3E7BF04E1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ADF6A9-6B98-5291-DF34-76611CCFB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693967-F12F-A633-2C2E-B3012F583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5467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3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7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8ACB12-7A1B-7A0F-EC29-84C2366FE217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920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7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B7479E6-7B40-23B3-1D11-E966266AB9AF}"/>
              </a:ext>
            </a:extLst>
          </p:cNvPr>
          <p:cNvGrpSpPr/>
          <p:nvPr/>
        </p:nvGrpSpPr>
        <p:grpSpPr>
          <a:xfrm>
            <a:off x="448537" y="3961082"/>
            <a:ext cx="3780000" cy="1123837"/>
            <a:chOff x="648000" y="1949241"/>
            <a:chExt cx="3780000" cy="112383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1B54002-7F5F-63E0-7077-DE950A8F1CA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285BB0AF-8F27-8EDE-D467-FBDCE1BCF30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A698B28E-BBC1-360D-16C0-5C3451FA4E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9A6BC392-AC8A-85CB-9B83-3F3F983A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4189541"/>
            <a:ext cx="3938021" cy="940822"/>
          </a:xfrm>
          <a:prstGeom prst="rect">
            <a:avLst/>
          </a:prstGeom>
        </p:spPr>
      </p:pic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6E8300AC-C5CD-EA3A-503F-41FDA73BD2E9}"/>
              </a:ext>
            </a:extLst>
          </p:cNvPr>
          <p:cNvSpPr/>
          <p:nvPr/>
        </p:nvSpPr>
        <p:spPr>
          <a:xfrm>
            <a:off x="2690107" y="3956245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771A68C8-6E6B-C726-D46F-7B03D9B03439}"/>
              </a:ext>
            </a:extLst>
          </p:cNvPr>
          <p:cNvSpPr txBox="1">
            <a:spLocks/>
          </p:cNvSpPr>
          <p:nvPr/>
        </p:nvSpPr>
        <p:spPr>
          <a:xfrm>
            <a:off x="607366" y="4333229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C38CC27-DFF7-E8B0-4A3C-9F25919DFB0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BED70C4-95A5-445E-4C17-0A142C23E36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F63AE895-3B32-9FC1-52FF-BCB50590315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AED135F7-EA6A-6DD1-1315-9B32DE49CF8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86DC896-8431-DAA6-3B32-9033C12F360E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B10BBE-9151-C4DC-7677-94178B3D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089BB04B-7D0A-CFD8-48C1-DAE17FAF25F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3AB2787B-1E41-560E-0A74-8A6A83714CC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B4D485-7F65-6A13-653A-0A4905B9F4BE}"/>
              </a:ext>
            </a:extLst>
          </p:cNvPr>
          <p:cNvGrpSpPr/>
          <p:nvPr/>
        </p:nvGrpSpPr>
        <p:grpSpPr>
          <a:xfrm>
            <a:off x="4571999" y="23445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CF9D434-C309-738D-C851-FD79FACC70E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3" name="Organigramme : Terminateur 21">
              <a:extLst>
                <a:ext uri="{FF2B5EF4-FFF2-40B4-BE49-F238E27FC236}">
                  <a16:creationId xmlns:a16="http://schemas.microsoft.com/office/drawing/2014/main" id="{615590F2-2251-7FDB-6C9B-D8A6DB76DCE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space réservé du texte 5">
              <a:extLst>
                <a:ext uri="{FF2B5EF4-FFF2-40B4-BE49-F238E27FC236}">
                  <a16:creationId xmlns:a16="http://schemas.microsoft.com/office/drawing/2014/main" id="{970D6633-4842-3F51-5124-8E3036C7BB2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المبيان الدائري 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08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lvl="0" algn="ctr" defTabSz="771525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حل مسائل 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بتوظيف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النسبة المئوية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16289" y="2580850"/>
            <a:ext cx="4445722" cy="3155171"/>
            <a:chOff x="2116289" y="2580850"/>
            <a:chExt cx="4445722" cy="315517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3499" y="2580850"/>
              <a:ext cx="2178512" cy="308024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6289" y="2618999"/>
              <a:ext cx="2234539" cy="31170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128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بتوظيف النسبة المئوية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9FBE561-7E57-583A-B446-33CF48237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100" y="1873538"/>
            <a:ext cx="7163800" cy="43440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AE3511-7579-F3CE-459F-F403EA0DED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2702" y="2957327"/>
            <a:ext cx="2819794" cy="2657846"/>
          </a:xfrm>
          <a:prstGeom prst="rect">
            <a:avLst/>
          </a:prstGeom>
        </p:spPr>
      </p:pic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1F380293-C0E8-AE03-0A26-45CA17AD8D72}"/>
              </a:ext>
            </a:extLst>
          </p:cNvPr>
          <p:cNvSpPr/>
          <p:nvPr/>
        </p:nvSpPr>
        <p:spPr>
          <a:xfrm>
            <a:off x="3214218" y="2418731"/>
            <a:ext cx="978278" cy="538596"/>
          </a:xfrm>
          <a:prstGeom prst="wedgeRoundRectCallout">
            <a:avLst>
              <a:gd name="adj1" fmla="val -12246"/>
              <a:gd name="adj2" fmla="val 14031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 err="1">
                <a:solidFill>
                  <a:srgbClr val="002060"/>
                </a:solidFill>
              </a:rPr>
              <a:t>إشهارات</a:t>
            </a:r>
            <a:endParaRPr lang="ar-MA" dirty="0">
              <a:solidFill>
                <a:srgbClr val="002060"/>
              </a:solidFill>
            </a:endParaRP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35%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4EF33C2C-CBD8-EBE5-662F-113D5FA86A44}"/>
              </a:ext>
            </a:extLst>
          </p:cNvPr>
          <p:cNvSpPr/>
          <p:nvPr/>
        </p:nvSpPr>
        <p:spPr>
          <a:xfrm>
            <a:off x="2933700" y="5579783"/>
            <a:ext cx="1797821" cy="538596"/>
          </a:xfrm>
          <a:prstGeom prst="wedgeRoundRectCallout">
            <a:avLst>
              <a:gd name="adj1" fmla="val -37561"/>
              <a:gd name="adj2" fmla="val -124960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أفلام ومسلسلات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25%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BEB9B7D2-4DC6-3285-0DDF-29A6565620DC}"/>
              </a:ext>
            </a:extLst>
          </p:cNvPr>
          <p:cNvSpPr/>
          <p:nvPr/>
        </p:nvSpPr>
        <p:spPr>
          <a:xfrm>
            <a:off x="1032928" y="5440296"/>
            <a:ext cx="978278" cy="538596"/>
          </a:xfrm>
          <a:prstGeom prst="wedgeRoundRectCallout">
            <a:avLst>
              <a:gd name="adj1" fmla="val 40331"/>
              <a:gd name="adj2" fmla="val -110812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أخبار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15%</a:t>
            </a:r>
            <a:endParaRPr lang="ar-MA" dirty="0">
              <a:solidFill>
                <a:srgbClr val="002060"/>
              </a:solidFill>
            </a:endParaRP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5F1E7982-A54F-0F57-4B19-941568958022}"/>
              </a:ext>
            </a:extLst>
          </p:cNvPr>
          <p:cNvSpPr/>
          <p:nvPr/>
        </p:nvSpPr>
        <p:spPr>
          <a:xfrm>
            <a:off x="133350" y="3429000"/>
            <a:ext cx="1296002" cy="538596"/>
          </a:xfrm>
          <a:prstGeom prst="wedgeRoundRectCallout">
            <a:avLst>
              <a:gd name="adj1" fmla="val 77330"/>
              <a:gd name="adj2" fmla="val 30667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رسوم متحركة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20%</a:t>
            </a:r>
            <a:endParaRPr lang="fr-MA" dirty="0">
              <a:solidFill>
                <a:srgbClr val="002060"/>
              </a:solidFill>
            </a:endParaRP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600FB253-1311-A254-E341-76F5580F616A}"/>
              </a:ext>
            </a:extLst>
          </p:cNvPr>
          <p:cNvSpPr/>
          <p:nvPr/>
        </p:nvSpPr>
        <p:spPr>
          <a:xfrm>
            <a:off x="1032928" y="2387572"/>
            <a:ext cx="1260532" cy="538596"/>
          </a:xfrm>
          <a:prstGeom prst="wedgeRoundRectCallout">
            <a:avLst>
              <a:gd name="adj1" fmla="val 77330"/>
              <a:gd name="adj2" fmla="val 69574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dirty="0">
                <a:solidFill>
                  <a:srgbClr val="002060"/>
                </a:solidFill>
              </a:rPr>
              <a:t>برامج أخرى</a:t>
            </a:r>
          </a:p>
          <a:p>
            <a:pPr algn="ctr" rtl="1"/>
            <a:r>
              <a:rPr lang="fr-FR" dirty="0">
                <a:solidFill>
                  <a:srgbClr val="002060"/>
                </a:solidFill>
              </a:rPr>
              <a:t>5%</a:t>
            </a:r>
            <a:endParaRPr lang="fr-M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18.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46271"/>
            <a:ext cx="3127641" cy="440839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4106069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152" y="3181122"/>
            <a:ext cx="7266729" cy="84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3208830"/>
            <a:ext cx="8161867" cy="90894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15982EA-31E0-0956-5432-9B03ECD79F02}"/>
              </a:ext>
            </a:extLst>
          </p:cNvPr>
          <p:cNvSpPr txBox="1"/>
          <p:nvPr/>
        </p:nvSpPr>
        <p:spPr>
          <a:xfrm>
            <a:off x="1320403" y="3314700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2446696" y="3314700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12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350957" y="3728031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06057D-414D-3E0A-9EFC-A38DC4D3718A}"/>
              </a:ext>
            </a:extLst>
          </p:cNvPr>
          <p:cNvSpPr txBox="1"/>
          <p:nvPr/>
        </p:nvSpPr>
        <p:spPr>
          <a:xfrm>
            <a:off x="2446695" y="371461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dirty="0">
                <a:solidFill>
                  <a:srgbClr val="FF0000"/>
                </a:solidFill>
                <a:latin typeface="Aptos" panose="02110004020202020204"/>
                <a:cs typeface="Arial" panose="020B0604020202020204" pitchFamily="34" charset="0"/>
              </a:rPr>
              <a:t>12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871F5F-1127-19FD-EE13-CB63AE3386AA}"/>
              </a:ext>
            </a:extLst>
          </p:cNvPr>
          <p:cNvSpPr txBox="1"/>
          <p:nvPr/>
        </p:nvSpPr>
        <p:spPr>
          <a:xfrm>
            <a:off x="4012803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139096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12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4B5181-BE73-FFB5-7F1A-BF17267C43C7}"/>
              </a:ext>
            </a:extLst>
          </p:cNvPr>
          <p:cNvSpPr txBox="1"/>
          <p:nvPr/>
        </p:nvSpPr>
        <p:spPr>
          <a:xfrm>
            <a:off x="4043357" y="371461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13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139095" y="3701207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14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54B402E-50E4-3FC4-3B2F-A9815335C3BE}"/>
              </a:ext>
            </a:extLst>
          </p:cNvPr>
          <p:cNvSpPr txBox="1"/>
          <p:nvPr/>
        </p:nvSpPr>
        <p:spPr>
          <a:xfrm>
            <a:off x="6705204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9D9A57-0DF7-06D1-72E0-22D55358A10F}"/>
              </a:ext>
            </a:extLst>
          </p:cNvPr>
          <p:cNvSpPr txBox="1"/>
          <p:nvPr/>
        </p:nvSpPr>
        <p:spPr>
          <a:xfrm>
            <a:off x="7831497" y="3301288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19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9DF9BEE-3388-78C5-205B-2D238A686736}"/>
              </a:ext>
            </a:extLst>
          </p:cNvPr>
          <p:cNvSpPr txBox="1"/>
          <p:nvPr/>
        </p:nvSpPr>
        <p:spPr>
          <a:xfrm>
            <a:off x="6735758" y="3714619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15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12D1D4-F2B5-3AF4-666E-E865BEE72827}"/>
              </a:ext>
            </a:extLst>
          </p:cNvPr>
          <p:cNvSpPr txBox="1"/>
          <p:nvPr/>
        </p:nvSpPr>
        <p:spPr>
          <a:xfrm>
            <a:off x="7831496" y="3701207"/>
            <a:ext cx="411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مسألة بتوظيف النسبة المئوية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نتعرف كيف نحل مسألة بتوظيف التناسبية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MATHS_N5_P4_SEM1_S4_V1">
            <a:hlinkClick r:id="" action="ppaction://media"/>
            <a:extLst>
              <a:ext uri="{FF2B5EF4-FFF2-40B4-BE49-F238E27FC236}">
                <a16:creationId xmlns:a16="http://schemas.microsoft.com/office/drawing/2014/main" id="{08312DA5-A3C1-2D36-33A0-12A0D8A63C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1319" y="1828720"/>
            <a:ext cx="7162860" cy="402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86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DA17C1-AABD-4A26-4515-E3AE8BB3A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1709" y="2113786"/>
            <a:ext cx="6780582" cy="379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الألواح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24AFA1-BF06-7AE0-DAB1-9C7616F32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B50B56-E712-8C3A-42DA-215AF76B823B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10BF481-6BC5-DDFB-8CBC-311691D38922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25A9DF7-01EA-3B81-E1BA-78CFE062025E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DD9DB826-75E5-1DE0-33B5-15EC74320A8B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DCA5810-308B-ABDF-7FB4-982C44641777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55043AB-0E57-A29B-DB13-69C9451829BF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E2661D1-08F2-D666-C1F4-22832C03B785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ABB21AB-2986-8F95-6BA6-2A2B8FB5CB9D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18EB2215-F4C3-1E6E-C300-793BD0042F65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اقرؤوا المسألة جيدا لفهمها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0895F7-BF3E-6B2C-FFBB-4E15E739AE72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0AB303AC-3E26-D693-0697-2C0EE0F97AFF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420111D-B899-1B6F-7827-BF79B7D06533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20039A49-8971-13F6-426C-410997EA4D1F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CD90166-4319-A03A-A298-E167FE15336D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5C695655-9694-08F2-0969-E3F739A78292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5977597-DA0D-70EF-C359-3BEB0409CE4D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F3929CA1-1050-2262-BDFB-C94DB23EA731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31" name="ZoneTexte 2">
            <a:extLst>
              <a:ext uri="{FF2B5EF4-FFF2-40B4-BE49-F238E27FC236}">
                <a16:creationId xmlns:a16="http://schemas.microsoft.com/office/drawing/2014/main" id="{0195BCEC-44C8-4E4C-5C29-8DA98F84FED4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786FE-B38B-BE8E-EBD4-B3C2680FD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9E38E2-86AE-6E65-7CF8-BB5BDE933D3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عدد زوار حديقة الحيوانات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073DB3-FD4F-3FA1-D788-DB31FE9E0ED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2EEE33-4F54-B339-6185-426012B76CBE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23381D-423E-EFC9-1E69-26FB67929B2E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80E6794-4687-F04D-5353-014C1FC5849F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C61AC94-BAA3-BE9E-91EA-19EFFE403B23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ED13DB-0C9E-B604-22B2-1310022E88E8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05081C8A-7D1F-B1CD-F7D6-AB4DC123E3A6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D841597-D198-1276-C520-815C75495378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2ED7DB7-032A-114E-9812-09542BF1C2E0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1" name="ZoneTexte 2">
            <a:extLst>
              <a:ext uri="{FF2B5EF4-FFF2-40B4-BE49-F238E27FC236}">
                <a16:creationId xmlns:a16="http://schemas.microsoft.com/office/drawing/2014/main" id="{9C9E5551-B5AB-9740-47AC-80D0796238C2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F3208-A22A-7398-6032-23FB1F509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2B7CE97-1617-5EEE-CEFD-E0442C5DDCA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1BC06F-E1A7-413B-77DD-C33A05A94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A5F80D-FD02-2519-1653-EE98110948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89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D290F-B8A8-09DC-7C35-A06A00BA3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40346A-C69E-A4F4-39B9-FA6FC23EB8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BEA2DF-C00D-3A60-504B-8F733566DD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589EF30-9F11-9C87-B837-5CDEAF02A1A3}"/>
              </a:ext>
            </a:extLst>
          </p:cNvPr>
          <p:cNvSpPr/>
          <p:nvPr/>
        </p:nvSpPr>
        <p:spPr>
          <a:xfrm>
            <a:off x="3000929" y="4463476"/>
            <a:ext cx="3229010" cy="8309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350 زائِراً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EF7D9C-7574-2041-7919-6D4521FFB100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32953C8-93B0-F58A-59D1-B625330A879B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DDA7867-6BCE-9C14-4164-5F3B7E2265A4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934783D-6122-BB29-A431-534D7C2FF53D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6E2A737-5AC4-1542-DD00-11E0608859FD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EA67E30-0AD1-B9C2-0036-DEB260B773C9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78B39F0-870C-25EC-3789-9308C96046C1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2C375892-22EE-9074-7782-4227FCFFFA45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5" name="ZoneTexte 2">
            <a:extLst>
              <a:ext uri="{FF2B5EF4-FFF2-40B4-BE49-F238E27FC236}">
                <a16:creationId xmlns:a16="http://schemas.microsoft.com/office/drawing/2014/main" id="{1759BDDC-0504-B216-18BA-7075B193014E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350 زائِراً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10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97D0-BF1B-CF77-5745-A8AFBD4CB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44181EF-65DA-C733-9CF9-B5C9349D0B4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A9DE4A-DAAB-CAD3-884A-F4CC238F8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EFA06C-045D-4AD1-5FCE-DE67E750FF41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8C6D31C9-EADC-7E4F-647E-59FC0A901E01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2CB75D7-460F-1318-F5F2-23B65C5AF07A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5B790299-0254-4D65-6750-27D9DA95586B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D081330-7C77-AD86-CB5F-96149BB2399E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BF2D231-62FF-C23C-CD8F-EF682691B205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F83126-C20B-87E4-C82C-FDFE50EE35D0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99F186F-3128-6D0A-CE9F-29662247FFE6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7" name="ZoneTexte 2">
            <a:extLst>
              <a:ext uri="{FF2B5EF4-FFF2-40B4-BE49-F238E27FC236}">
                <a16:creationId xmlns:a16="http://schemas.microsoft.com/office/drawing/2014/main" id="{D8C14D3C-BE69-3A33-8B4F-D722AD057146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57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A1A8E-F10F-E87A-8198-2CAC60CD7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2BA9E86-3CE2-3308-F693-D446AC130BF4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مثلوا المسألة باستعمال نموذج الأشرطة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71B67CC-3A2E-E172-3BE0-6171F6B36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3EE787B-2E94-4829-42AC-B98F27B40D9B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AEBA001-1CC5-7613-A1BC-0CD3F6B76581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C68A43-B68D-DE18-933A-93C7EB0764B4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685CBFA-8569-048D-C909-1D21994EBA1C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1E2AD42-9935-0A43-D20A-58B660E81BC6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2C8BAF0-174B-2899-8B2E-994B5E5FD63C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A7BA5C3-AFA3-DF52-F0EA-438D5A0BAED7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AB1EEEF-E68F-73BD-BBF5-E5C2ED461ECD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AEA140C5-2D12-5752-8B71-7B1D876682D3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6E60-8992-632E-C02A-1182BE758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9C9F924-309B-BE26-ADA3-8AC175D675B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89311E-888F-266F-DF76-FA3AD1538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4D35FB-CF76-2633-E1E9-63A0D88AE5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416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6FCFD-D58D-3B31-6C7B-A0BE9DF5A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CEA8E5D-F517-B0A1-D56F-E73E14348EF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308BEC5-12B3-81F6-BB67-745161688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CCA1DC-907F-5142-4631-B49A10579899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D15DD219-3552-BC7A-31B1-CF19767F7220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85282AC-7302-20D4-7C77-4641B4510E9F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7E268A0-0397-567A-58CA-D847C26F24CE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6A39945-3A07-A801-CF1C-3E759915C32E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7CFEC0F-D799-277E-828A-6D66EEE47EF1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93A59CE-9588-370C-2239-E21AAA7D7B77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D1BA486-CAF6-174E-F659-7F3660332A1C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5" name="ZoneTexte 2">
            <a:extLst>
              <a:ext uri="{FF2B5EF4-FFF2-40B4-BE49-F238E27FC236}">
                <a16:creationId xmlns:a16="http://schemas.microsoft.com/office/drawing/2014/main" id="{667FDD4B-821A-5384-DDD0-3EED0110807F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DF30477D-6B1B-94E5-4BF7-910918C43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809051"/>
              </p:ext>
            </p:extLst>
          </p:nvPr>
        </p:nvGraphicFramePr>
        <p:xfrm>
          <a:off x="1810205" y="4706053"/>
          <a:ext cx="4940300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0300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25" name="Accolade ouvrante 24">
            <a:extLst>
              <a:ext uri="{FF2B5EF4-FFF2-40B4-BE49-F238E27FC236}">
                <a16:creationId xmlns:a16="http://schemas.microsoft.com/office/drawing/2014/main" id="{74F6F8C4-B028-2204-3470-822A2BE9C7EC}"/>
              </a:ext>
            </a:extLst>
          </p:cNvPr>
          <p:cNvSpPr/>
          <p:nvPr/>
        </p:nvSpPr>
        <p:spPr>
          <a:xfrm rot="5400000">
            <a:off x="4127616" y="722602"/>
            <a:ext cx="634768" cy="7332134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4B53452-C054-CBA8-2717-C6B98E6EEE55}"/>
              </a:ext>
            </a:extLst>
          </p:cNvPr>
          <p:cNvSpPr txBox="1"/>
          <p:nvPr/>
        </p:nvSpPr>
        <p:spPr>
          <a:xfrm>
            <a:off x="3914078" y="3719019"/>
            <a:ext cx="848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350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6F822828-E2B1-B212-0FC5-30DF8E097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293362"/>
              </p:ext>
            </p:extLst>
          </p:nvPr>
        </p:nvGraphicFramePr>
        <p:xfrm>
          <a:off x="778933" y="4706053"/>
          <a:ext cx="7332134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134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28" name="ZoneTexte 27">
            <a:extLst>
              <a:ext uri="{FF2B5EF4-FFF2-40B4-BE49-F238E27FC236}">
                <a16:creationId xmlns:a16="http://schemas.microsoft.com/office/drawing/2014/main" id="{BCFFDDC5-6981-5C5C-2999-6F166FDBE27A}"/>
              </a:ext>
            </a:extLst>
          </p:cNvPr>
          <p:cNvSpPr txBox="1"/>
          <p:nvPr/>
        </p:nvSpPr>
        <p:spPr>
          <a:xfrm>
            <a:off x="625611" y="5083685"/>
            <a:ext cx="1181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0D07B7A-613E-5845-47B5-133C88930536}"/>
              </a:ext>
            </a:extLst>
          </p:cNvPr>
          <p:cNvSpPr txBox="1"/>
          <p:nvPr/>
        </p:nvSpPr>
        <p:spPr>
          <a:xfrm>
            <a:off x="7266374" y="5044477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5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C60F7-87E5-D48E-F973-622DBE47E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4C1781-B223-87F5-A7CB-8DA7BBAD5293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70BAED-82B9-1894-919A-3FD3141696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74C7026-46CB-F271-955E-4D46E99D40E9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5D80805E-4CEC-43B7-A421-FCB7D4F76A64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55A612FD-2BB2-4B23-AF1C-B15A912845F8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1E48442B-273D-09B1-0486-98B171A3A7E2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8CBABCB0-89FA-4E52-BD17-5259BC0C4417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7" name="Oval 80">
            <a:extLst>
              <a:ext uri="{FF2B5EF4-FFF2-40B4-BE49-F238E27FC236}">
                <a16:creationId xmlns:a16="http://schemas.microsoft.com/office/drawing/2014/main" id="{82DDDAE5-3F6B-0438-4343-6F779AF2D257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F0E633E-6787-5BE3-ECF6-F27E5A938FE2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4" name="Oval 80">
            <a:extLst>
              <a:ext uri="{FF2B5EF4-FFF2-40B4-BE49-F238E27FC236}">
                <a16:creationId xmlns:a16="http://schemas.microsoft.com/office/drawing/2014/main" id="{972BF8A9-ED75-C2A1-CAFF-6BA6FB620A6B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45" name="ZoneTexte 2">
            <a:extLst>
              <a:ext uri="{FF2B5EF4-FFF2-40B4-BE49-F238E27FC236}">
                <a16:creationId xmlns:a16="http://schemas.microsoft.com/office/drawing/2014/main" id="{E24274FD-32D1-0A50-C34A-C9F8EB6A0226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68" name="Tableau 67">
            <a:extLst>
              <a:ext uri="{FF2B5EF4-FFF2-40B4-BE49-F238E27FC236}">
                <a16:creationId xmlns:a16="http://schemas.microsoft.com/office/drawing/2014/main" id="{BF82623A-53B6-C55F-48DC-A810549F2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23954"/>
              </p:ext>
            </p:extLst>
          </p:nvPr>
        </p:nvGraphicFramePr>
        <p:xfrm>
          <a:off x="1810205" y="4706053"/>
          <a:ext cx="4940300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0300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69" name="Accolade ouvrante 68">
            <a:extLst>
              <a:ext uri="{FF2B5EF4-FFF2-40B4-BE49-F238E27FC236}">
                <a16:creationId xmlns:a16="http://schemas.microsoft.com/office/drawing/2014/main" id="{2B76F8C4-D569-CA19-F6B2-BA4E4BD59426}"/>
              </a:ext>
            </a:extLst>
          </p:cNvPr>
          <p:cNvSpPr/>
          <p:nvPr/>
        </p:nvSpPr>
        <p:spPr>
          <a:xfrm rot="5400000">
            <a:off x="4127616" y="722602"/>
            <a:ext cx="634768" cy="7332134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5677E8C1-567F-73C8-C04A-D59F90A68A65}"/>
              </a:ext>
            </a:extLst>
          </p:cNvPr>
          <p:cNvSpPr txBox="1"/>
          <p:nvPr/>
        </p:nvSpPr>
        <p:spPr>
          <a:xfrm>
            <a:off x="3914078" y="3719019"/>
            <a:ext cx="848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350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71" name="Tableau 70">
            <a:extLst>
              <a:ext uri="{FF2B5EF4-FFF2-40B4-BE49-F238E27FC236}">
                <a16:creationId xmlns:a16="http://schemas.microsoft.com/office/drawing/2014/main" id="{13330539-9F23-DB41-E76E-C6B276FB6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903042"/>
              </p:ext>
            </p:extLst>
          </p:nvPr>
        </p:nvGraphicFramePr>
        <p:xfrm>
          <a:off x="778933" y="4706053"/>
          <a:ext cx="7332134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134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72" name="ZoneTexte 71">
            <a:extLst>
              <a:ext uri="{FF2B5EF4-FFF2-40B4-BE49-F238E27FC236}">
                <a16:creationId xmlns:a16="http://schemas.microsoft.com/office/drawing/2014/main" id="{5ACF4038-03A7-8386-2FD7-F16C5F65A87F}"/>
              </a:ext>
            </a:extLst>
          </p:cNvPr>
          <p:cNvSpPr txBox="1"/>
          <p:nvPr/>
        </p:nvSpPr>
        <p:spPr>
          <a:xfrm>
            <a:off x="625611" y="5083685"/>
            <a:ext cx="1181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E1DE239D-D2FB-38A7-A351-BBFC47AF14B2}"/>
              </a:ext>
            </a:extLst>
          </p:cNvPr>
          <p:cNvSpPr txBox="1"/>
          <p:nvPr/>
        </p:nvSpPr>
        <p:spPr>
          <a:xfrm>
            <a:off x="7266374" y="5044477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1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82DE3-9CD3-6FC7-4CB8-2609AC7F0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C976BB4-2D4A-54ED-9742-119A8AFBA21C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كم يمثل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10%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زوار الحديقة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43ED5F-CE65-FCEE-AC45-E0E399A4CB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EF5899C-5AB0-F11D-FBEC-AA599DD23A53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72AD104-0062-610A-A66D-C5DE1DD2CB62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06DE25-C00F-D7BD-AB3D-378E90675FF5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3AC3879-30A0-8C25-500E-E6B6C0F2ABFA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92B622F-4E9A-178A-2734-76F32F2A1244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1AACB10-ED3C-C1F1-E195-C62499288E91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DC3BDCB-BB10-E6E5-F08B-91828FE61090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4B80957-4D55-334A-A56D-12E672047CC6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C2EF1006-6B38-4C0D-DB46-764CEE408280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73C602A0-48AB-B9D6-2F74-EA9784EC0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23954"/>
              </p:ext>
            </p:extLst>
          </p:nvPr>
        </p:nvGraphicFramePr>
        <p:xfrm>
          <a:off x="1810205" y="4706053"/>
          <a:ext cx="4940300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0300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21" name="Accolade ouvrante 20">
            <a:extLst>
              <a:ext uri="{FF2B5EF4-FFF2-40B4-BE49-F238E27FC236}">
                <a16:creationId xmlns:a16="http://schemas.microsoft.com/office/drawing/2014/main" id="{98135C4B-67C7-354E-D328-017681EB4EC6}"/>
              </a:ext>
            </a:extLst>
          </p:cNvPr>
          <p:cNvSpPr/>
          <p:nvPr/>
        </p:nvSpPr>
        <p:spPr>
          <a:xfrm rot="5400000">
            <a:off x="4127616" y="722602"/>
            <a:ext cx="634768" cy="7332134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7EE8E5C-EFF9-5D64-D341-5521FB1E8761}"/>
              </a:ext>
            </a:extLst>
          </p:cNvPr>
          <p:cNvSpPr txBox="1"/>
          <p:nvPr/>
        </p:nvSpPr>
        <p:spPr>
          <a:xfrm>
            <a:off x="3914078" y="3719019"/>
            <a:ext cx="848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350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DB37D3FE-776A-55DA-3C99-FD05E6AF6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903042"/>
              </p:ext>
            </p:extLst>
          </p:nvPr>
        </p:nvGraphicFramePr>
        <p:xfrm>
          <a:off x="778933" y="4706053"/>
          <a:ext cx="7332134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134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33" name="ZoneTexte 32">
            <a:extLst>
              <a:ext uri="{FF2B5EF4-FFF2-40B4-BE49-F238E27FC236}">
                <a16:creationId xmlns:a16="http://schemas.microsoft.com/office/drawing/2014/main" id="{2C37D747-5A33-6AA2-5EEE-911D8F02E4BB}"/>
              </a:ext>
            </a:extLst>
          </p:cNvPr>
          <p:cNvSpPr txBox="1"/>
          <p:nvPr/>
        </p:nvSpPr>
        <p:spPr>
          <a:xfrm>
            <a:off x="625611" y="5083685"/>
            <a:ext cx="1181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698A25A-C789-908D-4A45-63B9B641D84A}"/>
              </a:ext>
            </a:extLst>
          </p:cNvPr>
          <p:cNvSpPr txBox="1"/>
          <p:nvPr/>
        </p:nvSpPr>
        <p:spPr>
          <a:xfrm>
            <a:off x="7266374" y="5044477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6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EA482-B701-3DCD-5301-A06FB8AC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475CBF1-8C4A-1071-78B3-27E2B399A82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F02245-8D5A-40A7-C1B8-474EED214D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B73B9181-415A-DEE5-AEC8-07849A37BF41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873DB709-9229-1AC3-8350-5381BD863F80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9DF4BE34-67A3-DA42-E2F2-CC74D73730B5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87AABB4D-0AF1-F20E-45FD-06C96CFE8E55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7E472C61-60BE-982B-1BF4-528C8AEC2FD6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2" name="Oval 80">
            <a:extLst>
              <a:ext uri="{FF2B5EF4-FFF2-40B4-BE49-F238E27FC236}">
                <a16:creationId xmlns:a16="http://schemas.microsoft.com/office/drawing/2014/main" id="{381040B0-C04C-B726-1D9B-5E4495DC32E5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9B547AA9-AE5D-C66F-89D3-74734CFA4816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4" name="Oval 80">
            <a:extLst>
              <a:ext uri="{FF2B5EF4-FFF2-40B4-BE49-F238E27FC236}">
                <a16:creationId xmlns:a16="http://schemas.microsoft.com/office/drawing/2014/main" id="{E51C33B1-CC6E-19DA-909E-9C7C69DE026E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45" name="ZoneTexte 2">
            <a:extLst>
              <a:ext uri="{FF2B5EF4-FFF2-40B4-BE49-F238E27FC236}">
                <a16:creationId xmlns:a16="http://schemas.microsoft.com/office/drawing/2014/main" id="{02CFA7D4-21B5-72E4-EF72-D91B4F899D3A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ZoneTexte 2">
                <a:extLst>
                  <a:ext uri="{FF2B5EF4-FFF2-40B4-BE49-F238E27FC236}">
                    <a16:creationId xmlns:a16="http://schemas.microsoft.com/office/drawing/2014/main" id="{0560567B-B2F0-B720-872B-ABA5D646166E}"/>
                  </a:ext>
                </a:extLst>
              </p:cNvPr>
              <p:cNvSpPr txBox="1"/>
              <p:nvPr/>
            </p:nvSpPr>
            <p:spPr>
              <a:xfrm>
                <a:off x="2805039" y="5730817"/>
                <a:ext cx="3945466" cy="631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350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num>
                      <m:den>
                        <m:r>
                          <a:rPr lang="ar-MA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</a:t>
                </a:r>
                <a:r>
                  <a:rPr kumimoji="0" lang="fr-FR" sz="24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𝟑𝟓𝟎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</m:num>
                      <m:den>
                        <m: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35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1" name="ZoneTexte 2">
                <a:extLst>
                  <a:ext uri="{FF2B5EF4-FFF2-40B4-BE49-F238E27FC236}">
                    <a16:creationId xmlns:a16="http://schemas.microsoft.com/office/drawing/2014/main" id="{0560567B-B2F0-B720-872B-ABA5D6461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5039" y="5730817"/>
                <a:ext cx="3945466" cy="631263"/>
              </a:xfrm>
              <a:prstGeom prst="rect">
                <a:avLst/>
              </a:prstGeom>
              <a:blipFill>
                <a:blip r:embed="rId4"/>
                <a:stretch>
                  <a:fillRect l="-2318" b="-96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2" name="Tableau 51">
            <a:extLst>
              <a:ext uri="{FF2B5EF4-FFF2-40B4-BE49-F238E27FC236}">
                <a16:creationId xmlns:a16="http://schemas.microsoft.com/office/drawing/2014/main" id="{9FFAE140-88FB-4622-6988-CC02861D87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23954"/>
              </p:ext>
            </p:extLst>
          </p:nvPr>
        </p:nvGraphicFramePr>
        <p:xfrm>
          <a:off x="1810205" y="4706053"/>
          <a:ext cx="4940300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0300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53" name="Accolade ouvrante 52">
            <a:extLst>
              <a:ext uri="{FF2B5EF4-FFF2-40B4-BE49-F238E27FC236}">
                <a16:creationId xmlns:a16="http://schemas.microsoft.com/office/drawing/2014/main" id="{BB00428C-E9C9-F5D9-FAD5-0E124C2B6C8A}"/>
              </a:ext>
            </a:extLst>
          </p:cNvPr>
          <p:cNvSpPr/>
          <p:nvPr/>
        </p:nvSpPr>
        <p:spPr>
          <a:xfrm rot="5400000">
            <a:off x="4127616" y="722602"/>
            <a:ext cx="634768" cy="7332134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483988F-1CF3-D500-A95A-561D3E1B6CDA}"/>
              </a:ext>
            </a:extLst>
          </p:cNvPr>
          <p:cNvSpPr txBox="1"/>
          <p:nvPr/>
        </p:nvSpPr>
        <p:spPr>
          <a:xfrm>
            <a:off x="3914078" y="3719019"/>
            <a:ext cx="848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350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55" name="Tableau 54">
            <a:extLst>
              <a:ext uri="{FF2B5EF4-FFF2-40B4-BE49-F238E27FC236}">
                <a16:creationId xmlns:a16="http://schemas.microsoft.com/office/drawing/2014/main" id="{8F10E51B-0E6B-8487-3427-69FB26B4E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379753"/>
              </p:ext>
            </p:extLst>
          </p:nvPr>
        </p:nvGraphicFramePr>
        <p:xfrm>
          <a:off x="778933" y="4706053"/>
          <a:ext cx="7332134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13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363205959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884673132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4022304673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348894341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16412093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203641064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1305626904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1711716055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73656317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56" name="ZoneTexte 55">
            <a:extLst>
              <a:ext uri="{FF2B5EF4-FFF2-40B4-BE49-F238E27FC236}">
                <a16:creationId xmlns:a16="http://schemas.microsoft.com/office/drawing/2014/main" id="{D148F3C9-EC2A-05C2-6501-A458FF67DC08}"/>
              </a:ext>
            </a:extLst>
          </p:cNvPr>
          <p:cNvSpPr txBox="1"/>
          <p:nvPr/>
        </p:nvSpPr>
        <p:spPr>
          <a:xfrm>
            <a:off x="625610" y="5083685"/>
            <a:ext cx="26594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0       10% 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BDF22DE-3529-CA05-6309-73B271D04D7D}"/>
              </a:ext>
            </a:extLst>
          </p:cNvPr>
          <p:cNvSpPr txBox="1"/>
          <p:nvPr/>
        </p:nvSpPr>
        <p:spPr>
          <a:xfrm>
            <a:off x="7266374" y="5044477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76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97FA5-FEA6-3C67-581D-4CE551907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BA433D-B29D-40E1-DBC3-853B9F234C5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احسبوا كم يمثل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40%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زوار الحديقة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F2BDAC-DCFE-00AA-6397-31342BD022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7EEBCC3F-BB90-FE45-1731-BB10FC301ED9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2" name="Oval 80">
            <a:extLst>
              <a:ext uri="{FF2B5EF4-FFF2-40B4-BE49-F238E27FC236}">
                <a16:creationId xmlns:a16="http://schemas.microsoft.com/office/drawing/2014/main" id="{FAA63911-EEAC-1130-E7EC-27F708261EBF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C726D5C6-8CC0-EC7E-0DFF-5B0823BD3DA3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4" name="Oval 80">
            <a:extLst>
              <a:ext uri="{FF2B5EF4-FFF2-40B4-BE49-F238E27FC236}">
                <a16:creationId xmlns:a16="http://schemas.microsoft.com/office/drawing/2014/main" id="{C84621F3-D993-BCFF-476F-BE20029E3542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DFEF14E0-0213-110E-7862-D630C735DA56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6" name="Oval 80">
            <a:extLst>
              <a:ext uri="{FF2B5EF4-FFF2-40B4-BE49-F238E27FC236}">
                <a16:creationId xmlns:a16="http://schemas.microsoft.com/office/drawing/2014/main" id="{CB5C0C0A-09B5-4D35-3C68-B00454C84DB2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C7C08B56-D8D1-7302-CFD8-B3673F8EA5AA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8" name="Oval 80">
            <a:extLst>
              <a:ext uri="{FF2B5EF4-FFF2-40B4-BE49-F238E27FC236}">
                <a16:creationId xmlns:a16="http://schemas.microsoft.com/office/drawing/2014/main" id="{14B2A2A6-105C-4B5C-EC1B-B2CF66BE60FE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49" name="ZoneTexte 2">
            <a:extLst>
              <a:ext uri="{FF2B5EF4-FFF2-40B4-BE49-F238E27FC236}">
                <a16:creationId xmlns:a16="http://schemas.microsoft.com/office/drawing/2014/main" id="{512F9BD1-C1F7-F4F6-C0B2-AF611ED5D12C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72" name="Tableau 71">
            <a:extLst>
              <a:ext uri="{FF2B5EF4-FFF2-40B4-BE49-F238E27FC236}">
                <a16:creationId xmlns:a16="http://schemas.microsoft.com/office/drawing/2014/main" id="{F145A635-6965-D603-9A0A-33FFDFD44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050631"/>
              </p:ext>
            </p:extLst>
          </p:nvPr>
        </p:nvGraphicFramePr>
        <p:xfrm>
          <a:off x="1810205" y="4706053"/>
          <a:ext cx="4940300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0300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73" name="Accolade ouvrante 72">
            <a:extLst>
              <a:ext uri="{FF2B5EF4-FFF2-40B4-BE49-F238E27FC236}">
                <a16:creationId xmlns:a16="http://schemas.microsoft.com/office/drawing/2014/main" id="{5BC0B297-66BF-72F8-1B0C-E542BBBA951F}"/>
              </a:ext>
            </a:extLst>
          </p:cNvPr>
          <p:cNvSpPr/>
          <p:nvPr/>
        </p:nvSpPr>
        <p:spPr>
          <a:xfrm rot="5400000">
            <a:off x="4127616" y="722602"/>
            <a:ext cx="634768" cy="7332134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A35AA921-7C74-DA78-77FF-75BEF36FB811}"/>
              </a:ext>
            </a:extLst>
          </p:cNvPr>
          <p:cNvSpPr txBox="1"/>
          <p:nvPr/>
        </p:nvSpPr>
        <p:spPr>
          <a:xfrm>
            <a:off x="3914078" y="3719019"/>
            <a:ext cx="848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350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75" name="Tableau 74">
            <a:extLst>
              <a:ext uri="{FF2B5EF4-FFF2-40B4-BE49-F238E27FC236}">
                <a16:creationId xmlns:a16="http://schemas.microsoft.com/office/drawing/2014/main" id="{E4F04FCF-CF1C-81AB-D7A7-D1D7A6C335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235928"/>
              </p:ext>
            </p:extLst>
          </p:nvPr>
        </p:nvGraphicFramePr>
        <p:xfrm>
          <a:off x="778933" y="4706053"/>
          <a:ext cx="7332134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13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363205959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884673132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4022304673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348894341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16412093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203641064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1305626904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1711716055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73656317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76" name="ZoneTexte 75">
            <a:extLst>
              <a:ext uri="{FF2B5EF4-FFF2-40B4-BE49-F238E27FC236}">
                <a16:creationId xmlns:a16="http://schemas.microsoft.com/office/drawing/2014/main" id="{973B09E0-E939-725B-CB16-E03B26342432}"/>
              </a:ext>
            </a:extLst>
          </p:cNvPr>
          <p:cNvSpPr txBox="1"/>
          <p:nvPr/>
        </p:nvSpPr>
        <p:spPr>
          <a:xfrm>
            <a:off x="625610" y="5083685"/>
            <a:ext cx="36187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     </a:t>
            </a:r>
            <a:r>
              <a:rPr lang="fr-FR" sz="2000" b="1" dirty="0">
                <a:solidFill>
                  <a:srgbClr val="FF0000"/>
                </a:solidFill>
              </a:rPr>
              <a:t>10%                                40%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7E2D3C48-6E43-8DB9-D914-C04C69F4C97A}"/>
              </a:ext>
            </a:extLst>
          </p:cNvPr>
          <p:cNvSpPr txBox="1"/>
          <p:nvPr/>
        </p:nvSpPr>
        <p:spPr>
          <a:xfrm>
            <a:off x="7266374" y="5044477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55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05224-28A9-F936-F1DE-C60143F89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A56321D-E983-29C1-DE1F-F928BC8A5E7E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D550C1-A0CB-F7FF-685F-4BB51F5274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4EEA74E8-0A1F-395F-0864-9EC5EED2BC9C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2" name="Oval 80">
            <a:extLst>
              <a:ext uri="{FF2B5EF4-FFF2-40B4-BE49-F238E27FC236}">
                <a16:creationId xmlns:a16="http://schemas.microsoft.com/office/drawing/2014/main" id="{F5EC8942-863B-94D3-C4B1-928A09323654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76033F48-44C1-19E9-DE8D-4E7CFAB70CB3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4" name="Oval 80">
            <a:extLst>
              <a:ext uri="{FF2B5EF4-FFF2-40B4-BE49-F238E27FC236}">
                <a16:creationId xmlns:a16="http://schemas.microsoft.com/office/drawing/2014/main" id="{402D29EC-E31E-BC95-CD36-EEE4B3480C88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D5A3E071-9A4F-1FF7-223F-CBA5A400E509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6" name="Oval 80">
            <a:extLst>
              <a:ext uri="{FF2B5EF4-FFF2-40B4-BE49-F238E27FC236}">
                <a16:creationId xmlns:a16="http://schemas.microsoft.com/office/drawing/2014/main" id="{2B437DE6-377D-F673-6752-230E2744E0A7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D9788796-C706-972D-ADAB-1043539C8ED6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8" name="Oval 80">
            <a:extLst>
              <a:ext uri="{FF2B5EF4-FFF2-40B4-BE49-F238E27FC236}">
                <a16:creationId xmlns:a16="http://schemas.microsoft.com/office/drawing/2014/main" id="{3BBB719D-3053-1A40-E2EB-D6E2CC216FD5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49" name="ZoneTexte 2">
            <a:extLst>
              <a:ext uri="{FF2B5EF4-FFF2-40B4-BE49-F238E27FC236}">
                <a16:creationId xmlns:a16="http://schemas.microsoft.com/office/drawing/2014/main" id="{9A53DBF6-9738-69E9-CC0B-5AD3CBC391E2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72" name="Tableau 71">
            <a:extLst>
              <a:ext uri="{FF2B5EF4-FFF2-40B4-BE49-F238E27FC236}">
                <a16:creationId xmlns:a16="http://schemas.microsoft.com/office/drawing/2014/main" id="{016768E1-F513-8FA4-51A3-8048184E136B}"/>
              </a:ext>
            </a:extLst>
          </p:cNvPr>
          <p:cNvGraphicFramePr>
            <a:graphicFrameLocks noGrp="1"/>
          </p:cNvGraphicFramePr>
          <p:nvPr/>
        </p:nvGraphicFramePr>
        <p:xfrm>
          <a:off x="1810205" y="4706053"/>
          <a:ext cx="4940300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0300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73" name="Accolade ouvrante 72">
            <a:extLst>
              <a:ext uri="{FF2B5EF4-FFF2-40B4-BE49-F238E27FC236}">
                <a16:creationId xmlns:a16="http://schemas.microsoft.com/office/drawing/2014/main" id="{B7A4BA75-9FF3-CF08-DD43-906C2B5D3B6D}"/>
              </a:ext>
            </a:extLst>
          </p:cNvPr>
          <p:cNvSpPr/>
          <p:nvPr/>
        </p:nvSpPr>
        <p:spPr>
          <a:xfrm rot="5400000">
            <a:off x="4127616" y="722602"/>
            <a:ext cx="634768" cy="7332134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0385E9BE-F25F-EBDF-0B65-7E6F8A258E42}"/>
              </a:ext>
            </a:extLst>
          </p:cNvPr>
          <p:cNvSpPr txBox="1"/>
          <p:nvPr/>
        </p:nvSpPr>
        <p:spPr>
          <a:xfrm>
            <a:off x="3914078" y="3719019"/>
            <a:ext cx="848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350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75" name="Tableau 74">
            <a:extLst>
              <a:ext uri="{FF2B5EF4-FFF2-40B4-BE49-F238E27FC236}">
                <a16:creationId xmlns:a16="http://schemas.microsoft.com/office/drawing/2014/main" id="{73589994-16C9-2E7C-9631-8F0F4D328E04}"/>
              </a:ext>
            </a:extLst>
          </p:cNvPr>
          <p:cNvGraphicFramePr>
            <a:graphicFrameLocks noGrp="1"/>
          </p:cNvGraphicFramePr>
          <p:nvPr/>
        </p:nvGraphicFramePr>
        <p:xfrm>
          <a:off x="778933" y="4706053"/>
          <a:ext cx="7332134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13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363205959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884673132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4022304673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348894341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16412093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203641064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1305626904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1711716055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73656317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76" name="ZoneTexte 75">
            <a:extLst>
              <a:ext uri="{FF2B5EF4-FFF2-40B4-BE49-F238E27FC236}">
                <a16:creationId xmlns:a16="http://schemas.microsoft.com/office/drawing/2014/main" id="{79020A80-14D8-ED44-8586-5B2CBD34E651}"/>
              </a:ext>
            </a:extLst>
          </p:cNvPr>
          <p:cNvSpPr txBox="1"/>
          <p:nvPr/>
        </p:nvSpPr>
        <p:spPr>
          <a:xfrm>
            <a:off x="625610" y="5083685"/>
            <a:ext cx="36187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     </a:t>
            </a:r>
            <a:r>
              <a:rPr lang="fr-FR" sz="2000" b="1" dirty="0">
                <a:solidFill>
                  <a:srgbClr val="FF0000"/>
                </a:solidFill>
              </a:rPr>
              <a:t>10%                                40%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23EE9029-3DEA-13D3-B56D-39461A546095}"/>
              </a:ext>
            </a:extLst>
          </p:cNvPr>
          <p:cNvSpPr txBox="1"/>
          <p:nvPr/>
        </p:nvSpPr>
        <p:spPr>
          <a:xfrm>
            <a:off x="7266374" y="5044477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EA534B01-A526-3803-2987-406FEE7E1EDB}"/>
                  </a:ext>
                </a:extLst>
              </p:cNvPr>
              <p:cNvSpPr txBox="1"/>
              <p:nvPr/>
            </p:nvSpPr>
            <p:spPr>
              <a:xfrm>
                <a:off x="2691064" y="5922981"/>
                <a:ext cx="3362089" cy="631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350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𝟒𝟎</m:t>
                        </m:r>
                      </m:num>
                      <m:den>
                        <m:r>
                          <a:rPr lang="ar-MA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</a:t>
                </a:r>
                <a:r>
                  <a:rPr kumimoji="0" lang="fr-FR" sz="24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𝟑𝟓𝟎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𝟒𝟎</m:t>
                        </m:r>
                      </m:num>
                      <m:den>
                        <m: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140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EA534B01-A526-3803-2987-406FEE7E1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064" y="5922981"/>
                <a:ext cx="3362089" cy="631263"/>
              </a:xfrm>
              <a:prstGeom prst="rect">
                <a:avLst/>
              </a:prstGeom>
              <a:blipFill>
                <a:blip r:embed="rId4"/>
                <a:stretch>
                  <a:fillRect l="-2717" r="-3804" b="-1068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628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4F782-F806-C3FA-8A60-1EE7BEBE3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12D15F-1A39-0360-4929-162E741D07A5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9A0FE7-62A2-61E1-A825-D5BA449E25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2CE2A833-BE52-EA57-C440-7966C4365F7E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3" name="Oval 80">
            <a:extLst>
              <a:ext uri="{FF2B5EF4-FFF2-40B4-BE49-F238E27FC236}">
                <a16:creationId xmlns:a16="http://schemas.microsoft.com/office/drawing/2014/main" id="{F33BF578-A9C9-7B33-D69B-F29478EEE79F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7094707-E827-0292-D4A7-04601B1AF57D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C72C423E-E0AD-D07D-005B-7EF404DDA656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5A9387EF-7D42-D81D-7FE9-1D6F0BCDBE34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7" name="Oval 80">
            <a:extLst>
              <a:ext uri="{FF2B5EF4-FFF2-40B4-BE49-F238E27FC236}">
                <a16:creationId xmlns:a16="http://schemas.microsoft.com/office/drawing/2014/main" id="{316A3803-475C-77D2-9974-7149EE30FF13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DACB470D-594B-9D40-323A-B9ECDE154A02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9" name="Oval 80">
            <a:extLst>
              <a:ext uri="{FF2B5EF4-FFF2-40B4-BE49-F238E27FC236}">
                <a16:creationId xmlns:a16="http://schemas.microsoft.com/office/drawing/2014/main" id="{94058C30-B11C-D72F-F0E5-5BE66ED46C0F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60" name="ZoneTexte 2">
            <a:extLst>
              <a:ext uri="{FF2B5EF4-FFF2-40B4-BE49-F238E27FC236}">
                <a16:creationId xmlns:a16="http://schemas.microsoft.com/office/drawing/2014/main" id="{C9AC310F-8B12-670E-F0B0-141A4F33E9AD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77" name="Tableau 76">
            <a:extLst>
              <a:ext uri="{FF2B5EF4-FFF2-40B4-BE49-F238E27FC236}">
                <a16:creationId xmlns:a16="http://schemas.microsoft.com/office/drawing/2014/main" id="{CC89C103-4DB5-1144-E1EE-5D49EF8D4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604894"/>
              </p:ext>
            </p:extLst>
          </p:nvPr>
        </p:nvGraphicFramePr>
        <p:xfrm>
          <a:off x="1810205" y="4706053"/>
          <a:ext cx="4940300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0300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78" name="Accolade ouvrante 77">
            <a:extLst>
              <a:ext uri="{FF2B5EF4-FFF2-40B4-BE49-F238E27FC236}">
                <a16:creationId xmlns:a16="http://schemas.microsoft.com/office/drawing/2014/main" id="{DA7C2746-BDB3-0F28-DE58-FC95B88AF008}"/>
              </a:ext>
            </a:extLst>
          </p:cNvPr>
          <p:cNvSpPr/>
          <p:nvPr/>
        </p:nvSpPr>
        <p:spPr>
          <a:xfrm rot="5400000">
            <a:off x="4127616" y="722602"/>
            <a:ext cx="634768" cy="7332134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85F1A6FB-9EA2-F010-8ECA-0FA9D2CDB49B}"/>
              </a:ext>
            </a:extLst>
          </p:cNvPr>
          <p:cNvSpPr txBox="1"/>
          <p:nvPr/>
        </p:nvSpPr>
        <p:spPr>
          <a:xfrm>
            <a:off x="3914078" y="3719019"/>
            <a:ext cx="848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350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80" name="Tableau 79">
            <a:extLst>
              <a:ext uri="{FF2B5EF4-FFF2-40B4-BE49-F238E27FC236}">
                <a16:creationId xmlns:a16="http://schemas.microsoft.com/office/drawing/2014/main" id="{DF81A876-4DCF-F349-A4FC-A6CA7358E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781696"/>
              </p:ext>
            </p:extLst>
          </p:nvPr>
        </p:nvGraphicFramePr>
        <p:xfrm>
          <a:off x="778933" y="4706053"/>
          <a:ext cx="7332134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13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363205959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884673132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4022304673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348894341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16412093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203641064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1305626904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1711716055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73656317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81" name="ZoneTexte 80">
            <a:extLst>
              <a:ext uri="{FF2B5EF4-FFF2-40B4-BE49-F238E27FC236}">
                <a16:creationId xmlns:a16="http://schemas.microsoft.com/office/drawing/2014/main" id="{29A490AB-DF72-509C-CD3D-5F9AA39AB36D}"/>
              </a:ext>
            </a:extLst>
          </p:cNvPr>
          <p:cNvSpPr txBox="1"/>
          <p:nvPr/>
        </p:nvSpPr>
        <p:spPr>
          <a:xfrm>
            <a:off x="625610" y="5083685"/>
            <a:ext cx="36187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     </a:t>
            </a:r>
            <a:r>
              <a:rPr lang="fr-FR" sz="2000" b="1" dirty="0">
                <a:solidFill>
                  <a:srgbClr val="FF0000"/>
                </a:solidFill>
              </a:rPr>
              <a:t>10%                                40%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22AFEF95-5876-A729-DA0F-306FBD15C849}"/>
              </a:ext>
            </a:extLst>
          </p:cNvPr>
          <p:cNvSpPr txBox="1"/>
          <p:nvPr/>
        </p:nvSpPr>
        <p:spPr>
          <a:xfrm>
            <a:off x="7266374" y="5044477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49B8AEBC-D9D9-F538-02F0-347AC3A289F3}"/>
                  </a:ext>
                </a:extLst>
              </p:cNvPr>
              <p:cNvSpPr txBox="1"/>
              <p:nvPr/>
            </p:nvSpPr>
            <p:spPr>
              <a:xfrm>
                <a:off x="2691064" y="5922981"/>
                <a:ext cx="3362089" cy="631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350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𝟒𝟎</m:t>
                        </m:r>
                      </m:num>
                      <m:den>
                        <m:r>
                          <a:rPr lang="ar-MA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</a:t>
                </a:r>
                <a:r>
                  <a:rPr kumimoji="0" lang="fr-FR" sz="24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𝟑𝟓𝟎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𝟒𝟎</m:t>
                        </m:r>
                      </m:num>
                      <m:den>
                        <m: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140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49B8AEBC-D9D9-F538-02F0-347AC3A289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064" y="5922981"/>
                <a:ext cx="3362089" cy="631263"/>
              </a:xfrm>
              <a:prstGeom prst="rect">
                <a:avLst/>
              </a:prstGeom>
              <a:blipFill>
                <a:blip r:embed="rId4"/>
                <a:stretch>
                  <a:fillRect l="-2717" r="-3804" b="-1068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032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A0216-83DE-6294-9C98-910FA652B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43AAA5E-89E6-7AA0-C845-9731FED7A48E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عبارة الحل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DBC23F-8CC9-EB51-7B6E-DF72581131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92992478-755F-8F11-D89D-F56E1345B93C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5" name="Oval 80">
            <a:extLst>
              <a:ext uri="{FF2B5EF4-FFF2-40B4-BE49-F238E27FC236}">
                <a16:creationId xmlns:a16="http://schemas.microsoft.com/office/drawing/2014/main" id="{CCA3F66F-4574-E3EF-FDB2-53DE52F85945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12621BD1-FA4F-AD48-0B97-789B941F4F4A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7" name="Oval 80">
            <a:extLst>
              <a:ext uri="{FF2B5EF4-FFF2-40B4-BE49-F238E27FC236}">
                <a16:creationId xmlns:a16="http://schemas.microsoft.com/office/drawing/2014/main" id="{33DF616A-4397-89CE-EEF9-5A26CEBB13E0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A7942640-14F7-E140-583C-23006F7D6924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9" name="Oval 80">
            <a:extLst>
              <a:ext uri="{FF2B5EF4-FFF2-40B4-BE49-F238E27FC236}">
                <a16:creationId xmlns:a16="http://schemas.microsoft.com/office/drawing/2014/main" id="{97BA68E2-3800-C71F-714B-91BC9C881274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0" name="Rectangle : coins arrondis 69">
            <a:extLst>
              <a:ext uri="{FF2B5EF4-FFF2-40B4-BE49-F238E27FC236}">
                <a16:creationId xmlns:a16="http://schemas.microsoft.com/office/drawing/2014/main" id="{E371EFC9-7280-7444-5CB3-84CDC2CEDCFA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1" name="Oval 80">
            <a:extLst>
              <a:ext uri="{FF2B5EF4-FFF2-40B4-BE49-F238E27FC236}">
                <a16:creationId xmlns:a16="http://schemas.microsoft.com/office/drawing/2014/main" id="{0DE1F348-981F-8201-791E-83AE07468913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72" name="ZoneTexte 2">
            <a:extLst>
              <a:ext uri="{FF2B5EF4-FFF2-40B4-BE49-F238E27FC236}">
                <a16:creationId xmlns:a16="http://schemas.microsoft.com/office/drawing/2014/main" id="{B2CC25EA-FC25-380F-BFA5-20B7824ADBD5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73" name="Tableau 72">
            <a:extLst>
              <a:ext uri="{FF2B5EF4-FFF2-40B4-BE49-F238E27FC236}">
                <a16:creationId xmlns:a16="http://schemas.microsoft.com/office/drawing/2014/main" id="{4A4EFEC0-28A0-0570-B0E3-31AB5148F5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649665"/>
              </p:ext>
            </p:extLst>
          </p:nvPr>
        </p:nvGraphicFramePr>
        <p:xfrm>
          <a:off x="1810205" y="4706053"/>
          <a:ext cx="4940300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0300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74" name="Accolade ouvrante 73">
            <a:extLst>
              <a:ext uri="{FF2B5EF4-FFF2-40B4-BE49-F238E27FC236}">
                <a16:creationId xmlns:a16="http://schemas.microsoft.com/office/drawing/2014/main" id="{AD4C0A84-D569-49C8-CB69-1AB3ACC3CDD2}"/>
              </a:ext>
            </a:extLst>
          </p:cNvPr>
          <p:cNvSpPr/>
          <p:nvPr/>
        </p:nvSpPr>
        <p:spPr>
          <a:xfrm rot="5400000">
            <a:off x="4127616" y="722602"/>
            <a:ext cx="634768" cy="7332134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825A8B86-4238-B67A-67E3-A341EE469432}"/>
              </a:ext>
            </a:extLst>
          </p:cNvPr>
          <p:cNvSpPr txBox="1"/>
          <p:nvPr/>
        </p:nvSpPr>
        <p:spPr>
          <a:xfrm>
            <a:off x="3914078" y="3719019"/>
            <a:ext cx="848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350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76" name="Tableau 75">
            <a:extLst>
              <a:ext uri="{FF2B5EF4-FFF2-40B4-BE49-F238E27FC236}">
                <a16:creationId xmlns:a16="http://schemas.microsoft.com/office/drawing/2014/main" id="{05533763-AD76-8C7C-B783-7B522BC0BE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497680"/>
              </p:ext>
            </p:extLst>
          </p:nvPr>
        </p:nvGraphicFramePr>
        <p:xfrm>
          <a:off x="778933" y="4706053"/>
          <a:ext cx="7332134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13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363205959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884673132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4022304673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348894341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16412093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203641064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1305626904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1711716055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73656317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77" name="ZoneTexte 76">
            <a:extLst>
              <a:ext uri="{FF2B5EF4-FFF2-40B4-BE49-F238E27FC236}">
                <a16:creationId xmlns:a16="http://schemas.microsoft.com/office/drawing/2014/main" id="{123D594F-39A0-2294-F8FA-F16DACAAE44C}"/>
              </a:ext>
            </a:extLst>
          </p:cNvPr>
          <p:cNvSpPr txBox="1"/>
          <p:nvPr/>
        </p:nvSpPr>
        <p:spPr>
          <a:xfrm>
            <a:off x="625610" y="5083685"/>
            <a:ext cx="36187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     </a:t>
            </a:r>
            <a:r>
              <a:rPr lang="fr-FR" sz="2000" b="1" dirty="0">
                <a:solidFill>
                  <a:srgbClr val="FF0000"/>
                </a:solidFill>
              </a:rPr>
              <a:t>10%                                40%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F73A286C-920E-F768-7173-40BC8E104A66}"/>
              </a:ext>
            </a:extLst>
          </p:cNvPr>
          <p:cNvSpPr txBox="1"/>
          <p:nvPr/>
        </p:nvSpPr>
        <p:spPr>
          <a:xfrm>
            <a:off x="7266374" y="5044477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682A7F7E-D595-28DF-F811-CD570984E2CF}"/>
                  </a:ext>
                </a:extLst>
              </p:cNvPr>
              <p:cNvSpPr txBox="1"/>
              <p:nvPr/>
            </p:nvSpPr>
            <p:spPr>
              <a:xfrm>
                <a:off x="2691064" y="5922981"/>
                <a:ext cx="3362089" cy="631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350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𝟒𝟎</m:t>
                        </m:r>
                      </m:num>
                      <m:den>
                        <m:r>
                          <a:rPr lang="ar-MA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</a:t>
                </a:r>
                <a:r>
                  <a:rPr kumimoji="0" lang="fr-FR" sz="24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𝟑𝟓𝟎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𝟒𝟎</m:t>
                        </m:r>
                      </m:num>
                      <m:den>
                        <m: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140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682A7F7E-D595-28DF-F811-CD570984E2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064" y="5922981"/>
                <a:ext cx="3362089" cy="631263"/>
              </a:xfrm>
              <a:prstGeom prst="rect">
                <a:avLst/>
              </a:prstGeom>
              <a:blipFill>
                <a:blip r:embed="rId4"/>
                <a:stretch>
                  <a:fillRect l="-2717" r="-3804" b="-1068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29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182F8-5C63-6B93-4361-AB822EC49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777F54C-1C7D-3BA4-C5E5-E35533E50B07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B5B00C-25DE-5739-8EC6-7E4DBB38E4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B8BC09FA-D9D2-7485-DF18-D9CC8A521440}"/>
              </a:ext>
            </a:extLst>
          </p:cNvPr>
          <p:cNvSpPr/>
          <p:nvPr/>
        </p:nvSpPr>
        <p:spPr>
          <a:xfrm>
            <a:off x="6134100" y="1752495"/>
            <a:ext cx="123281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5" name="Oval 80">
            <a:extLst>
              <a:ext uri="{FF2B5EF4-FFF2-40B4-BE49-F238E27FC236}">
                <a16:creationId xmlns:a16="http://schemas.microsoft.com/office/drawing/2014/main" id="{6655ECDD-723F-35C1-6130-9FF2E0F201BA}"/>
              </a:ext>
            </a:extLst>
          </p:cNvPr>
          <p:cNvSpPr>
            <a:spLocks noChangeAspect="1"/>
          </p:cNvSpPr>
          <p:nvPr/>
        </p:nvSpPr>
        <p:spPr>
          <a:xfrm>
            <a:off x="73643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CFA4C095-2086-72E3-FB55-61551AA0F4FF}"/>
              </a:ext>
            </a:extLst>
          </p:cNvPr>
          <p:cNvSpPr/>
          <p:nvPr/>
        </p:nvSpPr>
        <p:spPr>
          <a:xfrm>
            <a:off x="4244323" y="1733568"/>
            <a:ext cx="123281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7" name="Oval 80">
            <a:extLst>
              <a:ext uri="{FF2B5EF4-FFF2-40B4-BE49-F238E27FC236}">
                <a16:creationId xmlns:a16="http://schemas.microsoft.com/office/drawing/2014/main" id="{E65B72B9-EC87-229E-8A9D-56323EB774AA}"/>
              </a:ext>
            </a:extLst>
          </p:cNvPr>
          <p:cNvSpPr>
            <a:spLocks noChangeAspect="1"/>
          </p:cNvSpPr>
          <p:nvPr/>
        </p:nvSpPr>
        <p:spPr>
          <a:xfrm>
            <a:off x="5495559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5B6F5BC6-0C79-DC56-C704-6DF7AD99FB99}"/>
              </a:ext>
            </a:extLst>
          </p:cNvPr>
          <p:cNvSpPr/>
          <p:nvPr/>
        </p:nvSpPr>
        <p:spPr>
          <a:xfrm>
            <a:off x="2130070" y="1752496"/>
            <a:ext cx="1545383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9" name="Oval 80">
            <a:extLst>
              <a:ext uri="{FF2B5EF4-FFF2-40B4-BE49-F238E27FC236}">
                <a16:creationId xmlns:a16="http://schemas.microsoft.com/office/drawing/2014/main" id="{13B41D65-B778-7B0B-3243-2EA754F11612}"/>
              </a:ext>
            </a:extLst>
          </p:cNvPr>
          <p:cNvSpPr>
            <a:spLocks noChangeAspect="1"/>
          </p:cNvSpPr>
          <p:nvPr/>
        </p:nvSpPr>
        <p:spPr>
          <a:xfrm>
            <a:off x="36938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0" name="Rectangle : coins arrondis 69">
            <a:extLst>
              <a:ext uri="{FF2B5EF4-FFF2-40B4-BE49-F238E27FC236}">
                <a16:creationId xmlns:a16="http://schemas.microsoft.com/office/drawing/2014/main" id="{49B6878F-9C57-1057-0727-0462B589D2E6}"/>
              </a:ext>
            </a:extLst>
          </p:cNvPr>
          <p:cNvSpPr/>
          <p:nvPr/>
        </p:nvSpPr>
        <p:spPr>
          <a:xfrm>
            <a:off x="541073" y="1750424"/>
            <a:ext cx="1027013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1" name="Oval 80">
            <a:extLst>
              <a:ext uri="{FF2B5EF4-FFF2-40B4-BE49-F238E27FC236}">
                <a16:creationId xmlns:a16="http://schemas.microsoft.com/office/drawing/2014/main" id="{B12A8365-6EBB-2D4A-2291-B16BBE0C27C4}"/>
              </a:ext>
            </a:extLst>
          </p:cNvPr>
          <p:cNvSpPr>
            <a:spLocks noChangeAspect="1"/>
          </p:cNvSpPr>
          <p:nvPr/>
        </p:nvSpPr>
        <p:spPr>
          <a:xfrm>
            <a:off x="158651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72" name="ZoneTexte 2">
            <a:extLst>
              <a:ext uri="{FF2B5EF4-FFF2-40B4-BE49-F238E27FC236}">
                <a16:creationId xmlns:a16="http://schemas.microsoft.com/office/drawing/2014/main" id="{A794F974-6FC2-22CE-81DE-668FE74B645A}"/>
              </a:ext>
            </a:extLst>
          </p:cNvPr>
          <p:cNvSpPr txBox="1"/>
          <p:nvPr/>
        </p:nvSpPr>
        <p:spPr>
          <a:xfrm>
            <a:off x="778933" y="3013501"/>
            <a:ext cx="7186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خِلالَ نِهايَةِ أُسْبوعٍ زارَ حَديقَةَ حَيواناتٍ 350 زائِراً، مِنْهُمْ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أَطْفالٌ.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الْأَطْفالِ الَّذينَ زاروا حَديقَةَ الْحَيَواناتِ نِهايَةَ الْأُسْبوعِ؟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73" name="Tableau 72">
            <a:extLst>
              <a:ext uri="{FF2B5EF4-FFF2-40B4-BE49-F238E27FC236}">
                <a16:creationId xmlns:a16="http://schemas.microsoft.com/office/drawing/2014/main" id="{202DA489-251F-1FF4-8C7E-42677546D419}"/>
              </a:ext>
            </a:extLst>
          </p:cNvPr>
          <p:cNvGraphicFramePr>
            <a:graphicFrameLocks noGrp="1"/>
          </p:cNvGraphicFramePr>
          <p:nvPr/>
        </p:nvGraphicFramePr>
        <p:xfrm>
          <a:off x="1810205" y="4706053"/>
          <a:ext cx="4940300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0300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74" name="Accolade ouvrante 73">
            <a:extLst>
              <a:ext uri="{FF2B5EF4-FFF2-40B4-BE49-F238E27FC236}">
                <a16:creationId xmlns:a16="http://schemas.microsoft.com/office/drawing/2014/main" id="{BB81B117-4980-6423-BF56-3842F62EA3FC}"/>
              </a:ext>
            </a:extLst>
          </p:cNvPr>
          <p:cNvSpPr/>
          <p:nvPr/>
        </p:nvSpPr>
        <p:spPr>
          <a:xfrm rot="5400000">
            <a:off x="4127616" y="722602"/>
            <a:ext cx="634768" cy="7332134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C0201224-EE7F-5E61-4A9B-91645C389FD8}"/>
              </a:ext>
            </a:extLst>
          </p:cNvPr>
          <p:cNvSpPr txBox="1"/>
          <p:nvPr/>
        </p:nvSpPr>
        <p:spPr>
          <a:xfrm>
            <a:off x="3914078" y="3719019"/>
            <a:ext cx="848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350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76" name="Tableau 75">
            <a:extLst>
              <a:ext uri="{FF2B5EF4-FFF2-40B4-BE49-F238E27FC236}">
                <a16:creationId xmlns:a16="http://schemas.microsoft.com/office/drawing/2014/main" id="{E9458EE0-F0C3-6B27-5509-3BBB9B1E967F}"/>
              </a:ext>
            </a:extLst>
          </p:cNvPr>
          <p:cNvGraphicFramePr>
            <a:graphicFrameLocks noGrp="1"/>
          </p:cNvGraphicFramePr>
          <p:nvPr/>
        </p:nvGraphicFramePr>
        <p:xfrm>
          <a:off x="778933" y="4706053"/>
          <a:ext cx="7332134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13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363205959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884673132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4022304673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348894341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164120933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2036410647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1305626904"/>
                    </a:ext>
                  </a:extLst>
                </a:gridCol>
                <a:gridCol w="733214">
                  <a:extLst>
                    <a:ext uri="{9D8B030D-6E8A-4147-A177-3AD203B41FA5}">
                      <a16:colId xmlns:a16="http://schemas.microsoft.com/office/drawing/2014/main" val="1711716055"/>
                    </a:ext>
                  </a:extLst>
                </a:gridCol>
                <a:gridCol w="733213">
                  <a:extLst>
                    <a:ext uri="{9D8B030D-6E8A-4147-A177-3AD203B41FA5}">
                      <a16:colId xmlns:a16="http://schemas.microsoft.com/office/drawing/2014/main" val="273656317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77" name="ZoneTexte 76">
            <a:extLst>
              <a:ext uri="{FF2B5EF4-FFF2-40B4-BE49-F238E27FC236}">
                <a16:creationId xmlns:a16="http://schemas.microsoft.com/office/drawing/2014/main" id="{4F70CA1D-2A47-C274-9990-3721F1C5E95B}"/>
              </a:ext>
            </a:extLst>
          </p:cNvPr>
          <p:cNvSpPr txBox="1"/>
          <p:nvPr/>
        </p:nvSpPr>
        <p:spPr>
          <a:xfrm>
            <a:off x="625610" y="5083685"/>
            <a:ext cx="36187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     </a:t>
            </a:r>
            <a:r>
              <a:rPr lang="fr-FR" sz="2000" b="1" dirty="0">
                <a:solidFill>
                  <a:srgbClr val="FF0000"/>
                </a:solidFill>
              </a:rPr>
              <a:t>10%                                40%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6954639C-93BB-4CAE-2FB0-6D44CF3CACE7}"/>
              </a:ext>
            </a:extLst>
          </p:cNvPr>
          <p:cNvSpPr txBox="1"/>
          <p:nvPr/>
        </p:nvSpPr>
        <p:spPr>
          <a:xfrm>
            <a:off x="7266374" y="5044477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79" name="ZoneTexte 2">
            <a:extLst>
              <a:ext uri="{FF2B5EF4-FFF2-40B4-BE49-F238E27FC236}">
                <a16:creationId xmlns:a16="http://schemas.microsoft.com/office/drawing/2014/main" id="{0DCEC962-8504-5243-DCD8-5F9924D55E28}"/>
              </a:ext>
            </a:extLst>
          </p:cNvPr>
          <p:cNvSpPr txBox="1"/>
          <p:nvPr/>
        </p:nvSpPr>
        <p:spPr>
          <a:xfrm>
            <a:off x="594287" y="6008476"/>
            <a:ext cx="7824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الْأَطْفالِ الَّذينَ زاروا حَديقَةَ الْحَيَواناتِ نِهايَةَ الْأُسْبوعِ هُوَ </a:t>
            </a:r>
            <a:r>
              <a:rPr kumimoji="0" lang="fr-FR" sz="2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140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طِفْلاً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06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7418" y="2074540"/>
            <a:ext cx="2489168" cy="352806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1 صفحة 74.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631577" y="2340705"/>
            <a:ext cx="2360852" cy="16597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EDFACBDD-E212-F870-8991-78F3BCE1CB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129" y="2208630"/>
            <a:ext cx="4232985" cy="28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83E09C-D75E-6EB0-7118-7A5CBFA6A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966" y="2466365"/>
            <a:ext cx="4791744" cy="268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DC58BA-8E9F-411A-9D58-29B6B657F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13" y="1619792"/>
            <a:ext cx="7116322" cy="48045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">
                <a:extLst>
                  <a:ext uri="{FF2B5EF4-FFF2-40B4-BE49-F238E27FC236}">
                    <a16:creationId xmlns:a16="http://schemas.microsoft.com/office/drawing/2014/main" id="{CE898751-12A5-7664-C148-AB9E87CD13CC}"/>
                  </a:ext>
                </a:extLst>
              </p:cNvPr>
              <p:cNvSpPr txBox="1"/>
              <p:nvPr/>
            </p:nvSpPr>
            <p:spPr>
              <a:xfrm>
                <a:off x="1914683" y="4437654"/>
                <a:ext cx="3139209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400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num>
                      <m:den>
                        <m:r>
                          <a:rPr lang="ar-MA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</a:t>
                </a:r>
                <a:r>
                  <a:rPr kumimoji="0" lang="fr-FR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𝟒𝟎𝟎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</m:num>
                      <m:den>
                        <m: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40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ZoneTexte 2">
                <a:extLst>
                  <a:ext uri="{FF2B5EF4-FFF2-40B4-BE49-F238E27FC236}">
                    <a16:creationId xmlns:a16="http://schemas.microsoft.com/office/drawing/2014/main" id="{CE898751-12A5-7664-C148-AB9E87CD1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4683" y="4437654"/>
                <a:ext cx="3139209" cy="492443"/>
              </a:xfrm>
              <a:prstGeom prst="rect">
                <a:avLst/>
              </a:prstGeom>
              <a:blipFill>
                <a:blip r:embed="rId5"/>
                <a:stretch>
                  <a:fillRect l="-1553" b="-864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">
                <a:extLst>
                  <a:ext uri="{FF2B5EF4-FFF2-40B4-BE49-F238E27FC236}">
                    <a16:creationId xmlns:a16="http://schemas.microsoft.com/office/drawing/2014/main" id="{2976FCF1-5FED-3F02-8C90-389D3B6D038B}"/>
                  </a:ext>
                </a:extLst>
              </p:cNvPr>
              <p:cNvSpPr txBox="1"/>
              <p:nvPr/>
            </p:nvSpPr>
            <p:spPr>
              <a:xfrm>
                <a:off x="1794566" y="4934200"/>
                <a:ext cx="2777434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400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num>
                      <m:den>
                        <m:r>
                          <a:rPr lang="ar-MA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 </a:t>
                </a:r>
                <a:r>
                  <a:rPr kumimoji="0" lang="fr-FR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𝟒𝟎𝟎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𝟐𝟎</m:t>
                        </m:r>
                      </m:num>
                      <m:den>
                        <m: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80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8" name="ZoneTexte 2">
                <a:extLst>
                  <a:ext uri="{FF2B5EF4-FFF2-40B4-BE49-F238E27FC236}">
                    <a16:creationId xmlns:a16="http://schemas.microsoft.com/office/drawing/2014/main" id="{2976FCF1-5FED-3F02-8C90-389D3B6D0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566" y="4934200"/>
                <a:ext cx="2777434" cy="496546"/>
              </a:xfrm>
              <a:prstGeom prst="rect">
                <a:avLst/>
              </a:prstGeom>
              <a:blipFill>
                <a:blip r:embed="rId6"/>
                <a:stretch>
                  <a:fillRect l="-1754" b="-731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ZoneTexte 2">
            <a:extLst>
              <a:ext uri="{FF2B5EF4-FFF2-40B4-BE49-F238E27FC236}">
                <a16:creationId xmlns:a16="http://schemas.microsoft.com/office/drawing/2014/main" id="{E99A1289-887A-369F-E789-244B37791961}"/>
              </a:ext>
            </a:extLst>
          </p:cNvPr>
          <p:cNvSpPr txBox="1"/>
          <p:nvPr/>
        </p:nvSpPr>
        <p:spPr>
          <a:xfrm>
            <a:off x="1295400" y="5631000"/>
            <a:ext cx="6030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النساء داخل قاعة السينما هُوَ </a:t>
            </a:r>
            <a:r>
              <a:rPr kumimoji="0" lang="ar-MA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 امرأة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1737" y="1930804"/>
            <a:ext cx="3011875" cy="419364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75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683974" y="2063085"/>
            <a:ext cx="2807845" cy="17340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A33E5A-F602-0752-E145-2CFE32A8C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82" y="1639630"/>
            <a:ext cx="7239339" cy="46762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2">
                <a:extLst>
                  <a:ext uri="{FF2B5EF4-FFF2-40B4-BE49-F238E27FC236}">
                    <a16:creationId xmlns:a16="http://schemas.microsoft.com/office/drawing/2014/main" id="{0E406265-4536-D4D7-F65A-BC2CB57E2BA6}"/>
                  </a:ext>
                </a:extLst>
              </p:cNvPr>
              <p:cNvSpPr txBox="1"/>
              <p:nvPr/>
            </p:nvSpPr>
            <p:spPr>
              <a:xfrm>
                <a:off x="1794566" y="4934200"/>
                <a:ext cx="3320879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b="1" i="0" dirty="0" smtClean="0">
                        <a:solidFill>
                          <a:srgbClr val="FF0000"/>
                        </a:solidFill>
                        <a:cs typeface="Calibri" panose="020F0502020204030204" pitchFamily="34" charset="0"/>
                      </a:rPr>
                      <m:t>750</m:t>
                    </m:r>
                    <m:r>
                      <m:rPr>
                        <m:nor/>
                      </m:rPr>
                      <a:rPr lang="fr-FR" b="1" dirty="0" smtClean="0">
                        <a:solidFill>
                          <a:srgbClr val="FF0000"/>
                        </a:solidFill>
                        <a:cs typeface="Calibri" panose="020F050202020403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fr-FR" b="1" dirty="0" smtClean="0">
                        <a:solidFill>
                          <a:srgbClr val="FF0000"/>
                        </a:solidFill>
                        <a:cs typeface="Calibri" panose="020F0502020204030204" pitchFamily="34" charset="0"/>
                      </a:rPr>
                      <m:t>× </m:t>
                    </m:r>
                    <m:f>
                      <m:fPr>
                        <m:ctrlPr>
                          <a:rPr lang="ar-MA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𝟑𝟎</m:t>
                        </m:r>
                      </m:num>
                      <m:den>
                        <m:r>
                          <a:rPr lang="ar-MA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  <m:r>
                      <m:rPr>
                        <m:nor/>
                      </m:rPr>
                      <a:rPr lang="fr-FR" b="1" dirty="0">
                        <a:solidFill>
                          <a:srgbClr val="FF0000"/>
                        </a:solidFill>
                        <a:cs typeface="Calibri" panose="020F0502020204030204" pitchFamily="34" charset="0"/>
                      </a:rPr>
                      <m:t> =</m:t>
                    </m:r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𝟕𝟓𝟎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𝟑𝟎</m:t>
                        </m:r>
                      </m:num>
                      <m:den>
                        <m: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225</a:t>
                </a:r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ZoneTexte 2">
                <a:extLst>
                  <a:ext uri="{FF2B5EF4-FFF2-40B4-BE49-F238E27FC236}">
                    <a16:creationId xmlns:a16="http://schemas.microsoft.com/office/drawing/2014/main" id="{0E406265-4536-D4D7-F65A-BC2CB57E2B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566" y="4934200"/>
                <a:ext cx="3320879" cy="496546"/>
              </a:xfrm>
              <a:prstGeom prst="rect">
                <a:avLst/>
              </a:prstGeom>
              <a:blipFill>
                <a:blip r:embed="rId4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2">
            <a:extLst>
              <a:ext uri="{FF2B5EF4-FFF2-40B4-BE49-F238E27FC236}">
                <a16:creationId xmlns:a16="http://schemas.microsoft.com/office/drawing/2014/main" id="{A7854350-A5A3-1365-84E3-9E3C0A23CFEA}"/>
              </a:ext>
            </a:extLst>
          </p:cNvPr>
          <p:cNvSpPr txBox="1"/>
          <p:nvPr/>
        </p:nvSpPr>
        <p:spPr>
          <a:xfrm>
            <a:off x="1366179" y="5688661"/>
            <a:ext cx="2884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225 تلميذا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F8FC05A-B6A1-941A-EC03-9259F48CCD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133641"/>
              </p:ext>
            </p:extLst>
          </p:nvPr>
        </p:nvGraphicFramePr>
        <p:xfrm>
          <a:off x="2557339" y="4012493"/>
          <a:ext cx="3047411" cy="4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7411">
                  <a:extLst>
                    <a:ext uri="{9D8B030D-6E8A-4147-A177-3AD203B41FA5}">
                      <a16:colId xmlns:a16="http://schemas.microsoft.com/office/drawing/2014/main" val="160853153"/>
                    </a:ext>
                  </a:extLst>
                </a:gridCol>
              </a:tblGrid>
              <a:tr h="416840"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2464"/>
                  </a:ext>
                </a:extLst>
              </a:tr>
            </a:tbl>
          </a:graphicData>
        </a:graphic>
      </p:graphicFrame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F3164B3F-F031-40CE-7B73-53D90CA0C707}"/>
              </a:ext>
            </a:extLst>
          </p:cNvPr>
          <p:cNvSpPr/>
          <p:nvPr/>
        </p:nvSpPr>
        <p:spPr>
          <a:xfrm rot="5400000">
            <a:off x="3763661" y="2301304"/>
            <a:ext cx="634768" cy="3047411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0029826-EC8C-D074-C14F-CCF326AE45DF}"/>
              </a:ext>
            </a:extLst>
          </p:cNvPr>
          <p:cNvSpPr txBox="1"/>
          <p:nvPr/>
        </p:nvSpPr>
        <p:spPr>
          <a:xfrm>
            <a:off x="3793089" y="3076734"/>
            <a:ext cx="848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750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166871F-6B5C-DC92-8C8E-0BFE2005A04B}"/>
              </a:ext>
            </a:extLst>
          </p:cNvPr>
          <p:cNvSpPr txBox="1"/>
          <p:nvPr/>
        </p:nvSpPr>
        <p:spPr>
          <a:xfrm>
            <a:off x="2347733" y="4293703"/>
            <a:ext cx="419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  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B51C050-23B7-D81B-822A-4966F4F0E010}"/>
              </a:ext>
            </a:extLst>
          </p:cNvPr>
          <p:cNvSpPr txBox="1"/>
          <p:nvPr/>
        </p:nvSpPr>
        <p:spPr>
          <a:xfrm>
            <a:off x="5115445" y="4384970"/>
            <a:ext cx="1397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100 %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3E9A193-5032-22DC-7D93-D56812B5E938}"/>
              </a:ext>
            </a:extLst>
          </p:cNvPr>
          <p:cNvGrpSpPr/>
          <p:nvPr/>
        </p:nvGrpSpPr>
        <p:grpSpPr>
          <a:xfrm>
            <a:off x="2116289" y="2580850"/>
            <a:ext cx="4445722" cy="3155171"/>
            <a:chOff x="2116289" y="2580850"/>
            <a:chExt cx="4445722" cy="315517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966E889-C844-31D3-3FB6-AA16B3E1A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3499" y="2580850"/>
              <a:ext cx="2178512" cy="308024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7D647B-0E81-5CBD-83AA-ABFB14DE5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6289" y="2618999"/>
              <a:ext cx="2234539" cy="31170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18347</TotalTime>
  <Words>1114</Words>
  <Application>Microsoft Office PowerPoint</Application>
  <PresentationFormat>Affichage à l'écran (4:3)</PresentationFormat>
  <Paragraphs>352</Paragraphs>
  <Slides>47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47</vt:i4>
      </vt:variant>
    </vt:vector>
  </HeadingPairs>
  <TitlesOfParts>
    <vt:vector size="60" baseType="lpstr">
      <vt:lpstr>Arial</vt:lpstr>
      <vt:lpstr>Effra CC Arbc</vt:lpstr>
      <vt:lpstr>Calibri</vt:lpstr>
      <vt:lpstr>Aptos Display</vt:lpstr>
      <vt:lpstr>Cambria Math</vt:lpstr>
      <vt:lpstr>Aptos</vt:lpstr>
      <vt:lpstr>Dosis</vt:lpstr>
      <vt:lpstr>Wingdings</vt:lpstr>
      <vt:lpstr>Dosis SemiBold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324</cp:revision>
  <cp:lastPrinted>2025-08-13T10:11:39Z</cp:lastPrinted>
  <dcterms:created xsi:type="dcterms:W3CDTF">2025-08-01T12:31:49Z</dcterms:created>
  <dcterms:modified xsi:type="dcterms:W3CDTF">2026-03-30T13:21:36Z</dcterms:modified>
</cp:coreProperties>
</file>