
<file path=[Content_Types].xml><?xml version="1.0" encoding="utf-8"?>
<Types xmlns="http://schemas.openxmlformats.org/package/2006/content-types">
  <Default Extension="emf" ContentType="image/x-emf"/>
  <Default Extension="fntdata" ContentType="application/x-fontdata"/>
  <Default Extension="gif" ContentType="image/gif"/>
  <Default Extension="jpeg" ContentType="image/jpeg"/>
  <Default Extension="jpg" ContentType="image/jpeg"/>
  <Default Extension="mp4" ContentType="video/mp4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theme/theme2.xml" ContentType="application/vnd.openxmlformats-officedocument.theme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theme/theme3.xml" ContentType="application/vnd.openxmlformats-officedocument.theme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4.xml" ContentType="application/vnd.openxmlformats-officedocument.theme+xml"/>
  <Override PartName="/ppt/theme/theme5.xml" ContentType="application/vnd.openxmlformats-officedocument.theme+xml"/>
  <Override PartName="/ppt/theme/theme6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742" r:id="rId1"/>
    <p:sldMasterId id="2147483852" r:id="rId2"/>
    <p:sldMasterId id="2147483880" r:id="rId3"/>
    <p:sldMasterId id="2147483899" r:id="rId4"/>
  </p:sldMasterIdLst>
  <p:notesMasterIdLst>
    <p:notesMasterId r:id="rId73"/>
  </p:notesMasterIdLst>
  <p:handoutMasterIdLst>
    <p:handoutMasterId r:id="rId74"/>
  </p:handoutMasterIdLst>
  <p:sldIdLst>
    <p:sldId id="779" r:id="rId5"/>
    <p:sldId id="955" r:id="rId6"/>
    <p:sldId id="738" r:id="rId7"/>
    <p:sldId id="780" r:id="rId8"/>
    <p:sldId id="842" r:id="rId9"/>
    <p:sldId id="834" r:id="rId10"/>
    <p:sldId id="746" r:id="rId11"/>
    <p:sldId id="1075" r:id="rId12"/>
    <p:sldId id="926" r:id="rId13"/>
    <p:sldId id="931" r:id="rId14"/>
    <p:sldId id="1035" r:id="rId15"/>
    <p:sldId id="1036" r:id="rId16"/>
    <p:sldId id="1037" r:id="rId17"/>
    <p:sldId id="837" r:id="rId18"/>
    <p:sldId id="993" r:id="rId19"/>
    <p:sldId id="994" r:id="rId20"/>
    <p:sldId id="995" r:id="rId21"/>
    <p:sldId id="996" r:id="rId22"/>
    <p:sldId id="997" r:id="rId23"/>
    <p:sldId id="998" r:id="rId24"/>
    <p:sldId id="1014" r:id="rId25"/>
    <p:sldId id="1095" r:id="rId26"/>
    <p:sldId id="1006" r:id="rId27"/>
    <p:sldId id="1007" r:id="rId28"/>
    <p:sldId id="1008" r:id="rId29"/>
    <p:sldId id="1009" r:id="rId30"/>
    <p:sldId id="1041" r:id="rId31"/>
    <p:sldId id="1042" r:id="rId32"/>
    <p:sldId id="1044" r:id="rId33"/>
    <p:sldId id="1076" r:id="rId34"/>
    <p:sldId id="1077" r:id="rId35"/>
    <p:sldId id="1080" r:id="rId36"/>
    <p:sldId id="1079" r:id="rId37"/>
    <p:sldId id="1096" r:id="rId38"/>
    <p:sldId id="1097" r:id="rId39"/>
    <p:sldId id="1098" r:id="rId40"/>
    <p:sldId id="1100" r:id="rId41"/>
    <p:sldId id="1106" r:id="rId42"/>
    <p:sldId id="1103" r:id="rId43"/>
    <p:sldId id="1104" r:id="rId44"/>
    <p:sldId id="1105" r:id="rId45"/>
    <p:sldId id="1107" r:id="rId46"/>
    <p:sldId id="1108" r:id="rId47"/>
    <p:sldId id="1109" r:id="rId48"/>
    <p:sldId id="1110" r:id="rId49"/>
    <p:sldId id="1111" r:id="rId50"/>
    <p:sldId id="1112" r:id="rId51"/>
    <p:sldId id="1121" r:id="rId52"/>
    <p:sldId id="1115" r:id="rId53"/>
    <p:sldId id="1116" r:id="rId54"/>
    <p:sldId id="1117" r:id="rId55"/>
    <p:sldId id="1118" r:id="rId56"/>
    <p:sldId id="1119" r:id="rId57"/>
    <p:sldId id="1120" r:id="rId58"/>
    <p:sldId id="1113" r:id="rId59"/>
    <p:sldId id="1114" r:id="rId60"/>
    <p:sldId id="1010" r:id="rId61"/>
    <p:sldId id="848" r:id="rId62"/>
    <p:sldId id="922" r:id="rId63"/>
    <p:sldId id="924" r:id="rId64"/>
    <p:sldId id="849" r:id="rId65"/>
    <p:sldId id="978" r:id="rId66"/>
    <p:sldId id="644" r:id="rId67"/>
    <p:sldId id="1094" r:id="rId68"/>
    <p:sldId id="672" r:id="rId69"/>
    <p:sldId id="809" r:id="rId70"/>
    <p:sldId id="956" r:id="rId71"/>
    <p:sldId id="789" r:id="rId72"/>
  </p:sldIdLst>
  <p:sldSz cx="9144000" cy="6858000" type="screen4x3"/>
  <p:notesSz cx="6735763" cy="9866313"/>
  <p:embeddedFontLst>
    <p:embeddedFont>
      <p:font typeface="DengXian" panose="02010600030101010101" pitchFamily="2" charset="-122"/>
      <p:regular r:id="rId75"/>
      <p:bold r:id="rId76"/>
    </p:embeddedFont>
    <p:embeddedFont>
      <p:font typeface="Dosis" pitchFamily="2" charset="0"/>
      <p:regular r:id="rId77"/>
      <p:bold r:id="rId78"/>
    </p:embeddedFont>
  </p:embeddedFontLst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5FD0F942-153D-7E75-C5EB-E4990782D13C}" name="Jalila El Baraka" initials="JE" userId="S::jalila.el-baraka@ifmaroc.com::ea93c961-285f-4edc-9e51-dff84fc1dbdc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clrMru>
    <a:srgbClr val="BFBFBF"/>
    <a:srgbClr val="104862"/>
    <a:srgbClr val="FFC000"/>
    <a:srgbClr val="B2B3AE"/>
    <a:srgbClr val="106585"/>
    <a:srgbClr val="FC8D00"/>
    <a:srgbClr val="17AB98"/>
    <a:srgbClr val="EF7F1C"/>
    <a:srgbClr val="F6BB00"/>
    <a:srgbClr val="FFEFB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Aucun style, grille du tableau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8235" autoAdjust="0"/>
    <p:restoredTop sz="94364" autoAdjust="0"/>
  </p:normalViewPr>
  <p:slideViewPr>
    <p:cSldViewPr snapToGrid="0">
      <p:cViewPr varScale="1">
        <p:scale>
          <a:sx n="71" d="100"/>
          <a:sy n="71" d="100"/>
        </p:scale>
        <p:origin x="1044" y="2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25" d="100"/>
        <a:sy n="125" d="100"/>
      </p:scale>
      <p:origin x="0" y="0"/>
    </p:cViewPr>
  </p:notesTextViewPr>
  <p:sorterViewPr>
    <p:cViewPr>
      <p:scale>
        <a:sx n="80" d="100"/>
        <a:sy n="80" d="100"/>
      </p:scale>
      <p:origin x="0" y="0"/>
    </p:cViewPr>
  </p:sorterViewPr>
  <p:notesViewPr>
    <p:cSldViewPr snapToGrid="0">
      <p:cViewPr varScale="1">
        <p:scale>
          <a:sx n="145" d="100"/>
          <a:sy n="145" d="100"/>
        </p:scale>
        <p:origin x="6528" y="184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2.xml"/><Relationship Id="rId21" Type="http://schemas.openxmlformats.org/officeDocument/2006/relationships/slide" Target="slides/slide17.xml"/><Relationship Id="rId42" Type="http://schemas.openxmlformats.org/officeDocument/2006/relationships/slide" Target="slides/slide38.xml"/><Relationship Id="rId47" Type="http://schemas.openxmlformats.org/officeDocument/2006/relationships/slide" Target="slides/slide43.xml"/><Relationship Id="rId63" Type="http://schemas.openxmlformats.org/officeDocument/2006/relationships/slide" Target="slides/slide59.xml"/><Relationship Id="rId68" Type="http://schemas.openxmlformats.org/officeDocument/2006/relationships/slide" Target="slides/slide64.xml"/><Relationship Id="rId16" Type="http://schemas.openxmlformats.org/officeDocument/2006/relationships/slide" Target="slides/slide12.xml"/><Relationship Id="rId11" Type="http://schemas.openxmlformats.org/officeDocument/2006/relationships/slide" Target="slides/slide7.xml"/><Relationship Id="rId32" Type="http://schemas.openxmlformats.org/officeDocument/2006/relationships/slide" Target="slides/slide28.xml"/><Relationship Id="rId37" Type="http://schemas.openxmlformats.org/officeDocument/2006/relationships/slide" Target="slides/slide33.xml"/><Relationship Id="rId53" Type="http://schemas.openxmlformats.org/officeDocument/2006/relationships/slide" Target="slides/slide49.xml"/><Relationship Id="rId58" Type="http://schemas.openxmlformats.org/officeDocument/2006/relationships/slide" Target="slides/slide54.xml"/><Relationship Id="rId74" Type="http://schemas.openxmlformats.org/officeDocument/2006/relationships/handoutMaster" Target="handoutMasters/handoutMaster1.xml"/><Relationship Id="rId79" Type="http://schemas.openxmlformats.org/officeDocument/2006/relationships/presProps" Target="presProps.xml"/><Relationship Id="rId5" Type="http://schemas.openxmlformats.org/officeDocument/2006/relationships/slide" Target="slides/slide1.xml"/><Relationship Id="rId61" Type="http://schemas.openxmlformats.org/officeDocument/2006/relationships/slide" Target="slides/slide57.xml"/><Relationship Id="rId82" Type="http://schemas.openxmlformats.org/officeDocument/2006/relationships/tableStyles" Target="tableStyles.xml"/><Relationship Id="rId19" Type="http://schemas.openxmlformats.org/officeDocument/2006/relationships/slide" Target="slides/slide1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slide" Target="slides/slide26.xml"/><Relationship Id="rId35" Type="http://schemas.openxmlformats.org/officeDocument/2006/relationships/slide" Target="slides/slide31.xml"/><Relationship Id="rId43" Type="http://schemas.openxmlformats.org/officeDocument/2006/relationships/slide" Target="slides/slide39.xml"/><Relationship Id="rId48" Type="http://schemas.openxmlformats.org/officeDocument/2006/relationships/slide" Target="slides/slide44.xml"/><Relationship Id="rId56" Type="http://schemas.openxmlformats.org/officeDocument/2006/relationships/slide" Target="slides/slide52.xml"/><Relationship Id="rId64" Type="http://schemas.openxmlformats.org/officeDocument/2006/relationships/slide" Target="slides/slide60.xml"/><Relationship Id="rId69" Type="http://schemas.openxmlformats.org/officeDocument/2006/relationships/slide" Target="slides/slide65.xml"/><Relationship Id="rId77" Type="http://schemas.openxmlformats.org/officeDocument/2006/relationships/font" Target="fonts/font3.fntdata"/><Relationship Id="rId8" Type="http://schemas.openxmlformats.org/officeDocument/2006/relationships/slide" Target="slides/slide4.xml"/><Relationship Id="rId51" Type="http://schemas.openxmlformats.org/officeDocument/2006/relationships/slide" Target="slides/slide47.xml"/><Relationship Id="rId72" Type="http://schemas.openxmlformats.org/officeDocument/2006/relationships/slide" Target="slides/slide68.xml"/><Relationship Id="rId80" Type="http://schemas.openxmlformats.org/officeDocument/2006/relationships/viewProps" Target="viewProps.xml"/><Relationship Id="rId3" Type="http://schemas.openxmlformats.org/officeDocument/2006/relationships/slideMaster" Target="slideMasters/slideMaster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slide" Target="slides/slide29.xml"/><Relationship Id="rId38" Type="http://schemas.openxmlformats.org/officeDocument/2006/relationships/slide" Target="slides/slide34.xml"/><Relationship Id="rId46" Type="http://schemas.openxmlformats.org/officeDocument/2006/relationships/slide" Target="slides/slide42.xml"/><Relationship Id="rId59" Type="http://schemas.openxmlformats.org/officeDocument/2006/relationships/slide" Target="slides/slide55.xml"/><Relationship Id="rId67" Type="http://schemas.openxmlformats.org/officeDocument/2006/relationships/slide" Target="slides/slide63.xml"/><Relationship Id="rId20" Type="http://schemas.openxmlformats.org/officeDocument/2006/relationships/slide" Target="slides/slide16.xml"/><Relationship Id="rId41" Type="http://schemas.openxmlformats.org/officeDocument/2006/relationships/slide" Target="slides/slide37.xml"/><Relationship Id="rId54" Type="http://schemas.openxmlformats.org/officeDocument/2006/relationships/slide" Target="slides/slide50.xml"/><Relationship Id="rId62" Type="http://schemas.openxmlformats.org/officeDocument/2006/relationships/slide" Target="slides/slide58.xml"/><Relationship Id="rId70" Type="http://schemas.openxmlformats.org/officeDocument/2006/relationships/slide" Target="slides/slide66.xml"/><Relationship Id="rId75" Type="http://schemas.openxmlformats.org/officeDocument/2006/relationships/font" Target="fonts/font1.fntdata"/><Relationship Id="rId83" Type="http://schemas.microsoft.com/office/2018/10/relationships/authors" Target="author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2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slide" Target="slides/slide24.xml"/><Relationship Id="rId36" Type="http://schemas.openxmlformats.org/officeDocument/2006/relationships/slide" Target="slides/slide32.xml"/><Relationship Id="rId49" Type="http://schemas.openxmlformats.org/officeDocument/2006/relationships/slide" Target="slides/slide45.xml"/><Relationship Id="rId57" Type="http://schemas.openxmlformats.org/officeDocument/2006/relationships/slide" Target="slides/slide53.xml"/><Relationship Id="rId10" Type="http://schemas.openxmlformats.org/officeDocument/2006/relationships/slide" Target="slides/slide6.xml"/><Relationship Id="rId31" Type="http://schemas.openxmlformats.org/officeDocument/2006/relationships/slide" Target="slides/slide27.xml"/><Relationship Id="rId44" Type="http://schemas.openxmlformats.org/officeDocument/2006/relationships/slide" Target="slides/slide40.xml"/><Relationship Id="rId52" Type="http://schemas.openxmlformats.org/officeDocument/2006/relationships/slide" Target="slides/slide48.xml"/><Relationship Id="rId60" Type="http://schemas.openxmlformats.org/officeDocument/2006/relationships/slide" Target="slides/slide56.xml"/><Relationship Id="rId65" Type="http://schemas.openxmlformats.org/officeDocument/2006/relationships/slide" Target="slides/slide61.xml"/><Relationship Id="rId73" Type="http://schemas.openxmlformats.org/officeDocument/2006/relationships/notesMaster" Target="notesMasters/notesMaster1.xml"/><Relationship Id="rId78" Type="http://schemas.openxmlformats.org/officeDocument/2006/relationships/font" Target="fonts/font4.fntdata"/><Relationship Id="rId81" Type="http://schemas.openxmlformats.org/officeDocument/2006/relationships/theme" Target="theme/theme1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5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39" Type="http://schemas.openxmlformats.org/officeDocument/2006/relationships/slide" Target="slides/slide35.xml"/><Relationship Id="rId34" Type="http://schemas.openxmlformats.org/officeDocument/2006/relationships/slide" Target="slides/slide30.xml"/><Relationship Id="rId50" Type="http://schemas.openxmlformats.org/officeDocument/2006/relationships/slide" Target="slides/slide46.xml"/><Relationship Id="rId55" Type="http://schemas.openxmlformats.org/officeDocument/2006/relationships/slide" Target="slides/slide51.xml"/><Relationship Id="rId76" Type="http://schemas.openxmlformats.org/officeDocument/2006/relationships/font" Target="fonts/font2.fntdata"/><Relationship Id="rId7" Type="http://schemas.openxmlformats.org/officeDocument/2006/relationships/slide" Target="slides/slide3.xml"/><Relationship Id="rId71" Type="http://schemas.openxmlformats.org/officeDocument/2006/relationships/slide" Target="slides/slide67.xml"/><Relationship Id="rId2" Type="http://schemas.openxmlformats.org/officeDocument/2006/relationships/slideMaster" Target="slideMasters/slideMaster2.xml"/><Relationship Id="rId29" Type="http://schemas.openxmlformats.org/officeDocument/2006/relationships/slide" Target="slides/slide25.xml"/><Relationship Id="rId24" Type="http://schemas.openxmlformats.org/officeDocument/2006/relationships/slide" Target="slides/slide20.xml"/><Relationship Id="rId40" Type="http://schemas.openxmlformats.org/officeDocument/2006/relationships/slide" Target="slides/slide36.xml"/><Relationship Id="rId45" Type="http://schemas.openxmlformats.org/officeDocument/2006/relationships/slide" Target="slides/slide41.xml"/><Relationship Id="rId66" Type="http://schemas.openxmlformats.org/officeDocument/2006/relationships/slide" Target="slides/slide62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6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>
            <a:extLst>
              <a:ext uri="{FF2B5EF4-FFF2-40B4-BE49-F238E27FC236}">
                <a16:creationId xmlns:a16="http://schemas.microsoft.com/office/drawing/2014/main" id="{8FF5D674-1086-AA74-A922-8341B35C2DB8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19413" cy="4953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MA"/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4D6AF181-CE25-818B-0C1A-E976E3C089C3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14763" y="0"/>
            <a:ext cx="2919412" cy="4953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B2E9A10-4475-4EDB-BE0D-A3870F9F347D}" type="datetimeFigureOut">
              <a:rPr lang="fr-MA" smtClean="0"/>
              <a:t>30/03/2026</a:t>
            </a:fld>
            <a:endParaRPr lang="fr-MA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BA6A3AC1-5F23-688A-314D-E8322CEFE929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9371013"/>
            <a:ext cx="2919413" cy="4953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MA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848327C3-92D0-AAC3-7DC6-FB2D89B0CA47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14763" y="9371013"/>
            <a:ext cx="2919412" cy="4953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96A7049-2A54-4E8D-974D-8790AA0E5EBA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56688673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18831" cy="495029"/>
          </a:xfrm>
          <a:prstGeom prst="rect">
            <a:avLst/>
          </a:prstGeom>
        </p:spPr>
        <p:txBody>
          <a:bodyPr vert="horz" lIns="90800" tIns="45400" rIns="90800" bIns="45400" rtlCol="0"/>
          <a:lstStyle>
            <a:lvl1pPr algn="l">
              <a:defRPr sz="1200"/>
            </a:lvl1pPr>
          </a:lstStyle>
          <a:p>
            <a:endParaRPr lang="fr-MA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15373" y="0"/>
            <a:ext cx="2918831" cy="495029"/>
          </a:xfrm>
          <a:prstGeom prst="rect">
            <a:avLst/>
          </a:prstGeom>
        </p:spPr>
        <p:txBody>
          <a:bodyPr vert="horz" lIns="90800" tIns="45400" rIns="90800" bIns="45400" rtlCol="0"/>
          <a:lstStyle>
            <a:lvl1pPr algn="r">
              <a:defRPr sz="1200"/>
            </a:lvl1pPr>
          </a:lstStyle>
          <a:p>
            <a:fld id="{B170D036-93EB-4403-A328-CEEC95972C3A}" type="datetimeFigureOut">
              <a:rPr lang="fr-MA" smtClean="0"/>
              <a:t>30/03/2026</a:t>
            </a:fld>
            <a:endParaRPr lang="fr-MA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1147763" y="1231900"/>
            <a:ext cx="4440237" cy="3332163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0800" tIns="45400" rIns="90800" bIns="45400" rtlCol="0" anchor="ctr"/>
          <a:lstStyle/>
          <a:p>
            <a:endParaRPr lang="fr-MA"/>
          </a:p>
        </p:txBody>
      </p:sp>
      <p:sp>
        <p:nvSpPr>
          <p:cNvPr id="5" name="Espace réservé des notes 4"/>
          <p:cNvSpPr>
            <a:spLocks noGrp="1"/>
          </p:cNvSpPr>
          <p:nvPr>
            <p:ph type="body" sz="quarter" idx="3"/>
          </p:nvPr>
        </p:nvSpPr>
        <p:spPr>
          <a:xfrm>
            <a:off x="673577" y="4748164"/>
            <a:ext cx="5388610" cy="3884860"/>
          </a:xfrm>
          <a:prstGeom prst="rect">
            <a:avLst/>
          </a:prstGeom>
        </p:spPr>
        <p:txBody>
          <a:bodyPr vert="horz" lIns="90800" tIns="45400" rIns="90800" bIns="45400" rtlCol="0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MA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9371287"/>
            <a:ext cx="2918831" cy="495028"/>
          </a:xfrm>
          <a:prstGeom prst="rect">
            <a:avLst/>
          </a:prstGeom>
        </p:spPr>
        <p:txBody>
          <a:bodyPr vert="horz" lIns="90800" tIns="45400" rIns="90800" bIns="45400" rtlCol="0" anchor="b"/>
          <a:lstStyle>
            <a:lvl1pPr algn="l">
              <a:defRPr sz="1200"/>
            </a:lvl1pPr>
          </a:lstStyle>
          <a:p>
            <a:endParaRPr lang="fr-MA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15373" y="9371287"/>
            <a:ext cx="2918831" cy="495028"/>
          </a:xfrm>
          <a:prstGeom prst="rect">
            <a:avLst/>
          </a:prstGeom>
        </p:spPr>
        <p:txBody>
          <a:bodyPr vert="horz" lIns="90800" tIns="45400" rIns="90800" bIns="45400" rtlCol="0" anchor="b"/>
          <a:lstStyle>
            <a:lvl1pPr algn="r">
              <a:defRPr sz="1200"/>
            </a:lvl1pPr>
          </a:lstStyle>
          <a:p>
            <a:fld id="{7136E571-1CA0-4C8D-985D-594239BEC5F6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92194762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7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8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9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1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2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3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4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6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1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76973161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3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5103253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7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84484923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136E571-1CA0-4C8D-985D-594239BEC5F6}" type="slidenum">
              <a:rPr kumimoji="0" lang="fr-MA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9</a:t>
            </a:fld>
            <a:endParaRPr kumimoji="0" lang="fr-MA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963679916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11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544290403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12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21480080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136E571-1CA0-4C8D-985D-594239BEC5F6}" type="slidenum">
              <a:rPr kumimoji="0" lang="fr-MA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21</a:t>
            </a:fld>
            <a:endParaRPr kumimoji="0" lang="fr-MA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523052152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0458DC5-016F-C9F5-F790-ECD7A3239B1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552D5CA6-A04C-38F0-25A7-1F2EA4EBDFC9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E5E2341D-8390-3DCD-20D0-F34288EAAB8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E145F0F9-CD76-F2BC-1911-ECA65A31C3E3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136E571-1CA0-4C8D-985D-594239BEC5F6}" type="slidenum">
              <a:rPr kumimoji="0" lang="fr-MA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22</a:t>
            </a:fld>
            <a:endParaRPr kumimoji="0" lang="fr-MA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922270846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136E571-1CA0-4C8D-985D-594239BEC5F6}" type="slidenum">
              <a:rPr kumimoji="0" lang="fr-MA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24</a:t>
            </a:fld>
            <a:endParaRPr kumimoji="0" lang="fr-MA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75039645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26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61120917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64DE430-E3B0-0B1B-17D0-958AF901463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D92FD3C2-FE78-A36C-3049-0D31CC58A608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C4B00B24-83EF-337F-FCDC-04BB1BCCAAD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8B3CBD05-9095-70AD-D9C8-580288FA2545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136E571-1CA0-4C8D-985D-594239BEC5F6}" type="slidenum">
              <a:rPr kumimoji="0" lang="fr-MA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27</a:t>
            </a:fld>
            <a:endParaRPr kumimoji="0" lang="fr-MA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995485665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99E8AB7-B43A-6EF5-F2B0-107A81D8F78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C3AEFC2E-5BB2-B97B-7756-3BAD96EAF9AA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54AAA9BD-C6D5-3155-F310-113B43C6D50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80A3E418-4AF4-B684-675F-FB20977BB541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136E571-1CA0-4C8D-985D-594239BEC5F6}" type="slidenum">
              <a:rPr kumimoji="0" lang="fr-MA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28</a:t>
            </a:fld>
            <a:endParaRPr kumimoji="0" lang="fr-MA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741060228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29C5407-EEE1-21A3-F789-E1BF1AD5263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2BF3D47C-9852-897F-6478-3B997ED6BCF2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9A7C025E-1EFE-377A-2CBE-6062CEE3B52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29D58040-FE78-AB25-7DFE-0978D22EFA69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136E571-1CA0-4C8D-985D-594239BEC5F6}" type="slidenum">
              <a:rPr kumimoji="0" lang="fr-MA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30</a:t>
            </a:fld>
            <a:endParaRPr kumimoji="0" lang="fr-MA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196070428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7C6C501-F082-9C2B-6A13-88F303BC6B9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4AC90774-02E7-7CF0-3782-838FA7EAB3B7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C311E14A-F9F3-31BF-C932-0AC44350164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53408450-42F8-7FF4-6FA8-C187C80FF3A5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136E571-1CA0-4C8D-985D-594239BEC5F6}" type="slidenum">
              <a:rPr kumimoji="0" lang="fr-MA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31</a:t>
            </a:fld>
            <a:endParaRPr kumimoji="0" lang="fr-MA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4497450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84C2626-0900-BAE4-B23B-1C528D29C10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9C7C1909-E57E-BCB3-5200-D2AAC4F383B9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4C189D68-084F-F826-1299-A8115193AE0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01E9C511-CE56-EC65-6BC7-5205B409D437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136E571-1CA0-4C8D-985D-594239BEC5F6}" type="slidenum">
              <a:rPr kumimoji="0" lang="fr-MA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33</a:t>
            </a:fld>
            <a:endParaRPr kumimoji="0" lang="fr-MA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998957153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321C8C8-F46E-5C81-4F1B-C4E1468FEB4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27D49308-6D21-7F79-38F9-A5568B946E14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BBCF8CEC-F756-4B15-4E26-1C87918C8E3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ECB1AB2E-A70D-DB2C-9356-8DE5FBE3F10B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136E571-1CA0-4C8D-985D-594239BEC5F6}" type="slidenum">
              <a:rPr kumimoji="0" lang="fr-MA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34</a:t>
            </a:fld>
            <a:endParaRPr kumimoji="0" lang="fr-MA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192902249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BC19847-12D5-523D-769A-A5CA0022A8D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A86FFCA9-7B78-22F8-8D41-FD92F175B8B2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E300A3C6-F06C-1D0A-CE68-0C6F855277B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62A040B0-7106-4A57-5FE1-E92BFD9E9D35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136E571-1CA0-4C8D-985D-594239BEC5F6}" type="slidenum">
              <a:rPr kumimoji="0" lang="fr-MA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36</a:t>
            </a:fld>
            <a:endParaRPr kumimoji="0" lang="fr-MA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958880632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084FE53-8625-93B4-3223-67770A978B3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91122A0D-AC16-700F-6578-64B6E7ACA9AA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D278E95C-C0A4-596E-2BAF-25D5E90E374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BBB1482D-B1C6-AD8B-CCDB-B146831BCA4A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136E571-1CA0-4C8D-985D-594239BEC5F6}" type="slidenum">
              <a:rPr kumimoji="0" lang="fr-MA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37</a:t>
            </a:fld>
            <a:endParaRPr kumimoji="0" lang="fr-MA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68262744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37FDFCA-3537-B55E-32E8-846FFA54BEA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622FB263-44FE-AAE6-9BA9-A06A8F2480B6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1ECEA575-9773-B13B-AC25-C6E29743BF1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67498526-A588-A5D1-FC56-3C2C57DD18F1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136E571-1CA0-4C8D-985D-594239BEC5F6}" type="slidenum">
              <a:rPr kumimoji="0" lang="fr-MA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38</a:t>
            </a:fld>
            <a:endParaRPr kumimoji="0" lang="fr-MA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605810303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A6CC3DC-6634-B29B-A5BA-7500917F994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9A3E0F1C-A5BA-1C59-1FEB-F220C4DB5B15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062248E7-0E0A-6699-88C7-E14D6F9F91F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980E45CA-1E25-06F0-D303-5121D76D8659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136E571-1CA0-4C8D-985D-594239BEC5F6}" type="slidenum">
              <a:rPr kumimoji="0" lang="fr-MA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39</a:t>
            </a:fld>
            <a:endParaRPr kumimoji="0" lang="fr-MA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99025129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967AA1A-84AB-D164-FFCB-23228BF996C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DD9E2D83-9FFA-0ABF-3E30-0B13731985B8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905A7B5B-67CB-84B1-4F4C-B521A0D21AD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C41621D6-E099-EB90-82A8-4E7EE7D1A3C6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136E571-1CA0-4C8D-985D-594239BEC5F6}" type="slidenum">
              <a:rPr kumimoji="0" lang="fr-MA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41</a:t>
            </a:fld>
            <a:endParaRPr kumimoji="0" lang="fr-MA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020840208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FD7BC6A-1324-2CC3-C7D0-D886BEA46C7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FDD9DCF2-E371-2A20-28EF-F039D6063C30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51B31802-4742-EBAC-C8C2-8B020499688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6E3A864E-AE82-905C-CBF2-E2E1B3550A84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136E571-1CA0-4C8D-985D-594239BEC5F6}" type="slidenum">
              <a:rPr kumimoji="0" lang="fr-MA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42</a:t>
            </a:fld>
            <a:endParaRPr kumimoji="0" lang="fr-MA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451585812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CBA8749-5CC1-6C8C-993D-99460251F2F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3CE839BB-EA95-9295-E86F-0EE1F3A34E80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F651129A-9C48-9EFF-9E98-956065AB6E82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CB13559B-ED9E-0CBF-2848-A2A1ED32C4CD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136E571-1CA0-4C8D-985D-594239BEC5F6}" type="slidenum">
              <a:rPr kumimoji="0" lang="fr-MA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44</a:t>
            </a:fld>
            <a:endParaRPr kumimoji="0" lang="fr-MA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95893173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E055244-B494-9D78-8146-D3841466247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2030A4E2-CBBE-4A3A-7D1F-F696DAB5D363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A8EB0DD2-8069-3C6E-9EED-4A190E3F3C8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A94EE9CB-7232-9F67-15AD-365653015AAC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136E571-1CA0-4C8D-985D-594239BEC5F6}" type="slidenum">
              <a:rPr kumimoji="0" lang="fr-MA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45</a:t>
            </a:fld>
            <a:endParaRPr kumimoji="0" lang="fr-MA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037856602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42ED496-93EA-A27C-22F0-2E67DB67F50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6071FB82-F008-C1BB-72FE-9B173FBE37F6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8021ACAB-39E2-73A8-B1A3-36F062A69DE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6BD87A0C-60F5-696B-6893-763D8AF05187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136E571-1CA0-4C8D-985D-594239BEC5F6}" type="slidenum">
              <a:rPr kumimoji="0" lang="fr-MA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46</a:t>
            </a:fld>
            <a:endParaRPr kumimoji="0" lang="fr-MA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81811918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A8A0599-C82A-CFD2-445F-7844D21B575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4DFD57B6-129E-AF57-B58F-D23DFEF3277B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61D5DB01-48F0-8BBB-9464-0BFAB23D5112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25E954F4-CDB8-4915-4E61-5F1E44639891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136E571-1CA0-4C8D-985D-594239BEC5F6}" type="slidenum">
              <a:rPr kumimoji="0" lang="fr-MA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47</a:t>
            </a:fld>
            <a:endParaRPr kumimoji="0" lang="fr-MA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596759807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653B53C-F04A-EEDB-2932-85C14E87283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3EA36A3F-442D-6E8B-EA46-BA4A73053BEF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F6A9F2CB-B502-D940-D937-2DA5AE54EF0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4DEB79D2-A08B-F521-6941-D3527C8580A0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136E571-1CA0-4C8D-985D-594239BEC5F6}" type="slidenum">
              <a:rPr kumimoji="0" lang="fr-MA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48</a:t>
            </a:fld>
            <a:endParaRPr kumimoji="0" lang="fr-MA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813656111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93AB583-DA56-E054-8F7E-6B9EF6244E5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652AB926-B339-085D-0CDE-9BC1EDF214C7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3E8F895F-F995-1D00-BB84-F1207B246E0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84E35E46-DE21-DA06-A7CB-EEDE4941241A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136E571-1CA0-4C8D-985D-594239BEC5F6}" type="slidenum">
              <a:rPr kumimoji="0" lang="fr-MA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49</a:t>
            </a:fld>
            <a:endParaRPr kumimoji="0" lang="fr-MA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669050346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2B7BB95-91AC-7512-5294-6045A50B7FE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F35A98F6-75E3-CAAC-0F93-94C393F5B042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10F43BF4-06A8-35C4-E244-6B21E63C1972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6CD3E61E-6651-F8D7-2010-21366633DF74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136E571-1CA0-4C8D-985D-594239BEC5F6}" type="slidenum">
              <a:rPr kumimoji="0" lang="fr-MA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51</a:t>
            </a:fld>
            <a:endParaRPr kumimoji="0" lang="fr-MA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617121481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180D9F1-EB4F-A3BB-BDE6-3B9941F36B6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50187B3C-EF3A-42AB-9DA4-4ECFCF81D339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0D302874-BE55-5DA6-E2F8-B25ABFDDA50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2B2B5A15-B01F-7235-ADFF-A25B75D32EA3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136E571-1CA0-4C8D-985D-594239BEC5F6}" type="slidenum">
              <a:rPr kumimoji="0" lang="fr-MA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52</a:t>
            </a:fld>
            <a:endParaRPr kumimoji="0" lang="fr-MA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305252209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B0B32C9-E312-E2DC-F7EA-D598DF57EC5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29189536-AFF0-7063-ED58-D5897197767C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10DEC115-0CF8-ECC3-63A9-9289F756DDA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C59287CF-740B-F3F8-115F-4A5E0F219A9C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136E571-1CA0-4C8D-985D-594239BEC5F6}" type="slidenum">
              <a:rPr kumimoji="0" lang="fr-MA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53</a:t>
            </a:fld>
            <a:endParaRPr kumimoji="0" lang="fr-MA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93161131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83050AD-B591-1C69-58FE-42B7308D5E1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46CD77B6-5B27-FDDD-40D2-67FB5B8DB3AF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3D89A1A1-F155-9A53-B01A-8EA73A68F55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B45B2EAF-5887-4692-C7AB-79309A528AE2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136E571-1CA0-4C8D-985D-594239BEC5F6}" type="slidenum">
              <a:rPr kumimoji="0" lang="fr-MA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54</a:t>
            </a:fld>
            <a:endParaRPr kumimoji="0" lang="fr-MA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860162635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A688F34-5CD7-D646-AED8-47BE393A9EE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51DFE709-7DFB-22CB-A242-5B2D2880FBA2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03727404-71A1-5D68-6698-B0B1E3B27A5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55C0909D-A090-7C11-1DB3-6A6BF2FC4B8B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136E571-1CA0-4C8D-985D-594239BEC5F6}" type="slidenum">
              <a:rPr kumimoji="0" lang="fr-MA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56</a:t>
            </a:fld>
            <a:endParaRPr kumimoji="0" lang="fr-MA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917294180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61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89591475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2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3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Master" Target="../slideMasters/slideMaster3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Master" Target="../slideMasters/slideMaster3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Master" Target="../slideMasters/slideMaster3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3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4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Master" Target="../slideMasters/slideMaster4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Master" Target="../slideMasters/slideMaster4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re 1">
            <a:extLst>
              <a:ext uri="{FF2B5EF4-FFF2-40B4-BE49-F238E27FC236}">
                <a16:creationId xmlns:a16="http://schemas.microsoft.com/office/drawing/2014/main" id="{E3E8AEAE-124E-0543-6396-66B1A1F376B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48704" y="1272510"/>
            <a:ext cx="7886700" cy="720000"/>
          </a:xfrm>
          <a:prstGeom prst="rect">
            <a:avLst/>
          </a:prstGeom>
        </p:spPr>
        <p:txBody>
          <a:bodyPr/>
          <a:lstStyle/>
          <a:p>
            <a:pPr algn="ctr" defTabSz="457223">
              <a:lnSpc>
                <a:spcPts val="5486"/>
              </a:lnSpc>
              <a:defRPr/>
            </a:pPr>
            <a:r>
              <a:rPr lang="ar-MA" sz="4400" b="1" dirty="0">
                <a:solidFill>
                  <a:srgbClr val="106585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برمجة الوحدة الأولى</a:t>
            </a:r>
            <a:endParaRPr lang="fr-FR" sz="4400" b="1" dirty="0">
              <a:solidFill>
                <a:srgbClr val="106585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1780AA26-4BF5-0D70-1AC6-C157B1F8A03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" y="968"/>
            <a:ext cx="9145290" cy="68570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662107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614203CE-A6F3-0DF1-19D4-001BCA2285E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" y="968"/>
            <a:ext cx="9145290" cy="68570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7716647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0248FBA9-0260-EEC4-FC52-6FCEA7F0494A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37426" y="-13063"/>
            <a:ext cx="9181426" cy="68841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7190902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 descr="Une image contenant dessin humoristique, Dessin animé, clipart, Visage humain&#10;&#10;Le contenu généré par l’IA peut être incorrect.">
            <a:extLst>
              <a:ext uri="{FF2B5EF4-FFF2-40B4-BE49-F238E27FC236}">
                <a16:creationId xmlns:a16="http://schemas.microsoft.com/office/drawing/2014/main" id="{CFE8E8FC-4652-B539-90E0-46B3B0C8CEBB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099" r="7361"/>
          <a:stretch>
            <a:fillRect/>
          </a:stretch>
        </p:blipFill>
        <p:spPr>
          <a:xfrm>
            <a:off x="5805182" y="2290195"/>
            <a:ext cx="2791188" cy="25056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5041795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0248FBA9-0260-EEC4-FC52-6FCEA7F0494A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37426" y="-13063"/>
            <a:ext cx="9181426" cy="68841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5415235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C8391F29-5347-1197-51B1-705CF6A7198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ECDE83C8-B88B-DE6F-CD71-EC5691F9512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C1C16659-5936-FC97-79ED-A29CBD9A09E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endParaRPr lang="fr-FR" dirty="0"/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95D3480B-2F81-6D11-52FE-78CEFB085BC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37425" y="-13063"/>
            <a:ext cx="9181424" cy="68841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7090670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1291BC93-8BFE-BEA9-733E-46BF967BC566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34834" y="-25150"/>
            <a:ext cx="9180124" cy="68831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0031196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EA94FCE5-80EA-C642-745F-2F32DEE14D6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52249" y="0"/>
            <a:ext cx="9196248" cy="68952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6609142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re 1">
            <a:extLst>
              <a:ext uri="{FF2B5EF4-FFF2-40B4-BE49-F238E27FC236}">
                <a16:creationId xmlns:a16="http://schemas.microsoft.com/office/drawing/2014/main" id="{E3E8AEAE-124E-0543-6396-66B1A1F376B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48704" y="1272510"/>
            <a:ext cx="7886700" cy="720000"/>
          </a:xfrm>
          <a:prstGeom prst="rect">
            <a:avLst/>
          </a:prstGeom>
        </p:spPr>
        <p:txBody>
          <a:bodyPr/>
          <a:lstStyle/>
          <a:p>
            <a:pPr algn="ctr" defTabSz="457223">
              <a:lnSpc>
                <a:spcPts val="5486"/>
              </a:lnSpc>
              <a:defRPr/>
            </a:pPr>
            <a:r>
              <a:rPr lang="ar-MA" sz="4400" b="1" dirty="0">
                <a:solidFill>
                  <a:srgbClr val="106585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برمجة الوحدة الأولى</a:t>
            </a:r>
            <a:endParaRPr lang="fr-FR" sz="4400" b="1" dirty="0">
              <a:solidFill>
                <a:srgbClr val="106585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1780AA26-4BF5-0D70-1AC6-C157B1F8A03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" y="968"/>
            <a:ext cx="9145290" cy="68570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742341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re 1">
            <a:extLst>
              <a:ext uri="{FF2B5EF4-FFF2-40B4-BE49-F238E27FC236}">
                <a16:creationId xmlns:a16="http://schemas.microsoft.com/office/drawing/2014/main" id="{E3E8AEAE-124E-0543-6396-66B1A1F376B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48704" y="1272510"/>
            <a:ext cx="7886700" cy="720000"/>
          </a:xfrm>
          <a:prstGeom prst="rect">
            <a:avLst/>
          </a:prstGeom>
        </p:spPr>
        <p:txBody>
          <a:bodyPr/>
          <a:lstStyle/>
          <a:p>
            <a:pPr algn="ctr" defTabSz="457223">
              <a:lnSpc>
                <a:spcPts val="5486"/>
              </a:lnSpc>
              <a:defRPr/>
            </a:pPr>
            <a:r>
              <a:rPr lang="ar-MA" sz="4400" b="1" dirty="0">
                <a:solidFill>
                  <a:srgbClr val="106585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برمجة الوحدة الأولى</a:t>
            </a:r>
            <a:endParaRPr lang="fr-FR" sz="4400" b="1" dirty="0">
              <a:solidFill>
                <a:srgbClr val="106585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1780AA26-4BF5-0D70-1AC6-C157B1F8A03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" y="968"/>
            <a:ext cx="9145290" cy="68570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466104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EA94FCE5-80EA-C642-745F-2F32DEE14D6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50952" y="0"/>
            <a:ext cx="9193653" cy="68952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3555263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1291BC93-8BFE-BEA9-733E-46BF967BC566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33538" y="-25150"/>
            <a:ext cx="9177533" cy="68831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2918113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4" Type="http://schemas.openxmlformats.org/officeDocument/2006/relationships/theme" Target="../theme/theme1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4.xml"/></Relationships>
</file>

<file path=ppt/slideMasters/_rels/slideMaster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slideLayout" Target="../slideLayouts/slideLayout6.xml"/><Relationship Id="rId1" Type="http://schemas.openxmlformats.org/officeDocument/2006/relationships/slideLayout" Target="../slideLayouts/slideLayout5.xml"/><Relationship Id="rId6" Type="http://schemas.openxmlformats.org/officeDocument/2006/relationships/theme" Target="../theme/theme3.xml"/><Relationship Id="rId5" Type="http://schemas.openxmlformats.org/officeDocument/2006/relationships/slideLayout" Target="../slideLayouts/slideLayout9.xml"/><Relationship Id="rId4" Type="http://schemas.openxmlformats.org/officeDocument/2006/relationships/slideLayout" Target="../slideLayouts/slideLayout8.xml"/></Relationships>
</file>

<file path=ppt/slideMasters/_rels/slideMaster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2.xml"/><Relationship Id="rId2" Type="http://schemas.openxmlformats.org/officeDocument/2006/relationships/slideLayout" Target="../slideLayouts/slideLayout11.xml"/><Relationship Id="rId1" Type="http://schemas.openxmlformats.org/officeDocument/2006/relationships/slideLayout" Target="../slideLayouts/slideLayout10.xml"/><Relationship Id="rId4" Type="http://schemas.openxmlformats.org/officeDocument/2006/relationships/theme" Target="../theme/theme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93375368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95" r:id="rId1"/>
    <p:sldLayoutId id="2147483896" r:id="rId2"/>
    <p:sldLayoutId id="2147483904" r:id="rId3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Espace réservé du titre 6">
            <a:extLst>
              <a:ext uri="{FF2B5EF4-FFF2-40B4-BE49-F238E27FC236}">
                <a16:creationId xmlns:a16="http://schemas.microsoft.com/office/drawing/2014/main" id="{261A4975-EFCA-7B46-58B4-2A7C8423978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6086" y="3774332"/>
            <a:ext cx="1880680" cy="119974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ar-SA" dirty="0"/>
              <a:t>المرحلة</a:t>
            </a:r>
            <a:r>
              <a:rPr lang="fr-FR" dirty="0"/>
              <a:t> 1 </a:t>
            </a:r>
            <a:r>
              <a:rPr lang="ar-SA" dirty="0"/>
              <a:t> </a:t>
            </a:r>
            <a:endParaRPr lang="fr-FR" dirty="0"/>
          </a:p>
        </p:txBody>
      </p:sp>
      <p:pic>
        <p:nvPicPr>
          <p:cNvPr id="2" name="Image 1" descr="Une image contenant texte, capture d’écran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36612B5A-6370-8635-7D3F-A7072DAC757A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6669240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65" r:id="rId1"/>
  </p:sldLayoutIdLst>
  <p:txStyles>
    <p:titleStyle>
      <a:lvl1pPr algn="ctr" defTabSz="914400" rtl="1" eaLnBrk="1" latinLnBrk="0" hangingPunct="1">
        <a:lnSpc>
          <a:spcPct val="90000"/>
        </a:lnSpc>
        <a:spcBef>
          <a:spcPct val="0"/>
        </a:spcBef>
        <a:buNone/>
        <a:defRPr sz="2400" b="1" kern="1200">
          <a:solidFill>
            <a:schemeClr val="bg1"/>
          </a:solidFill>
          <a:latin typeface="Effra CC Arbc" panose="020B0503020203020204" pitchFamily="34" charset="-78"/>
          <a:ea typeface="+mj-ea"/>
          <a:cs typeface="Effra CC Arbc" panose="020B0503020203020204" pitchFamily="34" charset="-78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3938000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8" r:id="rId1"/>
    <p:sldLayoutId id="2147483887" r:id="rId2"/>
    <p:sldLayoutId id="2147483890" r:id="rId3"/>
    <p:sldLayoutId id="2147483891" r:id="rId4"/>
    <p:sldLayoutId id="2147483897" r:id="rId5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5154687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00" r:id="rId1"/>
    <p:sldLayoutId id="2147483902" r:id="rId2"/>
    <p:sldLayoutId id="2147483903" r:id="rId3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4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7" Type="http://schemas.openxmlformats.org/officeDocument/2006/relationships/image" Target="../media/image16.png"/><Relationship Id="rId2" Type="http://schemas.openxmlformats.org/officeDocument/2006/relationships/image" Target="../media/image11.emf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5.png"/><Relationship Id="rId5" Type="http://schemas.openxmlformats.org/officeDocument/2006/relationships/image" Target="../media/image14.png"/><Relationship Id="rId4" Type="http://schemas.openxmlformats.org/officeDocument/2006/relationships/image" Target="../media/image13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gif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2.png"/><Relationship Id="rId3" Type="http://schemas.microsoft.com/office/2007/relationships/media" Target="../media/media2.mp4"/><Relationship Id="rId7" Type="http://schemas.openxmlformats.org/officeDocument/2006/relationships/image" Target="../media/image21.png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6" Type="http://schemas.openxmlformats.org/officeDocument/2006/relationships/notesSlide" Target="../notesSlides/notesSlide3.xml"/><Relationship Id="rId5" Type="http://schemas.openxmlformats.org/officeDocument/2006/relationships/slideLayout" Target="../slideLayouts/slideLayout5.xml"/><Relationship Id="rId10" Type="http://schemas.openxmlformats.org/officeDocument/2006/relationships/image" Target="../media/image24.gif"/><Relationship Id="rId4" Type="http://schemas.openxmlformats.org/officeDocument/2006/relationships/video" Target="../media/media2.mp4"/><Relationship Id="rId9" Type="http://schemas.openxmlformats.org/officeDocument/2006/relationships/image" Target="../media/image23.pn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gif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28.png"/><Relationship Id="rId4" Type="http://schemas.openxmlformats.org/officeDocument/2006/relationships/image" Target="../media/image27.emf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gif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31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emf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32.png"/><Relationship Id="rId4" Type="http://schemas.openxmlformats.org/officeDocument/2006/relationships/image" Target="../media/image24.gif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5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gif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gif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34.gif"/><Relationship Id="rId4" Type="http://schemas.openxmlformats.org/officeDocument/2006/relationships/image" Target="../media/image33.gif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6.xml"/><Relationship Id="rId2" Type="http://schemas.openxmlformats.org/officeDocument/2006/relationships/video" Target="../media/media3.mp4"/><Relationship Id="rId1" Type="http://schemas.microsoft.com/office/2007/relationships/media" Target="../media/media3.mp4"/><Relationship Id="rId6" Type="http://schemas.openxmlformats.org/officeDocument/2006/relationships/image" Target="../media/image35.png"/><Relationship Id="rId5" Type="http://schemas.openxmlformats.org/officeDocument/2006/relationships/image" Target="../media/image24.gif"/><Relationship Id="rId4" Type="http://schemas.openxmlformats.org/officeDocument/2006/relationships/image" Target="../media/image11.emf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6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gif"/><Relationship Id="rId1" Type="http://schemas.openxmlformats.org/officeDocument/2006/relationships/slideLayout" Target="../slideLayouts/slideLayout9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9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0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0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0.png"/><Relationship Id="rId4" Type="http://schemas.openxmlformats.org/officeDocument/2006/relationships/image" Target="../media/image39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0.png"/><Relationship Id="rId4" Type="http://schemas.openxmlformats.org/officeDocument/2006/relationships/image" Target="../media/image39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0.png"/><Relationship Id="rId4" Type="http://schemas.openxmlformats.org/officeDocument/2006/relationships/image" Target="../media/image39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0.png"/><Relationship Id="rId4" Type="http://schemas.openxmlformats.org/officeDocument/2006/relationships/image" Target="../media/image39.pn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2.pn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2.png"/><Relationship Id="rId4" Type="http://schemas.openxmlformats.org/officeDocument/2006/relationships/image" Target="../media/image39.pn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2.png"/><Relationship Id="rId4" Type="http://schemas.openxmlformats.org/officeDocument/2006/relationships/image" Target="../media/image39.pn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3.png"/><Relationship Id="rId4" Type="http://schemas.openxmlformats.org/officeDocument/2006/relationships/image" Target="../media/image39.pn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3.png"/><Relationship Id="rId4" Type="http://schemas.openxmlformats.org/officeDocument/2006/relationships/image" Target="../media/image39.png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7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3.png"/><Relationship Id="rId4" Type="http://schemas.openxmlformats.org/officeDocument/2006/relationships/image" Target="../media/image39.png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3.png"/><Relationship Id="rId4" Type="http://schemas.openxmlformats.org/officeDocument/2006/relationships/image" Target="../media/image39.png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4.png"/><Relationship Id="rId4" Type="http://schemas.openxmlformats.org/officeDocument/2006/relationships/image" Target="../media/image39.png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4.png"/><Relationship Id="rId4" Type="http://schemas.openxmlformats.org/officeDocument/2006/relationships/image" Target="../media/image39.png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7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4.png"/><Relationship Id="rId4" Type="http://schemas.openxmlformats.org/officeDocument/2006/relationships/image" Target="../media/image39.png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4.png"/><Relationship Id="rId4" Type="http://schemas.openxmlformats.org/officeDocument/2006/relationships/image" Target="../media/image39.png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7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4.png"/><Relationship Id="rId4" Type="http://schemas.openxmlformats.org/officeDocument/2006/relationships/image" Target="../media/image39.png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4.png"/><Relationship Id="rId4" Type="http://schemas.openxmlformats.org/officeDocument/2006/relationships/image" Target="../media/image39.png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6.png"/><Relationship Id="rId5" Type="http://schemas.openxmlformats.org/officeDocument/2006/relationships/image" Target="../media/image45.png"/><Relationship Id="rId4" Type="http://schemas.openxmlformats.org/officeDocument/2006/relationships/image" Target="../media/image39.png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6.png"/><Relationship Id="rId5" Type="http://schemas.openxmlformats.org/officeDocument/2006/relationships/image" Target="../media/image45.png"/><Relationship Id="rId4" Type="http://schemas.openxmlformats.org/officeDocument/2006/relationships/image" Target="../media/image39.png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6.png"/><Relationship Id="rId5" Type="http://schemas.openxmlformats.org/officeDocument/2006/relationships/image" Target="../media/image45.png"/><Relationship Id="rId4" Type="http://schemas.openxmlformats.org/officeDocument/2006/relationships/image" Target="../media/image39.png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6.png"/><Relationship Id="rId5" Type="http://schemas.openxmlformats.org/officeDocument/2006/relationships/image" Target="../media/image45.png"/><Relationship Id="rId4" Type="http://schemas.openxmlformats.org/officeDocument/2006/relationships/image" Target="../media/image39.png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7.xml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6.png"/><Relationship Id="rId5" Type="http://schemas.openxmlformats.org/officeDocument/2006/relationships/image" Target="../media/image45.png"/><Relationship Id="rId4" Type="http://schemas.openxmlformats.org/officeDocument/2006/relationships/image" Target="../media/image39.png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6.png"/><Relationship Id="rId5" Type="http://schemas.openxmlformats.org/officeDocument/2006/relationships/image" Target="../media/image45.png"/><Relationship Id="rId4" Type="http://schemas.openxmlformats.org/officeDocument/2006/relationships/image" Target="../media/image39.png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7.png"/><Relationship Id="rId5" Type="http://schemas.openxmlformats.org/officeDocument/2006/relationships/image" Target="../media/image45.png"/><Relationship Id="rId4" Type="http://schemas.openxmlformats.org/officeDocument/2006/relationships/image" Target="../media/image39.png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7.png"/><Relationship Id="rId5" Type="http://schemas.openxmlformats.org/officeDocument/2006/relationships/image" Target="../media/image45.png"/><Relationship Id="rId4" Type="http://schemas.openxmlformats.org/officeDocument/2006/relationships/image" Target="../media/image39.png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7.xml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7.png"/><Relationship Id="rId5" Type="http://schemas.openxmlformats.org/officeDocument/2006/relationships/image" Target="../media/image45.png"/><Relationship Id="rId4" Type="http://schemas.openxmlformats.org/officeDocument/2006/relationships/image" Target="../media/image39.png"/></Relationships>
</file>

<file path=ppt/slides/_rels/slide5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gif"/><Relationship Id="rId1" Type="http://schemas.openxmlformats.org/officeDocument/2006/relationships/slideLayout" Target="../slideLayouts/slideLayout9.xml"/></Relationships>
</file>

<file path=ppt/slides/_rels/slide5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48.png"/><Relationship Id="rId1" Type="http://schemas.openxmlformats.org/officeDocument/2006/relationships/slideLayout" Target="../slideLayouts/slideLayout7.xml"/></Relationships>
</file>

<file path=ppt/slides/_rels/slide5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9.png"/><Relationship Id="rId4" Type="http://schemas.openxmlformats.org/officeDocument/2006/relationships/image" Target="../media/image27.emf"/></Relationships>
</file>

<file path=ppt/slides/_rels/slide6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7.png"/></Relationships>
</file>

<file path=ppt/slides/_rels/slide6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51.png"/><Relationship Id="rId4" Type="http://schemas.openxmlformats.org/officeDocument/2006/relationships/image" Target="../media/image50.png"/></Relationships>
</file>

<file path=ppt/slides/_rels/slide6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gif"/><Relationship Id="rId1" Type="http://schemas.openxmlformats.org/officeDocument/2006/relationships/slideLayout" Target="../slideLayouts/slideLayout1.xml"/></Relationships>
</file>

<file path=ppt/slides/_rels/slide6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48.png"/><Relationship Id="rId1" Type="http://schemas.openxmlformats.org/officeDocument/2006/relationships/slideLayout" Target="../slideLayouts/slideLayout8.xml"/><Relationship Id="rId5" Type="http://schemas.openxmlformats.org/officeDocument/2006/relationships/image" Target="../media/image14.png"/><Relationship Id="rId4" Type="http://schemas.openxmlformats.org/officeDocument/2006/relationships/image" Target="../media/image27.emf"/></Relationships>
</file>

<file path=ppt/slides/_rels/slide6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emf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52.png"/></Relationships>
</file>

<file path=ppt/slides/_rels/slide6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53.png"/></Relationships>
</file>

<file path=ppt/slides/_rels/slide6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9.png"/></Relationships>
</file>

<file path=ppt/slides/_rels/slide6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3.png"/><Relationship Id="rId3" Type="http://schemas.microsoft.com/office/2007/relationships/media" Target="../media/media5.mp4"/><Relationship Id="rId7" Type="http://schemas.openxmlformats.org/officeDocument/2006/relationships/image" Target="../media/image22.png"/><Relationship Id="rId2" Type="http://schemas.openxmlformats.org/officeDocument/2006/relationships/video" Target="../media/media4.mp4"/><Relationship Id="rId1" Type="http://schemas.microsoft.com/office/2007/relationships/media" Target="../media/media4.mp4"/><Relationship Id="rId6" Type="http://schemas.openxmlformats.org/officeDocument/2006/relationships/image" Target="../media/image21.png"/><Relationship Id="rId5" Type="http://schemas.openxmlformats.org/officeDocument/2006/relationships/slideLayout" Target="../slideLayouts/slideLayout2.xml"/><Relationship Id="rId4" Type="http://schemas.openxmlformats.org/officeDocument/2006/relationships/video" Target="../media/media5.mp4"/></Relationships>
</file>

<file path=ppt/slides/_rels/slide6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png"/><Relationship Id="rId2" Type="http://schemas.openxmlformats.org/officeDocument/2006/relationships/image" Target="../media/image54.jp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ZoneTexte 7">
            <a:extLst>
              <a:ext uri="{FF2B5EF4-FFF2-40B4-BE49-F238E27FC236}">
                <a16:creationId xmlns:a16="http://schemas.microsoft.com/office/drawing/2014/main" id="{7E429979-571F-EDDD-9445-3C598ED7D87C}"/>
              </a:ext>
            </a:extLst>
          </p:cNvPr>
          <p:cNvSpPr txBox="1"/>
          <p:nvPr/>
        </p:nvSpPr>
        <p:spPr>
          <a:xfrm>
            <a:off x="4763193" y="5652655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fr-FR" dirty="0"/>
          </a:p>
        </p:txBody>
      </p:sp>
      <p:pic>
        <p:nvPicPr>
          <p:cNvPr id="3" name="Image 2" descr="Une image contenant dessin humoristique, Dessin animé, clipart, Visage humain&#10;&#10;Le contenu généré par l’IA peut être incorrect.">
            <a:extLst>
              <a:ext uri="{FF2B5EF4-FFF2-40B4-BE49-F238E27FC236}">
                <a16:creationId xmlns:a16="http://schemas.microsoft.com/office/drawing/2014/main" id="{A894D70A-C151-8261-853B-54FCAF934AA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099" r="7361"/>
          <a:stretch>
            <a:fillRect/>
          </a:stretch>
        </p:blipFill>
        <p:spPr>
          <a:xfrm>
            <a:off x="5743253" y="2260315"/>
            <a:ext cx="2840711" cy="2603455"/>
          </a:xfrm>
          <a:prstGeom prst="rect">
            <a:avLst/>
          </a:prstGeom>
        </p:spPr>
      </p:pic>
      <p:sp>
        <p:nvSpPr>
          <p:cNvPr id="4" name="Espace réservé du titre 6">
            <a:extLst>
              <a:ext uri="{FF2B5EF4-FFF2-40B4-BE49-F238E27FC236}">
                <a16:creationId xmlns:a16="http://schemas.microsoft.com/office/drawing/2014/main" id="{F692E3D3-369C-1966-E673-3DD75E4E733A}"/>
              </a:ext>
            </a:extLst>
          </p:cNvPr>
          <p:cNvSpPr txBox="1">
            <a:spLocks/>
          </p:cNvSpPr>
          <p:nvPr/>
        </p:nvSpPr>
        <p:spPr>
          <a:xfrm>
            <a:off x="7866436" y="836579"/>
            <a:ext cx="823607" cy="67445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400" b="1" kern="1200">
                <a:solidFill>
                  <a:schemeClr val="bg1"/>
                </a:solidFill>
                <a:latin typeface="Effra CC Arbc" panose="020B0503020203020204" pitchFamily="34" charset="-78"/>
                <a:ea typeface="+mj-ea"/>
                <a:cs typeface="Effra CC Arbc" panose="020B0503020203020204" pitchFamily="34" charset="-78"/>
              </a:defRPr>
            </a:lvl1pPr>
          </a:lstStyle>
          <a:p>
            <a:r>
              <a:rPr lang="fr-FR" sz="3600" dirty="0">
                <a:latin typeface="Calibri" panose="020F0502020204030204" pitchFamily="34" charset="0"/>
                <a:cs typeface="Calibri" panose="020F0502020204030204" pitchFamily="34" charset="0"/>
              </a:rPr>
              <a:t>5</a:t>
            </a:r>
            <a:r>
              <a:rPr lang="ar-SA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endParaRPr lang="fr-FR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DF75BF1-4BC6-B37A-B68A-E8148E8F0042}"/>
              </a:ext>
            </a:extLst>
          </p:cNvPr>
          <p:cNvGrpSpPr/>
          <p:nvPr/>
        </p:nvGrpSpPr>
        <p:grpSpPr>
          <a:xfrm>
            <a:off x="5606555" y="6021421"/>
            <a:ext cx="1124468" cy="288630"/>
            <a:chOff x="5372100" y="5877672"/>
            <a:chExt cx="1124468" cy="288630"/>
          </a:xfrm>
        </p:grpSpPr>
        <p:sp>
          <p:nvSpPr>
            <p:cNvPr id="9" name="Rectangle : coins arrondis 8">
              <a:extLst>
                <a:ext uri="{FF2B5EF4-FFF2-40B4-BE49-F238E27FC236}">
                  <a16:creationId xmlns:a16="http://schemas.microsoft.com/office/drawing/2014/main" id="{84F9F020-6B27-1075-245B-D950AD03CA42}"/>
                </a:ext>
              </a:extLst>
            </p:cNvPr>
            <p:cNvSpPr/>
            <p:nvPr/>
          </p:nvSpPr>
          <p:spPr>
            <a:xfrm>
              <a:off x="5372100" y="5877672"/>
              <a:ext cx="1124468" cy="288630"/>
            </a:xfrm>
            <a:prstGeom prst="roundRect">
              <a:avLst>
                <a:gd name="adj" fmla="val 50000"/>
              </a:avLst>
            </a:prstGeom>
            <a:solidFill>
              <a:srgbClr val="BFBFBF"/>
            </a:solidFill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ar-AE" sz="14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الدرس </a:t>
              </a:r>
              <a:r>
                <a:rPr lang="ar-MA" sz="14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2</a:t>
              </a:r>
              <a:endParaRPr lang="fr-FR" sz="1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0" name="Ellipse 9">
              <a:extLst>
                <a:ext uri="{FF2B5EF4-FFF2-40B4-BE49-F238E27FC236}">
                  <a16:creationId xmlns:a16="http://schemas.microsoft.com/office/drawing/2014/main" id="{2A602D5D-2F95-2401-F621-B7B5C36F4B03}"/>
                </a:ext>
              </a:extLst>
            </p:cNvPr>
            <p:cNvSpPr/>
            <p:nvPr/>
          </p:nvSpPr>
          <p:spPr>
            <a:xfrm>
              <a:off x="6227517" y="5893431"/>
              <a:ext cx="269051" cy="256655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grpSp>
        <p:nvGrpSpPr>
          <p:cNvPr id="11" name="Groupe 10">
            <a:extLst>
              <a:ext uri="{FF2B5EF4-FFF2-40B4-BE49-F238E27FC236}">
                <a16:creationId xmlns:a16="http://schemas.microsoft.com/office/drawing/2014/main" id="{A7BDE157-8D6C-992E-0EE1-1567A39C0693}"/>
              </a:ext>
            </a:extLst>
          </p:cNvPr>
          <p:cNvGrpSpPr/>
          <p:nvPr/>
        </p:nvGrpSpPr>
        <p:grpSpPr>
          <a:xfrm>
            <a:off x="4009767" y="6021421"/>
            <a:ext cx="1124468" cy="288630"/>
            <a:chOff x="5372100" y="5877672"/>
            <a:chExt cx="1124468" cy="288630"/>
          </a:xfrm>
        </p:grpSpPr>
        <p:sp>
          <p:nvSpPr>
            <p:cNvPr id="12" name="Rectangle : coins arrondis 11">
              <a:extLst>
                <a:ext uri="{FF2B5EF4-FFF2-40B4-BE49-F238E27FC236}">
                  <a16:creationId xmlns:a16="http://schemas.microsoft.com/office/drawing/2014/main" id="{04561E7F-30F6-1DB7-FA5C-FDD31357B9F3}"/>
                </a:ext>
              </a:extLst>
            </p:cNvPr>
            <p:cNvSpPr/>
            <p:nvPr/>
          </p:nvSpPr>
          <p:spPr>
            <a:xfrm>
              <a:off x="5372100" y="5877672"/>
              <a:ext cx="1124468" cy="288630"/>
            </a:xfrm>
            <a:prstGeom prst="roundRect">
              <a:avLst>
                <a:gd name="adj" fmla="val 50000"/>
              </a:avLst>
            </a:prstGeom>
            <a:solidFill>
              <a:srgbClr val="FFC000"/>
            </a:solidFill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ar-AE" sz="14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الدرس </a:t>
              </a:r>
              <a:r>
                <a:rPr lang="ar-MA" sz="14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3</a:t>
              </a:r>
              <a:endParaRPr lang="fr-FR" sz="1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3" name="Ellipse 12">
              <a:extLst>
                <a:ext uri="{FF2B5EF4-FFF2-40B4-BE49-F238E27FC236}">
                  <a16:creationId xmlns:a16="http://schemas.microsoft.com/office/drawing/2014/main" id="{3BF28019-F578-81FB-6FF0-C27E6D052843}"/>
                </a:ext>
              </a:extLst>
            </p:cNvPr>
            <p:cNvSpPr/>
            <p:nvPr/>
          </p:nvSpPr>
          <p:spPr>
            <a:xfrm>
              <a:off x="6227517" y="5893431"/>
              <a:ext cx="269051" cy="256655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C13548B8-9B6E-6668-077E-93F408EA9169}"/>
              </a:ext>
            </a:extLst>
          </p:cNvPr>
          <p:cNvGrpSpPr/>
          <p:nvPr/>
        </p:nvGrpSpPr>
        <p:grpSpPr>
          <a:xfrm>
            <a:off x="2412979" y="6021421"/>
            <a:ext cx="1124468" cy="288630"/>
            <a:chOff x="5372100" y="5877672"/>
            <a:chExt cx="1124468" cy="288630"/>
          </a:xfrm>
        </p:grpSpPr>
        <p:sp>
          <p:nvSpPr>
            <p:cNvPr id="15" name="Rectangle : coins arrondis 14">
              <a:extLst>
                <a:ext uri="{FF2B5EF4-FFF2-40B4-BE49-F238E27FC236}">
                  <a16:creationId xmlns:a16="http://schemas.microsoft.com/office/drawing/2014/main" id="{7C2D1621-7E36-F09D-1D93-3A707B49ADDD}"/>
                </a:ext>
              </a:extLst>
            </p:cNvPr>
            <p:cNvSpPr/>
            <p:nvPr/>
          </p:nvSpPr>
          <p:spPr>
            <a:xfrm>
              <a:off x="5372100" y="5877672"/>
              <a:ext cx="1124468" cy="288630"/>
            </a:xfrm>
            <a:prstGeom prst="roundRect">
              <a:avLst>
                <a:gd name="adj" fmla="val 50000"/>
              </a:avLst>
            </a:prstGeom>
            <a:solidFill>
              <a:srgbClr val="7FC5C2"/>
            </a:solidFill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ar-AE" sz="14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الدرس </a:t>
              </a:r>
              <a:r>
                <a:rPr lang="ar-MA" sz="14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4</a:t>
              </a:r>
              <a:endParaRPr lang="fr-FR" sz="1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6" name="Ellipse 15">
              <a:extLst>
                <a:ext uri="{FF2B5EF4-FFF2-40B4-BE49-F238E27FC236}">
                  <a16:creationId xmlns:a16="http://schemas.microsoft.com/office/drawing/2014/main" id="{3E1C07F9-A099-4DB8-315B-E64F6C658BD8}"/>
                </a:ext>
              </a:extLst>
            </p:cNvPr>
            <p:cNvSpPr/>
            <p:nvPr/>
          </p:nvSpPr>
          <p:spPr>
            <a:xfrm>
              <a:off x="6227517" y="5893431"/>
              <a:ext cx="269051" cy="256655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grpSp>
        <p:nvGrpSpPr>
          <p:cNvPr id="17" name="Groupe 16">
            <a:extLst>
              <a:ext uri="{FF2B5EF4-FFF2-40B4-BE49-F238E27FC236}">
                <a16:creationId xmlns:a16="http://schemas.microsoft.com/office/drawing/2014/main" id="{8D8B085B-DD75-1613-7B04-5F6C61994D6E}"/>
              </a:ext>
            </a:extLst>
          </p:cNvPr>
          <p:cNvGrpSpPr/>
          <p:nvPr/>
        </p:nvGrpSpPr>
        <p:grpSpPr>
          <a:xfrm>
            <a:off x="816191" y="6021421"/>
            <a:ext cx="1124468" cy="288630"/>
            <a:chOff x="5372100" y="5877672"/>
            <a:chExt cx="1124468" cy="288630"/>
          </a:xfrm>
        </p:grpSpPr>
        <p:sp>
          <p:nvSpPr>
            <p:cNvPr id="18" name="Rectangle : coins arrondis 17">
              <a:extLst>
                <a:ext uri="{FF2B5EF4-FFF2-40B4-BE49-F238E27FC236}">
                  <a16:creationId xmlns:a16="http://schemas.microsoft.com/office/drawing/2014/main" id="{4F6D2312-F913-FDA9-E269-4F6B2EA5C9C8}"/>
                </a:ext>
              </a:extLst>
            </p:cNvPr>
            <p:cNvSpPr/>
            <p:nvPr/>
          </p:nvSpPr>
          <p:spPr>
            <a:xfrm>
              <a:off x="5372100" y="5877672"/>
              <a:ext cx="1124468" cy="288630"/>
            </a:xfrm>
            <a:prstGeom prst="roundRect">
              <a:avLst>
                <a:gd name="adj" fmla="val 50000"/>
              </a:avLst>
            </a:prstGeom>
            <a:solidFill>
              <a:srgbClr val="7FC5C2"/>
            </a:solidFill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ar-MA" sz="14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مراجعة</a:t>
              </a:r>
              <a:endParaRPr lang="fr-FR" sz="1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9" name="Ellipse 18">
              <a:extLst>
                <a:ext uri="{FF2B5EF4-FFF2-40B4-BE49-F238E27FC236}">
                  <a16:creationId xmlns:a16="http://schemas.microsoft.com/office/drawing/2014/main" id="{C129DC01-D73E-F9CD-06A0-8B9AC36FA993}"/>
                </a:ext>
              </a:extLst>
            </p:cNvPr>
            <p:cNvSpPr/>
            <p:nvPr/>
          </p:nvSpPr>
          <p:spPr>
            <a:xfrm>
              <a:off x="6227517" y="5893431"/>
              <a:ext cx="269051" cy="256655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sp>
        <p:nvSpPr>
          <p:cNvPr id="20" name="Rectangle : coins arrondis 19">
            <a:extLst>
              <a:ext uri="{FF2B5EF4-FFF2-40B4-BE49-F238E27FC236}">
                <a16:creationId xmlns:a16="http://schemas.microsoft.com/office/drawing/2014/main" id="{8F3F11BF-98C9-674C-CCDC-2B4D099A99A5}"/>
              </a:ext>
            </a:extLst>
          </p:cNvPr>
          <p:cNvSpPr/>
          <p:nvPr/>
        </p:nvSpPr>
        <p:spPr>
          <a:xfrm>
            <a:off x="7208224" y="6021421"/>
            <a:ext cx="1124468" cy="288630"/>
          </a:xfrm>
          <a:prstGeom prst="roundRect">
            <a:avLst>
              <a:gd name="adj" fmla="val 50000"/>
            </a:avLst>
          </a:prstGeom>
          <a:solidFill>
            <a:srgbClr val="BFBFBF"/>
          </a:solidFill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ar-AE" sz="1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الدرس </a:t>
            </a:r>
            <a:r>
              <a:rPr lang="ar-MA" sz="1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1</a:t>
            </a:r>
            <a:endParaRPr lang="fr-FR" sz="1400" b="1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1" name="Ellipse 20">
            <a:extLst>
              <a:ext uri="{FF2B5EF4-FFF2-40B4-BE49-F238E27FC236}">
                <a16:creationId xmlns:a16="http://schemas.microsoft.com/office/drawing/2014/main" id="{B512C2BD-1BD7-C09F-CA5E-688C6776E078}"/>
              </a:ext>
            </a:extLst>
          </p:cNvPr>
          <p:cNvSpPr/>
          <p:nvPr/>
        </p:nvSpPr>
        <p:spPr>
          <a:xfrm>
            <a:off x="8063641" y="6037180"/>
            <a:ext cx="269051" cy="256655"/>
          </a:xfrm>
          <a:prstGeom prst="ellipse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23" name="Titre 1">
            <a:extLst>
              <a:ext uri="{FF2B5EF4-FFF2-40B4-BE49-F238E27FC236}">
                <a16:creationId xmlns:a16="http://schemas.microsoft.com/office/drawing/2014/main" id="{7EF19756-6ED9-7A08-6B0C-358CEB25FAF1}"/>
              </a:ext>
            </a:extLst>
          </p:cNvPr>
          <p:cNvSpPr txBox="1">
            <a:spLocks/>
          </p:cNvSpPr>
          <p:nvPr/>
        </p:nvSpPr>
        <p:spPr>
          <a:xfrm>
            <a:off x="3905386" y="5171333"/>
            <a:ext cx="565014" cy="46111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sz="2400" b="1" kern="1200">
                <a:solidFill>
                  <a:schemeClr val="bg1"/>
                </a:solidFill>
                <a:latin typeface="Calibri" panose="020F0502020204030204" pitchFamily="34" charset="0"/>
                <a:ea typeface="+mj-ea"/>
                <a:cs typeface="Calibri" panose="020F0502020204030204" pitchFamily="34" charset="0"/>
              </a:defRPr>
            </a:lvl1pPr>
          </a:lstStyle>
          <a:p>
            <a:r>
              <a:rPr lang="fr-FR" dirty="0">
                <a:ea typeface="DengXian" panose="02010600030101010101" pitchFamily="2" charset="-122"/>
              </a:rPr>
              <a:t>1</a:t>
            </a:r>
          </a:p>
        </p:txBody>
      </p:sp>
      <p:sp>
        <p:nvSpPr>
          <p:cNvPr id="24" name="Titre 1">
            <a:extLst>
              <a:ext uri="{FF2B5EF4-FFF2-40B4-BE49-F238E27FC236}">
                <a16:creationId xmlns:a16="http://schemas.microsoft.com/office/drawing/2014/main" id="{5094AE90-C1AF-617B-4E6F-A76EC7B42160}"/>
              </a:ext>
            </a:extLst>
          </p:cNvPr>
          <p:cNvSpPr txBox="1">
            <a:spLocks/>
          </p:cNvSpPr>
          <p:nvPr/>
        </p:nvSpPr>
        <p:spPr>
          <a:xfrm rot="931040">
            <a:off x="654186" y="4123583"/>
            <a:ext cx="565014" cy="461118"/>
          </a:xfrm>
          <a:prstGeom prst="rect">
            <a:avLst/>
          </a:prstGeom>
        </p:spPr>
        <p:txBody>
          <a:bodyPr/>
          <a:lstStyle>
            <a:lvl1pPr algn="ctr" defTabSz="914400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sz="2400" b="1" kern="1200">
                <a:solidFill>
                  <a:schemeClr val="bg1"/>
                </a:solidFill>
                <a:latin typeface="Effra CC Arbc" panose="020B0503020203020204" pitchFamily="34" charset="-78"/>
                <a:ea typeface="+mj-ea"/>
                <a:cs typeface="Effra CC Arbc" panose="020B0503020203020204" pitchFamily="34" charset="-78"/>
              </a:defRPr>
            </a:lvl1pPr>
          </a:lstStyle>
          <a:p>
            <a:r>
              <a:rPr lang="fr-FR" dirty="0">
                <a:latin typeface="Calibri" panose="020F0502020204030204" pitchFamily="34" charset="0"/>
                <a:ea typeface="DengXian" panose="02010600030101010101" pitchFamily="2" charset="-122"/>
                <a:cs typeface="Calibri" panose="020F0502020204030204" pitchFamily="34" charset="0"/>
              </a:rPr>
              <a:t>4</a:t>
            </a:r>
          </a:p>
        </p:txBody>
      </p:sp>
    </p:spTree>
    <p:extLst>
      <p:ext uri="{BB962C8B-B14F-4D97-AF65-F5344CB8AC3E}">
        <p14:creationId xmlns:p14="http://schemas.microsoft.com/office/powerpoint/2010/main" val="370499673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re 1">
            <a:extLst>
              <a:ext uri="{FF2B5EF4-FFF2-40B4-BE49-F238E27FC236}">
                <a16:creationId xmlns:a16="http://schemas.microsoft.com/office/drawing/2014/main" id="{6E75E142-5475-099E-922D-9A12897B633B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AE" sz="1800" b="1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أيقونات توجيهية</a:t>
            </a: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21D93726-9671-6E67-404F-7CD7DD46AA8B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19501" t="31859" r="19274" b="23915"/>
          <a:stretch>
            <a:fillRect/>
          </a:stretch>
        </p:blipFill>
        <p:spPr>
          <a:xfrm>
            <a:off x="1663816" y="4492285"/>
            <a:ext cx="948052" cy="684828"/>
          </a:xfrm>
          <a:prstGeom prst="rect">
            <a:avLst/>
          </a:prstGeom>
        </p:spPr>
      </p:pic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E171D79F-E06A-B917-DA58-82BCDA5C61D4}"/>
              </a:ext>
            </a:extLst>
          </p:cNvPr>
          <p:cNvSpPr/>
          <p:nvPr/>
        </p:nvSpPr>
        <p:spPr>
          <a:xfrm>
            <a:off x="1455447" y="3043607"/>
            <a:ext cx="1536192" cy="436245"/>
          </a:xfrm>
          <a:prstGeom prst="roundRect">
            <a:avLst>
              <a:gd name="adj" fmla="val 50000"/>
            </a:avLst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300" b="1" i="0" u="none" strike="noStrike" kern="0" cap="none" spc="0" normalizeH="0" baseline="0" noProof="0" dirty="0">
                <a:ln>
                  <a:noFill/>
                </a:ln>
                <a:solidFill>
                  <a:srgbClr val="3A8F98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توجيهات </a:t>
            </a:r>
            <a:r>
              <a:rPr kumimoji="0" lang="ar-MA" sz="1300" b="1" i="0" u="none" strike="noStrike" kern="1200" cap="none" spc="0" normalizeH="0" baseline="0" noProof="0" dirty="0">
                <a:ln>
                  <a:noFill/>
                </a:ln>
                <a:solidFill>
                  <a:srgbClr val="3A8F98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الأستاذ(ة)</a:t>
            </a:r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7FABB5DF-5009-2E32-5370-6AA0310312C4}"/>
              </a:ext>
            </a:extLst>
          </p:cNvPr>
          <p:cNvSpPr/>
          <p:nvPr/>
        </p:nvSpPr>
        <p:spPr>
          <a:xfrm>
            <a:off x="1455447" y="5322766"/>
            <a:ext cx="1536192" cy="436245"/>
          </a:xfrm>
          <a:prstGeom prst="roundRect">
            <a:avLst>
              <a:gd name="adj" fmla="val 50000"/>
            </a:avLst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200" b="1" i="0" u="none" strike="noStrike" kern="0" cap="none" spc="0" normalizeH="0" baseline="0" noProof="0">
                <a:ln>
                  <a:noFill/>
                </a:ln>
                <a:solidFill>
                  <a:srgbClr val="3A8F98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عرض فيديو </a:t>
            </a:r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1A1910CF-13F2-2DBC-4123-15EEE15D7FB3}"/>
              </a:ext>
            </a:extLst>
          </p:cNvPr>
          <p:cNvSpPr/>
          <p:nvPr/>
        </p:nvSpPr>
        <p:spPr>
          <a:xfrm>
            <a:off x="3715084" y="3013273"/>
            <a:ext cx="1536192" cy="466579"/>
          </a:xfrm>
          <a:prstGeom prst="roundRect">
            <a:avLst>
              <a:gd name="adj" fmla="val 50000"/>
            </a:avLst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400" b="1" i="0" u="none" strike="noStrike" kern="0" cap="none" spc="0" normalizeH="0" baseline="0" noProof="0" dirty="0">
                <a:ln>
                  <a:noFill/>
                </a:ln>
                <a:solidFill>
                  <a:srgbClr val="3A8F98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تعيين تلميذ للإجابة </a:t>
            </a:r>
          </a:p>
        </p:txBody>
      </p:sp>
      <p:pic>
        <p:nvPicPr>
          <p:cNvPr id="9" name="Image 8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5734CFD0-8DB4-F7DE-7A60-0C6E9AF3539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15800" y="1911831"/>
            <a:ext cx="1196068" cy="1196068"/>
          </a:xfrm>
          <a:prstGeom prst="rect">
            <a:avLst/>
          </a:prstGeom>
        </p:spPr>
      </p:pic>
      <p:pic>
        <p:nvPicPr>
          <p:cNvPr id="10" name="Image 9" descr="Une image contenant habits, sourire, dessin humoristique, personne&#10;&#10;Le contenu généré par l’IA peut être incorrect.">
            <a:extLst>
              <a:ext uri="{FF2B5EF4-FFF2-40B4-BE49-F238E27FC236}">
                <a16:creationId xmlns:a16="http://schemas.microsoft.com/office/drawing/2014/main" id="{BF3888D7-25D1-CBFB-F44B-7C2376525D5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3961"/>
          <a:stretch>
            <a:fillRect/>
          </a:stretch>
        </p:blipFill>
        <p:spPr>
          <a:xfrm>
            <a:off x="3571624" y="1949334"/>
            <a:ext cx="1397972" cy="1063006"/>
          </a:xfrm>
          <a:prstGeom prst="rect">
            <a:avLst/>
          </a:prstGeom>
        </p:spPr>
      </p:pic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B5B99044-B808-E96F-473D-0685D8B2201C}"/>
              </a:ext>
            </a:extLst>
          </p:cNvPr>
          <p:cNvSpPr/>
          <p:nvPr/>
        </p:nvSpPr>
        <p:spPr>
          <a:xfrm>
            <a:off x="3712093" y="5322766"/>
            <a:ext cx="1536192" cy="436245"/>
          </a:xfrm>
          <a:prstGeom prst="roundRect">
            <a:avLst>
              <a:gd name="adj" fmla="val 50000"/>
            </a:avLst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200" b="1" i="0" u="none" strike="noStrike" kern="0" cap="none" spc="0" normalizeH="0" baseline="0" noProof="0" dirty="0">
                <a:ln>
                  <a:noFill/>
                </a:ln>
                <a:solidFill>
                  <a:srgbClr val="3A8F98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المرور للشريحة الموالية بعد عرض الفيديو</a:t>
            </a:r>
          </a:p>
        </p:txBody>
      </p:sp>
      <p:pic>
        <p:nvPicPr>
          <p:cNvPr id="22" name="Image 21">
            <a:extLst>
              <a:ext uri="{FF2B5EF4-FFF2-40B4-BE49-F238E27FC236}">
                <a16:creationId xmlns:a16="http://schemas.microsoft.com/office/drawing/2014/main" id="{B5D3379B-1BFD-2B91-CC11-8554485F7F03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85888" y="1841390"/>
            <a:ext cx="1196067" cy="1196067"/>
          </a:xfrm>
          <a:prstGeom prst="rect">
            <a:avLst/>
          </a:prstGeom>
        </p:spPr>
      </p:pic>
      <p:sp>
        <p:nvSpPr>
          <p:cNvPr id="27" name="Rectangle : coins arrondis 26">
            <a:extLst>
              <a:ext uri="{FF2B5EF4-FFF2-40B4-BE49-F238E27FC236}">
                <a16:creationId xmlns:a16="http://schemas.microsoft.com/office/drawing/2014/main" id="{15697D9C-F395-C8B7-903D-3AC40FB40702}"/>
              </a:ext>
            </a:extLst>
          </p:cNvPr>
          <p:cNvSpPr/>
          <p:nvPr/>
        </p:nvSpPr>
        <p:spPr>
          <a:xfrm>
            <a:off x="5974721" y="5322766"/>
            <a:ext cx="1536192" cy="436245"/>
          </a:xfrm>
          <a:prstGeom prst="roundRect">
            <a:avLst>
              <a:gd name="adj" fmla="val 50000"/>
            </a:avLst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200" b="1" i="0" u="none" strike="noStrike" kern="0" cap="none" spc="0" normalizeH="0" baseline="0" noProof="0" dirty="0">
                <a:ln>
                  <a:noFill/>
                </a:ln>
                <a:solidFill>
                  <a:srgbClr val="3A8F98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العمل في ثنائيات </a:t>
            </a:r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AFAC790E-29C3-1F3E-844B-5C9FD626A5CA}"/>
              </a:ext>
            </a:extLst>
          </p:cNvPr>
          <p:cNvSpPr/>
          <p:nvPr/>
        </p:nvSpPr>
        <p:spPr>
          <a:xfrm>
            <a:off x="5974721" y="3013273"/>
            <a:ext cx="1536192" cy="466579"/>
          </a:xfrm>
          <a:prstGeom prst="roundRect">
            <a:avLst>
              <a:gd name="adj" fmla="val 50000"/>
            </a:avLst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400" b="1" i="0" u="none" strike="noStrike" kern="0" cap="none" spc="0" normalizeH="0" baseline="0" noProof="0" dirty="0">
                <a:ln>
                  <a:noFill/>
                </a:ln>
                <a:solidFill>
                  <a:srgbClr val="3A8F98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المرور بين   الصفوف</a:t>
            </a:r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3282DEAC-32A8-75F9-468D-6654D07EE494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150411" y="4114800"/>
            <a:ext cx="1207966" cy="1207966"/>
          </a:xfrm>
          <a:prstGeom prst="rect">
            <a:avLst/>
          </a:prstGeom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F61CE9C5-829A-9BF4-EB6D-672FF988EBCA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958310" y="4294113"/>
            <a:ext cx="990738" cy="8287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904937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AEFE98B-EA7C-06D8-BAEC-F373610FA1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81419" y="1498631"/>
            <a:ext cx="6581161" cy="667025"/>
          </a:xfrm>
        </p:spPr>
        <p:txBody>
          <a:bodyPr/>
          <a:lstStyle/>
          <a:p>
            <a:pPr algn="ctr"/>
            <a:r>
              <a:rPr lang="ar-MA" sz="3600" b="1" dirty="0">
                <a:solidFill>
                  <a:srgbClr val="17AB98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برمجة الأسبوع الأول</a:t>
            </a:r>
            <a:br>
              <a:rPr lang="fr-FR" sz="3600" b="1" dirty="0">
                <a:solidFill>
                  <a:srgbClr val="17AB98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</a:br>
            <a:endParaRPr lang="fr-FR" sz="3600" dirty="0">
              <a:solidFill>
                <a:srgbClr val="17AB98"/>
              </a:solidFill>
            </a:endParaRPr>
          </a:p>
        </p:txBody>
      </p:sp>
      <p:grpSp>
        <p:nvGrpSpPr>
          <p:cNvPr id="3" name="Groupe 2">
            <a:extLst>
              <a:ext uri="{FF2B5EF4-FFF2-40B4-BE49-F238E27FC236}">
                <a16:creationId xmlns:a16="http://schemas.microsoft.com/office/drawing/2014/main" id="{B8408CF2-CE37-95E1-B368-EA488D100D7F}"/>
              </a:ext>
            </a:extLst>
          </p:cNvPr>
          <p:cNvGrpSpPr/>
          <p:nvPr/>
        </p:nvGrpSpPr>
        <p:grpSpPr>
          <a:xfrm>
            <a:off x="370132" y="3897880"/>
            <a:ext cx="3780000" cy="1123837"/>
            <a:chOff x="648000" y="1949241"/>
            <a:chExt cx="3780000" cy="1123837"/>
          </a:xfrm>
          <a:solidFill>
            <a:schemeClr val="accent5">
              <a:lumMod val="20000"/>
              <a:lumOff val="80000"/>
            </a:schemeClr>
          </a:solidFill>
        </p:grpSpPr>
        <p:sp>
          <p:nvSpPr>
            <p:cNvPr id="4" name="Rectangle : coins arrondis 3">
              <a:extLst>
                <a:ext uri="{FF2B5EF4-FFF2-40B4-BE49-F238E27FC236}">
                  <a16:creationId xmlns:a16="http://schemas.microsoft.com/office/drawing/2014/main" id="{59C73262-6EDD-081A-C026-11A95728A9AC}"/>
                </a:ext>
              </a:extLst>
            </p:cNvPr>
            <p:cNvSpPr/>
            <p:nvPr/>
          </p:nvSpPr>
          <p:spPr>
            <a:xfrm>
              <a:off x="648000" y="2196000"/>
              <a:ext cx="3780000" cy="877078"/>
            </a:xfrm>
            <a:prstGeom prst="roundRect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lvl="0" algn="ctr" defTabSz="914400" rtl="0" eaLnBrk="1" latinLnBrk="0" hangingPunct="1"/>
              <a:endParaRPr lang="fr-MA" dirty="0"/>
            </a:p>
          </p:txBody>
        </p:sp>
        <p:sp>
          <p:nvSpPr>
            <p:cNvPr id="5" name="Organigramme : Terminateur 21">
              <a:extLst>
                <a:ext uri="{FF2B5EF4-FFF2-40B4-BE49-F238E27FC236}">
                  <a16:creationId xmlns:a16="http://schemas.microsoft.com/office/drawing/2014/main" id="{B8528A7D-CC01-7599-0846-FC2E2041C809}"/>
                </a:ext>
              </a:extLst>
            </p:cNvPr>
            <p:cNvSpPr/>
            <p:nvPr/>
          </p:nvSpPr>
          <p:spPr>
            <a:xfrm>
              <a:off x="2889570" y="1949241"/>
              <a:ext cx="1260000" cy="360000"/>
            </a:xfrm>
            <a:prstGeom prst="flowChartTerminator">
              <a:avLst/>
            </a:pr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09630" rtl="1">
                <a:defRPr/>
              </a:pPr>
              <a:r>
                <a:rPr lang="ar-MA" sz="1800" b="1" dirty="0">
                  <a:solidFill>
                    <a:schemeClr val="bg1">
                      <a:lumMod val="50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الدرس 4</a:t>
              </a:r>
              <a:endParaRPr lang="fr-FR" sz="18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6" name="Espace réservé du texte 5">
              <a:extLst>
                <a:ext uri="{FF2B5EF4-FFF2-40B4-BE49-F238E27FC236}">
                  <a16:creationId xmlns:a16="http://schemas.microsoft.com/office/drawing/2014/main" id="{32BBFDE1-E352-522F-DC6A-73F4154EBB52}"/>
                </a:ext>
              </a:extLst>
            </p:cNvPr>
            <p:cNvSpPr txBox="1">
              <a:spLocks/>
            </p:cNvSpPr>
            <p:nvPr/>
          </p:nvSpPr>
          <p:spPr>
            <a:xfrm>
              <a:off x="828000" y="2331465"/>
              <a:ext cx="3420000" cy="631140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bg1">
                  <a:lumMod val="75000"/>
                </a:schemeClr>
              </a:solidFill>
            </a:ln>
          </p:spPr>
          <p:txBody>
            <a:bodyPr anchor="ctr"/>
            <a:lstStyle>
              <a:lvl1pPr marL="266700" indent="-26670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Font typeface="Wingdings" panose="05000000000000000000" pitchFamily="2" charset="2"/>
                <a:buChar char="m"/>
                <a:defRPr sz="1200" kern="1200">
                  <a:solidFill>
                    <a:srgbClr val="757575"/>
                  </a:solidFill>
                  <a:latin typeface="Dosis SemiBold" pitchFamily="2" charset="0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rgbClr val="757575"/>
                  </a:solidFill>
                  <a:latin typeface="Dosis SemiBold" pitchFamily="2" charset="0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r" rtl="1">
                <a:buNone/>
              </a:pPr>
              <a:r>
                <a:rPr lang="ar-MA" sz="1600" b="1" kern="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حل المسائل</a:t>
              </a:r>
              <a:endParaRPr lang="fr-FR" sz="1600" b="1" kern="0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grpSp>
        <p:nvGrpSpPr>
          <p:cNvPr id="31" name="Groupe 30">
            <a:extLst>
              <a:ext uri="{FF2B5EF4-FFF2-40B4-BE49-F238E27FC236}">
                <a16:creationId xmlns:a16="http://schemas.microsoft.com/office/drawing/2014/main" id="{BE2A4A4D-0E69-E3AB-669D-42A7F16A28BF}"/>
              </a:ext>
            </a:extLst>
          </p:cNvPr>
          <p:cNvGrpSpPr/>
          <p:nvPr/>
        </p:nvGrpSpPr>
        <p:grpSpPr>
          <a:xfrm>
            <a:off x="370132" y="2468337"/>
            <a:ext cx="3780000" cy="1123837"/>
            <a:chOff x="648000" y="1949241"/>
            <a:chExt cx="3780000" cy="1123837"/>
          </a:xfrm>
          <a:solidFill>
            <a:schemeClr val="accent5">
              <a:lumMod val="20000"/>
              <a:lumOff val="80000"/>
            </a:schemeClr>
          </a:solidFill>
        </p:grpSpPr>
        <p:sp>
          <p:nvSpPr>
            <p:cNvPr id="32" name="Rectangle : coins arrondis 31">
              <a:extLst>
                <a:ext uri="{FF2B5EF4-FFF2-40B4-BE49-F238E27FC236}">
                  <a16:creationId xmlns:a16="http://schemas.microsoft.com/office/drawing/2014/main" id="{85A2F114-D2FF-43A5-1BC5-C728126D6DED}"/>
                </a:ext>
              </a:extLst>
            </p:cNvPr>
            <p:cNvSpPr/>
            <p:nvPr/>
          </p:nvSpPr>
          <p:spPr>
            <a:xfrm>
              <a:off x="648000" y="2196000"/>
              <a:ext cx="3780000" cy="877078"/>
            </a:xfrm>
            <a:prstGeom prst="roundRect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lvl="0" algn="ctr" defTabSz="914400" rtl="0" eaLnBrk="1" latinLnBrk="0" hangingPunct="1"/>
              <a:endParaRPr lang="fr-MA" dirty="0"/>
            </a:p>
          </p:txBody>
        </p:sp>
        <p:sp>
          <p:nvSpPr>
            <p:cNvPr id="33" name="Organigramme : Terminateur 21">
              <a:extLst>
                <a:ext uri="{FF2B5EF4-FFF2-40B4-BE49-F238E27FC236}">
                  <a16:creationId xmlns:a16="http://schemas.microsoft.com/office/drawing/2014/main" id="{09DF9E9A-581D-14F9-24EC-3567A55C3816}"/>
                </a:ext>
              </a:extLst>
            </p:cNvPr>
            <p:cNvSpPr/>
            <p:nvPr/>
          </p:nvSpPr>
          <p:spPr>
            <a:xfrm>
              <a:off x="2889570" y="1949241"/>
              <a:ext cx="1260000" cy="360000"/>
            </a:xfrm>
            <a:prstGeom prst="flowChartTerminator">
              <a:avLst/>
            </a:pr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09630" rtl="1">
                <a:defRPr/>
              </a:pPr>
              <a:r>
                <a:rPr lang="ar-MA" sz="1800" b="1" dirty="0">
                  <a:solidFill>
                    <a:schemeClr val="bg1">
                      <a:lumMod val="50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الدرس 2</a:t>
              </a:r>
              <a:endParaRPr lang="fr-FR" sz="18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34" name="Espace réservé du texte 5">
              <a:extLst>
                <a:ext uri="{FF2B5EF4-FFF2-40B4-BE49-F238E27FC236}">
                  <a16:creationId xmlns:a16="http://schemas.microsoft.com/office/drawing/2014/main" id="{94D48129-9BCD-EF1D-897A-44B36367D037}"/>
                </a:ext>
              </a:extLst>
            </p:cNvPr>
            <p:cNvSpPr txBox="1">
              <a:spLocks/>
            </p:cNvSpPr>
            <p:nvPr/>
          </p:nvSpPr>
          <p:spPr>
            <a:xfrm>
              <a:off x="828000" y="2331465"/>
              <a:ext cx="3420000" cy="631140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bg1">
                  <a:lumMod val="75000"/>
                </a:schemeClr>
              </a:solidFill>
            </a:ln>
          </p:spPr>
          <p:txBody>
            <a:bodyPr anchor="ctr"/>
            <a:lstStyle>
              <a:lvl1pPr marL="266700" indent="-26670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Font typeface="Wingdings" panose="05000000000000000000" pitchFamily="2" charset="2"/>
                <a:buChar char="m"/>
                <a:defRPr sz="1200" kern="1200">
                  <a:solidFill>
                    <a:srgbClr val="757575"/>
                  </a:solidFill>
                  <a:latin typeface="Dosis SemiBold" pitchFamily="2" charset="0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rgbClr val="757575"/>
                  </a:solidFill>
                  <a:latin typeface="Dosis SemiBold" pitchFamily="2" charset="0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r" rtl="1">
                <a:buNone/>
              </a:pPr>
              <a:r>
                <a:rPr lang="ar-MA" sz="1600" b="1" kern="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المبيان الدائري (2)</a:t>
              </a:r>
              <a:endParaRPr lang="fr-FR" sz="1600" b="1" kern="0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grpSp>
        <p:nvGrpSpPr>
          <p:cNvPr id="35" name="Groupe 34">
            <a:extLst>
              <a:ext uri="{FF2B5EF4-FFF2-40B4-BE49-F238E27FC236}">
                <a16:creationId xmlns:a16="http://schemas.microsoft.com/office/drawing/2014/main" id="{72F3C907-F2CF-83B3-E160-54BF64EFB75B}"/>
              </a:ext>
            </a:extLst>
          </p:cNvPr>
          <p:cNvGrpSpPr/>
          <p:nvPr/>
        </p:nvGrpSpPr>
        <p:grpSpPr>
          <a:xfrm>
            <a:off x="2439564" y="5221918"/>
            <a:ext cx="3780000" cy="1123837"/>
            <a:chOff x="648000" y="1949241"/>
            <a:chExt cx="3780000" cy="1123837"/>
          </a:xfrm>
          <a:solidFill>
            <a:schemeClr val="accent5">
              <a:lumMod val="20000"/>
              <a:lumOff val="80000"/>
            </a:schemeClr>
          </a:solidFill>
        </p:grpSpPr>
        <p:sp>
          <p:nvSpPr>
            <p:cNvPr id="36" name="Rectangle : coins arrondis 35">
              <a:extLst>
                <a:ext uri="{FF2B5EF4-FFF2-40B4-BE49-F238E27FC236}">
                  <a16:creationId xmlns:a16="http://schemas.microsoft.com/office/drawing/2014/main" id="{98C62966-8FD2-A668-3D21-B98E06297E7D}"/>
                </a:ext>
              </a:extLst>
            </p:cNvPr>
            <p:cNvSpPr/>
            <p:nvPr/>
          </p:nvSpPr>
          <p:spPr>
            <a:xfrm>
              <a:off x="648000" y="2196000"/>
              <a:ext cx="3780000" cy="877078"/>
            </a:xfrm>
            <a:prstGeom prst="roundRect">
              <a:avLst/>
            </a:prstGeom>
            <a:solidFill>
              <a:schemeClr val="bg1">
                <a:lumMod val="75000"/>
              </a:schemeClr>
            </a:solidFill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lvl="0" algn="ctr" defTabSz="914400" rtl="0" eaLnBrk="1" latinLnBrk="0" hangingPunct="1"/>
              <a:endParaRPr lang="fr-MA" dirty="0"/>
            </a:p>
          </p:txBody>
        </p:sp>
        <p:sp>
          <p:nvSpPr>
            <p:cNvPr id="37" name="Organigramme : Terminateur 21">
              <a:extLst>
                <a:ext uri="{FF2B5EF4-FFF2-40B4-BE49-F238E27FC236}">
                  <a16:creationId xmlns:a16="http://schemas.microsoft.com/office/drawing/2014/main" id="{643F8C6E-3B63-B3F4-94CE-FA2BB7EAE5C0}"/>
                </a:ext>
              </a:extLst>
            </p:cNvPr>
            <p:cNvSpPr/>
            <p:nvPr/>
          </p:nvSpPr>
          <p:spPr>
            <a:xfrm>
              <a:off x="2889570" y="1949241"/>
              <a:ext cx="1260000" cy="360000"/>
            </a:xfrm>
            <a:prstGeom prst="flowChartTerminator">
              <a:avLst/>
            </a:pr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09630" rtl="1">
                <a:defRPr/>
              </a:pPr>
              <a:r>
                <a:rPr lang="ar-MA" sz="1800" b="1" dirty="0">
                  <a:solidFill>
                    <a:schemeClr val="bg1">
                      <a:lumMod val="50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مراجعة</a:t>
              </a:r>
              <a:endParaRPr lang="fr-FR" sz="18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38" name="Espace réservé du texte 5">
              <a:extLst>
                <a:ext uri="{FF2B5EF4-FFF2-40B4-BE49-F238E27FC236}">
                  <a16:creationId xmlns:a16="http://schemas.microsoft.com/office/drawing/2014/main" id="{2BBD08C9-A6E2-7ABC-8477-72E6B48FA0F5}"/>
                </a:ext>
              </a:extLst>
            </p:cNvPr>
            <p:cNvSpPr txBox="1">
              <a:spLocks/>
            </p:cNvSpPr>
            <p:nvPr/>
          </p:nvSpPr>
          <p:spPr>
            <a:xfrm>
              <a:off x="828000" y="2331465"/>
              <a:ext cx="3420000" cy="631140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bg1">
                  <a:lumMod val="75000"/>
                </a:schemeClr>
              </a:solidFill>
            </a:ln>
          </p:spPr>
          <p:txBody>
            <a:bodyPr anchor="ctr"/>
            <a:lstStyle>
              <a:lvl1pPr marL="266700" indent="-26670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Font typeface="Wingdings" panose="05000000000000000000" pitchFamily="2" charset="2"/>
                <a:buChar char="m"/>
                <a:defRPr sz="1200" kern="1200">
                  <a:solidFill>
                    <a:srgbClr val="757575"/>
                  </a:solidFill>
                  <a:latin typeface="Dosis SemiBold" pitchFamily="2" charset="0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rgbClr val="757575"/>
                  </a:solidFill>
                  <a:latin typeface="Dosis SemiBold" pitchFamily="2" charset="0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r" rtl="1">
                <a:buNone/>
              </a:pPr>
              <a:r>
                <a:rPr lang="ar-MA" sz="1600" b="1" dirty="0">
                  <a:solidFill>
                    <a:schemeClr val="bg1">
                      <a:lumMod val="65000"/>
                    </a:schemeClr>
                  </a:solidFill>
                </a:rPr>
                <a:t>مراجعة وتثبيت دروس الأسبوع</a:t>
              </a:r>
            </a:p>
          </p:txBody>
        </p:sp>
      </p:grpSp>
      <p:sp>
        <p:nvSpPr>
          <p:cNvPr id="39" name="Titre 1">
            <a:extLst>
              <a:ext uri="{FF2B5EF4-FFF2-40B4-BE49-F238E27FC236}">
                <a16:creationId xmlns:a16="http://schemas.microsoft.com/office/drawing/2014/main" id="{2A22125F-9825-477B-4932-6EE77888E7A0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3E668AC7-CB80-9A2E-E964-4CCAE654933A}"/>
              </a:ext>
            </a:extLst>
          </p:cNvPr>
          <p:cNvGrpSpPr/>
          <p:nvPr/>
        </p:nvGrpSpPr>
        <p:grpSpPr>
          <a:xfrm>
            <a:off x="4681134" y="2380543"/>
            <a:ext cx="3780000" cy="1123837"/>
            <a:chOff x="648000" y="1949241"/>
            <a:chExt cx="3780000" cy="1123837"/>
          </a:xfrm>
          <a:solidFill>
            <a:schemeClr val="accent5">
              <a:lumMod val="20000"/>
              <a:lumOff val="80000"/>
            </a:schemeClr>
          </a:solidFill>
        </p:grpSpPr>
        <p:sp>
          <p:nvSpPr>
            <p:cNvPr id="12" name="Rectangle : coins arrondis 11">
              <a:extLst>
                <a:ext uri="{FF2B5EF4-FFF2-40B4-BE49-F238E27FC236}">
                  <a16:creationId xmlns:a16="http://schemas.microsoft.com/office/drawing/2014/main" id="{27C81966-C6B3-F7D1-9287-616A8C28EDA7}"/>
                </a:ext>
              </a:extLst>
            </p:cNvPr>
            <p:cNvSpPr/>
            <p:nvPr/>
          </p:nvSpPr>
          <p:spPr>
            <a:xfrm>
              <a:off x="648000" y="2196000"/>
              <a:ext cx="3780000" cy="877078"/>
            </a:xfrm>
            <a:prstGeom prst="roundRect">
              <a:avLst/>
            </a:prstGeom>
            <a:solidFill>
              <a:schemeClr val="bg1">
                <a:lumMod val="75000"/>
              </a:schemeClr>
            </a:solidFill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lvl="0" algn="ctr" defTabSz="914400" rtl="0" eaLnBrk="1" latinLnBrk="0" hangingPunct="1"/>
              <a:endParaRPr lang="fr-MA" dirty="0"/>
            </a:p>
          </p:txBody>
        </p:sp>
        <p:sp>
          <p:nvSpPr>
            <p:cNvPr id="15" name="Organigramme : Terminateur 21">
              <a:extLst>
                <a:ext uri="{FF2B5EF4-FFF2-40B4-BE49-F238E27FC236}">
                  <a16:creationId xmlns:a16="http://schemas.microsoft.com/office/drawing/2014/main" id="{9FB35922-FF9D-02D1-C513-D8AE6CB30C8A}"/>
                </a:ext>
              </a:extLst>
            </p:cNvPr>
            <p:cNvSpPr/>
            <p:nvPr/>
          </p:nvSpPr>
          <p:spPr>
            <a:xfrm>
              <a:off x="2889570" y="1949241"/>
              <a:ext cx="1260000" cy="360000"/>
            </a:xfrm>
            <a:prstGeom prst="flowChartTerminator">
              <a:avLst/>
            </a:pr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09630" rtl="1">
                <a:defRPr/>
              </a:pPr>
              <a:r>
                <a:rPr lang="ar-MA" sz="1800" b="1" dirty="0">
                  <a:solidFill>
                    <a:schemeClr val="bg1">
                      <a:lumMod val="50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الدرس </a:t>
              </a:r>
              <a:r>
                <a:rPr lang="ar-MA" b="1" dirty="0">
                  <a:solidFill>
                    <a:schemeClr val="bg1">
                      <a:lumMod val="50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1</a:t>
              </a:r>
              <a:endParaRPr lang="fr-FR" sz="18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20" name="Espace réservé du texte 5">
              <a:extLst>
                <a:ext uri="{FF2B5EF4-FFF2-40B4-BE49-F238E27FC236}">
                  <a16:creationId xmlns:a16="http://schemas.microsoft.com/office/drawing/2014/main" id="{6AE66BB3-33A5-C801-F372-C8FCC6320002}"/>
                </a:ext>
              </a:extLst>
            </p:cNvPr>
            <p:cNvSpPr txBox="1">
              <a:spLocks/>
            </p:cNvSpPr>
            <p:nvPr/>
          </p:nvSpPr>
          <p:spPr>
            <a:xfrm>
              <a:off x="828000" y="2331465"/>
              <a:ext cx="3420000" cy="631140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bg1">
                  <a:lumMod val="75000"/>
                </a:schemeClr>
              </a:solidFill>
            </a:ln>
          </p:spPr>
          <p:txBody>
            <a:bodyPr anchor="ctr"/>
            <a:lstStyle>
              <a:lvl1pPr marL="266700" indent="-26670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Font typeface="Wingdings" panose="05000000000000000000" pitchFamily="2" charset="2"/>
                <a:buChar char="m"/>
                <a:defRPr sz="1200" kern="1200">
                  <a:solidFill>
                    <a:srgbClr val="757575"/>
                  </a:solidFill>
                  <a:latin typeface="Dosis SemiBold" pitchFamily="2" charset="0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rgbClr val="757575"/>
                  </a:solidFill>
                  <a:latin typeface="Dosis SemiBold" pitchFamily="2" charset="0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r" rtl="1">
                <a:buNone/>
              </a:pPr>
              <a:r>
                <a:rPr lang="ar-MA" sz="1600" b="1" kern="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المبيان الدائري (1)</a:t>
              </a:r>
              <a:endParaRPr lang="fr-FR" sz="1600" b="1" kern="0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grpSp>
        <p:nvGrpSpPr>
          <p:cNvPr id="16" name="Groupe 15">
            <a:extLst>
              <a:ext uri="{FF2B5EF4-FFF2-40B4-BE49-F238E27FC236}">
                <a16:creationId xmlns:a16="http://schemas.microsoft.com/office/drawing/2014/main" id="{6F9F746C-D79A-CE24-F2B6-01A823F446DF}"/>
              </a:ext>
            </a:extLst>
          </p:cNvPr>
          <p:cNvGrpSpPr/>
          <p:nvPr/>
        </p:nvGrpSpPr>
        <p:grpSpPr>
          <a:xfrm>
            <a:off x="4734252" y="3880815"/>
            <a:ext cx="3780000" cy="1123837"/>
            <a:chOff x="648000" y="1949241"/>
            <a:chExt cx="3780000" cy="1123837"/>
          </a:xfrm>
        </p:grpSpPr>
        <p:sp>
          <p:nvSpPr>
            <p:cNvPr id="17" name="Rectangle : coins arrondis 16">
              <a:extLst>
                <a:ext uri="{FF2B5EF4-FFF2-40B4-BE49-F238E27FC236}">
                  <a16:creationId xmlns:a16="http://schemas.microsoft.com/office/drawing/2014/main" id="{D06DF442-E3A1-AD93-FFB0-B22E54299438}"/>
                </a:ext>
              </a:extLst>
            </p:cNvPr>
            <p:cNvSpPr/>
            <p:nvPr/>
          </p:nvSpPr>
          <p:spPr>
            <a:xfrm>
              <a:off x="648000" y="2196000"/>
              <a:ext cx="3780000" cy="877078"/>
            </a:xfrm>
            <a:prstGeom prst="roundRect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/>
              <a:endParaRPr lang="fr-MA" dirty="0"/>
            </a:p>
          </p:txBody>
        </p:sp>
        <p:sp>
          <p:nvSpPr>
            <p:cNvPr id="18" name="Organigramme : Terminateur 21">
              <a:extLst>
                <a:ext uri="{FF2B5EF4-FFF2-40B4-BE49-F238E27FC236}">
                  <a16:creationId xmlns:a16="http://schemas.microsoft.com/office/drawing/2014/main" id="{19BFBC15-D948-462E-399C-A5B8E0D3EC37}"/>
                </a:ext>
              </a:extLst>
            </p:cNvPr>
            <p:cNvSpPr/>
            <p:nvPr/>
          </p:nvSpPr>
          <p:spPr>
            <a:xfrm>
              <a:off x="2889570" y="1949241"/>
              <a:ext cx="1260000" cy="360000"/>
            </a:xfrm>
            <a:prstGeom prst="flowChartTerminator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09630" rtl="1">
                <a:defRPr/>
              </a:pPr>
              <a:r>
                <a:rPr lang="ar-MA" sz="1800" b="1" dirty="0">
                  <a:solidFill>
                    <a:schemeClr val="bg1">
                      <a:lumMod val="50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الدرس 1</a:t>
              </a:r>
              <a:endParaRPr lang="fr-FR" sz="18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9" name="Espace réservé du texte 5">
              <a:extLst>
                <a:ext uri="{FF2B5EF4-FFF2-40B4-BE49-F238E27FC236}">
                  <a16:creationId xmlns:a16="http://schemas.microsoft.com/office/drawing/2014/main" id="{5EE30BBC-F8A7-642B-618D-EF6534CF83BC}"/>
                </a:ext>
              </a:extLst>
            </p:cNvPr>
            <p:cNvSpPr txBox="1">
              <a:spLocks/>
            </p:cNvSpPr>
            <p:nvPr/>
          </p:nvSpPr>
          <p:spPr>
            <a:xfrm>
              <a:off x="828000" y="2331465"/>
              <a:ext cx="3420000" cy="631140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</p:spPr>
          <p:txBody>
            <a:bodyPr anchor="ctr"/>
            <a:lstStyle>
              <a:lvl1pPr marL="266700" indent="-26670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Font typeface="Wingdings" panose="05000000000000000000" pitchFamily="2" charset="2"/>
                <a:buChar char="m"/>
                <a:defRPr sz="1200" kern="1200">
                  <a:solidFill>
                    <a:srgbClr val="757575"/>
                  </a:solidFill>
                  <a:latin typeface="Dosis SemiBold" pitchFamily="2" charset="0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rgbClr val="757575"/>
                  </a:solidFill>
                  <a:latin typeface="Dosis SemiBold" pitchFamily="2" charset="0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r" rtl="1">
                <a:buNone/>
              </a:pPr>
              <a:r>
                <a:rPr lang="ar-MA" sz="1800" b="1" kern="0" dirty="0">
                  <a:solidFill>
                    <a:schemeClr val="bg1">
                      <a:lumMod val="75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فصل الملايين: قراءة وكتابة</a:t>
              </a:r>
              <a:endParaRPr lang="fr-FR" sz="1800" b="1" kern="0" dirty="0">
                <a:solidFill>
                  <a:schemeClr val="bg1">
                    <a:lumMod val="7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pic>
        <p:nvPicPr>
          <p:cNvPr id="21" name="Image 20">
            <a:extLst>
              <a:ext uri="{FF2B5EF4-FFF2-40B4-BE49-F238E27FC236}">
                <a16:creationId xmlns:a16="http://schemas.microsoft.com/office/drawing/2014/main" id="{0C8EE71E-A9A2-C98C-E6F5-B91B722656F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55847" y="4109274"/>
            <a:ext cx="3938021" cy="940822"/>
          </a:xfrm>
          <a:prstGeom prst="rect">
            <a:avLst/>
          </a:prstGeom>
        </p:spPr>
      </p:pic>
      <p:sp>
        <p:nvSpPr>
          <p:cNvPr id="22" name="Organigramme : Terminateur 21">
            <a:extLst>
              <a:ext uri="{FF2B5EF4-FFF2-40B4-BE49-F238E27FC236}">
                <a16:creationId xmlns:a16="http://schemas.microsoft.com/office/drawing/2014/main" id="{E65D0AC4-1110-15B5-60EE-18BFB6BF000F}"/>
              </a:ext>
            </a:extLst>
          </p:cNvPr>
          <p:cNvSpPr/>
          <p:nvPr/>
        </p:nvSpPr>
        <p:spPr>
          <a:xfrm>
            <a:off x="6975822" y="3875978"/>
            <a:ext cx="1260000" cy="360000"/>
          </a:xfrm>
          <a:prstGeom prst="flowChartTerminator">
            <a:avLst/>
          </a:prstGeom>
          <a:solidFill>
            <a:srgbClr val="FFC000"/>
          </a:solidFill>
          <a:ln>
            <a:solidFill>
              <a:srgbClr val="EEB5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09630" rtl="1">
              <a:defRPr/>
            </a:pPr>
            <a:r>
              <a:rPr lang="ar-MA" sz="1800" b="1" dirty="0">
                <a:solidFill>
                  <a:prstClr val="white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الدرس </a:t>
            </a:r>
            <a:r>
              <a:rPr lang="ar-MA" b="1" dirty="0">
                <a:solidFill>
                  <a:prstClr val="white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3</a:t>
            </a:r>
            <a:endParaRPr lang="fr-FR" sz="1800" b="1" dirty="0">
              <a:solidFill>
                <a:prstClr val="white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3" name="Espace réservé du texte 5">
            <a:extLst>
              <a:ext uri="{FF2B5EF4-FFF2-40B4-BE49-F238E27FC236}">
                <a16:creationId xmlns:a16="http://schemas.microsoft.com/office/drawing/2014/main" id="{7EDEA042-536A-7D7E-B989-3BA2936F8C95}"/>
              </a:ext>
            </a:extLst>
          </p:cNvPr>
          <p:cNvSpPr txBox="1">
            <a:spLocks/>
          </p:cNvSpPr>
          <p:nvPr/>
        </p:nvSpPr>
        <p:spPr>
          <a:xfrm>
            <a:off x="4893081" y="4252962"/>
            <a:ext cx="3420000" cy="631140"/>
          </a:xfrm>
          <a:prstGeom prst="round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r" rtl="1">
              <a:buNone/>
            </a:pPr>
            <a:r>
              <a:rPr lang="ar-MA" sz="1800" b="1" kern="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المبيان الدائري (3)</a:t>
            </a:r>
            <a:endParaRPr lang="fr-FR" sz="1800" b="1" kern="0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536730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ZoneTexte 3">
            <a:extLst>
              <a:ext uri="{FF2B5EF4-FFF2-40B4-BE49-F238E27FC236}">
                <a16:creationId xmlns:a16="http://schemas.microsoft.com/office/drawing/2014/main" id="{B011FF8F-2992-4DF2-0077-053DA9A7170A}"/>
              </a:ext>
            </a:extLst>
          </p:cNvPr>
          <p:cNvSpPr txBox="1"/>
          <p:nvPr/>
        </p:nvSpPr>
        <p:spPr>
          <a:xfrm>
            <a:off x="2043238" y="1071272"/>
            <a:ext cx="4597120" cy="75674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ts val="5486"/>
              </a:lnSpc>
            </a:pPr>
            <a:r>
              <a:rPr lang="ar-MA" sz="4000" b="1" dirty="0">
                <a:solidFill>
                  <a:srgbClr val="F6BB00"/>
                </a:solidFill>
                <a:latin typeface="Dosis" pitchFamily="2" charset="0"/>
                <a:cs typeface="Calibri" panose="020F0502020204030204" pitchFamily="34" charset="0"/>
              </a:rPr>
              <a:t>درس اليوم</a:t>
            </a:r>
          </a:p>
        </p:txBody>
      </p:sp>
      <p:sp>
        <p:nvSpPr>
          <p:cNvPr id="5" name="TextBox 7">
            <a:extLst>
              <a:ext uri="{FF2B5EF4-FFF2-40B4-BE49-F238E27FC236}">
                <a16:creationId xmlns:a16="http://schemas.microsoft.com/office/drawing/2014/main" id="{C9B89E41-3063-9AB4-B59E-B51BF4B73865}"/>
              </a:ext>
            </a:extLst>
          </p:cNvPr>
          <p:cNvSpPr txBox="1"/>
          <p:nvPr/>
        </p:nvSpPr>
        <p:spPr>
          <a:xfrm>
            <a:off x="302133" y="1467516"/>
            <a:ext cx="8178799" cy="928459"/>
          </a:xfrm>
          <a:prstGeom prst="rect">
            <a:avLst/>
          </a:prstGeom>
          <a:ln>
            <a:noFill/>
          </a:ln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3426"/>
              </a:lnSpc>
            </a:pPr>
            <a:endParaRPr lang="en-GB" sz="3200" b="1" dirty="0">
              <a:solidFill>
                <a:srgbClr val="3795AF"/>
              </a:solidFill>
              <a:latin typeface="Dosis" pitchFamily="2" charset="0"/>
              <a:cs typeface="Calibri" panose="020F0502020204030204" pitchFamily="34" charset="0"/>
            </a:endParaRPr>
          </a:p>
          <a:p>
            <a:pPr algn="ctr" defTabSz="771525" rtl="1"/>
            <a:r>
              <a:rPr lang="ar-MA" sz="3200" b="1" dirty="0">
                <a:solidFill>
                  <a:srgbClr val="3795AF"/>
                </a:solidFill>
                <a:latin typeface="Dosis" pitchFamily="2" charset="0"/>
                <a:cs typeface="Calibri" panose="020F0502020204030204" pitchFamily="34" charset="0"/>
              </a:rPr>
              <a:t>المبيان الدائري (3)</a:t>
            </a:r>
            <a:endParaRPr lang="fr-FR" sz="3200" b="1" dirty="0">
              <a:solidFill>
                <a:srgbClr val="3795AF"/>
              </a:solidFill>
              <a:latin typeface="Dosis" pitchFamily="2" charset="0"/>
              <a:cs typeface="Calibri" panose="020F0502020204030204" pitchFamily="34" charset="0"/>
            </a:endParaRPr>
          </a:p>
        </p:txBody>
      </p:sp>
      <p:sp>
        <p:nvSpPr>
          <p:cNvPr id="6" name="Titre 1">
            <a:extLst>
              <a:ext uri="{FF2B5EF4-FFF2-40B4-BE49-F238E27FC236}">
                <a16:creationId xmlns:a16="http://schemas.microsoft.com/office/drawing/2014/main" id="{038AE995-6D88-B17B-4DE0-F1CE655B66A3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28847BCA-B280-DC0A-7136-15CF15412434}"/>
              </a:ext>
            </a:extLst>
          </p:cNvPr>
          <p:cNvGrpSpPr/>
          <p:nvPr/>
        </p:nvGrpSpPr>
        <p:grpSpPr>
          <a:xfrm>
            <a:off x="1571313" y="2651693"/>
            <a:ext cx="5023878" cy="3620663"/>
            <a:chOff x="1571313" y="2651693"/>
            <a:chExt cx="5023878" cy="3620663"/>
          </a:xfrm>
        </p:grpSpPr>
        <p:pic>
          <p:nvPicPr>
            <p:cNvPr id="3" name="Image 2">
              <a:extLst>
                <a:ext uri="{FF2B5EF4-FFF2-40B4-BE49-F238E27FC236}">
                  <a16:creationId xmlns:a16="http://schemas.microsoft.com/office/drawing/2014/main" id="{0CF070C6-7F1E-CAD1-32A2-5BE59813FC62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3999098" y="2651693"/>
              <a:ext cx="2596093" cy="3620663"/>
            </a:xfrm>
            <a:prstGeom prst="rect">
              <a:avLst/>
            </a:prstGeom>
          </p:spPr>
        </p:pic>
        <p:pic>
          <p:nvPicPr>
            <p:cNvPr id="9" name="Image 8">
              <a:extLst>
                <a:ext uri="{FF2B5EF4-FFF2-40B4-BE49-F238E27FC236}">
                  <a16:creationId xmlns:a16="http://schemas.microsoft.com/office/drawing/2014/main" id="{C0BB670E-3F8A-45C6-F5EC-B518418B9C72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1571313" y="2661907"/>
              <a:ext cx="2564490" cy="3581181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10768796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18CCB7D-8C4A-A26E-BA2B-482EE22FCCC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re 1">
            <a:extLst>
              <a:ext uri="{FF2B5EF4-FFF2-40B4-BE49-F238E27FC236}">
                <a16:creationId xmlns:a16="http://schemas.microsoft.com/office/drawing/2014/main" id="{64066D44-A939-5914-21D1-E73017862CD0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sp>
        <p:nvSpPr>
          <p:cNvPr id="2" name="TextBox 6">
            <a:extLst>
              <a:ext uri="{FF2B5EF4-FFF2-40B4-BE49-F238E27FC236}">
                <a16:creationId xmlns:a16="http://schemas.microsoft.com/office/drawing/2014/main" id="{9F1E1EB5-A3CF-9C33-72E2-D018A6412902}"/>
              </a:ext>
            </a:extLst>
          </p:cNvPr>
          <p:cNvSpPr txBox="1"/>
          <p:nvPr/>
        </p:nvSpPr>
        <p:spPr>
          <a:xfrm>
            <a:off x="1089966" y="1717188"/>
            <a:ext cx="7132233" cy="32387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2075"/>
              </a:lnSpc>
            </a:pPr>
            <a:r>
              <a:rPr lang="ar-MA" sz="3600" b="1" kern="0">
                <a:solidFill>
                  <a:srgbClr val="FC8D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مراحل الدرس</a:t>
            </a:r>
            <a:endParaRPr lang="ar-MA" sz="3600" b="1" kern="0" dirty="0">
              <a:solidFill>
                <a:srgbClr val="FC8D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1" name="Rectangle: Rounded Corners 55">
            <a:extLst>
              <a:ext uri="{FF2B5EF4-FFF2-40B4-BE49-F238E27FC236}">
                <a16:creationId xmlns:a16="http://schemas.microsoft.com/office/drawing/2014/main" id="{3CAF842F-B76D-64A4-C272-7E11CE254705}"/>
              </a:ext>
            </a:extLst>
          </p:cNvPr>
          <p:cNvSpPr/>
          <p:nvPr/>
        </p:nvSpPr>
        <p:spPr>
          <a:xfrm>
            <a:off x="1917734" y="5530310"/>
            <a:ext cx="5596424" cy="538375"/>
          </a:xfrm>
          <a:prstGeom prst="roundRect">
            <a:avLst/>
          </a:prstGeom>
          <a:solidFill>
            <a:srgbClr val="3A8F98"/>
          </a:solidFill>
          <a:ln/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r" defTabSz="685834" rtl="1">
              <a:defRPr/>
            </a:pPr>
            <a:r>
              <a:rPr lang="fr-FR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        </a:t>
            </a:r>
            <a:r>
              <a:rPr lang="en-GB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</a:t>
            </a:r>
            <a:r>
              <a:rPr lang="ar-MA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اختتام </a:t>
            </a:r>
            <a:r>
              <a:rPr lang="ar-SA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الدرس</a:t>
            </a:r>
            <a:endParaRPr lang="fr-MA" sz="2133" b="1" kern="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2" name="Flowchart: Alternate Process 54">
            <a:extLst>
              <a:ext uri="{FF2B5EF4-FFF2-40B4-BE49-F238E27FC236}">
                <a16:creationId xmlns:a16="http://schemas.microsoft.com/office/drawing/2014/main" id="{DAAA9C13-7A93-9576-E25C-EC05B2C2AE4C}"/>
              </a:ext>
            </a:extLst>
          </p:cNvPr>
          <p:cNvSpPr/>
          <p:nvPr/>
        </p:nvSpPr>
        <p:spPr>
          <a:xfrm>
            <a:off x="1891337" y="2539488"/>
            <a:ext cx="5649219" cy="558588"/>
          </a:xfrm>
          <a:prstGeom prst="flowChartAlternateProcess">
            <a:avLst/>
          </a:prstGeom>
          <a:solidFill>
            <a:srgbClr val="3A8F98"/>
          </a:solidFill>
          <a:ln/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r" defTabSz="685834" rtl="1">
              <a:defRPr/>
            </a:pPr>
            <a:r>
              <a:rPr lang="en-US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        </a:t>
            </a:r>
            <a:r>
              <a:rPr lang="ar-MA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افتتاح الدرس</a:t>
            </a:r>
            <a:endParaRPr lang="en-US" sz="1733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3" name="Rectangle: Rounded Corners 55">
            <a:extLst>
              <a:ext uri="{FF2B5EF4-FFF2-40B4-BE49-F238E27FC236}">
                <a16:creationId xmlns:a16="http://schemas.microsoft.com/office/drawing/2014/main" id="{8BDFA9C4-68D3-A116-DDDE-D428648885F7}"/>
              </a:ext>
            </a:extLst>
          </p:cNvPr>
          <p:cNvSpPr/>
          <p:nvPr/>
        </p:nvSpPr>
        <p:spPr>
          <a:xfrm>
            <a:off x="1905587" y="3327464"/>
            <a:ext cx="5596424" cy="538375"/>
          </a:xfrm>
          <a:prstGeom prst="roundRect">
            <a:avLst/>
          </a:prstGeom>
          <a:solidFill>
            <a:srgbClr val="3A8F98"/>
          </a:solidFill>
          <a:ln/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r" defTabSz="685834" rtl="1">
              <a:defRPr/>
            </a:pPr>
            <a:r>
              <a:rPr lang="fr-FR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         </a:t>
            </a:r>
            <a:r>
              <a:rPr lang="ar-MA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نمذجة</a:t>
            </a:r>
            <a:endParaRPr lang="fr-MA" sz="2133" b="1" kern="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4" name="Rectangle: Rounded Corners 55">
            <a:extLst>
              <a:ext uri="{FF2B5EF4-FFF2-40B4-BE49-F238E27FC236}">
                <a16:creationId xmlns:a16="http://schemas.microsoft.com/office/drawing/2014/main" id="{6E9C6044-9F3D-ABF5-C8E5-3013120632B2}"/>
              </a:ext>
            </a:extLst>
          </p:cNvPr>
          <p:cNvSpPr/>
          <p:nvPr/>
        </p:nvSpPr>
        <p:spPr>
          <a:xfrm>
            <a:off x="1917734" y="4076388"/>
            <a:ext cx="5596424" cy="538375"/>
          </a:xfrm>
          <a:prstGeom prst="roundRect">
            <a:avLst/>
          </a:prstGeom>
          <a:solidFill>
            <a:srgbClr val="3A8F98"/>
          </a:solidFill>
          <a:ln/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r" defTabSz="685834" rtl="1">
              <a:defRPr/>
            </a:pPr>
            <a:r>
              <a:rPr lang="fr-FR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        </a:t>
            </a:r>
            <a:r>
              <a:rPr lang="en-GB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ممارسة موجهة</a:t>
            </a:r>
            <a:endParaRPr lang="fr-MA" sz="2133" b="1" kern="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5" name="Rectangle: Rounded Corners 55">
            <a:extLst>
              <a:ext uri="{FF2B5EF4-FFF2-40B4-BE49-F238E27FC236}">
                <a16:creationId xmlns:a16="http://schemas.microsoft.com/office/drawing/2014/main" id="{EB186FC5-A31C-33C4-896A-3A9ABC93082F}"/>
              </a:ext>
            </a:extLst>
          </p:cNvPr>
          <p:cNvSpPr/>
          <p:nvPr/>
        </p:nvSpPr>
        <p:spPr>
          <a:xfrm>
            <a:off x="1905587" y="4788337"/>
            <a:ext cx="5596424" cy="538375"/>
          </a:xfrm>
          <a:prstGeom prst="roundRect">
            <a:avLst/>
          </a:prstGeom>
          <a:solidFill>
            <a:srgbClr val="3A8F98"/>
          </a:solidFill>
          <a:ln/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r" defTabSz="685834" rtl="1">
              <a:defRPr/>
            </a:pPr>
            <a:r>
              <a:rPr lang="fr-FR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        </a:t>
            </a:r>
            <a:r>
              <a:rPr lang="en-GB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ممارسة مستقلة</a:t>
            </a:r>
            <a:endParaRPr lang="fr-MA" sz="2133" b="1" kern="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7" name="Oval 81">
            <a:extLst>
              <a:ext uri="{FF2B5EF4-FFF2-40B4-BE49-F238E27FC236}">
                <a16:creationId xmlns:a16="http://schemas.microsoft.com/office/drawing/2014/main" id="{C605B4C9-14D4-DEBF-2A0C-BA1CCCA45EBC}"/>
              </a:ext>
            </a:extLst>
          </p:cNvPr>
          <p:cNvSpPr>
            <a:spLocks noChangeAspect="1"/>
          </p:cNvSpPr>
          <p:nvPr/>
        </p:nvSpPr>
        <p:spPr>
          <a:xfrm>
            <a:off x="7266026" y="2550235"/>
            <a:ext cx="558587" cy="558587"/>
          </a:xfrm>
          <a:prstGeom prst="ellipse">
            <a:avLst/>
          </a:prstGeom>
          <a:solidFill>
            <a:srgbClr val="F6BB00"/>
          </a:solidFill>
          <a:ln w="28575">
            <a:solidFill>
              <a:schemeClr val="bg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2133" b="1" dirty="0"/>
              <a:t>1</a:t>
            </a:r>
          </a:p>
        </p:txBody>
      </p:sp>
      <p:sp>
        <p:nvSpPr>
          <p:cNvPr id="28" name="Oval 81">
            <a:extLst>
              <a:ext uri="{FF2B5EF4-FFF2-40B4-BE49-F238E27FC236}">
                <a16:creationId xmlns:a16="http://schemas.microsoft.com/office/drawing/2014/main" id="{66778D8B-00FF-0D7B-AC64-AC7A5F91C87A}"/>
              </a:ext>
            </a:extLst>
          </p:cNvPr>
          <p:cNvSpPr>
            <a:spLocks noChangeAspect="1"/>
          </p:cNvSpPr>
          <p:nvPr/>
        </p:nvSpPr>
        <p:spPr>
          <a:xfrm>
            <a:off x="7266026" y="3306010"/>
            <a:ext cx="558587" cy="558587"/>
          </a:xfrm>
          <a:prstGeom prst="ellipse">
            <a:avLst/>
          </a:prstGeom>
          <a:solidFill>
            <a:srgbClr val="F6BB00"/>
          </a:solidFill>
          <a:ln w="28575">
            <a:solidFill>
              <a:schemeClr val="bg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2133" b="1" dirty="0"/>
              <a:t>2</a:t>
            </a:r>
          </a:p>
        </p:txBody>
      </p:sp>
      <p:sp>
        <p:nvSpPr>
          <p:cNvPr id="29" name="Oval 81">
            <a:extLst>
              <a:ext uri="{FF2B5EF4-FFF2-40B4-BE49-F238E27FC236}">
                <a16:creationId xmlns:a16="http://schemas.microsoft.com/office/drawing/2014/main" id="{3492D1D3-1EEC-721F-EDF7-396D9BC08B6D}"/>
              </a:ext>
            </a:extLst>
          </p:cNvPr>
          <p:cNvSpPr>
            <a:spLocks noChangeAspect="1"/>
          </p:cNvSpPr>
          <p:nvPr/>
        </p:nvSpPr>
        <p:spPr>
          <a:xfrm>
            <a:off x="7266026" y="4052321"/>
            <a:ext cx="558587" cy="558587"/>
          </a:xfrm>
          <a:prstGeom prst="ellipse">
            <a:avLst/>
          </a:prstGeom>
          <a:solidFill>
            <a:srgbClr val="F6BB00"/>
          </a:solidFill>
          <a:ln w="28575">
            <a:solidFill>
              <a:schemeClr val="bg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2133" b="1" dirty="0"/>
              <a:t>3</a:t>
            </a:r>
          </a:p>
        </p:txBody>
      </p:sp>
      <p:sp>
        <p:nvSpPr>
          <p:cNvPr id="31" name="Oval 81">
            <a:extLst>
              <a:ext uri="{FF2B5EF4-FFF2-40B4-BE49-F238E27FC236}">
                <a16:creationId xmlns:a16="http://schemas.microsoft.com/office/drawing/2014/main" id="{B535A19A-A45D-7428-FA89-F060F410A701}"/>
              </a:ext>
            </a:extLst>
          </p:cNvPr>
          <p:cNvSpPr>
            <a:spLocks noChangeAspect="1"/>
          </p:cNvSpPr>
          <p:nvPr/>
        </p:nvSpPr>
        <p:spPr>
          <a:xfrm>
            <a:off x="7266026" y="4828949"/>
            <a:ext cx="558587" cy="558587"/>
          </a:xfrm>
          <a:prstGeom prst="ellipse">
            <a:avLst/>
          </a:prstGeom>
          <a:solidFill>
            <a:srgbClr val="F6BB00"/>
          </a:solidFill>
          <a:ln w="28575">
            <a:solidFill>
              <a:schemeClr val="bg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2133" b="1" dirty="0"/>
              <a:t>4</a:t>
            </a:r>
          </a:p>
        </p:txBody>
      </p:sp>
      <p:sp>
        <p:nvSpPr>
          <p:cNvPr id="32" name="Oval 81">
            <a:extLst>
              <a:ext uri="{FF2B5EF4-FFF2-40B4-BE49-F238E27FC236}">
                <a16:creationId xmlns:a16="http://schemas.microsoft.com/office/drawing/2014/main" id="{7C8616C3-14D1-A09D-9ECE-CDD3E5DE0AEB}"/>
              </a:ext>
            </a:extLst>
          </p:cNvPr>
          <p:cNvSpPr>
            <a:spLocks noChangeAspect="1"/>
          </p:cNvSpPr>
          <p:nvPr/>
        </p:nvSpPr>
        <p:spPr>
          <a:xfrm>
            <a:off x="7266026" y="5565153"/>
            <a:ext cx="558587" cy="558587"/>
          </a:xfrm>
          <a:prstGeom prst="ellipse">
            <a:avLst/>
          </a:prstGeom>
          <a:solidFill>
            <a:srgbClr val="F6BB00"/>
          </a:solidFill>
          <a:ln w="28575">
            <a:solidFill>
              <a:schemeClr val="bg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2133" b="1" dirty="0"/>
              <a:t>5</a:t>
            </a: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C9ECE8DE-DD76-FBFE-174B-DBECD5A0D60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603444" y="2492190"/>
            <a:ext cx="542839" cy="36110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0116556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2EF5477-012A-B66A-28F7-9F2895E6E719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sp>
        <p:nvSpPr>
          <p:cNvPr id="7" name="TextBox 17">
            <a:extLst>
              <a:ext uri="{FF2B5EF4-FFF2-40B4-BE49-F238E27FC236}">
                <a16:creationId xmlns:a16="http://schemas.microsoft.com/office/drawing/2014/main" id="{D8ED8A40-7B2A-43B2-9AA3-1766D0EE555F}"/>
              </a:ext>
            </a:extLst>
          </p:cNvPr>
          <p:cNvSpPr txBox="1"/>
          <p:nvPr/>
        </p:nvSpPr>
        <p:spPr>
          <a:xfrm>
            <a:off x="1884783" y="3384439"/>
            <a:ext cx="4907902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rtl="1">
              <a:spcAft>
                <a:spcPts val="600"/>
              </a:spcAft>
            </a:pPr>
            <a:r>
              <a:rPr lang="ar-MA" sz="2000" b="1" kern="0" dirty="0">
                <a:solidFill>
                  <a:srgbClr val="10658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على الأقل </a:t>
            </a:r>
            <a:r>
              <a:rPr lang="fr-FR" sz="2000" b="1" kern="0" dirty="0">
                <a:solidFill>
                  <a:srgbClr val="10658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80%</a:t>
            </a:r>
            <a:r>
              <a:rPr lang="ar-MA" sz="2000" b="1" kern="0" dirty="0">
                <a:solidFill>
                  <a:srgbClr val="10658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من المتعلمين سيكونون قادرين على</a:t>
            </a:r>
            <a:r>
              <a:rPr lang="en-GB" sz="2400" b="1" kern="0" dirty="0">
                <a:solidFill>
                  <a:srgbClr val="10658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: </a:t>
            </a:r>
            <a:endParaRPr lang="fr-FR" sz="2400" b="1" kern="0" dirty="0">
              <a:solidFill>
                <a:srgbClr val="106585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8" name="TextBox 6">
            <a:extLst>
              <a:ext uri="{FF2B5EF4-FFF2-40B4-BE49-F238E27FC236}">
                <a16:creationId xmlns:a16="http://schemas.microsoft.com/office/drawing/2014/main" id="{11FBE569-E425-B453-C19F-72976683BDB6}"/>
              </a:ext>
            </a:extLst>
          </p:cNvPr>
          <p:cNvSpPr txBox="1"/>
          <p:nvPr/>
        </p:nvSpPr>
        <p:spPr>
          <a:xfrm>
            <a:off x="343410" y="2498419"/>
            <a:ext cx="7132233" cy="32387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2075"/>
              </a:lnSpc>
            </a:pPr>
            <a:r>
              <a:rPr lang="ar-MA" sz="3600" b="1" kern="0" dirty="0">
                <a:solidFill>
                  <a:schemeClr val="accent1">
                    <a:lumMod val="7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عند نهاية الدرس</a:t>
            </a:r>
          </a:p>
        </p:txBody>
      </p:sp>
      <p:sp>
        <p:nvSpPr>
          <p:cNvPr id="13" name="ZoneTexte 12">
            <a:extLst>
              <a:ext uri="{FF2B5EF4-FFF2-40B4-BE49-F238E27FC236}">
                <a16:creationId xmlns:a16="http://schemas.microsoft.com/office/drawing/2014/main" id="{27E83F5B-58F8-5DC1-C1BE-823C03617384}"/>
              </a:ext>
            </a:extLst>
          </p:cNvPr>
          <p:cNvSpPr txBox="1"/>
          <p:nvPr/>
        </p:nvSpPr>
        <p:spPr>
          <a:xfrm>
            <a:off x="1493580" y="3947328"/>
            <a:ext cx="5690308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rtl="1"/>
            <a:r>
              <a:rPr lang="ar-MA" sz="2800" b="1" kern="0" dirty="0">
                <a:solidFill>
                  <a:srgbClr val="FC8D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أرسم مبيانا دائريا انطلاقا من جدول</a:t>
            </a:r>
            <a:endParaRPr lang="fr-FR" sz="2800" b="1" kern="0" dirty="0">
              <a:solidFill>
                <a:srgbClr val="FC8D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grpSp>
        <p:nvGrpSpPr>
          <p:cNvPr id="15" name="Groupe 14">
            <a:extLst>
              <a:ext uri="{FF2B5EF4-FFF2-40B4-BE49-F238E27FC236}">
                <a16:creationId xmlns:a16="http://schemas.microsoft.com/office/drawing/2014/main" id="{6C2A25C1-601F-51BD-6D56-57DEAEA50E5E}"/>
              </a:ext>
            </a:extLst>
          </p:cNvPr>
          <p:cNvGrpSpPr/>
          <p:nvPr/>
        </p:nvGrpSpPr>
        <p:grpSpPr>
          <a:xfrm>
            <a:off x="5466341" y="2097420"/>
            <a:ext cx="907914" cy="907914"/>
            <a:chOff x="3664086" y="1245255"/>
            <a:chExt cx="907914" cy="907914"/>
          </a:xfrm>
        </p:grpSpPr>
        <p:sp>
          <p:nvSpPr>
            <p:cNvPr id="17" name="Ellipse 16">
              <a:extLst>
                <a:ext uri="{FF2B5EF4-FFF2-40B4-BE49-F238E27FC236}">
                  <a16:creationId xmlns:a16="http://schemas.microsoft.com/office/drawing/2014/main" id="{E7502D09-E65B-DD02-46AC-FE5C4E2A7622}"/>
                </a:ext>
              </a:extLst>
            </p:cNvPr>
            <p:cNvSpPr/>
            <p:nvPr/>
          </p:nvSpPr>
          <p:spPr>
            <a:xfrm>
              <a:off x="3664086" y="1245255"/>
              <a:ext cx="907914" cy="907914"/>
            </a:xfrm>
            <a:prstGeom prst="ellipse">
              <a:avLst/>
            </a:prstGeom>
            <a:noFill/>
            <a:ln w="120650">
              <a:solidFill>
                <a:schemeClr val="accent6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algn="ctr" defTabSz="914400" rtl="0" eaLnBrk="1" latinLnBrk="0" hangingPunct="1"/>
              <a:endParaRPr lang="fr-FR"/>
            </a:p>
          </p:txBody>
        </p:sp>
        <p:sp>
          <p:nvSpPr>
            <p:cNvPr id="18" name="Ellipse 17">
              <a:extLst>
                <a:ext uri="{FF2B5EF4-FFF2-40B4-BE49-F238E27FC236}">
                  <a16:creationId xmlns:a16="http://schemas.microsoft.com/office/drawing/2014/main" id="{0B680453-3817-D43E-CEBE-19CC87C8E88E}"/>
                </a:ext>
              </a:extLst>
            </p:cNvPr>
            <p:cNvSpPr/>
            <p:nvPr/>
          </p:nvSpPr>
          <p:spPr>
            <a:xfrm>
              <a:off x="3893891" y="1484074"/>
              <a:ext cx="448304" cy="430276"/>
            </a:xfrm>
            <a:prstGeom prst="ellipse">
              <a:avLst/>
            </a:prstGeom>
            <a:noFill/>
            <a:ln w="120650">
              <a:solidFill>
                <a:schemeClr val="accent6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algn="ctr" defTabSz="914400" rtl="0" eaLnBrk="1" latinLnBrk="0" hangingPunct="1"/>
              <a:endParaRPr lang="fr-FR" dirty="0"/>
            </a:p>
          </p:txBody>
        </p:sp>
      </p:grpSp>
      <p:grpSp>
        <p:nvGrpSpPr>
          <p:cNvPr id="20" name="Groupe 19">
            <a:extLst>
              <a:ext uri="{FF2B5EF4-FFF2-40B4-BE49-F238E27FC236}">
                <a16:creationId xmlns:a16="http://schemas.microsoft.com/office/drawing/2014/main" id="{2DDBA3C6-2F2C-69CF-6E95-100612A42591}"/>
              </a:ext>
            </a:extLst>
          </p:cNvPr>
          <p:cNvGrpSpPr/>
          <p:nvPr/>
        </p:nvGrpSpPr>
        <p:grpSpPr>
          <a:xfrm rot="692408">
            <a:off x="6295222" y="1625701"/>
            <a:ext cx="722552" cy="808616"/>
            <a:chOff x="6561871" y="1779515"/>
            <a:chExt cx="722552" cy="808616"/>
          </a:xfrm>
        </p:grpSpPr>
        <p:sp>
          <p:nvSpPr>
            <p:cNvPr id="21" name="Chevron 12">
              <a:extLst>
                <a:ext uri="{FF2B5EF4-FFF2-40B4-BE49-F238E27FC236}">
                  <a16:creationId xmlns:a16="http://schemas.microsoft.com/office/drawing/2014/main" id="{40BED6B4-F58A-4FDD-E99C-8F931305102E}"/>
                </a:ext>
              </a:extLst>
            </p:cNvPr>
            <p:cNvSpPr/>
            <p:nvPr/>
          </p:nvSpPr>
          <p:spPr>
            <a:xfrm rot="8014795">
              <a:off x="7022818" y="1840050"/>
              <a:ext cx="322140" cy="201070"/>
            </a:xfrm>
            <a:prstGeom prst="chevron">
              <a:avLst>
                <a:gd name="adj" fmla="val 32529"/>
              </a:avLst>
            </a:prstGeom>
            <a:solidFill>
              <a:schemeClr val="tx1">
                <a:lumMod val="65000"/>
                <a:lumOff val="35000"/>
              </a:schemeClr>
            </a:solidFill>
            <a:ln>
              <a:solidFill>
                <a:srgbClr val="4B505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>
                <a:solidFill>
                  <a:schemeClr val="tx1"/>
                </a:solidFill>
              </a:endParaRPr>
            </a:p>
          </p:txBody>
        </p:sp>
        <p:cxnSp>
          <p:nvCxnSpPr>
            <p:cNvPr id="22" name="Connecteur droit 21">
              <a:extLst>
                <a:ext uri="{FF2B5EF4-FFF2-40B4-BE49-F238E27FC236}">
                  <a16:creationId xmlns:a16="http://schemas.microsoft.com/office/drawing/2014/main" id="{F923420A-E2F6-1972-1E78-F1F5772B4AE3}"/>
                </a:ext>
              </a:extLst>
            </p:cNvPr>
            <p:cNvCxnSpPr>
              <a:cxnSpLocks/>
              <a:stCxn id="21" idx="3"/>
            </p:cNvCxnSpPr>
            <p:nvPr/>
          </p:nvCxnSpPr>
          <p:spPr>
            <a:xfrm flipH="1">
              <a:off x="6561871" y="2057266"/>
              <a:ext cx="510981" cy="530865"/>
            </a:xfrm>
            <a:prstGeom prst="line">
              <a:avLst/>
            </a:prstGeom>
            <a:ln w="38100">
              <a:solidFill>
                <a:srgbClr val="4B5050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34188134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0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38889E-6 -3.33333E-6 L -0.0309 0.02848 " pathEditMode="relative" rAng="0" ptsTypes="AA">
                                      <p:cBhvr>
                                        <p:cTn id="9" dur="25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545" y="1412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ZoneTexte 11">
            <a:extLst>
              <a:ext uri="{FF2B5EF4-FFF2-40B4-BE49-F238E27FC236}">
                <a16:creationId xmlns:a16="http://schemas.microsoft.com/office/drawing/2014/main" id="{1D7D99DD-1FAA-9000-BAFF-CC98AF393E6F}"/>
              </a:ext>
            </a:extLst>
          </p:cNvPr>
          <p:cNvSpPr txBox="1"/>
          <p:nvPr/>
        </p:nvSpPr>
        <p:spPr>
          <a:xfrm>
            <a:off x="961411" y="899252"/>
            <a:ext cx="651555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مرحباً سنتابع درس</a:t>
            </a:r>
            <a:r>
              <a:rPr lang="ar-S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ا</a:t>
            </a: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جديدا</a:t>
            </a:r>
          </a:p>
        </p:txBody>
      </p:sp>
      <p:pic>
        <p:nvPicPr>
          <p:cNvPr id="13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896DE9ED-17F5-868A-8BFB-32CE9FB09BC9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88490" y="618691"/>
            <a:ext cx="1008000" cy="1008000"/>
          </a:xfrm>
          <a:prstGeom prst="ellipse">
            <a:avLst/>
          </a:prstGeom>
        </p:spPr>
      </p:pic>
      <p:pic>
        <p:nvPicPr>
          <p:cNvPr id="4" name="Nada-Wave">
            <a:hlinkClick r:id="" action="ppaction://media"/>
            <a:extLst>
              <a:ext uri="{FF2B5EF4-FFF2-40B4-BE49-F238E27FC236}">
                <a16:creationId xmlns:a16="http://schemas.microsoft.com/office/drawing/2014/main" id="{258E3DB7-EA0D-8D70-21A4-C3285230570B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4464000" y="1980000"/>
            <a:ext cx="2536315" cy="4050532"/>
          </a:xfrm>
          <a:prstGeom prst="rect">
            <a:avLst/>
          </a:prstGeom>
        </p:spPr>
      </p:pic>
      <p:pic>
        <p:nvPicPr>
          <p:cNvPr id="5" name="majd_wave">
            <a:hlinkClick r:id="" action="ppaction://media"/>
            <a:extLst>
              <a:ext uri="{FF2B5EF4-FFF2-40B4-BE49-F238E27FC236}">
                <a16:creationId xmlns:a16="http://schemas.microsoft.com/office/drawing/2014/main" id="{C52E3DBB-AB22-585F-5653-FEAE7FA557A7}"/>
              </a:ext>
            </a:extLst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2243138" y="1935166"/>
            <a:ext cx="2328862" cy="4140200"/>
          </a:xfrm>
          <a:prstGeom prst="rect">
            <a:avLst/>
          </a:prstGeom>
        </p:spPr>
      </p:pic>
      <p:pic>
        <p:nvPicPr>
          <p:cNvPr id="2" name="Image 1" descr="Une image contenant logo, Graphique, Police, symbole&#10;&#10;Le contenu généré par l’IA peut être incorrect.">
            <a:extLst>
              <a:ext uri="{FF2B5EF4-FFF2-40B4-BE49-F238E27FC236}">
                <a16:creationId xmlns:a16="http://schemas.microsoft.com/office/drawing/2014/main" id="{27806D27-9ABE-FCE3-5B21-7479E8235FD5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18808" y="5695490"/>
            <a:ext cx="1175461" cy="8494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098631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586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8" dur="3477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4586"/>
                            </p:stCondLst>
                            <p:childTnLst>
                              <p:par>
                                <p:cTn id="10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12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  <p:video>
              <p:cMediaNode vol="80000">
                <p:cTn id="13" fill="hold" display="0">
                  <p:stCondLst>
                    <p:cond delay="indefinite"/>
                  </p:stCondLst>
                </p:cTn>
                <p:tgtEl>
                  <p:spTgt spid="5"/>
                </p:tgtEl>
              </p:cMediaNode>
            </p:video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71658B4F-CA4C-C855-D022-5B3209CD2101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kumimoji="0" lang="ar-SA" sz="1800" b="1" i="0" u="none" strike="noStrike" kern="120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kumimoji="0" lang="ar-SA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ptos Display" panose="02110004020202020204"/>
              <a:ea typeface="+mj-ea"/>
              <a:cs typeface="+mj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9A185CE1-F918-09F5-232A-57AE01259854}"/>
              </a:ext>
            </a:extLst>
          </p:cNvPr>
          <p:cNvGrpSpPr/>
          <p:nvPr/>
        </p:nvGrpSpPr>
        <p:grpSpPr>
          <a:xfrm>
            <a:off x="1992322" y="2239767"/>
            <a:ext cx="4953946" cy="2819009"/>
            <a:chOff x="2415604" y="2221113"/>
            <a:chExt cx="4566109" cy="2598313"/>
          </a:xfrm>
        </p:grpSpPr>
        <p:sp>
          <p:nvSpPr>
            <p:cNvPr id="11" name="Rectangle : coins arrondis 10">
              <a:extLst>
                <a:ext uri="{FF2B5EF4-FFF2-40B4-BE49-F238E27FC236}">
                  <a16:creationId xmlns:a16="http://schemas.microsoft.com/office/drawing/2014/main" id="{4708F00E-29BE-940D-23A4-1FAA3084CFAB}"/>
                </a:ext>
              </a:extLst>
            </p:cNvPr>
            <p:cNvSpPr/>
            <p:nvPr/>
          </p:nvSpPr>
          <p:spPr>
            <a:xfrm>
              <a:off x="2505452" y="2601944"/>
              <a:ext cx="4476261" cy="2217482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pic>
          <p:nvPicPr>
            <p:cNvPr id="12" name="Image 11" descr="Une image contenant symbole, Graphique, conception&#10;&#10;Le contenu généré par l’IA peut être incorrect.">
              <a:extLst>
                <a:ext uri="{FF2B5EF4-FFF2-40B4-BE49-F238E27FC236}">
                  <a16:creationId xmlns:a16="http://schemas.microsoft.com/office/drawing/2014/main" id="{B110D808-E65D-402B-D1E7-CE5BDF1DD892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hq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 rot="10800000">
              <a:off x="5944670" y="3027634"/>
              <a:ext cx="631873" cy="631873"/>
            </a:xfrm>
            <a:prstGeom prst="rect">
              <a:avLst/>
            </a:prstGeom>
          </p:spPr>
        </p:pic>
        <p:sp>
          <p:nvSpPr>
            <p:cNvPr id="13" name="ZoneTexte 12">
              <a:extLst>
                <a:ext uri="{FF2B5EF4-FFF2-40B4-BE49-F238E27FC236}">
                  <a16:creationId xmlns:a16="http://schemas.microsoft.com/office/drawing/2014/main" id="{EBA484E4-6BDA-FB66-1AB1-C68108CB2A55}"/>
                </a:ext>
              </a:extLst>
            </p:cNvPr>
            <p:cNvSpPr txBox="1"/>
            <p:nvPr/>
          </p:nvSpPr>
          <p:spPr>
            <a:xfrm>
              <a:off x="2415604" y="3102442"/>
              <a:ext cx="3555109" cy="482258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0" marR="0" lvl="0" indent="0" algn="r" defTabSz="685834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SA" sz="2800" b="1" i="0" u="none" strike="noStrike" kern="1200" cap="none" spc="0" normalizeH="0" baseline="0" noProof="0" dirty="0">
                  <a:ln>
                    <a:noFill/>
                  </a:ln>
                  <a:solidFill>
                    <a:srgbClr val="FC8D00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تصحيح الواجبات المنزلية</a:t>
              </a:r>
            </a:p>
          </p:txBody>
        </p:sp>
        <p:sp>
          <p:nvSpPr>
            <p:cNvPr id="14" name="Flowchart: Alternate Process 54">
              <a:extLst>
                <a:ext uri="{FF2B5EF4-FFF2-40B4-BE49-F238E27FC236}">
                  <a16:creationId xmlns:a16="http://schemas.microsoft.com/office/drawing/2014/main" id="{57C1DEAE-197F-46E8-EB33-C418877862DC}"/>
                </a:ext>
              </a:extLst>
            </p:cNvPr>
            <p:cNvSpPr/>
            <p:nvPr/>
          </p:nvSpPr>
          <p:spPr>
            <a:xfrm>
              <a:off x="3206274" y="2221113"/>
              <a:ext cx="2800697" cy="726354"/>
            </a:xfrm>
            <a:prstGeom prst="flowChartAlternateProcess">
              <a:avLst/>
            </a:prstGeom>
            <a:solidFill>
              <a:srgbClr val="3A8F98"/>
            </a:solidFill>
            <a:ln w="539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685834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3200" b="1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 </a:t>
              </a:r>
              <a:r>
                <a:rPr kumimoji="0" lang="ar-MA" sz="3200" b="1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افتتاح الدرس</a:t>
              </a:r>
              <a:endPara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endParaRPr>
            </a:p>
          </p:txBody>
        </p:sp>
        <p:sp>
          <p:nvSpPr>
            <p:cNvPr id="15" name="Oval 80">
              <a:extLst>
                <a:ext uri="{FF2B5EF4-FFF2-40B4-BE49-F238E27FC236}">
                  <a16:creationId xmlns:a16="http://schemas.microsoft.com/office/drawing/2014/main" id="{C76D2BCB-9B47-0FE4-1F78-8958ED44BE5A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5693025" y="2237493"/>
              <a:ext cx="627891" cy="631872"/>
            </a:xfrm>
            <a:prstGeom prst="ellipse">
              <a:avLst/>
            </a:prstGeom>
            <a:solidFill>
              <a:srgbClr val="FFC000"/>
            </a:solidFill>
            <a:ln w="2857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3200" b="1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1</a:t>
              </a:r>
            </a:p>
          </p:txBody>
        </p:sp>
        <p:sp>
          <p:nvSpPr>
            <p:cNvPr id="16" name="ZoneTexte 15">
              <a:extLst>
                <a:ext uri="{FF2B5EF4-FFF2-40B4-BE49-F238E27FC236}">
                  <a16:creationId xmlns:a16="http://schemas.microsoft.com/office/drawing/2014/main" id="{A7C581BC-7D27-436B-A85D-8308E13E8224}"/>
                </a:ext>
              </a:extLst>
            </p:cNvPr>
            <p:cNvSpPr txBox="1"/>
            <p:nvPr/>
          </p:nvSpPr>
          <p:spPr>
            <a:xfrm>
              <a:off x="2415604" y="3710849"/>
              <a:ext cx="3447931" cy="42552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0" marR="0" lvl="0" indent="0" algn="r" defTabSz="685834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400" b="1" i="0" u="none" strike="noStrike" kern="1200" cap="none" spc="0" normalizeH="0" baseline="0" noProof="0" dirty="0">
                  <a:ln>
                    <a:noFill/>
                  </a:ln>
                  <a:solidFill>
                    <a:srgbClr val="FFFFFF">
                      <a:lumMod val="65000"/>
                    </a:srgbClr>
                  </a:solidFill>
                  <a:effectLst/>
                  <a:uLnTx/>
                  <a:uFillTx/>
                  <a:latin typeface="Dosis" pitchFamily="2" charset="0"/>
                  <a:ea typeface="+mn-ea"/>
                  <a:cs typeface="Calibri" panose="020F0502020204030204" pitchFamily="34" charset="0"/>
                </a:rPr>
                <a:t>الحساب الذهني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72079916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9ED6B4D-2573-D291-AD13-483741B7E4B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4D1923DA-3A70-1362-5B5F-3BC5560F6025}"/>
              </a:ext>
            </a:extLst>
          </p:cNvPr>
          <p:cNvSpPr txBox="1"/>
          <p:nvPr/>
        </p:nvSpPr>
        <p:spPr>
          <a:xfrm>
            <a:off x="2865243" y="862060"/>
            <a:ext cx="4659282" cy="39215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just" defTabSz="914400" rtl="1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lumMod val="50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صححوا. لديكم دقيقة واحدة</a:t>
            </a:r>
          </a:p>
        </p:txBody>
      </p:sp>
      <p:pic>
        <p:nvPicPr>
          <p:cNvPr id="5" name="Google Shape;156;p9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DD4606EF-8296-AFFA-79B2-8B66F2FE2E2C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grpSp>
        <p:nvGrpSpPr>
          <p:cNvPr id="21" name="Groupe 20">
            <a:extLst>
              <a:ext uri="{FF2B5EF4-FFF2-40B4-BE49-F238E27FC236}">
                <a16:creationId xmlns:a16="http://schemas.microsoft.com/office/drawing/2014/main" id="{4A25D333-32C4-B113-1CEB-C8B70649E396}"/>
              </a:ext>
            </a:extLst>
          </p:cNvPr>
          <p:cNvGrpSpPr/>
          <p:nvPr/>
        </p:nvGrpSpPr>
        <p:grpSpPr>
          <a:xfrm>
            <a:off x="379266" y="783314"/>
            <a:ext cx="614494" cy="688367"/>
            <a:chOff x="924143" y="3511073"/>
            <a:chExt cx="614494" cy="688367"/>
          </a:xfrm>
        </p:grpSpPr>
        <p:pic>
          <p:nvPicPr>
            <p:cNvPr id="22" name="Image 21">
              <a:extLst>
                <a:ext uri="{FF2B5EF4-FFF2-40B4-BE49-F238E27FC236}">
                  <a16:creationId xmlns:a16="http://schemas.microsoft.com/office/drawing/2014/main" id="{0B32122A-240C-A27A-0892-885C1505CE32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924143" y="3511073"/>
              <a:ext cx="614494" cy="688367"/>
            </a:xfrm>
            <a:prstGeom prst="rect">
              <a:avLst/>
            </a:prstGeom>
          </p:spPr>
        </p:pic>
        <p:sp>
          <p:nvSpPr>
            <p:cNvPr id="41" name="ZoneTexte 40">
              <a:extLst>
                <a:ext uri="{FF2B5EF4-FFF2-40B4-BE49-F238E27FC236}">
                  <a16:creationId xmlns:a16="http://schemas.microsoft.com/office/drawing/2014/main" id="{DEDF8C6F-CEEE-8D59-6F37-F0610DC56881}"/>
                </a:ext>
              </a:extLst>
            </p:cNvPr>
            <p:cNvSpPr txBox="1"/>
            <p:nvPr/>
          </p:nvSpPr>
          <p:spPr>
            <a:xfrm>
              <a:off x="1008567" y="3689691"/>
              <a:ext cx="445646" cy="3847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900" b="1" i="0" u="none" strike="noStrike" kern="1200" cap="none" spc="0" normalizeH="0" baseline="0" noProof="0" dirty="0">
                  <a:ln>
                    <a:noFill/>
                  </a:ln>
                  <a:solidFill>
                    <a:srgbClr val="33878B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Arial" panose="020B0604020202020204" pitchFamily="34" charset="0"/>
                </a:rPr>
                <a:t>1</a:t>
              </a:r>
              <a:endParaRPr kumimoji="0" lang="fr-FR" sz="1900" b="1" i="0" u="none" strike="noStrike" kern="1200" cap="none" spc="0" normalizeH="0" baseline="0" noProof="0" dirty="0">
                <a:ln>
                  <a:noFill/>
                </a:ln>
                <a:solidFill>
                  <a:srgbClr val="33878B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</p:grpSp>
      <p:pic>
        <p:nvPicPr>
          <p:cNvPr id="3" name="Image 2">
            <a:extLst>
              <a:ext uri="{FF2B5EF4-FFF2-40B4-BE49-F238E27FC236}">
                <a16:creationId xmlns:a16="http://schemas.microsoft.com/office/drawing/2014/main" id="{F2E06FCF-E806-F1C5-C73F-5C23031F1D57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148840" y="1703003"/>
            <a:ext cx="6181065" cy="4517582"/>
          </a:xfrm>
          <a:prstGeom prst="rect">
            <a:avLst/>
          </a:prstGeom>
        </p:spPr>
      </p:pic>
      <p:sp>
        <p:nvSpPr>
          <p:cNvPr id="6" name="ZoneTexte 5">
            <a:extLst>
              <a:ext uri="{FF2B5EF4-FFF2-40B4-BE49-F238E27FC236}">
                <a16:creationId xmlns:a16="http://schemas.microsoft.com/office/drawing/2014/main" id="{1AA9B4FA-E4D3-5E76-58C8-03C77F872119}"/>
              </a:ext>
            </a:extLst>
          </p:cNvPr>
          <p:cNvSpPr txBox="1"/>
          <p:nvPr/>
        </p:nvSpPr>
        <p:spPr>
          <a:xfrm>
            <a:off x="5117021" y="3561684"/>
            <a:ext cx="73875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000" b="1" dirty="0">
                <a:solidFill>
                  <a:srgbClr val="C00000"/>
                </a:solidFill>
              </a:rPr>
              <a:t>13 %</a:t>
            </a:r>
            <a:endParaRPr lang="fr-MA" sz="2000" b="1" dirty="0">
              <a:solidFill>
                <a:srgbClr val="C00000"/>
              </a:solidFill>
            </a:endParaRP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88351C47-E933-5856-633B-242664CE9F41}"/>
              </a:ext>
            </a:extLst>
          </p:cNvPr>
          <p:cNvSpPr txBox="1"/>
          <p:nvPr/>
        </p:nvSpPr>
        <p:spPr>
          <a:xfrm>
            <a:off x="4572000" y="4391856"/>
            <a:ext cx="220617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2000" b="1" dirty="0">
                <a:solidFill>
                  <a:srgbClr val="C00000"/>
                </a:solidFill>
              </a:rPr>
              <a:t>جهة سوس ماسة</a:t>
            </a:r>
            <a:endParaRPr lang="fr-MA" sz="2000" b="1" dirty="0">
              <a:solidFill>
                <a:srgbClr val="C00000"/>
              </a:solidFill>
            </a:endParaRP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4125372E-4EF4-246F-0AA9-13917E7D48DD}"/>
              </a:ext>
            </a:extLst>
          </p:cNvPr>
          <p:cNvSpPr txBox="1"/>
          <p:nvPr/>
        </p:nvSpPr>
        <p:spPr>
          <a:xfrm>
            <a:off x="3817257" y="5420364"/>
            <a:ext cx="333828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MA" sz="1600" b="1" dirty="0">
                <a:solidFill>
                  <a:srgbClr val="C00000"/>
                </a:solidFill>
              </a:rPr>
              <a:t>يوجد أكبر عدد من السكان</a:t>
            </a:r>
          </a:p>
          <a:p>
            <a:pPr algn="r" rtl="1"/>
            <a:r>
              <a:rPr lang="ar-MA" sz="1600" b="1" dirty="0">
                <a:solidFill>
                  <a:srgbClr val="C00000"/>
                </a:solidFill>
              </a:rPr>
              <a:t> في الجهات الأخرى</a:t>
            </a:r>
            <a:endParaRPr lang="fr-MA" sz="1600" b="1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770863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9CFA69A-1E66-651A-28AC-62758195CEA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2AD41232-80DF-F2FB-D39B-6F1D7D81F8FE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kumimoji="0" lang="ar-SA" sz="1800" b="1" i="0" u="none" strike="noStrike" kern="120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kumimoji="0" lang="ar-SA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ptos Display" panose="02110004020202020204"/>
              <a:ea typeface="+mj-ea"/>
              <a:cs typeface="+mj-cs"/>
            </a:endParaRPr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0527A7BA-9F70-4D83-6D03-FBE93D89184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17886" y="2239767"/>
            <a:ext cx="4928383" cy="2819009"/>
          </a:xfrm>
          <a:prstGeom prst="rect">
            <a:avLst/>
          </a:prstGeom>
        </p:spPr>
      </p:pic>
      <p:pic>
        <p:nvPicPr>
          <p:cNvPr id="14" name="Image 13" descr="Une image contenant symbole, Graphique, conception&#10;&#10;Le contenu généré par l’IA peut être incorrect.">
            <a:extLst>
              <a:ext uri="{FF2B5EF4-FFF2-40B4-BE49-F238E27FC236}">
                <a16:creationId xmlns:a16="http://schemas.microsoft.com/office/drawing/2014/main" id="{9236A5CE-D760-3182-F8B0-B494C857145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10800000">
            <a:off x="6001087" y="3821919"/>
            <a:ext cx="631873" cy="6318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5912792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AA69D57-4B7C-45E2-E7BD-CDA32106423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ZoneTexte 8">
            <a:extLst>
              <a:ext uri="{FF2B5EF4-FFF2-40B4-BE49-F238E27FC236}">
                <a16:creationId xmlns:a16="http://schemas.microsoft.com/office/drawing/2014/main" id="{0F0070BF-E198-C8D6-F7C0-8A4A2D10FC03}"/>
              </a:ext>
            </a:extLst>
          </p:cNvPr>
          <p:cNvSpPr txBox="1"/>
          <p:nvPr/>
        </p:nvSpPr>
        <p:spPr>
          <a:xfrm>
            <a:off x="1243049" y="881801"/>
            <a:ext cx="627381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سنبدأ بالحساب الذهني. خذوا كراسات الحساب الذهني صفحة 18.</a:t>
            </a:r>
            <a:endParaRPr lang="fr-FR" b="1" i="1" dirty="0">
              <a:solidFill>
                <a:schemeClr val="bg1">
                  <a:lumMod val="50000"/>
                </a:schemeClr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3" name="Image 2" descr="Une image contenant Dessin d’enfant&#10;&#10;Le contenu généré par l’IA peut être incorrect.">
            <a:extLst>
              <a:ext uri="{FF2B5EF4-FFF2-40B4-BE49-F238E27FC236}">
                <a16:creationId xmlns:a16="http://schemas.microsoft.com/office/drawing/2014/main" id="{30F7FD15-1408-6E62-39E5-C2AF936DE1D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7945362" y="757961"/>
            <a:ext cx="757857" cy="744268"/>
          </a:xfrm>
          <a:prstGeom prst="rect">
            <a:avLst/>
          </a:prstGeom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B29828D8-D31F-7525-2AA5-39E4D192E93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008179" y="1746271"/>
            <a:ext cx="3127641" cy="4408395"/>
          </a:xfrm>
          <a:prstGeom prst="rect">
            <a:avLst/>
          </a:prstGeom>
        </p:spPr>
      </p:pic>
      <p:sp>
        <p:nvSpPr>
          <p:cNvPr id="6" name="Rectangle : coins arrondis 5">
            <a:extLst>
              <a:ext uri="{FF2B5EF4-FFF2-40B4-BE49-F238E27FC236}">
                <a16:creationId xmlns:a16="http://schemas.microsoft.com/office/drawing/2014/main" id="{54369684-0A8F-2F9C-45EF-14A2A5D6ADCF}"/>
              </a:ext>
            </a:extLst>
          </p:cNvPr>
          <p:cNvSpPr/>
          <p:nvPr/>
        </p:nvSpPr>
        <p:spPr>
          <a:xfrm>
            <a:off x="3076464" y="3581136"/>
            <a:ext cx="2991070" cy="369332"/>
          </a:xfrm>
          <a:prstGeom prst="round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2937358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420FE0E-8A4A-5B50-AE8A-57021BA116C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" name="Image 28">
            <a:extLst>
              <a:ext uri="{FF2B5EF4-FFF2-40B4-BE49-F238E27FC236}">
                <a16:creationId xmlns:a16="http://schemas.microsoft.com/office/drawing/2014/main" id="{142031AB-22CD-2445-2CEA-FD0C9C19BAFC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19501" t="31859" r="19274" b="23915"/>
          <a:stretch>
            <a:fillRect/>
          </a:stretch>
        </p:blipFill>
        <p:spPr>
          <a:xfrm>
            <a:off x="7834179" y="822958"/>
            <a:ext cx="862304" cy="622887"/>
          </a:xfrm>
          <a:prstGeom prst="rect">
            <a:avLst/>
          </a:prstGeom>
        </p:spPr>
      </p:pic>
      <p:sp>
        <p:nvSpPr>
          <p:cNvPr id="31" name="ZoneTexte 30">
            <a:extLst>
              <a:ext uri="{FF2B5EF4-FFF2-40B4-BE49-F238E27FC236}">
                <a16:creationId xmlns:a16="http://schemas.microsoft.com/office/drawing/2014/main" id="{0684C7E7-4F4A-F858-9CA8-A56A98C7D2F0}"/>
              </a:ext>
            </a:extLst>
          </p:cNvPr>
          <p:cNvSpPr txBox="1"/>
          <p:nvPr/>
        </p:nvSpPr>
        <p:spPr>
          <a:xfrm>
            <a:off x="2720390" y="907325"/>
            <a:ext cx="4659282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ar-MA" b="1" dirty="0">
                <a:solidFill>
                  <a:schemeClr val="bg1">
                    <a:lumMod val="50000"/>
                  </a:schemeClr>
                </a:solidFill>
              </a:rPr>
              <a:t>عرض فيديو</a:t>
            </a:r>
            <a:r>
              <a:rPr lang="ar-MA" b="1" dirty="0">
                <a:solidFill>
                  <a:schemeClr val="bg1">
                    <a:lumMod val="50000"/>
                  </a:schemeClr>
                </a:solidFill>
                <a:cs typeface="Calibri" panose="020F0502020204030204" pitchFamily="34" charset="0"/>
              </a:rPr>
              <a:t> الحساب الذهني </a:t>
            </a:r>
            <a:endParaRPr lang="ar-MA" b="1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3" name="Google Shape;271;p20" descr="Une image contenant logo, Graphique, Police, symbole&#10;&#10;Le contenu généré par l’IA peut être incorrect.">
            <a:extLst>
              <a:ext uri="{FF2B5EF4-FFF2-40B4-BE49-F238E27FC236}">
                <a16:creationId xmlns:a16="http://schemas.microsoft.com/office/drawing/2014/main" id="{4831CE1E-F0A9-0E69-EE24-7A29DEC7B414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7834179" y="5764696"/>
            <a:ext cx="1141668" cy="808101"/>
          </a:xfrm>
          <a:prstGeom prst="rect">
            <a:avLst/>
          </a:prstGeom>
          <a:noFill/>
          <a:ln>
            <a:noFill/>
          </a:ln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CB5A120B-8A6E-0FA7-AEAE-53BC77A2E4F0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2671" y="3181122"/>
            <a:ext cx="8215692" cy="8482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943833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420FE0E-8A4A-5B50-AE8A-57021BA116C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CCC7B4CF-0F1D-26F5-F52F-2A959DC5289E}"/>
              </a:ext>
            </a:extLst>
          </p:cNvPr>
          <p:cNvSpPr txBox="1"/>
          <p:nvPr/>
        </p:nvSpPr>
        <p:spPr>
          <a:xfrm>
            <a:off x="2865243" y="862060"/>
            <a:ext cx="4659282" cy="39215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 rtl="1">
              <a:lnSpc>
                <a:spcPct val="115000"/>
              </a:lnSpc>
              <a:spcAft>
                <a:spcPts val="800"/>
              </a:spcAft>
            </a:pPr>
            <a:r>
              <a:rPr lang="ar-MA" sz="18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صححوا</a:t>
            </a:r>
          </a:p>
        </p:txBody>
      </p:sp>
      <p:pic>
        <p:nvPicPr>
          <p:cNvPr id="5" name="Google Shape;156;p9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54DE509D-AFA3-F915-7879-58FD907A8148}"/>
              </a:ext>
            </a:extLst>
          </p:cNvPr>
          <p:cNvPicPr preferRelativeResize="0"/>
          <p:nvPr/>
        </p:nvPicPr>
        <p:blipFill rotWithShape="1">
          <a:blip r:embed="rId2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A524C2BB-6F62-F5EB-1DE6-ECF26E5D9D5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0085" y="3208831"/>
            <a:ext cx="8137310" cy="840203"/>
          </a:xfrm>
          <a:prstGeom prst="rect">
            <a:avLst/>
          </a:prstGeom>
        </p:spPr>
      </p:pic>
      <p:sp>
        <p:nvSpPr>
          <p:cNvPr id="23" name="ZoneTexte 22">
            <a:extLst>
              <a:ext uri="{FF2B5EF4-FFF2-40B4-BE49-F238E27FC236}">
                <a16:creationId xmlns:a16="http://schemas.microsoft.com/office/drawing/2014/main" id="{B15982EA-31E0-0956-5432-9B03ECD79F02}"/>
              </a:ext>
            </a:extLst>
          </p:cNvPr>
          <p:cNvSpPr txBox="1"/>
          <p:nvPr/>
        </p:nvSpPr>
        <p:spPr>
          <a:xfrm>
            <a:off x="1320403" y="3314700"/>
            <a:ext cx="411951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1600" dirty="0">
                <a:solidFill>
                  <a:srgbClr val="FF0000"/>
                </a:solidFill>
              </a:rPr>
              <a:t>1</a:t>
            </a:r>
            <a:endParaRPr lang="fr-MA" sz="1600" dirty="0">
              <a:solidFill>
                <a:srgbClr val="FF0000"/>
              </a:solidFill>
            </a:endParaRP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30139774-274D-119B-CB92-26E7F748FACD}"/>
              </a:ext>
            </a:extLst>
          </p:cNvPr>
          <p:cNvSpPr txBox="1"/>
          <p:nvPr/>
        </p:nvSpPr>
        <p:spPr>
          <a:xfrm>
            <a:off x="2446696" y="3314700"/>
            <a:ext cx="411951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1600" dirty="0">
                <a:solidFill>
                  <a:srgbClr val="FF0000"/>
                </a:solidFill>
              </a:rPr>
              <a:t>3</a:t>
            </a:r>
            <a:endParaRPr lang="fr-MA" sz="1600" dirty="0">
              <a:solidFill>
                <a:srgbClr val="FF0000"/>
              </a:solidFill>
            </a:endParaRP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643BF530-8E7C-22DA-8A9C-74C60A6FE073}"/>
              </a:ext>
            </a:extLst>
          </p:cNvPr>
          <p:cNvSpPr txBox="1"/>
          <p:nvPr/>
        </p:nvSpPr>
        <p:spPr>
          <a:xfrm>
            <a:off x="1350957" y="3728031"/>
            <a:ext cx="411951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1600" dirty="0">
                <a:solidFill>
                  <a:srgbClr val="FF0000"/>
                </a:solidFill>
              </a:rPr>
              <a:t>37</a:t>
            </a:r>
            <a:endParaRPr lang="fr-MA" sz="1600" dirty="0">
              <a:solidFill>
                <a:srgbClr val="FF0000"/>
              </a:solidFill>
            </a:endParaRP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2906057D-414D-3E0A-9EFC-A38DC4D3718A}"/>
              </a:ext>
            </a:extLst>
          </p:cNvPr>
          <p:cNvSpPr txBox="1"/>
          <p:nvPr/>
        </p:nvSpPr>
        <p:spPr>
          <a:xfrm>
            <a:off x="2446695" y="3714619"/>
            <a:ext cx="411951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1600" dirty="0">
                <a:solidFill>
                  <a:srgbClr val="FF0000"/>
                </a:solidFill>
              </a:rPr>
              <a:t>38</a:t>
            </a:r>
            <a:endParaRPr lang="fr-MA" sz="1600" dirty="0">
              <a:solidFill>
                <a:srgbClr val="FF0000"/>
              </a:solidFill>
            </a:endParaRPr>
          </a:p>
        </p:txBody>
      </p:sp>
      <p:sp>
        <p:nvSpPr>
          <p:cNvPr id="16" name="ZoneTexte 15">
            <a:extLst>
              <a:ext uri="{FF2B5EF4-FFF2-40B4-BE49-F238E27FC236}">
                <a16:creationId xmlns:a16="http://schemas.microsoft.com/office/drawing/2014/main" id="{6A871F5F-1127-19FD-EE13-CB63AE3386AA}"/>
              </a:ext>
            </a:extLst>
          </p:cNvPr>
          <p:cNvSpPr txBox="1"/>
          <p:nvPr/>
        </p:nvSpPr>
        <p:spPr>
          <a:xfrm>
            <a:off x="4012803" y="3301288"/>
            <a:ext cx="411951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1600" dirty="0">
                <a:solidFill>
                  <a:srgbClr val="FF0000"/>
                </a:solidFill>
              </a:rPr>
              <a:t>30</a:t>
            </a:r>
            <a:endParaRPr lang="fr-MA" sz="1600" dirty="0">
              <a:solidFill>
                <a:srgbClr val="FF0000"/>
              </a:solidFill>
            </a:endParaRPr>
          </a:p>
        </p:txBody>
      </p:sp>
      <p:sp>
        <p:nvSpPr>
          <p:cNvPr id="17" name="ZoneTexte 16">
            <a:extLst>
              <a:ext uri="{FF2B5EF4-FFF2-40B4-BE49-F238E27FC236}">
                <a16:creationId xmlns:a16="http://schemas.microsoft.com/office/drawing/2014/main" id="{E8C94952-73DD-98B5-0A34-2EC0AF9A1E6F}"/>
              </a:ext>
            </a:extLst>
          </p:cNvPr>
          <p:cNvSpPr txBox="1"/>
          <p:nvPr/>
        </p:nvSpPr>
        <p:spPr>
          <a:xfrm>
            <a:off x="5139096" y="3301288"/>
            <a:ext cx="411951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1600" dirty="0">
                <a:solidFill>
                  <a:srgbClr val="FF0000"/>
                </a:solidFill>
              </a:rPr>
              <a:t>31</a:t>
            </a:r>
            <a:endParaRPr lang="fr-MA" sz="1600" dirty="0">
              <a:solidFill>
                <a:srgbClr val="FF0000"/>
              </a:solidFill>
            </a:endParaRPr>
          </a:p>
        </p:txBody>
      </p:sp>
      <p:sp>
        <p:nvSpPr>
          <p:cNvPr id="18" name="ZoneTexte 17">
            <a:extLst>
              <a:ext uri="{FF2B5EF4-FFF2-40B4-BE49-F238E27FC236}">
                <a16:creationId xmlns:a16="http://schemas.microsoft.com/office/drawing/2014/main" id="{1B4B5181-BE73-FFB5-7F1A-BF17267C43C7}"/>
              </a:ext>
            </a:extLst>
          </p:cNvPr>
          <p:cNvSpPr txBox="1"/>
          <p:nvPr/>
        </p:nvSpPr>
        <p:spPr>
          <a:xfrm>
            <a:off x="4043357" y="3714619"/>
            <a:ext cx="411951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1600" dirty="0">
                <a:solidFill>
                  <a:srgbClr val="FF0000"/>
                </a:solidFill>
              </a:rPr>
              <a:t>11</a:t>
            </a:r>
            <a:endParaRPr lang="fr-MA" sz="1600" dirty="0">
              <a:solidFill>
                <a:srgbClr val="FF0000"/>
              </a:solidFill>
            </a:endParaRPr>
          </a:p>
        </p:txBody>
      </p:sp>
      <p:sp>
        <p:nvSpPr>
          <p:cNvPr id="19" name="ZoneTexte 18">
            <a:extLst>
              <a:ext uri="{FF2B5EF4-FFF2-40B4-BE49-F238E27FC236}">
                <a16:creationId xmlns:a16="http://schemas.microsoft.com/office/drawing/2014/main" id="{1A6FE6B2-C375-7E0A-C435-B1C672552BB2}"/>
              </a:ext>
            </a:extLst>
          </p:cNvPr>
          <p:cNvSpPr txBox="1"/>
          <p:nvPr/>
        </p:nvSpPr>
        <p:spPr>
          <a:xfrm>
            <a:off x="5139095" y="3701207"/>
            <a:ext cx="411951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1600" dirty="0">
                <a:solidFill>
                  <a:srgbClr val="FF0000"/>
                </a:solidFill>
              </a:rPr>
              <a:t>12</a:t>
            </a:r>
            <a:endParaRPr lang="fr-MA" sz="1600" dirty="0">
              <a:solidFill>
                <a:srgbClr val="FF0000"/>
              </a:solidFill>
            </a:endParaRPr>
          </a:p>
        </p:txBody>
      </p:sp>
      <p:sp>
        <p:nvSpPr>
          <p:cNvPr id="20" name="ZoneTexte 19">
            <a:extLst>
              <a:ext uri="{FF2B5EF4-FFF2-40B4-BE49-F238E27FC236}">
                <a16:creationId xmlns:a16="http://schemas.microsoft.com/office/drawing/2014/main" id="{354B402E-50E4-3FC4-3B2F-A9815335C3BE}"/>
              </a:ext>
            </a:extLst>
          </p:cNvPr>
          <p:cNvSpPr txBox="1"/>
          <p:nvPr/>
        </p:nvSpPr>
        <p:spPr>
          <a:xfrm>
            <a:off x="6705204" y="3301288"/>
            <a:ext cx="411951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1600" dirty="0">
                <a:solidFill>
                  <a:srgbClr val="FF0000"/>
                </a:solidFill>
              </a:rPr>
              <a:t>20</a:t>
            </a:r>
            <a:endParaRPr lang="fr-MA" sz="1600" dirty="0">
              <a:solidFill>
                <a:srgbClr val="FF0000"/>
              </a:solidFill>
            </a:endParaRPr>
          </a:p>
        </p:txBody>
      </p:sp>
      <p:sp>
        <p:nvSpPr>
          <p:cNvPr id="21" name="ZoneTexte 20">
            <a:extLst>
              <a:ext uri="{FF2B5EF4-FFF2-40B4-BE49-F238E27FC236}">
                <a16:creationId xmlns:a16="http://schemas.microsoft.com/office/drawing/2014/main" id="{379D9A57-0DF7-06D1-72E0-22D55358A10F}"/>
              </a:ext>
            </a:extLst>
          </p:cNvPr>
          <p:cNvSpPr txBox="1"/>
          <p:nvPr/>
        </p:nvSpPr>
        <p:spPr>
          <a:xfrm>
            <a:off x="7831497" y="3301288"/>
            <a:ext cx="411951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1600" dirty="0">
                <a:solidFill>
                  <a:srgbClr val="FF0000"/>
                </a:solidFill>
              </a:rPr>
              <a:t>21</a:t>
            </a:r>
            <a:endParaRPr lang="fr-MA" sz="1600" dirty="0">
              <a:solidFill>
                <a:srgbClr val="FF0000"/>
              </a:solidFill>
            </a:endParaRPr>
          </a:p>
        </p:txBody>
      </p:sp>
      <p:sp>
        <p:nvSpPr>
          <p:cNvPr id="22" name="ZoneTexte 21">
            <a:extLst>
              <a:ext uri="{FF2B5EF4-FFF2-40B4-BE49-F238E27FC236}">
                <a16:creationId xmlns:a16="http://schemas.microsoft.com/office/drawing/2014/main" id="{89DF9BEE-3388-78C5-205B-2D238A686736}"/>
              </a:ext>
            </a:extLst>
          </p:cNvPr>
          <p:cNvSpPr txBox="1"/>
          <p:nvPr/>
        </p:nvSpPr>
        <p:spPr>
          <a:xfrm>
            <a:off x="6735758" y="3714619"/>
            <a:ext cx="411951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1600" dirty="0">
                <a:solidFill>
                  <a:srgbClr val="FF0000"/>
                </a:solidFill>
              </a:rPr>
              <a:t>11</a:t>
            </a:r>
            <a:endParaRPr lang="fr-MA" sz="1600" dirty="0">
              <a:solidFill>
                <a:srgbClr val="FF0000"/>
              </a:solidFill>
            </a:endParaRPr>
          </a:p>
        </p:txBody>
      </p:sp>
      <p:sp>
        <p:nvSpPr>
          <p:cNvPr id="24" name="ZoneTexte 23">
            <a:extLst>
              <a:ext uri="{FF2B5EF4-FFF2-40B4-BE49-F238E27FC236}">
                <a16:creationId xmlns:a16="http://schemas.microsoft.com/office/drawing/2014/main" id="{EA12D1D4-F2B5-3AF4-666E-E865BEE72827}"/>
              </a:ext>
            </a:extLst>
          </p:cNvPr>
          <p:cNvSpPr txBox="1"/>
          <p:nvPr/>
        </p:nvSpPr>
        <p:spPr>
          <a:xfrm>
            <a:off x="7831496" y="3701207"/>
            <a:ext cx="411951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1600" dirty="0">
                <a:solidFill>
                  <a:srgbClr val="FF0000"/>
                </a:solidFill>
              </a:rPr>
              <a:t>12</a:t>
            </a:r>
            <a:endParaRPr lang="fr-MA" sz="16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865503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AA3269BF-7291-EF27-1F0D-5334090C2A4C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grpSp>
        <p:nvGrpSpPr>
          <p:cNvPr id="23" name="Groupe 22">
            <a:extLst>
              <a:ext uri="{FF2B5EF4-FFF2-40B4-BE49-F238E27FC236}">
                <a16:creationId xmlns:a16="http://schemas.microsoft.com/office/drawing/2014/main" id="{C8150737-C30A-1BD2-D469-32B03C2D8EED}"/>
              </a:ext>
            </a:extLst>
          </p:cNvPr>
          <p:cNvGrpSpPr/>
          <p:nvPr/>
        </p:nvGrpSpPr>
        <p:grpSpPr>
          <a:xfrm>
            <a:off x="1981084" y="2299140"/>
            <a:ext cx="4788978" cy="2259720"/>
            <a:chOff x="1968285" y="2436266"/>
            <a:chExt cx="4788978" cy="2259720"/>
          </a:xfrm>
        </p:grpSpPr>
        <p:sp>
          <p:nvSpPr>
            <p:cNvPr id="24" name="Rectangle : coins arrondis 23">
              <a:extLst>
                <a:ext uri="{FF2B5EF4-FFF2-40B4-BE49-F238E27FC236}">
                  <a16:creationId xmlns:a16="http://schemas.microsoft.com/office/drawing/2014/main" id="{2C7192D5-9E8E-81C7-5AE9-F5E12D1C4F31}"/>
                </a:ext>
              </a:extLst>
            </p:cNvPr>
            <p:cNvSpPr/>
            <p:nvPr/>
          </p:nvSpPr>
          <p:spPr>
            <a:xfrm>
              <a:off x="1968285" y="2817097"/>
              <a:ext cx="4788978" cy="1878889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pic>
          <p:nvPicPr>
            <p:cNvPr id="25" name="Image 24" descr="Une image contenant symbole, Graphique, conception&#10;&#10;Le contenu généré par l’IA peut être incorrect.">
              <a:extLst>
                <a:ext uri="{FF2B5EF4-FFF2-40B4-BE49-F238E27FC236}">
                  <a16:creationId xmlns:a16="http://schemas.microsoft.com/office/drawing/2014/main" id="{96B58F06-2F3F-38EA-07C2-62E3DDB54AEA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hq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 rot="10800000">
              <a:off x="5575999" y="3393658"/>
              <a:ext cx="631873" cy="631873"/>
            </a:xfrm>
            <a:prstGeom prst="rect">
              <a:avLst/>
            </a:prstGeom>
          </p:spPr>
        </p:pic>
        <p:sp>
          <p:nvSpPr>
            <p:cNvPr id="26" name="ZoneTexte 25">
              <a:extLst>
                <a:ext uri="{FF2B5EF4-FFF2-40B4-BE49-F238E27FC236}">
                  <a16:creationId xmlns:a16="http://schemas.microsoft.com/office/drawing/2014/main" id="{D9C8B826-5527-FA17-2436-46492A235C6C}"/>
                </a:ext>
              </a:extLst>
            </p:cNvPr>
            <p:cNvSpPr txBox="1"/>
            <p:nvPr/>
          </p:nvSpPr>
          <p:spPr>
            <a:xfrm>
              <a:off x="2128773" y="3407202"/>
              <a:ext cx="3555109" cy="954107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 rtl="1"/>
              <a:r>
                <a:rPr lang="ar-MA" sz="2800" b="1" kern="0" dirty="0">
                  <a:solidFill>
                    <a:srgbClr val="FC8D00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أرسم مبيانا دائريا انطلاقا من جدول</a:t>
              </a:r>
              <a:endParaRPr lang="fr-FR" sz="2800" b="1" kern="0" dirty="0">
                <a:solidFill>
                  <a:srgbClr val="FC8D00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27" name="Flowchart: Alternate Process 54">
              <a:extLst>
                <a:ext uri="{FF2B5EF4-FFF2-40B4-BE49-F238E27FC236}">
                  <a16:creationId xmlns:a16="http://schemas.microsoft.com/office/drawing/2014/main" id="{FEDB4404-A370-D784-75A3-B8CEF9092FB2}"/>
                </a:ext>
              </a:extLst>
            </p:cNvPr>
            <p:cNvSpPr/>
            <p:nvPr/>
          </p:nvSpPr>
          <p:spPr>
            <a:xfrm>
              <a:off x="2969606" y="2436266"/>
              <a:ext cx="2800697" cy="726354"/>
            </a:xfrm>
            <a:prstGeom prst="flowChartAlternateProcess">
              <a:avLst/>
            </a:prstGeom>
            <a:solidFill>
              <a:srgbClr val="3A8F98"/>
            </a:solidFill>
            <a:ln w="539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834" rtl="1">
                <a:defRPr/>
              </a:pPr>
              <a:r>
                <a:rPr lang="ar-MA" sz="32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</a:t>
              </a:r>
              <a:r>
                <a:rPr lang="ar-AE" sz="32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نمذجة</a:t>
              </a:r>
              <a:r>
                <a:rPr lang="ar-MA" sz="32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</a:t>
              </a:r>
              <a:endParaRPr lang="ar-AE" sz="32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28" name="Oval 80">
              <a:extLst>
                <a:ext uri="{FF2B5EF4-FFF2-40B4-BE49-F238E27FC236}">
                  <a16:creationId xmlns:a16="http://schemas.microsoft.com/office/drawing/2014/main" id="{B3660DE8-01A1-F237-05A5-5ABC53705A8D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5456357" y="2452646"/>
              <a:ext cx="627891" cy="631872"/>
            </a:xfrm>
            <a:prstGeom prst="ellipse">
              <a:avLst/>
            </a:prstGeom>
            <a:solidFill>
              <a:srgbClr val="FFC000"/>
            </a:solidFill>
            <a:ln w="2857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fr-MA" sz="3200" b="1" dirty="0"/>
                <a:t>2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03597145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0EDFC35-385A-4B30-F178-6858152FA25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74A60824-473F-84D3-BA6C-C6EB7CEAD833}"/>
              </a:ext>
            </a:extLst>
          </p:cNvPr>
          <p:cNvSpPr txBox="1"/>
          <p:nvPr/>
        </p:nvSpPr>
        <p:spPr>
          <a:xfrm>
            <a:off x="108156" y="847700"/>
            <a:ext cx="747332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Aptos" panose="02110004020202020204"/>
                <a:ea typeface="+mn-ea"/>
                <a:cs typeface="Arial" panose="020B0604020202020204" pitchFamily="34" charset="0"/>
              </a:rPr>
              <a:t>الآن سنتعلم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 </a:t>
            </a: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Aptos" panose="02110004020202020204"/>
                <a:ea typeface="+mn-ea"/>
                <a:cs typeface="Arial" panose="020B0604020202020204" pitchFamily="34" charset="0"/>
              </a:rPr>
              <a:t>كيف </a:t>
            </a:r>
            <a:r>
              <a:rPr lang="ar-MA" b="1" dirty="0">
                <a:solidFill>
                  <a:prstClr val="white">
                    <a:lumMod val="50000"/>
                  </a:prstClr>
                </a:solidFill>
                <a:latin typeface="Aptos" panose="02110004020202020204"/>
                <a:cs typeface="Arial" panose="020B0604020202020204" pitchFamily="34" charset="0"/>
              </a:rPr>
              <a:t>نرسم مبيانا دائريا انطلاقا من جدول</a:t>
            </a:r>
            <a:endParaRPr kumimoji="0" lang="fr-FR" sz="18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pic>
        <p:nvPicPr>
          <p:cNvPr id="3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DBE0FC2E-8DE4-2AFD-9F6E-FD78644AAA7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821" y="640456"/>
            <a:ext cx="999174" cy="999174"/>
          </a:xfrm>
          <a:prstGeom prst="ellipse">
            <a:avLst/>
          </a:prstGeom>
        </p:spPr>
      </p:pic>
      <p:pic>
        <p:nvPicPr>
          <p:cNvPr id="4" name="Google Shape;271;p20" descr="Une image contenant logo, Graphique, Police, symbole&#10;&#10;Le contenu généré par l’IA peut être incorrect.">
            <a:extLst>
              <a:ext uri="{FF2B5EF4-FFF2-40B4-BE49-F238E27FC236}">
                <a16:creationId xmlns:a16="http://schemas.microsoft.com/office/drawing/2014/main" id="{3FFC55B6-5550-6F3E-0B89-7612287EED65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7834179" y="5764696"/>
            <a:ext cx="1141668" cy="808101"/>
          </a:xfrm>
          <a:prstGeom prst="rect">
            <a:avLst/>
          </a:prstGeom>
          <a:noFill/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7FE977B8-9925-2ACB-450A-13A63210D55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07975" y="2123768"/>
            <a:ext cx="4014698" cy="3904147"/>
          </a:xfrm>
          <a:prstGeom prst="rect">
            <a:avLst/>
          </a:prstGeom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AF6AFE57-D808-FAE0-73C1-199FA9BA7414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1268" y="2268578"/>
            <a:ext cx="2554216" cy="38365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8526599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10"/>
                            </p:stCondLst>
                            <p:childTnLst>
                              <p:par>
                                <p:cTn id="8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A4B7A94-4E72-A674-C3A6-A7FD7AAD0A0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 6">
            <a:extLst>
              <a:ext uri="{FF2B5EF4-FFF2-40B4-BE49-F238E27FC236}">
                <a16:creationId xmlns:a16="http://schemas.microsoft.com/office/drawing/2014/main" id="{5A05434A-60C1-4257-0AB8-4EDD0A7FBAC7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l="19501" t="31859" r="19274" b="23915"/>
          <a:stretch>
            <a:fillRect/>
          </a:stretch>
        </p:blipFill>
        <p:spPr>
          <a:xfrm>
            <a:off x="7834179" y="822958"/>
            <a:ext cx="862304" cy="622887"/>
          </a:xfrm>
          <a:prstGeom prst="rect">
            <a:avLst/>
          </a:prstGeom>
        </p:spPr>
      </p:pic>
      <p:sp>
        <p:nvSpPr>
          <p:cNvPr id="13" name="ZoneTexte 12">
            <a:extLst>
              <a:ext uri="{FF2B5EF4-FFF2-40B4-BE49-F238E27FC236}">
                <a16:creationId xmlns:a16="http://schemas.microsoft.com/office/drawing/2014/main" id="{D2614169-A5F2-0C61-22A4-6B3EA38919C8}"/>
              </a:ext>
            </a:extLst>
          </p:cNvPr>
          <p:cNvSpPr txBox="1"/>
          <p:nvPr/>
        </p:nvSpPr>
        <p:spPr>
          <a:xfrm>
            <a:off x="2720390" y="907325"/>
            <a:ext cx="4659282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Aptos" panose="02110004020202020204"/>
                <a:ea typeface="+mn-ea"/>
                <a:cs typeface="Arial" panose="020B0604020202020204" pitchFamily="34" charset="0"/>
              </a:rPr>
              <a:t>عرض فيديو </a:t>
            </a: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النمذجة </a:t>
            </a:r>
            <a:endParaRPr kumimoji="0" lang="ar-MA" sz="18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Aptos" panose="02110004020202020204"/>
              <a:ea typeface="+mn-ea"/>
              <a:cs typeface="Arial" panose="020B0604020202020204" pitchFamily="34" charset="0"/>
            </a:endParaRPr>
          </a:p>
        </p:txBody>
      </p:sp>
      <p:pic>
        <p:nvPicPr>
          <p:cNvPr id="4" name="Google Shape;271;p20" descr="Une image contenant logo, Graphique, Police, symbole&#10;&#10;Le contenu généré par l’IA peut être incorrect.">
            <a:extLst>
              <a:ext uri="{FF2B5EF4-FFF2-40B4-BE49-F238E27FC236}">
                <a16:creationId xmlns:a16="http://schemas.microsoft.com/office/drawing/2014/main" id="{AC062145-28AC-B60A-3F70-8F66E37CFF30}"/>
              </a:ext>
            </a:extLst>
          </p:cNvPr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7834179" y="5764696"/>
            <a:ext cx="1141668" cy="808101"/>
          </a:xfrm>
          <a:prstGeom prst="rect">
            <a:avLst/>
          </a:prstGeom>
          <a:noFill/>
          <a:ln>
            <a:noFill/>
          </a:ln>
        </p:spPr>
      </p:pic>
      <p:pic>
        <p:nvPicPr>
          <p:cNvPr id="2" name="MATHS_N5_P4_SEM1_S3_V1">
            <a:hlinkClick r:id="" action="ppaction://media"/>
            <a:extLst>
              <a:ext uri="{FF2B5EF4-FFF2-40B4-BE49-F238E27FC236}">
                <a16:creationId xmlns:a16="http://schemas.microsoft.com/office/drawing/2014/main" id="{75127FA2-5883-D02D-1EB3-1A0B0DDC563E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978510" y="1739194"/>
            <a:ext cx="6855669" cy="38563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40407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0" dur="188309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11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  <p:seq concurrent="1" nextAc="seek">
              <p:cTn id="12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3" fill="hold">
                      <p:stCondLst>
                        <p:cond delay="0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2F974C7-CE14-100F-D834-A6D2FBA8B59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EC0B774B-17A7-926B-DD53-D973791E2B15}"/>
              </a:ext>
            </a:extLst>
          </p:cNvPr>
          <p:cNvSpPr txBox="1"/>
          <p:nvPr/>
        </p:nvSpPr>
        <p:spPr>
          <a:xfrm>
            <a:off x="266644" y="866168"/>
            <a:ext cx="721447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من يذكرنا بما تعلمناه؟</a:t>
            </a:r>
          </a:p>
        </p:txBody>
      </p:sp>
      <p:pic>
        <p:nvPicPr>
          <p:cNvPr id="4" name="Espace réservé pour une image  9" descr="Une image contenant habits, jouet, sourire, chemise&#10;&#10;Le contenu généré par l’IA peut être incorrect.">
            <a:extLst>
              <a:ext uri="{FF2B5EF4-FFF2-40B4-BE49-F238E27FC236}">
                <a16:creationId xmlns:a16="http://schemas.microsoft.com/office/drawing/2014/main" id="{6D5AA959-CB5B-D80D-9351-36892AC97F8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794395" y="603380"/>
            <a:ext cx="1022327" cy="1022327"/>
          </a:xfrm>
          <a:prstGeom prst="ellipse">
            <a:avLst/>
          </a:prstGeom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EED5321E-03E4-8CB3-72F4-2474DDD6A02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71631" y="2054518"/>
            <a:ext cx="7274319" cy="41369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57847566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5609027-18D2-9241-8BA4-2B698BBC003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ED16067C-98DD-E137-87B9-3C90FF02A20E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kumimoji="0" lang="ar-SA" sz="1800" b="1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kumimoji="0" lang="ar-S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 Display" panose="02110004020202020204"/>
              <a:ea typeface="+mj-ea"/>
              <a:cs typeface="+mj-cs"/>
            </a:endParaRPr>
          </a:p>
        </p:txBody>
      </p: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83D7707E-1C45-C71E-2626-A3A27A9D63C4}"/>
              </a:ext>
            </a:extLst>
          </p:cNvPr>
          <p:cNvSpPr/>
          <p:nvPr/>
        </p:nvSpPr>
        <p:spPr>
          <a:xfrm>
            <a:off x="2213653" y="2610518"/>
            <a:ext cx="4881185" cy="2222740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4" name="Flowchart: Alternate Process 54">
            <a:extLst>
              <a:ext uri="{FF2B5EF4-FFF2-40B4-BE49-F238E27FC236}">
                <a16:creationId xmlns:a16="http://schemas.microsoft.com/office/drawing/2014/main" id="{1435AB1D-C0F4-41AC-1A7C-766046F8E0BC}"/>
              </a:ext>
            </a:extLst>
          </p:cNvPr>
          <p:cNvSpPr/>
          <p:nvPr/>
        </p:nvSpPr>
        <p:spPr>
          <a:xfrm>
            <a:off x="2474259" y="2209308"/>
            <a:ext cx="4199979" cy="802419"/>
          </a:xfrm>
          <a:prstGeom prst="flowChartAlternateProcess">
            <a:avLst/>
          </a:prstGeom>
          <a:solidFill>
            <a:schemeClr val="accent6">
              <a:lumMod val="75000"/>
            </a:schemeClr>
          </a:solidFill>
          <a:ln w="539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</a:t>
            </a:r>
            <a:r>
              <a:rPr kumimoji="0" lang="ar-MA" sz="4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الممارسة الموجهة 1</a:t>
            </a:r>
          </a:p>
        </p:txBody>
      </p:sp>
      <p:sp>
        <p:nvSpPr>
          <p:cNvPr id="15" name="Oval 80">
            <a:extLst>
              <a:ext uri="{FF2B5EF4-FFF2-40B4-BE49-F238E27FC236}">
                <a16:creationId xmlns:a16="http://schemas.microsoft.com/office/drawing/2014/main" id="{BFBC4470-A701-DCF3-6161-73A8394EA454}"/>
              </a:ext>
            </a:extLst>
          </p:cNvPr>
          <p:cNvSpPr>
            <a:spLocks noChangeAspect="1"/>
          </p:cNvSpPr>
          <p:nvPr/>
        </p:nvSpPr>
        <p:spPr>
          <a:xfrm>
            <a:off x="6276468" y="2298784"/>
            <a:ext cx="588546" cy="588546"/>
          </a:xfrm>
          <a:prstGeom prst="ellipse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3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3</a:t>
            </a:r>
          </a:p>
        </p:txBody>
      </p:sp>
      <p:sp>
        <p:nvSpPr>
          <p:cNvPr id="16" name="ZoneTexte 15">
            <a:extLst>
              <a:ext uri="{FF2B5EF4-FFF2-40B4-BE49-F238E27FC236}">
                <a16:creationId xmlns:a16="http://schemas.microsoft.com/office/drawing/2014/main" id="{A2BF03E1-1E7D-067A-3348-537B9F138957}"/>
              </a:ext>
            </a:extLst>
          </p:cNvPr>
          <p:cNvSpPr txBox="1"/>
          <p:nvPr/>
        </p:nvSpPr>
        <p:spPr>
          <a:xfrm>
            <a:off x="2474608" y="3435502"/>
            <a:ext cx="3727227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FC8D00"/>
                </a:solidFill>
                <a:effectLst/>
                <a:uLnTx/>
                <a:uFillTx/>
                <a:latin typeface="Dosis" pitchFamily="2" charset="0"/>
                <a:ea typeface="+mn-ea"/>
                <a:cs typeface="Calibri" panose="020F0502020204030204" pitchFamily="34" charset="0"/>
              </a:rPr>
              <a:t>النشاط 1</a:t>
            </a:r>
          </a:p>
        </p:txBody>
      </p:sp>
      <p:pic>
        <p:nvPicPr>
          <p:cNvPr id="17" name="Image 16" descr="Une image contenant symbole, Graphique, conception&#10;&#10;Le contenu généré par l’IA peut être incorrect.">
            <a:extLst>
              <a:ext uri="{FF2B5EF4-FFF2-40B4-BE49-F238E27FC236}">
                <a16:creationId xmlns:a16="http://schemas.microsoft.com/office/drawing/2014/main" id="{504A9EAF-E28C-F5B5-FD8E-4D28E9F26B7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10800000">
            <a:off x="6168922" y="3323461"/>
            <a:ext cx="925916" cy="925916"/>
          </a:xfrm>
          <a:prstGeom prst="rect">
            <a:avLst/>
          </a:prstGeom>
        </p:spPr>
      </p:pic>
      <p:sp>
        <p:nvSpPr>
          <p:cNvPr id="18" name="Oval 80">
            <a:extLst>
              <a:ext uri="{FF2B5EF4-FFF2-40B4-BE49-F238E27FC236}">
                <a16:creationId xmlns:a16="http://schemas.microsoft.com/office/drawing/2014/main" id="{BD24316F-1BBF-9BAE-EB93-C4E2223589C6}"/>
              </a:ext>
            </a:extLst>
          </p:cNvPr>
          <p:cNvSpPr>
            <a:spLocks noChangeAspect="1"/>
          </p:cNvSpPr>
          <p:nvPr/>
        </p:nvSpPr>
        <p:spPr>
          <a:xfrm>
            <a:off x="6276468" y="2298784"/>
            <a:ext cx="588546" cy="588546"/>
          </a:xfrm>
          <a:prstGeom prst="ellipse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3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3</a:t>
            </a:r>
          </a:p>
        </p:txBody>
      </p:sp>
      <p:sp>
        <p:nvSpPr>
          <p:cNvPr id="19" name="Flowchart: Alternate Process 54">
            <a:extLst>
              <a:ext uri="{FF2B5EF4-FFF2-40B4-BE49-F238E27FC236}">
                <a16:creationId xmlns:a16="http://schemas.microsoft.com/office/drawing/2014/main" id="{07AD581B-5FCC-2958-4B79-43BA6D0CDB69}"/>
              </a:ext>
            </a:extLst>
          </p:cNvPr>
          <p:cNvSpPr/>
          <p:nvPr/>
        </p:nvSpPr>
        <p:spPr>
          <a:xfrm>
            <a:off x="2474259" y="2209308"/>
            <a:ext cx="4199979" cy="802419"/>
          </a:xfrm>
          <a:prstGeom prst="flowChartAlternateProcess">
            <a:avLst/>
          </a:prstGeom>
          <a:solidFill>
            <a:srgbClr val="3A8F98"/>
          </a:solidFill>
          <a:ln w="539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AE" sz="3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ممارسة موجهة</a:t>
            </a:r>
            <a:r>
              <a:rPr kumimoji="0" lang="ar-MA" sz="3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</a:t>
            </a:r>
            <a:endParaRPr kumimoji="0" lang="ar-AE" sz="32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sp>
        <p:nvSpPr>
          <p:cNvPr id="20" name="Oval 80">
            <a:extLst>
              <a:ext uri="{FF2B5EF4-FFF2-40B4-BE49-F238E27FC236}">
                <a16:creationId xmlns:a16="http://schemas.microsoft.com/office/drawing/2014/main" id="{F8F2F6EC-D5A6-BB71-E317-5A61173F1F4F}"/>
              </a:ext>
            </a:extLst>
          </p:cNvPr>
          <p:cNvSpPr>
            <a:spLocks noChangeAspect="1"/>
          </p:cNvSpPr>
          <p:nvPr/>
        </p:nvSpPr>
        <p:spPr>
          <a:xfrm>
            <a:off x="6232304" y="2261495"/>
            <a:ext cx="698043" cy="698043"/>
          </a:xfrm>
          <a:prstGeom prst="ellipse">
            <a:avLst/>
          </a:prstGeom>
          <a:solidFill>
            <a:srgbClr val="FFC000"/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3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3</a:t>
            </a:r>
          </a:p>
        </p:txBody>
      </p:sp>
      <p:sp>
        <p:nvSpPr>
          <p:cNvPr id="21" name="ZoneTexte 20">
            <a:extLst>
              <a:ext uri="{FF2B5EF4-FFF2-40B4-BE49-F238E27FC236}">
                <a16:creationId xmlns:a16="http://schemas.microsoft.com/office/drawing/2014/main" id="{100DE569-317B-1EA6-82BE-74FCFE669151}"/>
              </a:ext>
            </a:extLst>
          </p:cNvPr>
          <p:cNvSpPr txBox="1"/>
          <p:nvPr/>
        </p:nvSpPr>
        <p:spPr>
          <a:xfrm>
            <a:off x="2505077" y="4076677"/>
            <a:ext cx="3727227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B2B3AE"/>
                </a:solidFill>
                <a:effectLst/>
                <a:uLnTx/>
                <a:uFillTx/>
                <a:latin typeface="Dosis" pitchFamily="2" charset="0"/>
                <a:ea typeface="+mn-ea"/>
                <a:cs typeface="Calibri" panose="020F0502020204030204" pitchFamily="34" charset="0"/>
              </a:rPr>
              <a:t>النشاط 2</a:t>
            </a:r>
          </a:p>
        </p:txBody>
      </p:sp>
    </p:spTree>
    <p:extLst>
      <p:ext uri="{BB962C8B-B14F-4D97-AF65-F5344CB8AC3E}">
        <p14:creationId xmlns:p14="http://schemas.microsoft.com/office/powerpoint/2010/main" val="1802713977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5789BBA-C765-2F70-0CFB-0DE7BD2EDC3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>
            <a:extLst>
              <a:ext uri="{FF2B5EF4-FFF2-40B4-BE49-F238E27FC236}">
                <a16:creationId xmlns:a16="http://schemas.microsoft.com/office/drawing/2014/main" id="{C56A6373-0A4E-0740-1B0E-4264AC087D4F}"/>
              </a:ext>
            </a:extLst>
          </p:cNvPr>
          <p:cNvSpPr txBox="1"/>
          <p:nvPr/>
        </p:nvSpPr>
        <p:spPr>
          <a:xfrm>
            <a:off x="590551" y="879779"/>
            <a:ext cx="688277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Aptos" panose="02110004020202020204"/>
                <a:ea typeface="+mn-ea"/>
                <a:cs typeface="Arial" panose="020B0604020202020204" pitchFamily="34" charset="0"/>
              </a:rPr>
              <a:t>خذوا ألواحكم. </a:t>
            </a:r>
            <a:endParaRPr kumimoji="0" lang="fr-FR" sz="2000" b="1" i="1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pic>
        <p:nvPicPr>
          <p:cNvPr id="5" name="Image 4" descr="Une image contenant Dessin d’enfant&#10;&#10;Le contenu généré par l’IA peut être incorrect.">
            <a:extLst>
              <a:ext uri="{FF2B5EF4-FFF2-40B4-BE49-F238E27FC236}">
                <a16:creationId xmlns:a16="http://schemas.microsoft.com/office/drawing/2014/main" id="{86F2E773-58BD-CA6E-AD00-2DD080722AF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7945362" y="757961"/>
            <a:ext cx="757857" cy="744268"/>
          </a:xfrm>
          <a:prstGeom prst="rect">
            <a:avLst/>
          </a:prstGeom>
        </p:spPr>
      </p:pic>
      <p:pic>
        <p:nvPicPr>
          <p:cNvPr id="2" name="Google Shape;292;p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D5D13350-3824-56CC-E1E1-B91054E33638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2699693" y="2192683"/>
            <a:ext cx="3475674" cy="3420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1659298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FCF036E-C3A6-3FB7-4DA8-0F69083C7D2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id="{9D337AAA-AF07-7DC5-A21B-A1B12E436258}"/>
              </a:ext>
            </a:extLst>
          </p:cNvPr>
          <p:cNvSpPr txBox="1"/>
          <p:nvPr/>
        </p:nvSpPr>
        <p:spPr>
          <a:xfrm>
            <a:off x="657031" y="868581"/>
            <a:ext cx="678657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ماذا نفعل في الخطوة الأولى؟ </a:t>
            </a:r>
          </a:p>
        </p:txBody>
      </p:sp>
      <p:pic>
        <p:nvPicPr>
          <p:cNvPr id="15" name="Google Shape;156;p9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F4131E8F-A6B0-9361-B9E9-9A0DC9B2CBEB}"/>
              </a:ext>
            </a:extLst>
          </p:cNvPr>
          <p:cNvPicPr preferRelativeResize="0"/>
          <p:nvPr/>
        </p:nvPicPr>
        <p:blipFill rotWithShape="1">
          <a:blip r:embed="rId2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CF14B4C5-46EB-E030-4A2D-DF75F7414AC8}"/>
              </a:ext>
            </a:extLst>
          </p:cNvPr>
          <p:cNvSpPr/>
          <p:nvPr/>
        </p:nvSpPr>
        <p:spPr>
          <a:xfrm>
            <a:off x="6159260" y="1752495"/>
            <a:ext cx="1331849" cy="423541"/>
          </a:xfrm>
          <a:prstGeom prst="roundRect">
            <a:avLst/>
          </a:prstGeom>
          <a:solidFill>
            <a:srgbClr val="10486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أجزئ</a:t>
            </a:r>
            <a:endParaRPr lang="fr-FR" sz="2000" b="1" dirty="0">
              <a:solidFill>
                <a:schemeClr val="bg1"/>
              </a:solidFill>
            </a:endParaRPr>
          </a:p>
        </p:txBody>
      </p:sp>
      <p:sp>
        <p:nvSpPr>
          <p:cNvPr id="11" name="Oval 80">
            <a:extLst>
              <a:ext uri="{FF2B5EF4-FFF2-40B4-BE49-F238E27FC236}">
                <a16:creationId xmlns:a16="http://schemas.microsoft.com/office/drawing/2014/main" id="{0DE7824C-2A5E-887C-3091-245133A85C13}"/>
              </a:ext>
            </a:extLst>
          </p:cNvPr>
          <p:cNvSpPr>
            <a:spLocks noChangeAspect="1"/>
          </p:cNvSpPr>
          <p:nvPr/>
        </p:nvSpPr>
        <p:spPr>
          <a:xfrm>
            <a:off x="7516701" y="1754567"/>
            <a:ext cx="440397" cy="440397"/>
          </a:xfrm>
          <a:prstGeom prst="ellipse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ar-MA" sz="3200" b="1" dirty="0"/>
              <a:t>1</a:t>
            </a:r>
            <a:endParaRPr lang="fr-MA" sz="3200" b="1" dirty="0"/>
          </a:p>
        </p:txBody>
      </p:sp>
      <p:sp>
        <p:nvSpPr>
          <p:cNvPr id="12" name="Rectangle : coins arrondis 11">
            <a:extLst>
              <a:ext uri="{FF2B5EF4-FFF2-40B4-BE49-F238E27FC236}">
                <a16:creationId xmlns:a16="http://schemas.microsoft.com/office/drawing/2014/main" id="{4E2196A2-E8C5-4971-67D0-2493D9FEB67F}"/>
              </a:ext>
            </a:extLst>
          </p:cNvPr>
          <p:cNvSpPr/>
          <p:nvPr/>
        </p:nvSpPr>
        <p:spPr>
          <a:xfrm>
            <a:off x="2357741" y="1724103"/>
            <a:ext cx="978602" cy="470861"/>
          </a:xfrm>
          <a:prstGeom prst="roundRect">
            <a:avLst/>
          </a:prstGeom>
          <a:solidFill>
            <a:srgbClr val="B2B3AE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أرسم</a:t>
            </a:r>
            <a:endParaRPr lang="fr-FR" sz="2000" b="1" dirty="0">
              <a:solidFill>
                <a:schemeClr val="bg1"/>
              </a:solidFill>
            </a:endParaRPr>
          </a:p>
        </p:txBody>
      </p:sp>
      <p:sp>
        <p:nvSpPr>
          <p:cNvPr id="14" name="Oval 80">
            <a:extLst>
              <a:ext uri="{FF2B5EF4-FFF2-40B4-BE49-F238E27FC236}">
                <a16:creationId xmlns:a16="http://schemas.microsoft.com/office/drawing/2014/main" id="{CE54C50C-665B-9CFE-5B0D-3B0CAB37CEF5}"/>
              </a:ext>
            </a:extLst>
          </p:cNvPr>
          <p:cNvSpPr>
            <a:spLocks noChangeAspect="1"/>
          </p:cNvSpPr>
          <p:nvPr/>
        </p:nvSpPr>
        <p:spPr>
          <a:xfrm>
            <a:off x="3361935" y="1726175"/>
            <a:ext cx="440397" cy="440397"/>
          </a:xfrm>
          <a:prstGeom prst="ellipse">
            <a:avLst/>
          </a:prstGeom>
          <a:solidFill>
            <a:srgbClr val="B2B3A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FR" sz="3200" b="1" dirty="0"/>
              <a:t>3</a:t>
            </a:r>
            <a:endParaRPr lang="fr-MA" sz="3200" b="1" dirty="0"/>
          </a:p>
        </p:txBody>
      </p:sp>
      <p:sp>
        <p:nvSpPr>
          <p:cNvPr id="16" name="Rectangle : coins arrondis 15">
            <a:extLst>
              <a:ext uri="{FF2B5EF4-FFF2-40B4-BE49-F238E27FC236}">
                <a16:creationId xmlns:a16="http://schemas.microsoft.com/office/drawing/2014/main" id="{938CA257-F73A-EE84-781D-A0FAD115F4C2}"/>
              </a:ext>
            </a:extLst>
          </p:cNvPr>
          <p:cNvSpPr/>
          <p:nvPr/>
        </p:nvSpPr>
        <p:spPr>
          <a:xfrm>
            <a:off x="4279486" y="1733568"/>
            <a:ext cx="1096717" cy="400110"/>
          </a:xfrm>
          <a:prstGeom prst="roundRect">
            <a:avLst/>
          </a:prstGeom>
          <a:solidFill>
            <a:srgbClr val="B2B3AE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أعد</a:t>
            </a:r>
            <a:endParaRPr lang="fr-FR" sz="2000" b="1" dirty="0">
              <a:solidFill>
                <a:schemeClr val="bg1"/>
              </a:solidFill>
            </a:endParaRPr>
          </a:p>
        </p:txBody>
      </p:sp>
      <p:sp>
        <p:nvSpPr>
          <p:cNvPr id="17" name="Oval 80">
            <a:extLst>
              <a:ext uri="{FF2B5EF4-FFF2-40B4-BE49-F238E27FC236}">
                <a16:creationId xmlns:a16="http://schemas.microsoft.com/office/drawing/2014/main" id="{15FB14D0-2BD7-8485-732C-75F1F6574996}"/>
              </a:ext>
            </a:extLst>
          </p:cNvPr>
          <p:cNvSpPr>
            <a:spLocks noChangeAspect="1"/>
          </p:cNvSpPr>
          <p:nvPr/>
        </p:nvSpPr>
        <p:spPr>
          <a:xfrm>
            <a:off x="5401796" y="1735639"/>
            <a:ext cx="440397" cy="440397"/>
          </a:xfrm>
          <a:prstGeom prst="ellipse">
            <a:avLst/>
          </a:prstGeom>
          <a:solidFill>
            <a:srgbClr val="B2B3A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ar-MA" sz="3200" b="1" dirty="0"/>
              <a:t>2</a:t>
            </a:r>
            <a:endParaRPr lang="fr-MA" sz="3200" b="1" dirty="0"/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51C7AB31-F339-8199-0C29-12E89F7C7F73}"/>
              </a:ext>
            </a:extLst>
          </p:cNvPr>
          <p:cNvSpPr/>
          <p:nvPr/>
        </p:nvSpPr>
        <p:spPr>
          <a:xfrm>
            <a:off x="538078" y="1744851"/>
            <a:ext cx="978602" cy="470861"/>
          </a:xfrm>
          <a:prstGeom prst="roundRect">
            <a:avLst/>
          </a:prstGeom>
          <a:solidFill>
            <a:srgbClr val="B2B3AE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أكمل</a:t>
            </a:r>
            <a:endParaRPr lang="fr-FR" sz="2000" b="1" dirty="0">
              <a:solidFill>
                <a:schemeClr val="bg1"/>
              </a:solidFill>
            </a:endParaRPr>
          </a:p>
        </p:txBody>
      </p:sp>
      <p:sp>
        <p:nvSpPr>
          <p:cNvPr id="9" name="Oval 80">
            <a:extLst>
              <a:ext uri="{FF2B5EF4-FFF2-40B4-BE49-F238E27FC236}">
                <a16:creationId xmlns:a16="http://schemas.microsoft.com/office/drawing/2014/main" id="{68150645-89B9-6F53-C52B-404BC4D499E7}"/>
              </a:ext>
            </a:extLst>
          </p:cNvPr>
          <p:cNvSpPr>
            <a:spLocks noChangeAspect="1"/>
          </p:cNvSpPr>
          <p:nvPr/>
        </p:nvSpPr>
        <p:spPr>
          <a:xfrm>
            <a:off x="1542272" y="1746923"/>
            <a:ext cx="440397" cy="440397"/>
          </a:xfrm>
          <a:prstGeom prst="ellipse">
            <a:avLst/>
          </a:prstGeom>
          <a:solidFill>
            <a:srgbClr val="B2B3A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FR" sz="3200" b="1" dirty="0"/>
              <a:t>3</a:t>
            </a:r>
            <a:endParaRPr lang="fr-MA" sz="3200" b="1" dirty="0"/>
          </a:p>
        </p:txBody>
      </p:sp>
      <p:pic>
        <p:nvPicPr>
          <p:cNvPr id="19" name="Image 18">
            <a:extLst>
              <a:ext uri="{FF2B5EF4-FFF2-40B4-BE49-F238E27FC236}">
                <a16:creationId xmlns:a16="http://schemas.microsoft.com/office/drawing/2014/main" id="{6BE75D38-EEB0-25FB-7680-F95215C429A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43320" y="2593478"/>
            <a:ext cx="7013778" cy="3645831"/>
          </a:xfrm>
          <a:prstGeom prst="rect">
            <a:avLst/>
          </a:prstGeom>
        </p:spPr>
      </p:pic>
      <p:sp>
        <p:nvSpPr>
          <p:cNvPr id="20" name="Ellipse 19">
            <a:extLst>
              <a:ext uri="{FF2B5EF4-FFF2-40B4-BE49-F238E27FC236}">
                <a16:creationId xmlns:a16="http://schemas.microsoft.com/office/drawing/2014/main" id="{12903E72-0D05-93B2-DD7F-F99306A0EDCA}"/>
              </a:ext>
            </a:extLst>
          </p:cNvPr>
          <p:cNvSpPr/>
          <p:nvPr/>
        </p:nvSpPr>
        <p:spPr>
          <a:xfrm>
            <a:off x="564343" y="3429000"/>
            <a:ext cx="2772000" cy="2772000"/>
          </a:xfrm>
          <a:prstGeom prst="ellipse">
            <a:avLst/>
          </a:prstGeom>
          <a:noFill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1434552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AADE705-144A-B45A-C5B2-D6E12B5C3B6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id="{C0116416-E87B-9AFE-05A5-FD74C989986B}"/>
              </a:ext>
            </a:extLst>
          </p:cNvPr>
          <p:cNvSpPr txBox="1"/>
          <p:nvPr/>
        </p:nvSpPr>
        <p:spPr>
          <a:xfrm>
            <a:off x="657031" y="868581"/>
            <a:ext cx="678657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على الألواح اكتبوا عدد التدريجات التي سنجزئ إليها الدائرة</a:t>
            </a:r>
          </a:p>
        </p:txBody>
      </p:sp>
      <p:pic>
        <p:nvPicPr>
          <p:cNvPr id="2" name="Google Shape;156;p9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44168D26-729C-278A-99B3-C01B3B542AFC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B82E217D-37BB-48F6-61A3-D7EA1E2B9AFE}"/>
              </a:ext>
            </a:extLst>
          </p:cNvPr>
          <p:cNvSpPr/>
          <p:nvPr/>
        </p:nvSpPr>
        <p:spPr>
          <a:xfrm>
            <a:off x="6159260" y="1752495"/>
            <a:ext cx="1331849" cy="423541"/>
          </a:xfrm>
          <a:prstGeom prst="roundRect">
            <a:avLst/>
          </a:prstGeom>
          <a:solidFill>
            <a:srgbClr val="10486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أجزئ</a:t>
            </a:r>
            <a:endParaRPr lang="fr-FR" sz="2000" b="1" dirty="0">
              <a:solidFill>
                <a:schemeClr val="bg1"/>
              </a:solidFill>
            </a:endParaRPr>
          </a:p>
        </p:txBody>
      </p:sp>
      <p:sp>
        <p:nvSpPr>
          <p:cNvPr id="10" name="Oval 80">
            <a:extLst>
              <a:ext uri="{FF2B5EF4-FFF2-40B4-BE49-F238E27FC236}">
                <a16:creationId xmlns:a16="http://schemas.microsoft.com/office/drawing/2014/main" id="{FC6EFBEC-C9DA-881F-B5EC-4241DC5CBB85}"/>
              </a:ext>
            </a:extLst>
          </p:cNvPr>
          <p:cNvSpPr>
            <a:spLocks noChangeAspect="1"/>
          </p:cNvSpPr>
          <p:nvPr/>
        </p:nvSpPr>
        <p:spPr>
          <a:xfrm>
            <a:off x="7516701" y="1754567"/>
            <a:ext cx="440397" cy="440397"/>
          </a:xfrm>
          <a:prstGeom prst="ellipse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ar-MA" sz="3200" b="1" dirty="0"/>
              <a:t>1</a:t>
            </a:r>
            <a:endParaRPr lang="fr-MA" sz="3200" b="1" dirty="0"/>
          </a:p>
        </p:txBody>
      </p:sp>
      <p:sp>
        <p:nvSpPr>
          <p:cNvPr id="11" name="Rectangle : coins arrondis 10">
            <a:extLst>
              <a:ext uri="{FF2B5EF4-FFF2-40B4-BE49-F238E27FC236}">
                <a16:creationId xmlns:a16="http://schemas.microsoft.com/office/drawing/2014/main" id="{94485027-864D-2CEE-5062-B10BDAE391F1}"/>
              </a:ext>
            </a:extLst>
          </p:cNvPr>
          <p:cNvSpPr/>
          <p:nvPr/>
        </p:nvSpPr>
        <p:spPr>
          <a:xfrm>
            <a:off x="2357741" y="1724103"/>
            <a:ext cx="978602" cy="470861"/>
          </a:xfrm>
          <a:prstGeom prst="roundRect">
            <a:avLst/>
          </a:prstGeom>
          <a:solidFill>
            <a:srgbClr val="B2B3AE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أرسم</a:t>
            </a:r>
            <a:endParaRPr lang="fr-FR" sz="2000" b="1" dirty="0">
              <a:solidFill>
                <a:schemeClr val="bg1"/>
              </a:solidFill>
            </a:endParaRPr>
          </a:p>
        </p:txBody>
      </p:sp>
      <p:sp>
        <p:nvSpPr>
          <p:cNvPr id="16" name="Oval 80">
            <a:extLst>
              <a:ext uri="{FF2B5EF4-FFF2-40B4-BE49-F238E27FC236}">
                <a16:creationId xmlns:a16="http://schemas.microsoft.com/office/drawing/2014/main" id="{440707BF-5515-4A02-6256-887D0FA89886}"/>
              </a:ext>
            </a:extLst>
          </p:cNvPr>
          <p:cNvSpPr>
            <a:spLocks noChangeAspect="1"/>
          </p:cNvSpPr>
          <p:nvPr/>
        </p:nvSpPr>
        <p:spPr>
          <a:xfrm>
            <a:off x="3361935" y="1726175"/>
            <a:ext cx="440397" cy="440397"/>
          </a:xfrm>
          <a:prstGeom prst="ellipse">
            <a:avLst/>
          </a:prstGeom>
          <a:solidFill>
            <a:srgbClr val="B2B3A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FR" sz="3200" b="1" dirty="0"/>
              <a:t>3</a:t>
            </a:r>
            <a:endParaRPr lang="fr-MA" sz="3200" b="1" dirty="0"/>
          </a:p>
        </p:txBody>
      </p: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70A2469-9B8F-387D-8AC4-8222B57A302B}"/>
              </a:ext>
            </a:extLst>
          </p:cNvPr>
          <p:cNvSpPr/>
          <p:nvPr/>
        </p:nvSpPr>
        <p:spPr>
          <a:xfrm>
            <a:off x="4279486" y="1733568"/>
            <a:ext cx="1096717" cy="400110"/>
          </a:xfrm>
          <a:prstGeom prst="roundRect">
            <a:avLst/>
          </a:prstGeom>
          <a:solidFill>
            <a:srgbClr val="B2B3AE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أعد</a:t>
            </a:r>
            <a:endParaRPr lang="fr-FR" sz="2000" b="1" dirty="0">
              <a:solidFill>
                <a:schemeClr val="bg1"/>
              </a:solidFill>
            </a:endParaRPr>
          </a:p>
        </p:txBody>
      </p:sp>
      <p:sp>
        <p:nvSpPr>
          <p:cNvPr id="18" name="Oval 80">
            <a:extLst>
              <a:ext uri="{FF2B5EF4-FFF2-40B4-BE49-F238E27FC236}">
                <a16:creationId xmlns:a16="http://schemas.microsoft.com/office/drawing/2014/main" id="{0F778DEE-DFE8-23EA-CD3B-23A1B9EA3C0C}"/>
              </a:ext>
            </a:extLst>
          </p:cNvPr>
          <p:cNvSpPr>
            <a:spLocks noChangeAspect="1"/>
          </p:cNvSpPr>
          <p:nvPr/>
        </p:nvSpPr>
        <p:spPr>
          <a:xfrm>
            <a:off x="5401796" y="1735639"/>
            <a:ext cx="440397" cy="440397"/>
          </a:xfrm>
          <a:prstGeom prst="ellipse">
            <a:avLst/>
          </a:prstGeom>
          <a:solidFill>
            <a:srgbClr val="B2B3A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ar-MA" sz="3200" b="1" dirty="0"/>
              <a:t>2</a:t>
            </a:r>
            <a:endParaRPr lang="fr-MA" sz="3200" b="1" dirty="0"/>
          </a:p>
        </p:txBody>
      </p:sp>
      <p:sp>
        <p:nvSpPr>
          <p:cNvPr id="19" name="Rectangle : coins arrondis 18">
            <a:extLst>
              <a:ext uri="{FF2B5EF4-FFF2-40B4-BE49-F238E27FC236}">
                <a16:creationId xmlns:a16="http://schemas.microsoft.com/office/drawing/2014/main" id="{6AD5610C-72BB-4782-A071-0391AB1F2952}"/>
              </a:ext>
            </a:extLst>
          </p:cNvPr>
          <p:cNvSpPr/>
          <p:nvPr/>
        </p:nvSpPr>
        <p:spPr>
          <a:xfrm>
            <a:off x="538078" y="1744851"/>
            <a:ext cx="978602" cy="470861"/>
          </a:xfrm>
          <a:prstGeom prst="roundRect">
            <a:avLst/>
          </a:prstGeom>
          <a:solidFill>
            <a:srgbClr val="B2B3AE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أكمل</a:t>
            </a:r>
            <a:endParaRPr lang="fr-FR" sz="2000" b="1" dirty="0">
              <a:solidFill>
                <a:schemeClr val="bg1"/>
              </a:solidFill>
            </a:endParaRPr>
          </a:p>
        </p:txBody>
      </p:sp>
      <p:sp>
        <p:nvSpPr>
          <p:cNvPr id="20" name="Oval 80">
            <a:extLst>
              <a:ext uri="{FF2B5EF4-FFF2-40B4-BE49-F238E27FC236}">
                <a16:creationId xmlns:a16="http://schemas.microsoft.com/office/drawing/2014/main" id="{C9D75874-8068-69E9-A408-A33989EE1BDC}"/>
              </a:ext>
            </a:extLst>
          </p:cNvPr>
          <p:cNvSpPr>
            <a:spLocks noChangeAspect="1"/>
          </p:cNvSpPr>
          <p:nvPr/>
        </p:nvSpPr>
        <p:spPr>
          <a:xfrm>
            <a:off x="1542272" y="1746923"/>
            <a:ext cx="440397" cy="440397"/>
          </a:xfrm>
          <a:prstGeom prst="ellipse">
            <a:avLst/>
          </a:prstGeom>
          <a:solidFill>
            <a:srgbClr val="B2B3A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FR" sz="3200" b="1" dirty="0"/>
              <a:t>3</a:t>
            </a:r>
            <a:endParaRPr lang="fr-MA" sz="3200" b="1" dirty="0"/>
          </a:p>
        </p:txBody>
      </p:sp>
      <p:pic>
        <p:nvPicPr>
          <p:cNvPr id="21" name="Image 20">
            <a:extLst>
              <a:ext uri="{FF2B5EF4-FFF2-40B4-BE49-F238E27FC236}">
                <a16:creationId xmlns:a16="http://schemas.microsoft.com/office/drawing/2014/main" id="{339AC18C-E522-4C91-8924-704A8454ADD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43320" y="2593478"/>
            <a:ext cx="7013778" cy="3645831"/>
          </a:xfrm>
          <a:prstGeom prst="rect">
            <a:avLst/>
          </a:prstGeom>
        </p:spPr>
      </p:pic>
      <p:sp>
        <p:nvSpPr>
          <p:cNvPr id="22" name="Ellipse 21">
            <a:extLst>
              <a:ext uri="{FF2B5EF4-FFF2-40B4-BE49-F238E27FC236}">
                <a16:creationId xmlns:a16="http://schemas.microsoft.com/office/drawing/2014/main" id="{180DD00D-B12A-8547-0AD2-B3883859783B}"/>
              </a:ext>
            </a:extLst>
          </p:cNvPr>
          <p:cNvSpPr/>
          <p:nvPr/>
        </p:nvSpPr>
        <p:spPr>
          <a:xfrm>
            <a:off x="564343" y="3429000"/>
            <a:ext cx="2772000" cy="2772000"/>
          </a:xfrm>
          <a:prstGeom prst="ellipse">
            <a:avLst/>
          </a:prstGeom>
          <a:noFill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5185610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CF24E2F-7EE5-2BA9-E4E0-2C3AF0AD9C6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id="{37BCF288-F366-9B23-0CD0-78B0044BC04D}"/>
              </a:ext>
            </a:extLst>
          </p:cNvPr>
          <p:cNvSpPr txBox="1"/>
          <p:nvPr/>
        </p:nvSpPr>
        <p:spPr>
          <a:xfrm>
            <a:off x="657031" y="868581"/>
            <a:ext cx="678657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نصحح</a:t>
            </a:r>
          </a:p>
        </p:txBody>
      </p:sp>
      <p:pic>
        <p:nvPicPr>
          <p:cNvPr id="2" name="Google Shape;156;p9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7D3AD511-FC62-8226-2F76-5C91D539DFED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A82FF030-BC39-552F-F134-3060A6B5FCB7}"/>
              </a:ext>
            </a:extLst>
          </p:cNvPr>
          <p:cNvSpPr/>
          <p:nvPr/>
        </p:nvSpPr>
        <p:spPr>
          <a:xfrm>
            <a:off x="6159260" y="1752495"/>
            <a:ext cx="1331849" cy="423541"/>
          </a:xfrm>
          <a:prstGeom prst="roundRect">
            <a:avLst/>
          </a:prstGeom>
          <a:solidFill>
            <a:srgbClr val="10486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أجزئ</a:t>
            </a:r>
            <a:endParaRPr lang="fr-FR" sz="2000" b="1" dirty="0">
              <a:solidFill>
                <a:schemeClr val="bg1"/>
              </a:solidFill>
            </a:endParaRPr>
          </a:p>
        </p:txBody>
      </p:sp>
      <p:sp>
        <p:nvSpPr>
          <p:cNvPr id="10" name="Oval 80">
            <a:extLst>
              <a:ext uri="{FF2B5EF4-FFF2-40B4-BE49-F238E27FC236}">
                <a16:creationId xmlns:a16="http://schemas.microsoft.com/office/drawing/2014/main" id="{AD4C1E72-1FF0-B604-0C91-97F8C8070D39}"/>
              </a:ext>
            </a:extLst>
          </p:cNvPr>
          <p:cNvSpPr>
            <a:spLocks noChangeAspect="1"/>
          </p:cNvSpPr>
          <p:nvPr/>
        </p:nvSpPr>
        <p:spPr>
          <a:xfrm>
            <a:off x="7516701" y="1754567"/>
            <a:ext cx="440397" cy="440397"/>
          </a:xfrm>
          <a:prstGeom prst="ellipse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ar-MA" sz="3200" b="1" dirty="0"/>
              <a:t>1</a:t>
            </a:r>
            <a:endParaRPr lang="fr-MA" sz="3200" b="1" dirty="0"/>
          </a:p>
        </p:txBody>
      </p:sp>
      <p:sp>
        <p:nvSpPr>
          <p:cNvPr id="11" name="Rectangle : coins arrondis 10">
            <a:extLst>
              <a:ext uri="{FF2B5EF4-FFF2-40B4-BE49-F238E27FC236}">
                <a16:creationId xmlns:a16="http://schemas.microsoft.com/office/drawing/2014/main" id="{3F91C78A-5E22-E010-ECD1-C0EA9FF93134}"/>
              </a:ext>
            </a:extLst>
          </p:cNvPr>
          <p:cNvSpPr/>
          <p:nvPr/>
        </p:nvSpPr>
        <p:spPr>
          <a:xfrm>
            <a:off x="2357741" y="1724103"/>
            <a:ext cx="978602" cy="470861"/>
          </a:xfrm>
          <a:prstGeom prst="roundRect">
            <a:avLst/>
          </a:prstGeom>
          <a:solidFill>
            <a:srgbClr val="B2B3AE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أرسم</a:t>
            </a:r>
            <a:endParaRPr lang="fr-FR" sz="2000" b="1" dirty="0">
              <a:solidFill>
                <a:schemeClr val="bg1"/>
              </a:solidFill>
            </a:endParaRPr>
          </a:p>
        </p:txBody>
      </p:sp>
      <p:sp>
        <p:nvSpPr>
          <p:cNvPr id="16" name="Oval 80">
            <a:extLst>
              <a:ext uri="{FF2B5EF4-FFF2-40B4-BE49-F238E27FC236}">
                <a16:creationId xmlns:a16="http://schemas.microsoft.com/office/drawing/2014/main" id="{AAE1593D-290B-6D94-78C6-56FBD8DA8663}"/>
              </a:ext>
            </a:extLst>
          </p:cNvPr>
          <p:cNvSpPr>
            <a:spLocks noChangeAspect="1"/>
          </p:cNvSpPr>
          <p:nvPr/>
        </p:nvSpPr>
        <p:spPr>
          <a:xfrm>
            <a:off x="3361935" y="1726175"/>
            <a:ext cx="440397" cy="440397"/>
          </a:xfrm>
          <a:prstGeom prst="ellipse">
            <a:avLst/>
          </a:prstGeom>
          <a:solidFill>
            <a:srgbClr val="B2B3A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FR" sz="3200" b="1" dirty="0"/>
              <a:t>3</a:t>
            </a:r>
            <a:endParaRPr lang="fr-MA" sz="3200" b="1" dirty="0"/>
          </a:p>
        </p:txBody>
      </p: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007C0E75-1B1E-5459-8BF6-ABD084BCF731}"/>
              </a:ext>
            </a:extLst>
          </p:cNvPr>
          <p:cNvSpPr/>
          <p:nvPr/>
        </p:nvSpPr>
        <p:spPr>
          <a:xfrm>
            <a:off x="4279486" y="1733568"/>
            <a:ext cx="1096717" cy="400110"/>
          </a:xfrm>
          <a:prstGeom prst="roundRect">
            <a:avLst/>
          </a:prstGeom>
          <a:solidFill>
            <a:srgbClr val="B2B3AE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أعد</a:t>
            </a:r>
            <a:endParaRPr lang="fr-FR" sz="2000" b="1" dirty="0">
              <a:solidFill>
                <a:schemeClr val="bg1"/>
              </a:solidFill>
            </a:endParaRPr>
          </a:p>
        </p:txBody>
      </p:sp>
      <p:sp>
        <p:nvSpPr>
          <p:cNvPr id="18" name="Oval 80">
            <a:extLst>
              <a:ext uri="{FF2B5EF4-FFF2-40B4-BE49-F238E27FC236}">
                <a16:creationId xmlns:a16="http://schemas.microsoft.com/office/drawing/2014/main" id="{C5A74BAA-ED52-5D05-126D-A6D67F14D1E0}"/>
              </a:ext>
            </a:extLst>
          </p:cNvPr>
          <p:cNvSpPr>
            <a:spLocks noChangeAspect="1"/>
          </p:cNvSpPr>
          <p:nvPr/>
        </p:nvSpPr>
        <p:spPr>
          <a:xfrm>
            <a:off x="5401796" y="1735639"/>
            <a:ext cx="440397" cy="440397"/>
          </a:xfrm>
          <a:prstGeom prst="ellipse">
            <a:avLst/>
          </a:prstGeom>
          <a:solidFill>
            <a:srgbClr val="B2B3A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ar-MA" sz="3200" b="1" dirty="0"/>
              <a:t>2</a:t>
            </a:r>
            <a:endParaRPr lang="fr-MA" sz="3200" b="1" dirty="0"/>
          </a:p>
        </p:txBody>
      </p:sp>
      <p:sp>
        <p:nvSpPr>
          <p:cNvPr id="19" name="Rectangle : coins arrondis 18">
            <a:extLst>
              <a:ext uri="{FF2B5EF4-FFF2-40B4-BE49-F238E27FC236}">
                <a16:creationId xmlns:a16="http://schemas.microsoft.com/office/drawing/2014/main" id="{269FBF1D-E02B-A915-2EBC-6C95FE9B362C}"/>
              </a:ext>
            </a:extLst>
          </p:cNvPr>
          <p:cNvSpPr/>
          <p:nvPr/>
        </p:nvSpPr>
        <p:spPr>
          <a:xfrm>
            <a:off x="538078" y="1744851"/>
            <a:ext cx="978602" cy="470861"/>
          </a:xfrm>
          <a:prstGeom prst="roundRect">
            <a:avLst/>
          </a:prstGeom>
          <a:solidFill>
            <a:srgbClr val="B2B3AE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أكمل</a:t>
            </a:r>
            <a:endParaRPr lang="fr-FR" sz="2000" b="1" dirty="0">
              <a:solidFill>
                <a:schemeClr val="bg1"/>
              </a:solidFill>
            </a:endParaRPr>
          </a:p>
        </p:txBody>
      </p:sp>
      <p:sp>
        <p:nvSpPr>
          <p:cNvPr id="20" name="Oval 80">
            <a:extLst>
              <a:ext uri="{FF2B5EF4-FFF2-40B4-BE49-F238E27FC236}">
                <a16:creationId xmlns:a16="http://schemas.microsoft.com/office/drawing/2014/main" id="{99E7C002-DC0E-7311-6D4C-A212B983C178}"/>
              </a:ext>
            </a:extLst>
          </p:cNvPr>
          <p:cNvSpPr>
            <a:spLocks noChangeAspect="1"/>
          </p:cNvSpPr>
          <p:nvPr/>
        </p:nvSpPr>
        <p:spPr>
          <a:xfrm>
            <a:off x="1542272" y="1746923"/>
            <a:ext cx="440397" cy="440397"/>
          </a:xfrm>
          <a:prstGeom prst="ellipse">
            <a:avLst/>
          </a:prstGeom>
          <a:solidFill>
            <a:srgbClr val="B2B3A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FR" sz="3200" b="1" dirty="0"/>
              <a:t>3</a:t>
            </a:r>
            <a:endParaRPr lang="fr-MA" sz="3200" b="1" dirty="0"/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EADF0F2A-0E18-0989-5C87-52AB3040D5F1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457509" y="3219450"/>
            <a:ext cx="3047691" cy="3162300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A2C6A89B-B583-37FE-23D4-D6E2603DA363}"/>
              </a:ext>
            </a:extLst>
          </p:cNvPr>
          <p:cNvSpPr txBox="1"/>
          <p:nvPr/>
        </p:nvSpPr>
        <p:spPr>
          <a:xfrm>
            <a:off x="5105400" y="3680082"/>
            <a:ext cx="3187090" cy="9541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r" rtl="1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نجزئ الدائرة في مبيان </a:t>
            </a:r>
          </a:p>
          <a:p>
            <a:pPr lvl="0" algn="r" rtl="1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دائري إلى 100 تدريجة</a:t>
            </a:r>
          </a:p>
        </p:txBody>
      </p:sp>
    </p:spTree>
    <p:extLst>
      <p:ext uri="{BB962C8B-B14F-4D97-AF65-F5344CB8AC3E}">
        <p14:creationId xmlns:p14="http://schemas.microsoft.com/office/powerpoint/2010/main" val="1074835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1A77EFA-DF9C-F513-C952-C769D40DD81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id="{01457094-9751-F386-1A43-170EE6E18643}"/>
              </a:ext>
            </a:extLst>
          </p:cNvPr>
          <p:cNvSpPr txBox="1"/>
          <p:nvPr/>
        </p:nvSpPr>
        <p:spPr>
          <a:xfrm>
            <a:off x="657031" y="868581"/>
            <a:ext cx="678657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ماذا نفعل في الخطوة الثانية؟ </a:t>
            </a:r>
            <a:endParaRPr kumimoji="0" lang="ar-MA" sz="200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pic>
        <p:nvPicPr>
          <p:cNvPr id="4" name="Google Shape;156;p9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22F1A43A-1080-E3B5-4FD4-2273315C7E47}"/>
              </a:ext>
            </a:extLst>
          </p:cNvPr>
          <p:cNvPicPr preferRelativeResize="0"/>
          <p:nvPr/>
        </p:nvPicPr>
        <p:blipFill rotWithShape="1">
          <a:blip r:embed="rId2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7D34BD29-8F33-BE37-D3E1-4A1038D5543C}"/>
              </a:ext>
            </a:extLst>
          </p:cNvPr>
          <p:cNvSpPr/>
          <p:nvPr/>
        </p:nvSpPr>
        <p:spPr>
          <a:xfrm>
            <a:off x="6159260" y="1752495"/>
            <a:ext cx="1331849" cy="423541"/>
          </a:xfrm>
          <a:prstGeom prst="roundRect">
            <a:avLst/>
          </a:prstGeom>
          <a:solidFill>
            <a:srgbClr val="BFBFB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أجزئ</a:t>
            </a:r>
            <a:endParaRPr lang="fr-FR" sz="2000" b="1" dirty="0">
              <a:solidFill>
                <a:schemeClr val="bg1"/>
              </a:solidFill>
            </a:endParaRPr>
          </a:p>
        </p:txBody>
      </p:sp>
      <p:sp>
        <p:nvSpPr>
          <p:cNvPr id="16" name="Oval 80">
            <a:extLst>
              <a:ext uri="{FF2B5EF4-FFF2-40B4-BE49-F238E27FC236}">
                <a16:creationId xmlns:a16="http://schemas.microsoft.com/office/drawing/2014/main" id="{3A1C71E2-7EA1-7336-B7A6-1713745CB8E7}"/>
              </a:ext>
            </a:extLst>
          </p:cNvPr>
          <p:cNvSpPr>
            <a:spLocks noChangeAspect="1"/>
          </p:cNvSpPr>
          <p:nvPr/>
        </p:nvSpPr>
        <p:spPr>
          <a:xfrm>
            <a:off x="7516701" y="1754567"/>
            <a:ext cx="440397" cy="440397"/>
          </a:xfrm>
          <a:prstGeom prst="ellipse">
            <a:avLst/>
          </a:prstGeom>
          <a:solidFill>
            <a:srgbClr val="BFBFB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ar-MA" sz="3200" b="1" dirty="0"/>
              <a:t>1</a:t>
            </a:r>
            <a:endParaRPr lang="fr-MA" sz="3200" b="1" dirty="0"/>
          </a:p>
        </p:txBody>
      </p: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58221522-4D43-3DA4-D498-BB3F58917232}"/>
              </a:ext>
            </a:extLst>
          </p:cNvPr>
          <p:cNvSpPr/>
          <p:nvPr/>
        </p:nvSpPr>
        <p:spPr>
          <a:xfrm>
            <a:off x="2357741" y="1724103"/>
            <a:ext cx="978602" cy="470861"/>
          </a:xfrm>
          <a:prstGeom prst="roundRect">
            <a:avLst/>
          </a:prstGeom>
          <a:solidFill>
            <a:srgbClr val="B2B3AE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أرسم</a:t>
            </a:r>
            <a:endParaRPr lang="fr-FR" sz="2000" b="1" dirty="0">
              <a:solidFill>
                <a:schemeClr val="bg1"/>
              </a:solidFill>
            </a:endParaRPr>
          </a:p>
        </p:txBody>
      </p:sp>
      <p:sp>
        <p:nvSpPr>
          <p:cNvPr id="18" name="Oval 80">
            <a:extLst>
              <a:ext uri="{FF2B5EF4-FFF2-40B4-BE49-F238E27FC236}">
                <a16:creationId xmlns:a16="http://schemas.microsoft.com/office/drawing/2014/main" id="{58EBE0B8-435E-4528-240F-EC4AD26BD4D1}"/>
              </a:ext>
            </a:extLst>
          </p:cNvPr>
          <p:cNvSpPr>
            <a:spLocks noChangeAspect="1"/>
          </p:cNvSpPr>
          <p:nvPr/>
        </p:nvSpPr>
        <p:spPr>
          <a:xfrm>
            <a:off x="3361935" y="1726175"/>
            <a:ext cx="440397" cy="440397"/>
          </a:xfrm>
          <a:prstGeom prst="ellipse">
            <a:avLst/>
          </a:prstGeom>
          <a:solidFill>
            <a:srgbClr val="B2B3A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FR" sz="3200" b="1" dirty="0"/>
              <a:t>3</a:t>
            </a:r>
            <a:endParaRPr lang="fr-MA" sz="3200" b="1" dirty="0"/>
          </a:p>
        </p:txBody>
      </p:sp>
      <p:sp>
        <p:nvSpPr>
          <p:cNvPr id="19" name="Rectangle : coins arrondis 18">
            <a:extLst>
              <a:ext uri="{FF2B5EF4-FFF2-40B4-BE49-F238E27FC236}">
                <a16:creationId xmlns:a16="http://schemas.microsoft.com/office/drawing/2014/main" id="{7536922E-DB68-F89E-D48B-375C95B43BF3}"/>
              </a:ext>
            </a:extLst>
          </p:cNvPr>
          <p:cNvSpPr/>
          <p:nvPr/>
        </p:nvSpPr>
        <p:spPr>
          <a:xfrm>
            <a:off x="4279486" y="1733568"/>
            <a:ext cx="1096717" cy="400110"/>
          </a:xfrm>
          <a:prstGeom prst="roundRect">
            <a:avLst/>
          </a:prstGeom>
          <a:solidFill>
            <a:srgbClr val="10486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أعد</a:t>
            </a:r>
            <a:endParaRPr lang="fr-FR" sz="2000" b="1" dirty="0">
              <a:solidFill>
                <a:schemeClr val="bg1"/>
              </a:solidFill>
            </a:endParaRPr>
          </a:p>
        </p:txBody>
      </p:sp>
      <p:sp>
        <p:nvSpPr>
          <p:cNvPr id="20" name="Oval 80">
            <a:extLst>
              <a:ext uri="{FF2B5EF4-FFF2-40B4-BE49-F238E27FC236}">
                <a16:creationId xmlns:a16="http://schemas.microsoft.com/office/drawing/2014/main" id="{BCC05DA9-613A-D99B-346C-CD6386D1EFCE}"/>
              </a:ext>
            </a:extLst>
          </p:cNvPr>
          <p:cNvSpPr>
            <a:spLocks noChangeAspect="1"/>
          </p:cNvSpPr>
          <p:nvPr/>
        </p:nvSpPr>
        <p:spPr>
          <a:xfrm>
            <a:off x="5401796" y="1735639"/>
            <a:ext cx="440397" cy="440397"/>
          </a:xfrm>
          <a:prstGeom prst="ellipse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ar-MA" sz="3200" b="1" dirty="0"/>
              <a:t>2</a:t>
            </a:r>
            <a:endParaRPr lang="fr-MA" sz="3200" b="1" dirty="0"/>
          </a:p>
        </p:txBody>
      </p: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7D72DEAA-6F13-D693-42B2-45C48CF9AF5D}"/>
              </a:ext>
            </a:extLst>
          </p:cNvPr>
          <p:cNvSpPr/>
          <p:nvPr/>
        </p:nvSpPr>
        <p:spPr>
          <a:xfrm>
            <a:off x="538078" y="1744851"/>
            <a:ext cx="978602" cy="470861"/>
          </a:xfrm>
          <a:prstGeom prst="roundRect">
            <a:avLst/>
          </a:prstGeom>
          <a:solidFill>
            <a:srgbClr val="B2B3AE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أكمل</a:t>
            </a:r>
            <a:endParaRPr lang="fr-FR" sz="2000" b="1" dirty="0">
              <a:solidFill>
                <a:schemeClr val="bg1"/>
              </a:solidFill>
            </a:endParaRPr>
          </a:p>
        </p:txBody>
      </p:sp>
      <p:sp>
        <p:nvSpPr>
          <p:cNvPr id="22" name="Oval 80">
            <a:extLst>
              <a:ext uri="{FF2B5EF4-FFF2-40B4-BE49-F238E27FC236}">
                <a16:creationId xmlns:a16="http://schemas.microsoft.com/office/drawing/2014/main" id="{5E5E6D75-7567-F3E0-564A-3F99834CDEEA}"/>
              </a:ext>
            </a:extLst>
          </p:cNvPr>
          <p:cNvSpPr>
            <a:spLocks noChangeAspect="1"/>
          </p:cNvSpPr>
          <p:nvPr/>
        </p:nvSpPr>
        <p:spPr>
          <a:xfrm>
            <a:off x="1542272" y="1746923"/>
            <a:ext cx="440397" cy="440397"/>
          </a:xfrm>
          <a:prstGeom prst="ellipse">
            <a:avLst/>
          </a:prstGeom>
          <a:solidFill>
            <a:srgbClr val="B2B3A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FR" sz="3200" b="1" dirty="0"/>
              <a:t>3</a:t>
            </a:r>
            <a:endParaRPr lang="fr-MA" sz="3200" b="1" dirty="0"/>
          </a:p>
        </p:txBody>
      </p:sp>
      <p:pic>
        <p:nvPicPr>
          <p:cNvPr id="23" name="Image 22">
            <a:extLst>
              <a:ext uri="{FF2B5EF4-FFF2-40B4-BE49-F238E27FC236}">
                <a16:creationId xmlns:a16="http://schemas.microsoft.com/office/drawing/2014/main" id="{CAE04D02-FA9F-8D5D-B31D-6499A8658BA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43320" y="2593478"/>
            <a:ext cx="7013778" cy="3645831"/>
          </a:xfrm>
          <a:prstGeom prst="rect">
            <a:avLst/>
          </a:prstGeom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AFBBE1DC-3EDB-C8E8-21B7-04B46AC8B111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457509" y="3219450"/>
            <a:ext cx="3047691" cy="31623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984963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14ACBA6-0173-D3A9-D2E6-57C10333BF9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id="{9B0B29D4-096F-D262-524E-9F402DD33599}"/>
              </a:ext>
            </a:extLst>
          </p:cNvPr>
          <p:cNvSpPr txBox="1"/>
          <p:nvPr/>
        </p:nvSpPr>
        <p:spPr>
          <a:xfrm>
            <a:off x="347510" y="868581"/>
            <a:ext cx="709609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على الألواح، اكتبوا عدد التدريجات التي سنعدها لتمثيل التقدير </a:t>
            </a: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A</a:t>
            </a:r>
            <a:endParaRPr kumimoji="0" lang="ar-MA" sz="200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pic>
        <p:nvPicPr>
          <p:cNvPr id="4" name="Google Shape;156;p9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9103AA7C-ADAE-4C44-1F5B-A4D87D50DBF6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0BB5EF6D-FD02-DBB3-D992-4084B3254FD0}"/>
              </a:ext>
            </a:extLst>
          </p:cNvPr>
          <p:cNvSpPr/>
          <p:nvPr/>
        </p:nvSpPr>
        <p:spPr>
          <a:xfrm>
            <a:off x="6159260" y="1752495"/>
            <a:ext cx="1331849" cy="423541"/>
          </a:xfrm>
          <a:prstGeom prst="roundRect">
            <a:avLst/>
          </a:prstGeom>
          <a:solidFill>
            <a:srgbClr val="BFBFB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أجزئ</a:t>
            </a:r>
            <a:endParaRPr lang="fr-FR" sz="2000" b="1" dirty="0">
              <a:solidFill>
                <a:schemeClr val="bg1"/>
              </a:solidFill>
            </a:endParaRPr>
          </a:p>
        </p:txBody>
      </p:sp>
      <p:sp>
        <p:nvSpPr>
          <p:cNvPr id="10" name="Oval 80">
            <a:extLst>
              <a:ext uri="{FF2B5EF4-FFF2-40B4-BE49-F238E27FC236}">
                <a16:creationId xmlns:a16="http://schemas.microsoft.com/office/drawing/2014/main" id="{D6E030AE-AF01-23F1-5C19-AB42932C9CB5}"/>
              </a:ext>
            </a:extLst>
          </p:cNvPr>
          <p:cNvSpPr>
            <a:spLocks noChangeAspect="1"/>
          </p:cNvSpPr>
          <p:nvPr/>
        </p:nvSpPr>
        <p:spPr>
          <a:xfrm>
            <a:off x="7516701" y="1754567"/>
            <a:ext cx="440397" cy="440397"/>
          </a:xfrm>
          <a:prstGeom prst="ellipse">
            <a:avLst/>
          </a:prstGeom>
          <a:solidFill>
            <a:srgbClr val="BFBFB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ar-MA" sz="3200" b="1" dirty="0"/>
              <a:t>1</a:t>
            </a:r>
            <a:endParaRPr lang="fr-MA" sz="3200" b="1" dirty="0"/>
          </a:p>
        </p:txBody>
      </p:sp>
      <p:sp>
        <p:nvSpPr>
          <p:cNvPr id="11" name="Rectangle : coins arrondis 10">
            <a:extLst>
              <a:ext uri="{FF2B5EF4-FFF2-40B4-BE49-F238E27FC236}">
                <a16:creationId xmlns:a16="http://schemas.microsoft.com/office/drawing/2014/main" id="{8779831E-C245-59C0-6866-CE6C2946DAAD}"/>
              </a:ext>
            </a:extLst>
          </p:cNvPr>
          <p:cNvSpPr/>
          <p:nvPr/>
        </p:nvSpPr>
        <p:spPr>
          <a:xfrm>
            <a:off x="2357741" y="1724103"/>
            <a:ext cx="978602" cy="470861"/>
          </a:xfrm>
          <a:prstGeom prst="roundRect">
            <a:avLst/>
          </a:prstGeom>
          <a:solidFill>
            <a:srgbClr val="B2B3AE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أرسم</a:t>
            </a:r>
            <a:endParaRPr lang="fr-FR" sz="2000" b="1" dirty="0">
              <a:solidFill>
                <a:schemeClr val="bg1"/>
              </a:solidFill>
            </a:endParaRPr>
          </a:p>
        </p:txBody>
      </p:sp>
      <p:sp>
        <p:nvSpPr>
          <p:cNvPr id="14" name="Oval 80">
            <a:extLst>
              <a:ext uri="{FF2B5EF4-FFF2-40B4-BE49-F238E27FC236}">
                <a16:creationId xmlns:a16="http://schemas.microsoft.com/office/drawing/2014/main" id="{D59A6CF9-17CC-9C6F-1232-528429063E00}"/>
              </a:ext>
            </a:extLst>
          </p:cNvPr>
          <p:cNvSpPr>
            <a:spLocks noChangeAspect="1"/>
          </p:cNvSpPr>
          <p:nvPr/>
        </p:nvSpPr>
        <p:spPr>
          <a:xfrm>
            <a:off x="3361935" y="1726175"/>
            <a:ext cx="440397" cy="440397"/>
          </a:xfrm>
          <a:prstGeom prst="ellipse">
            <a:avLst/>
          </a:prstGeom>
          <a:solidFill>
            <a:srgbClr val="B2B3A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FR" sz="3200" b="1" dirty="0"/>
              <a:t>3</a:t>
            </a:r>
            <a:endParaRPr lang="fr-MA" sz="3200" b="1" dirty="0"/>
          </a:p>
        </p:txBody>
      </p:sp>
      <p:sp>
        <p:nvSpPr>
          <p:cNvPr id="19" name="Rectangle : coins arrondis 18">
            <a:extLst>
              <a:ext uri="{FF2B5EF4-FFF2-40B4-BE49-F238E27FC236}">
                <a16:creationId xmlns:a16="http://schemas.microsoft.com/office/drawing/2014/main" id="{DE768506-3337-4AC7-4867-1BACE5D779EE}"/>
              </a:ext>
            </a:extLst>
          </p:cNvPr>
          <p:cNvSpPr/>
          <p:nvPr/>
        </p:nvSpPr>
        <p:spPr>
          <a:xfrm>
            <a:off x="4279486" y="1733568"/>
            <a:ext cx="1096717" cy="400110"/>
          </a:xfrm>
          <a:prstGeom prst="roundRect">
            <a:avLst/>
          </a:prstGeom>
          <a:solidFill>
            <a:srgbClr val="10486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أعد</a:t>
            </a:r>
            <a:endParaRPr lang="fr-FR" sz="2000" b="1" dirty="0">
              <a:solidFill>
                <a:schemeClr val="bg1"/>
              </a:solidFill>
            </a:endParaRPr>
          </a:p>
        </p:txBody>
      </p:sp>
      <p:sp>
        <p:nvSpPr>
          <p:cNvPr id="20" name="Oval 80">
            <a:extLst>
              <a:ext uri="{FF2B5EF4-FFF2-40B4-BE49-F238E27FC236}">
                <a16:creationId xmlns:a16="http://schemas.microsoft.com/office/drawing/2014/main" id="{DD7B6087-65E7-E25D-6670-7FD0245CBBA9}"/>
              </a:ext>
            </a:extLst>
          </p:cNvPr>
          <p:cNvSpPr>
            <a:spLocks noChangeAspect="1"/>
          </p:cNvSpPr>
          <p:nvPr/>
        </p:nvSpPr>
        <p:spPr>
          <a:xfrm>
            <a:off x="5401796" y="1735639"/>
            <a:ext cx="440397" cy="440397"/>
          </a:xfrm>
          <a:prstGeom prst="ellipse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ar-MA" sz="3200" b="1" dirty="0"/>
              <a:t>2</a:t>
            </a:r>
            <a:endParaRPr lang="fr-MA" sz="3200" b="1" dirty="0"/>
          </a:p>
        </p:txBody>
      </p: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9D8FDE-2F17-A65D-7823-B1AA6BC5BA95}"/>
              </a:ext>
            </a:extLst>
          </p:cNvPr>
          <p:cNvSpPr/>
          <p:nvPr/>
        </p:nvSpPr>
        <p:spPr>
          <a:xfrm>
            <a:off x="538078" y="1744851"/>
            <a:ext cx="978602" cy="470861"/>
          </a:xfrm>
          <a:prstGeom prst="roundRect">
            <a:avLst/>
          </a:prstGeom>
          <a:solidFill>
            <a:srgbClr val="B2B3AE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أكمل</a:t>
            </a:r>
            <a:endParaRPr lang="fr-FR" sz="2000" b="1" dirty="0">
              <a:solidFill>
                <a:schemeClr val="bg1"/>
              </a:solidFill>
            </a:endParaRPr>
          </a:p>
        </p:txBody>
      </p:sp>
      <p:sp>
        <p:nvSpPr>
          <p:cNvPr id="22" name="Oval 80">
            <a:extLst>
              <a:ext uri="{FF2B5EF4-FFF2-40B4-BE49-F238E27FC236}">
                <a16:creationId xmlns:a16="http://schemas.microsoft.com/office/drawing/2014/main" id="{480A47B3-D266-C890-A911-817A8C76B4C6}"/>
              </a:ext>
            </a:extLst>
          </p:cNvPr>
          <p:cNvSpPr>
            <a:spLocks noChangeAspect="1"/>
          </p:cNvSpPr>
          <p:nvPr/>
        </p:nvSpPr>
        <p:spPr>
          <a:xfrm>
            <a:off x="1542272" y="1746923"/>
            <a:ext cx="440397" cy="440397"/>
          </a:xfrm>
          <a:prstGeom prst="ellipse">
            <a:avLst/>
          </a:prstGeom>
          <a:solidFill>
            <a:srgbClr val="B2B3A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FR" sz="3200" b="1" dirty="0"/>
              <a:t>3</a:t>
            </a:r>
            <a:endParaRPr lang="fr-MA" sz="3200" b="1" dirty="0"/>
          </a:p>
        </p:txBody>
      </p:sp>
      <p:pic>
        <p:nvPicPr>
          <p:cNvPr id="23" name="Image 22">
            <a:extLst>
              <a:ext uri="{FF2B5EF4-FFF2-40B4-BE49-F238E27FC236}">
                <a16:creationId xmlns:a16="http://schemas.microsoft.com/office/drawing/2014/main" id="{290E014C-8044-3D5E-16F9-F2C3E565BED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43320" y="2593478"/>
            <a:ext cx="7013778" cy="3645831"/>
          </a:xfrm>
          <a:prstGeom prst="rect">
            <a:avLst/>
          </a:prstGeom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ADF2BEC8-1C70-17E5-8D0D-83F4862F16CA}"/>
              </a:ext>
            </a:extLst>
          </p:cNvPr>
          <p:cNvPicPr>
            <a:picLocks noChangeAspect="1"/>
          </p:cNvPicPr>
          <p:nvPr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457509" y="3219450"/>
            <a:ext cx="3047691" cy="31623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853874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DBFB62A-0F32-3793-1FF7-BDB659026BB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>
            <a:extLst>
              <a:ext uri="{FF2B5EF4-FFF2-40B4-BE49-F238E27FC236}">
                <a16:creationId xmlns:a16="http://schemas.microsoft.com/office/drawing/2014/main" id="{895B752B-3664-C8A7-FC5C-A7AD83F91580}"/>
              </a:ext>
            </a:extLst>
          </p:cNvPr>
          <p:cNvSpPr txBox="1"/>
          <p:nvPr/>
        </p:nvSpPr>
        <p:spPr>
          <a:xfrm>
            <a:off x="1238815" y="841837"/>
            <a:ext cx="627381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ارفعوا الألواح</a:t>
            </a:r>
          </a:p>
        </p:txBody>
      </p:sp>
      <p:pic>
        <p:nvPicPr>
          <p:cNvPr id="2" name="Espace réservé pour une image  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2AD7C8E2-2216-9F84-C959-92E4E1EEB00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365450" y="1732143"/>
            <a:ext cx="4064846" cy="4064846"/>
          </a:xfrm>
          <a:prstGeom prst="rect">
            <a:avLst/>
          </a:prstGeom>
        </p:spPr>
      </p:pic>
      <p:pic>
        <p:nvPicPr>
          <p:cNvPr id="4" name="Google Shape;156;p9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6E03A4C8-75D1-92AB-EA9A-4372EB7DA3D9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8753287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par>
              <p:cTn id="2"/>
            </p:par>
          </p:childTnLst>
        </p:cTn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AA51A24-6022-FFC8-7BD5-D938D3ED8CC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ZoneTexte 2">
            <a:extLst>
              <a:ext uri="{FF2B5EF4-FFF2-40B4-BE49-F238E27FC236}">
                <a16:creationId xmlns:a16="http://schemas.microsoft.com/office/drawing/2014/main" id="{EA8CF0C3-22D8-FCC9-EA92-2062BCDEF1BE}"/>
              </a:ext>
            </a:extLst>
          </p:cNvPr>
          <p:cNvSpPr txBox="1"/>
          <p:nvPr/>
        </p:nvSpPr>
        <p:spPr>
          <a:xfrm>
            <a:off x="681912" y="874801"/>
            <a:ext cx="678657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نصحح، من يشرح لنا كيف </a:t>
            </a:r>
            <a:r>
              <a:rPr lang="ar-MA" sz="2000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وجد العدد 45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pic>
        <p:nvPicPr>
          <p:cNvPr id="12" name="Espace réservé pour une image  9" descr="Une image contenant habits, jouet, sourire, chemise&#10;&#10;Le contenu généré par l’IA peut être incorrect.">
            <a:extLst>
              <a:ext uri="{FF2B5EF4-FFF2-40B4-BE49-F238E27FC236}">
                <a16:creationId xmlns:a16="http://schemas.microsoft.com/office/drawing/2014/main" id="{D26F5EBF-CB30-E8C9-611A-35EE45F9B2A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794395" y="603380"/>
            <a:ext cx="1022327" cy="1022327"/>
          </a:xfrm>
          <a:prstGeom prst="ellipse">
            <a:avLst/>
          </a:prstGeom>
        </p:spPr>
      </p:pic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4E4F3661-8BC4-5372-5785-C4E0B40165DA}"/>
              </a:ext>
            </a:extLst>
          </p:cNvPr>
          <p:cNvSpPr/>
          <p:nvPr/>
        </p:nvSpPr>
        <p:spPr>
          <a:xfrm>
            <a:off x="6159260" y="1752495"/>
            <a:ext cx="1331849" cy="423541"/>
          </a:xfrm>
          <a:prstGeom prst="roundRect">
            <a:avLst/>
          </a:prstGeom>
          <a:solidFill>
            <a:srgbClr val="BFBFB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أجزئ</a:t>
            </a:r>
            <a:endParaRPr lang="fr-FR" sz="2000" b="1" dirty="0">
              <a:solidFill>
                <a:schemeClr val="bg1"/>
              </a:solidFill>
            </a:endParaRPr>
          </a:p>
        </p:txBody>
      </p:sp>
      <p:sp>
        <p:nvSpPr>
          <p:cNvPr id="10" name="Oval 80">
            <a:extLst>
              <a:ext uri="{FF2B5EF4-FFF2-40B4-BE49-F238E27FC236}">
                <a16:creationId xmlns:a16="http://schemas.microsoft.com/office/drawing/2014/main" id="{9822E6D1-48BD-1156-EFE4-39ED7037DE60}"/>
              </a:ext>
            </a:extLst>
          </p:cNvPr>
          <p:cNvSpPr>
            <a:spLocks noChangeAspect="1"/>
          </p:cNvSpPr>
          <p:nvPr/>
        </p:nvSpPr>
        <p:spPr>
          <a:xfrm>
            <a:off x="7516701" y="1754567"/>
            <a:ext cx="440397" cy="440397"/>
          </a:xfrm>
          <a:prstGeom prst="ellipse">
            <a:avLst/>
          </a:prstGeom>
          <a:solidFill>
            <a:srgbClr val="BFBFB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ar-MA" sz="3200" b="1" dirty="0"/>
              <a:t>1</a:t>
            </a:r>
            <a:endParaRPr lang="fr-MA" sz="3200" b="1" dirty="0"/>
          </a:p>
        </p:txBody>
      </p:sp>
      <p:sp>
        <p:nvSpPr>
          <p:cNvPr id="14" name="Rectangle : coins arrondis 13">
            <a:extLst>
              <a:ext uri="{FF2B5EF4-FFF2-40B4-BE49-F238E27FC236}">
                <a16:creationId xmlns:a16="http://schemas.microsoft.com/office/drawing/2014/main" id="{5311EC5E-1307-3405-9B79-0536B0E69861}"/>
              </a:ext>
            </a:extLst>
          </p:cNvPr>
          <p:cNvSpPr/>
          <p:nvPr/>
        </p:nvSpPr>
        <p:spPr>
          <a:xfrm>
            <a:off x="2357741" y="1724103"/>
            <a:ext cx="978602" cy="470861"/>
          </a:xfrm>
          <a:prstGeom prst="roundRect">
            <a:avLst/>
          </a:prstGeom>
          <a:solidFill>
            <a:srgbClr val="B2B3AE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أرسم</a:t>
            </a:r>
            <a:endParaRPr lang="fr-FR" sz="2000" b="1" dirty="0">
              <a:solidFill>
                <a:schemeClr val="bg1"/>
              </a:solidFill>
            </a:endParaRPr>
          </a:p>
        </p:txBody>
      </p:sp>
      <p:sp>
        <p:nvSpPr>
          <p:cNvPr id="15" name="Oval 80">
            <a:extLst>
              <a:ext uri="{FF2B5EF4-FFF2-40B4-BE49-F238E27FC236}">
                <a16:creationId xmlns:a16="http://schemas.microsoft.com/office/drawing/2014/main" id="{1D39A54C-8A29-28A3-16A4-D508907B4CA3}"/>
              </a:ext>
            </a:extLst>
          </p:cNvPr>
          <p:cNvSpPr>
            <a:spLocks noChangeAspect="1"/>
          </p:cNvSpPr>
          <p:nvPr/>
        </p:nvSpPr>
        <p:spPr>
          <a:xfrm>
            <a:off x="3361935" y="1726175"/>
            <a:ext cx="440397" cy="440397"/>
          </a:xfrm>
          <a:prstGeom prst="ellipse">
            <a:avLst/>
          </a:prstGeom>
          <a:solidFill>
            <a:srgbClr val="B2B3A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FR" sz="3200" b="1" dirty="0"/>
              <a:t>3</a:t>
            </a:r>
            <a:endParaRPr lang="fr-MA" sz="3200" b="1" dirty="0"/>
          </a:p>
        </p:txBody>
      </p:sp>
      <p:sp>
        <p:nvSpPr>
          <p:cNvPr id="19" name="Rectangle : coins arrondis 18">
            <a:extLst>
              <a:ext uri="{FF2B5EF4-FFF2-40B4-BE49-F238E27FC236}">
                <a16:creationId xmlns:a16="http://schemas.microsoft.com/office/drawing/2014/main" id="{2AEA32E0-58DB-D0E3-CB36-3D1CF4FB033A}"/>
              </a:ext>
            </a:extLst>
          </p:cNvPr>
          <p:cNvSpPr/>
          <p:nvPr/>
        </p:nvSpPr>
        <p:spPr>
          <a:xfrm>
            <a:off x="4279486" y="1733568"/>
            <a:ext cx="1096717" cy="400110"/>
          </a:xfrm>
          <a:prstGeom prst="roundRect">
            <a:avLst/>
          </a:prstGeom>
          <a:solidFill>
            <a:srgbClr val="10486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أعد</a:t>
            </a:r>
            <a:endParaRPr lang="fr-FR" sz="2000" b="1" dirty="0">
              <a:solidFill>
                <a:schemeClr val="bg1"/>
              </a:solidFill>
            </a:endParaRPr>
          </a:p>
        </p:txBody>
      </p:sp>
      <p:sp>
        <p:nvSpPr>
          <p:cNvPr id="20" name="Oval 80">
            <a:extLst>
              <a:ext uri="{FF2B5EF4-FFF2-40B4-BE49-F238E27FC236}">
                <a16:creationId xmlns:a16="http://schemas.microsoft.com/office/drawing/2014/main" id="{7D2C5AEC-F0CE-4E4E-86DC-4C72F02E62D3}"/>
              </a:ext>
            </a:extLst>
          </p:cNvPr>
          <p:cNvSpPr>
            <a:spLocks noChangeAspect="1"/>
          </p:cNvSpPr>
          <p:nvPr/>
        </p:nvSpPr>
        <p:spPr>
          <a:xfrm>
            <a:off x="5401796" y="1735639"/>
            <a:ext cx="440397" cy="440397"/>
          </a:xfrm>
          <a:prstGeom prst="ellipse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ar-MA" sz="3200" b="1" dirty="0"/>
              <a:t>2</a:t>
            </a:r>
            <a:endParaRPr lang="fr-MA" sz="3200" b="1" dirty="0"/>
          </a:p>
        </p:txBody>
      </p: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40774C0C-462A-19BB-6161-671AE3CC8784}"/>
              </a:ext>
            </a:extLst>
          </p:cNvPr>
          <p:cNvSpPr/>
          <p:nvPr/>
        </p:nvSpPr>
        <p:spPr>
          <a:xfrm>
            <a:off x="538078" y="1744851"/>
            <a:ext cx="978602" cy="470861"/>
          </a:xfrm>
          <a:prstGeom prst="roundRect">
            <a:avLst/>
          </a:prstGeom>
          <a:solidFill>
            <a:srgbClr val="B2B3AE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أكمل</a:t>
            </a:r>
            <a:endParaRPr lang="fr-FR" sz="2000" b="1" dirty="0">
              <a:solidFill>
                <a:schemeClr val="bg1"/>
              </a:solidFill>
            </a:endParaRPr>
          </a:p>
        </p:txBody>
      </p:sp>
      <p:sp>
        <p:nvSpPr>
          <p:cNvPr id="22" name="Oval 80">
            <a:extLst>
              <a:ext uri="{FF2B5EF4-FFF2-40B4-BE49-F238E27FC236}">
                <a16:creationId xmlns:a16="http://schemas.microsoft.com/office/drawing/2014/main" id="{B92C51D4-051E-4754-ACDF-2589A66421C8}"/>
              </a:ext>
            </a:extLst>
          </p:cNvPr>
          <p:cNvSpPr>
            <a:spLocks noChangeAspect="1"/>
          </p:cNvSpPr>
          <p:nvPr/>
        </p:nvSpPr>
        <p:spPr>
          <a:xfrm>
            <a:off x="1542272" y="1746923"/>
            <a:ext cx="440397" cy="440397"/>
          </a:xfrm>
          <a:prstGeom prst="ellipse">
            <a:avLst/>
          </a:prstGeom>
          <a:solidFill>
            <a:srgbClr val="B2B3A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FR" sz="3200" b="1" dirty="0"/>
              <a:t>3</a:t>
            </a:r>
            <a:endParaRPr lang="fr-MA" sz="3200" b="1" dirty="0"/>
          </a:p>
        </p:txBody>
      </p:sp>
      <p:pic>
        <p:nvPicPr>
          <p:cNvPr id="23" name="Image 22">
            <a:extLst>
              <a:ext uri="{FF2B5EF4-FFF2-40B4-BE49-F238E27FC236}">
                <a16:creationId xmlns:a16="http://schemas.microsoft.com/office/drawing/2014/main" id="{69DD8C17-A704-A1C8-5B80-0A29CA2828A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43320" y="2593478"/>
            <a:ext cx="7013778" cy="3645831"/>
          </a:xfrm>
          <a:prstGeom prst="rect">
            <a:avLst/>
          </a:prstGeom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7F01F20E-1850-806F-4B7C-94661951C511}"/>
              </a:ext>
            </a:extLst>
          </p:cNvPr>
          <p:cNvPicPr>
            <a:picLocks noChangeAspect="1"/>
          </p:cNvPicPr>
          <p:nvPr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457509" y="3219450"/>
            <a:ext cx="3047691" cy="3162300"/>
          </a:xfrm>
          <a:prstGeom prst="rect">
            <a:avLst/>
          </a:prstGeom>
        </p:spPr>
      </p:pic>
      <p:sp>
        <p:nvSpPr>
          <p:cNvPr id="25" name="Rectangle 24">
            <a:extLst>
              <a:ext uri="{FF2B5EF4-FFF2-40B4-BE49-F238E27FC236}">
                <a16:creationId xmlns:a16="http://schemas.microsoft.com/office/drawing/2014/main" id="{6A4D99DD-DC33-F8D9-0829-B9A72656EAA5}"/>
              </a:ext>
            </a:extLst>
          </p:cNvPr>
          <p:cNvSpPr/>
          <p:nvPr/>
        </p:nvSpPr>
        <p:spPr>
          <a:xfrm>
            <a:off x="4082842" y="3887107"/>
            <a:ext cx="3705648" cy="589643"/>
          </a:xfrm>
          <a:prstGeom prst="rect">
            <a:avLst/>
          </a:prstGeom>
          <a:noFill/>
          <a:ln w="57150"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6411916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39D7CDF-93E9-3AE7-5A74-BB62F3D82A5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id="{CF578B5E-C665-BDB5-6E5B-302155350DF9}"/>
              </a:ext>
            </a:extLst>
          </p:cNvPr>
          <p:cNvSpPr txBox="1"/>
          <p:nvPr/>
        </p:nvSpPr>
        <p:spPr>
          <a:xfrm>
            <a:off x="347510" y="868581"/>
            <a:ext cx="709609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ماذا نفعل في الخطوة الثالثة؟ </a:t>
            </a:r>
            <a:endParaRPr kumimoji="0" lang="ar-MA" sz="200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pic>
        <p:nvPicPr>
          <p:cNvPr id="4" name="Google Shape;156;p9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8FE9A7B1-1707-1E6E-E3F9-CE97E7C1F72B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7862E47D-ED2A-A9CC-4749-99EA955A8D3C}"/>
              </a:ext>
            </a:extLst>
          </p:cNvPr>
          <p:cNvSpPr/>
          <p:nvPr/>
        </p:nvSpPr>
        <p:spPr>
          <a:xfrm>
            <a:off x="6159260" y="1752495"/>
            <a:ext cx="1331849" cy="423541"/>
          </a:xfrm>
          <a:prstGeom prst="roundRect">
            <a:avLst/>
          </a:prstGeom>
          <a:solidFill>
            <a:srgbClr val="BFBFB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أجزئ</a:t>
            </a:r>
            <a:endParaRPr lang="fr-FR" sz="2000" b="1" dirty="0">
              <a:solidFill>
                <a:schemeClr val="bg1"/>
              </a:solidFill>
            </a:endParaRPr>
          </a:p>
        </p:txBody>
      </p:sp>
      <p:sp>
        <p:nvSpPr>
          <p:cNvPr id="10" name="Oval 80">
            <a:extLst>
              <a:ext uri="{FF2B5EF4-FFF2-40B4-BE49-F238E27FC236}">
                <a16:creationId xmlns:a16="http://schemas.microsoft.com/office/drawing/2014/main" id="{04E52DB8-4AA2-4D19-9D33-5587EE6959DC}"/>
              </a:ext>
            </a:extLst>
          </p:cNvPr>
          <p:cNvSpPr>
            <a:spLocks noChangeAspect="1"/>
          </p:cNvSpPr>
          <p:nvPr/>
        </p:nvSpPr>
        <p:spPr>
          <a:xfrm>
            <a:off x="7516701" y="1754567"/>
            <a:ext cx="440397" cy="440397"/>
          </a:xfrm>
          <a:prstGeom prst="ellipse">
            <a:avLst/>
          </a:prstGeom>
          <a:solidFill>
            <a:srgbClr val="BFBFB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ar-MA" sz="3200" b="1" dirty="0"/>
              <a:t>1</a:t>
            </a:r>
            <a:endParaRPr lang="fr-MA" sz="3200" b="1" dirty="0"/>
          </a:p>
        </p:txBody>
      </p:sp>
      <p:sp>
        <p:nvSpPr>
          <p:cNvPr id="11" name="Rectangle : coins arrondis 10">
            <a:extLst>
              <a:ext uri="{FF2B5EF4-FFF2-40B4-BE49-F238E27FC236}">
                <a16:creationId xmlns:a16="http://schemas.microsoft.com/office/drawing/2014/main" id="{487D09C9-FC98-F534-9F6F-1BC62196C6A6}"/>
              </a:ext>
            </a:extLst>
          </p:cNvPr>
          <p:cNvSpPr/>
          <p:nvPr/>
        </p:nvSpPr>
        <p:spPr>
          <a:xfrm>
            <a:off x="2357741" y="1724103"/>
            <a:ext cx="978602" cy="470861"/>
          </a:xfrm>
          <a:prstGeom prst="roundRect">
            <a:avLst/>
          </a:prstGeom>
          <a:solidFill>
            <a:srgbClr val="10486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أرسم</a:t>
            </a:r>
            <a:endParaRPr lang="fr-FR" sz="2000" b="1" dirty="0">
              <a:solidFill>
                <a:schemeClr val="bg1"/>
              </a:solidFill>
            </a:endParaRPr>
          </a:p>
        </p:txBody>
      </p:sp>
      <p:sp>
        <p:nvSpPr>
          <p:cNvPr id="14" name="Oval 80">
            <a:extLst>
              <a:ext uri="{FF2B5EF4-FFF2-40B4-BE49-F238E27FC236}">
                <a16:creationId xmlns:a16="http://schemas.microsoft.com/office/drawing/2014/main" id="{C4E9B673-2C1F-398B-DA11-123E6E71468B}"/>
              </a:ext>
            </a:extLst>
          </p:cNvPr>
          <p:cNvSpPr>
            <a:spLocks noChangeAspect="1"/>
          </p:cNvSpPr>
          <p:nvPr/>
        </p:nvSpPr>
        <p:spPr>
          <a:xfrm>
            <a:off x="3361935" y="1726175"/>
            <a:ext cx="440397" cy="440397"/>
          </a:xfrm>
          <a:prstGeom prst="ellipse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FR" sz="3200" b="1" dirty="0"/>
              <a:t>3</a:t>
            </a:r>
            <a:endParaRPr lang="fr-MA" sz="3200" b="1" dirty="0"/>
          </a:p>
        </p:txBody>
      </p:sp>
      <p:sp>
        <p:nvSpPr>
          <p:cNvPr id="16" name="Rectangle : coins arrondis 15">
            <a:extLst>
              <a:ext uri="{FF2B5EF4-FFF2-40B4-BE49-F238E27FC236}">
                <a16:creationId xmlns:a16="http://schemas.microsoft.com/office/drawing/2014/main" id="{9F91BEF8-505C-F802-4A77-B65D78971FED}"/>
              </a:ext>
            </a:extLst>
          </p:cNvPr>
          <p:cNvSpPr/>
          <p:nvPr/>
        </p:nvSpPr>
        <p:spPr>
          <a:xfrm>
            <a:off x="4279486" y="1733568"/>
            <a:ext cx="1096717" cy="400110"/>
          </a:xfrm>
          <a:prstGeom prst="roundRect">
            <a:avLst/>
          </a:prstGeom>
          <a:solidFill>
            <a:srgbClr val="BFBFB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أعد</a:t>
            </a:r>
            <a:endParaRPr lang="fr-FR" sz="2000" b="1" dirty="0">
              <a:solidFill>
                <a:schemeClr val="bg1"/>
              </a:solidFill>
            </a:endParaRPr>
          </a:p>
        </p:txBody>
      </p:sp>
      <p:sp>
        <p:nvSpPr>
          <p:cNvPr id="20" name="Oval 80">
            <a:extLst>
              <a:ext uri="{FF2B5EF4-FFF2-40B4-BE49-F238E27FC236}">
                <a16:creationId xmlns:a16="http://schemas.microsoft.com/office/drawing/2014/main" id="{1F531772-577A-9DA2-C157-1315DAC915A1}"/>
              </a:ext>
            </a:extLst>
          </p:cNvPr>
          <p:cNvSpPr>
            <a:spLocks noChangeAspect="1"/>
          </p:cNvSpPr>
          <p:nvPr/>
        </p:nvSpPr>
        <p:spPr>
          <a:xfrm>
            <a:off x="5401796" y="1735639"/>
            <a:ext cx="440397" cy="440397"/>
          </a:xfrm>
          <a:prstGeom prst="ellipse">
            <a:avLst/>
          </a:prstGeom>
          <a:solidFill>
            <a:srgbClr val="BFBFB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ar-MA" sz="3200" b="1" dirty="0"/>
              <a:t>2</a:t>
            </a:r>
            <a:endParaRPr lang="fr-MA" sz="3200" b="1" dirty="0"/>
          </a:p>
        </p:txBody>
      </p: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6FCF9A1C-628C-FEBE-8A8C-8EBCC6D7341A}"/>
              </a:ext>
            </a:extLst>
          </p:cNvPr>
          <p:cNvSpPr/>
          <p:nvPr/>
        </p:nvSpPr>
        <p:spPr>
          <a:xfrm>
            <a:off x="538078" y="1744851"/>
            <a:ext cx="978602" cy="470861"/>
          </a:xfrm>
          <a:prstGeom prst="roundRect">
            <a:avLst/>
          </a:prstGeom>
          <a:solidFill>
            <a:srgbClr val="B2B3AE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أكمل</a:t>
            </a:r>
            <a:endParaRPr lang="fr-FR" sz="2000" b="1" dirty="0">
              <a:solidFill>
                <a:schemeClr val="bg1"/>
              </a:solidFill>
            </a:endParaRPr>
          </a:p>
        </p:txBody>
      </p:sp>
      <p:sp>
        <p:nvSpPr>
          <p:cNvPr id="22" name="Oval 80">
            <a:extLst>
              <a:ext uri="{FF2B5EF4-FFF2-40B4-BE49-F238E27FC236}">
                <a16:creationId xmlns:a16="http://schemas.microsoft.com/office/drawing/2014/main" id="{246C85FE-CC9C-230B-CA82-A6A34183AE15}"/>
              </a:ext>
            </a:extLst>
          </p:cNvPr>
          <p:cNvSpPr>
            <a:spLocks noChangeAspect="1"/>
          </p:cNvSpPr>
          <p:nvPr/>
        </p:nvSpPr>
        <p:spPr>
          <a:xfrm>
            <a:off x="1542272" y="1746923"/>
            <a:ext cx="440397" cy="440397"/>
          </a:xfrm>
          <a:prstGeom prst="ellipse">
            <a:avLst/>
          </a:prstGeom>
          <a:solidFill>
            <a:srgbClr val="B2B3A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FR" sz="3200" b="1" dirty="0"/>
              <a:t>3</a:t>
            </a:r>
            <a:endParaRPr lang="fr-MA" sz="3200" b="1" dirty="0"/>
          </a:p>
        </p:txBody>
      </p:sp>
      <p:pic>
        <p:nvPicPr>
          <p:cNvPr id="23" name="Image 22">
            <a:extLst>
              <a:ext uri="{FF2B5EF4-FFF2-40B4-BE49-F238E27FC236}">
                <a16:creationId xmlns:a16="http://schemas.microsoft.com/office/drawing/2014/main" id="{2BA9EB88-A7B4-412F-0811-0141E1FC3E8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43320" y="2593478"/>
            <a:ext cx="7013778" cy="3645831"/>
          </a:xfrm>
          <a:prstGeom prst="rect">
            <a:avLst/>
          </a:prstGeom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0E32337C-82B8-116E-ED5B-3B6EC7020AAD}"/>
              </a:ext>
            </a:extLst>
          </p:cNvPr>
          <p:cNvPicPr>
            <a:picLocks noChangeAspect="1"/>
          </p:cNvPicPr>
          <p:nvPr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457509" y="3219450"/>
            <a:ext cx="3047691" cy="3162300"/>
          </a:xfrm>
          <a:prstGeom prst="rect">
            <a:avLst/>
          </a:prstGeom>
        </p:spPr>
      </p:pic>
      <p:sp>
        <p:nvSpPr>
          <p:cNvPr id="25" name="Rectangle 24">
            <a:extLst>
              <a:ext uri="{FF2B5EF4-FFF2-40B4-BE49-F238E27FC236}">
                <a16:creationId xmlns:a16="http://schemas.microsoft.com/office/drawing/2014/main" id="{6510AB38-8503-4CAB-2CA2-E204C9ECC642}"/>
              </a:ext>
            </a:extLst>
          </p:cNvPr>
          <p:cNvSpPr/>
          <p:nvPr/>
        </p:nvSpPr>
        <p:spPr>
          <a:xfrm>
            <a:off x="4082842" y="3887107"/>
            <a:ext cx="3705648" cy="589643"/>
          </a:xfrm>
          <a:prstGeom prst="rect">
            <a:avLst/>
          </a:prstGeom>
          <a:noFill/>
          <a:ln w="57150"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40846708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DC9C7BC-F618-4CE7-3E1B-455083D78BD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id="{EC49B7C3-5352-C895-A0C8-D234F5B5E031}"/>
              </a:ext>
            </a:extLst>
          </p:cNvPr>
          <p:cNvSpPr txBox="1"/>
          <p:nvPr/>
        </p:nvSpPr>
        <p:spPr>
          <a:xfrm>
            <a:off x="347510" y="868581"/>
            <a:ext cx="709609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ar-MA" sz="2000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من يشرح لنا كيف سنرسم القطاع الخاص بالتقدير </a:t>
            </a:r>
            <a:r>
              <a:rPr lang="fr-FR" sz="2000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pic>
        <p:nvPicPr>
          <p:cNvPr id="4" name="Google Shape;156;p9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05D9A3DC-799F-25D0-8ECF-3373B2DCD59B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37B884DC-C8D2-548E-D353-3D170D38CFD0}"/>
              </a:ext>
            </a:extLst>
          </p:cNvPr>
          <p:cNvSpPr/>
          <p:nvPr/>
        </p:nvSpPr>
        <p:spPr>
          <a:xfrm>
            <a:off x="6159260" y="1752495"/>
            <a:ext cx="1331849" cy="423541"/>
          </a:xfrm>
          <a:prstGeom prst="roundRect">
            <a:avLst/>
          </a:prstGeom>
          <a:solidFill>
            <a:srgbClr val="BFBFB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أجزئ</a:t>
            </a:r>
            <a:endParaRPr lang="fr-FR" sz="2000" b="1" dirty="0">
              <a:solidFill>
                <a:schemeClr val="bg1"/>
              </a:solidFill>
            </a:endParaRPr>
          </a:p>
        </p:txBody>
      </p:sp>
      <p:sp>
        <p:nvSpPr>
          <p:cNvPr id="10" name="Oval 80">
            <a:extLst>
              <a:ext uri="{FF2B5EF4-FFF2-40B4-BE49-F238E27FC236}">
                <a16:creationId xmlns:a16="http://schemas.microsoft.com/office/drawing/2014/main" id="{26888ACB-2D80-7350-EE46-443A42B7A852}"/>
              </a:ext>
            </a:extLst>
          </p:cNvPr>
          <p:cNvSpPr>
            <a:spLocks noChangeAspect="1"/>
          </p:cNvSpPr>
          <p:nvPr/>
        </p:nvSpPr>
        <p:spPr>
          <a:xfrm>
            <a:off x="7516701" y="1754567"/>
            <a:ext cx="440397" cy="440397"/>
          </a:xfrm>
          <a:prstGeom prst="ellipse">
            <a:avLst/>
          </a:prstGeom>
          <a:solidFill>
            <a:srgbClr val="BFBFB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ar-MA" sz="3200" b="1" dirty="0"/>
              <a:t>1</a:t>
            </a:r>
            <a:endParaRPr lang="fr-MA" sz="3200" b="1" dirty="0"/>
          </a:p>
        </p:txBody>
      </p:sp>
      <p:sp>
        <p:nvSpPr>
          <p:cNvPr id="11" name="Rectangle : coins arrondis 10">
            <a:extLst>
              <a:ext uri="{FF2B5EF4-FFF2-40B4-BE49-F238E27FC236}">
                <a16:creationId xmlns:a16="http://schemas.microsoft.com/office/drawing/2014/main" id="{71A8669E-91E2-AFCC-EC71-E63E80F2EDCA}"/>
              </a:ext>
            </a:extLst>
          </p:cNvPr>
          <p:cNvSpPr/>
          <p:nvPr/>
        </p:nvSpPr>
        <p:spPr>
          <a:xfrm>
            <a:off x="2357741" y="1724103"/>
            <a:ext cx="978602" cy="470861"/>
          </a:xfrm>
          <a:prstGeom prst="roundRect">
            <a:avLst/>
          </a:prstGeom>
          <a:solidFill>
            <a:srgbClr val="10486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أرسم</a:t>
            </a:r>
            <a:endParaRPr lang="fr-FR" sz="2000" b="1" dirty="0">
              <a:solidFill>
                <a:schemeClr val="bg1"/>
              </a:solidFill>
            </a:endParaRPr>
          </a:p>
        </p:txBody>
      </p:sp>
      <p:sp>
        <p:nvSpPr>
          <p:cNvPr id="12" name="Oval 80">
            <a:extLst>
              <a:ext uri="{FF2B5EF4-FFF2-40B4-BE49-F238E27FC236}">
                <a16:creationId xmlns:a16="http://schemas.microsoft.com/office/drawing/2014/main" id="{A12B128F-734B-F654-5F99-F940B255C1B9}"/>
              </a:ext>
            </a:extLst>
          </p:cNvPr>
          <p:cNvSpPr>
            <a:spLocks noChangeAspect="1"/>
          </p:cNvSpPr>
          <p:nvPr/>
        </p:nvSpPr>
        <p:spPr>
          <a:xfrm>
            <a:off x="3361935" y="1726175"/>
            <a:ext cx="440397" cy="440397"/>
          </a:xfrm>
          <a:prstGeom prst="ellipse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FR" sz="3200" b="1" dirty="0"/>
              <a:t>3</a:t>
            </a:r>
            <a:endParaRPr lang="fr-MA" sz="3200" b="1" dirty="0"/>
          </a:p>
        </p:txBody>
      </p:sp>
      <p:sp>
        <p:nvSpPr>
          <p:cNvPr id="14" name="Rectangle : coins arrondis 13">
            <a:extLst>
              <a:ext uri="{FF2B5EF4-FFF2-40B4-BE49-F238E27FC236}">
                <a16:creationId xmlns:a16="http://schemas.microsoft.com/office/drawing/2014/main" id="{3D62C408-58ED-D344-D289-2E5535E00F05}"/>
              </a:ext>
            </a:extLst>
          </p:cNvPr>
          <p:cNvSpPr/>
          <p:nvPr/>
        </p:nvSpPr>
        <p:spPr>
          <a:xfrm>
            <a:off x="4279486" y="1733568"/>
            <a:ext cx="1096717" cy="400110"/>
          </a:xfrm>
          <a:prstGeom prst="roundRect">
            <a:avLst/>
          </a:prstGeom>
          <a:solidFill>
            <a:srgbClr val="BFBFB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أعد</a:t>
            </a:r>
            <a:endParaRPr lang="fr-FR" sz="2000" b="1" dirty="0">
              <a:solidFill>
                <a:schemeClr val="bg1"/>
              </a:solidFill>
            </a:endParaRPr>
          </a:p>
        </p:txBody>
      </p:sp>
      <p:sp>
        <p:nvSpPr>
          <p:cNvPr id="20" name="Oval 80">
            <a:extLst>
              <a:ext uri="{FF2B5EF4-FFF2-40B4-BE49-F238E27FC236}">
                <a16:creationId xmlns:a16="http://schemas.microsoft.com/office/drawing/2014/main" id="{F2063752-81BA-398F-7F91-4D40F2D862FE}"/>
              </a:ext>
            </a:extLst>
          </p:cNvPr>
          <p:cNvSpPr>
            <a:spLocks noChangeAspect="1"/>
          </p:cNvSpPr>
          <p:nvPr/>
        </p:nvSpPr>
        <p:spPr>
          <a:xfrm>
            <a:off x="5401796" y="1735639"/>
            <a:ext cx="440397" cy="440397"/>
          </a:xfrm>
          <a:prstGeom prst="ellipse">
            <a:avLst/>
          </a:prstGeom>
          <a:solidFill>
            <a:srgbClr val="BFBFB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ar-MA" sz="3200" b="1" dirty="0"/>
              <a:t>2</a:t>
            </a:r>
            <a:endParaRPr lang="fr-MA" sz="3200" b="1" dirty="0"/>
          </a:p>
        </p:txBody>
      </p: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82E16FB8-A4B2-9D46-97A1-310F51448F75}"/>
              </a:ext>
            </a:extLst>
          </p:cNvPr>
          <p:cNvSpPr/>
          <p:nvPr/>
        </p:nvSpPr>
        <p:spPr>
          <a:xfrm>
            <a:off x="538078" y="1744851"/>
            <a:ext cx="978602" cy="470861"/>
          </a:xfrm>
          <a:prstGeom prst="roundRect">
            <a:avLst/>
          </a:prstGeom>
          <a:solidFill>
            <a:srgbClr val="B2B3AE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أكمل</a:t>
            </a:r>
            <a:endParaRPr lang="fr-FR" sz="2000" b="1" dirty="0">
              <a:solidFill>
                <a:schemeClr val="bg1"/>
              </a:solidFill>
            </a:endParaRPr>
          </a:p>
        </p:txBody>
      </p:sp>
      <p:sp>
        <p:nvSpPr>
          <p:cNvPr id="22" name="Oval 80">
            <a:extLst>
              <a:ext uri="{FF2B5EF4-FFF2-40B4-BE49-F238E27FC236}">
                <a16:creationId xmlns:a16="http://schemas.microsoft.com/office/drawing/2014/main" id="{DEAD3897-F878-0F83-D162-50E3B4171DB0}"/>
              </a:ext>
            </a:extLst>
          </p:cNvPr>
          <p:cNvSpPr>
            <a:spLocks noChangeAspect="1"/>
          </p:cNvSpPr>
          <p:nvPr/>
        </p:nvSpPr>
        <p:spPr>
          <a:xfrm>
            <a:off x="1542272" y="1746923"/>
            <a:ext cx="440397" cy="440397"/>
          </a:xfrm>
          <a:prstGeom prst="ellipse">
            <a:avLst/>
          </a:prstGeom>
          <a:solidFill>
            <a:srgbClr val="B2B3A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FR" sz="3200" b="1" dirty="0"/>
              <a:t>3</a:t>
            </a:r>
            <a:endParaRPr lang="fr-MA" sz="3200" b="1" dirty="0"/>
          </a:p>
        </p:txBody>
      </p:sp>
      <p:pic>
        <p:nvPicPr>
          <p:cNvPr id="23" name="Image 22">
            <a:extLst>
              <a:ext uri="{FF2B5EF4-FFF2-40B4-BE49-F238E27FC236}">
                <a16:creationId xmlns:a16="http://schemas.microsoft.com/office/drawing/2014/main" id="{D33C4F34-C12E-7894-2CBF-04F83FD64E6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43320" y="2593478"/>
            <a:ext cx="7013778" cy="3645831"/>
          </a:xfrm>
          <a:prstGeom prst="rect">
            <a:avLst/>
          </a:prstGeom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DFC37CAB-6673-9C30-77D6-063A88482377}"/>
              </a:ext>
            </a:extLst>
          </p:cNvPr>
          <p:cNvPicPr>
            <a:picLocks noChangeAspect="1"/>
          </p:cNvPicPr>
          <p:nvPr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457509" y="3219450"/>
            <a:ext cx="3047691" cy="3162300"/>
          </a:xfrm>
          <a:prstGeom prst="rect">
            <a:avLst/>
          </a:prstGeom>
        </p:spPr>
      </p:pic>
      <p:sp>
        <p:nvSpPr>
          <p:cNvPr id="25" name="Rectangle 24">
            <a:extLst>
              <a:ext uri="{FF2B5EF4-FFF2-40B4-BE49-F238E27FC236}">
                <a16:creationId xmlns:a16="http://schemas.microsoft.com/office/drawing/2014/main" id="{F92087F3-E5B1-CFE1-8DF5-1E39DF33DE6F}"/>
              </a:ext>
            </a:extLst>
          </p:cNvPr>
          <p:cNvSpPr/>
          <p:nvPr/>
        </p:nvSpPr>
        <p:spPr>
          <a:xfrm>
            <a:off x="4082842" y="3887107"/>
            <a:ext cx="3705648" cy="589643"/>
          </a:xfrm>
          <a:prstGeom prst="rect">
            <a:avLst/>
          </a:prstGeom>
          <a:noFill/>
          <a:ln w="57150"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2185088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C0197D0-BF1B-CF77-5745-A8AFBD4CB25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ZoneTexte 2">
            <a:extLst>
              <a:ext uri="{FF2B5EF4-FFF2-40B4-BE49-F238E27FC236}">
                <a16:creationId xmlns:a16="http://schemas.microsoft.com/office/drawing/2014/main" id="{C44181EF-65DA-C733-9CF9-B5C9349D0B4D}"/>
              </a:ext>
            </a:extLst>
          </p:cNvPr>
          <p:cNvSpPr txBox="1"/>
          <p:nvPr/>
        </p:nvSpPr>
        <p:spPr>
          <a:xfrm>
            <a:off x="681912" y="874801"/>
            <a:ext cx="678657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نصحح، من يقوم إلى السبورة ليشرح لنا كيف رسم القطاع</a:t>
            </a:r>
          </a:p>
        </p:txBody>
      </p:sp>
      <p:pic>
        <p:nvPicPr>
          <p:cNvPr id="12" name="Espace réservé pour une image  9" descr="Une image contenant habits, jouet, sourire, chemise&#10;&#10;Le contenu généré par l’IA peut être incorrect.">
            <a:extLst>
              <a:ext uri="{FF2B5EF4-FFF2-40B4-BE49-F238E27FC236}">
                <a16:creationId xmlns:a16="http://schemas.microsoft.com/office/drawing/2014/main" id="{AAA9DE4A-DAAB-CAD3-884A-F4CC238F837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794395" y="603380"/>
            <a:ext cx="1022327" cy="1022327"/>
          </a:xfrm>
          <a:prstGeom prst="ellipse">
            <a:avLst/>
          </a:prstGeom>
        </p:spPr>
      </p:pic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781C70FE-4FD0-DA76-FE9C-2F7AA386D98D}"/>
              </a:ext>
            </a:extLst>
          </p:cNvPr>
          <p:cNvSpPr/>
          <p:nvPr/>
        </p:nvSpPr>
        <p:spPr>
          <a:xfrm>
            <a:off x="6159260" y="1752495"/>
            <a:ext cx="1331849" cy="423541"/>
          </a:xfrm>
          <a:prstGeom prst="roundRect">
            <a:avLst/>
          </a:prstGeom>
          <a:solidFill>
            <a:srgbClr val="BFBFB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أجزئ</a:t>
            </a:r>
            <a:endParaRPr lang="fr-FR" sz="2000" b="1" dirty="0">
              <a:solidFill>
                <a:schemeClr val="bg1"/>
              </a:solidFill>
            </a:endParaRPr>
          </a:p>
        </p:txBody>
      </p:sp>
      <p:sp>
        <p:nvSpPr>
          <p:cNvPr id="4" name="Oval 80">
            <a:extLst>
              <a:ext uri="{FF2B5EF4-FFF2-40B4-BE49-F238E27FC236}">
                <a16:creationId xmlns:a16="http://schemas.microsoft.com/office/drawing/2014/main" id="{2F598F22-8F4A-889F-B9E9-DB2FDFD5CA00}"/>
              </a:ext>
            </a:extLst>
          </p:cNvPr>
          <p:cNvSpPr>
            <a:spLocks noChangeAspect="1"/>
          </p:cNvSpPr>
          <p:nvPr/>
        </p:nvSpPr>
        <p:spPr>
          <a:xfrm>
            <a:off x="7516701" y="1754567"/>
            <a:ext cx="440397" cy="440397"/>
          </a:xfrm>
          <a:prstGeom prst="ellipse">
            <a:avLst/>
          </a:prstGeom>
          <a:solidFill>
            <a:srgbClr val="BFBFB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ar-MA" sz="3200" b="1" dirty="0"/>
              <a:t>1</a:t>
            </a:r>
            <a:endParaRPr lang="fr-MA" sz="3200" b="1" dirty="0"/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5C51463D-073F-C2B6-C67D-CF3CC9740F18}"/>
              </a:ext>
            </a:extLst>
          </p:cNvPr>
          <p:cNvSpPr/>
          <p:nvPr/>
        </p:nvSpPr>
        <p:spPr>
          <a:xfrm>
            <a:off x="2357741" y="1724103"/>
            <a:ext cx="978602" cy="470861"/>
          </a:xfrm>
          <a:prstGeom prst="roundRect">
            <a:avLst/>
          </a:prstGeom>
          <a:solidFill>
            <a:srgbClr val="10486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أرسم</a:t>
            </a:r>
            <a:endParaRPr lang="fr-FR" sz="2000" b="1" dirty="0">
              <a:solidFill>
                <a:schemeClr val="bg1"/>
              </a:solidFill>
            </a:endParaRPr>
          </a:p>
        </p:txBody>
      </p:sp>
      <p:sp>
        <p:nvSpPr>
          <p:cNvPr id="6" name="Oval 80">
            <a:extLst>
              <a:ext uri="{FF2B5EF4-FFF2-40B4-BE49-F238E27FC236}">
                <a16:creationId xmlns:a16="http://schemas.microsoft.com/office/drawing/2014/main" id="{C12F41D3-A7DE-49FC-E87D-C140EE3450C2}"/>
              </a:ext>
            </a:extLst>
          </p:cNvPr>
          <p:cNvSpPr>
            <a:spLocks noChangeAspect="1"/>
          </p:cNvSpPr>
          <p:nvPr/>
        </p:nvSpPr>
        <p:spPr>
          <a:xfrm>
            <a:off x="3361935" y="1726175"/>
            <a:ext cx="440397" cy="440397"/>
          </a:xfrm>
          <a:prstGeom prst="ellipse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FR" sz="3200" b="1" dirty="0"/>
              <a:t>3</a:t>
            </a:r>
            <a:endParaRPr lang="fr-MA" sz="3200" b="1" dirty="0"/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6EDA05EA-0C4F-E8C0-5CD8-8620E1F2905D}"/>
              </a:ext>
            </a:extLst>
          </p:cNvPr>
          <p:cNvSpPr/>
          <p:nvPr/>
        </p:nvSpPr>
        <p:spPr>
          <a:xfrm>
            <a:off x="4279486" y="1733568"/>
            <a:ext cx="1096717" cy="400110"/>
          </a:xfrm>
          <a:prstGeom prst="roundRect">
            <a:avLst/>
          </a:prstGeom>
          <a:solidFill>
            <a:srgbClr val="BFBFB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أعد</a:t>
            </a:r>
            <a:endParaRPr lang="fr-FR" sz="2000" b="1" dirty="0">
              <a:solidFill>
                <a:schemeClr val="bg1"/>
              </a:solidFill>
            </a:endParaRPr>
          </a:p>
        </p:txBody>
      </p:sp>
      <p:sp>
        <p:nvSpPr>
          <p:cNvPr id="15" name="Oval 80">
            <a:extLst>
              <a:ext uri="{FF2B5EF4-FFF2-40B4-BE49-F238E27FC236}">
                <a16:creationId xmlns:a16="http://schemas.microsoft.com/office/drawing/2014/main" id="{A4957C28-344F-2307-A0B3-1B936AD9FFDE}"/>
              </a:ext>
            </a:extLst>
          </p:cNvPr>
          <p:cNvSpPr>
            <a:spLocks noChangeAspect="1"/>
          </p:cNvSpPr>
          <p:nvPr/>
        </p:nvSpPr>
        <p:spPr>
          <a:xfrm>
            <a:off x="5401796" y="1735639"/>
            <a:ext cx="440397" cy="440397"/>
          </a:xfrm>
          <a:prstGeom prst="ellipse">
            <a:avLst/>
          </a:prstGeom>
          <a:solidFill>
            <a:srgbClr val="BFBFB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ar-MA" sz="3200" b="1" dirty="0"/>
              <a:t>2</a:t>
            </a:r>
            <a:endParaRPr lang="fr-MA" sz="3200" b="1" dirty="0"/>
          </a:p>
        </p:txBody>
      </p:sp>
      <p:sp>
        <p:nvSpPr>
          <p:cNvPr id="16" name="Rectangle : coins arrondis 15">
            <a:extLst>
              <a:ext uri="{FF2B5EF4-FFF2-40B4-BE49-F238E27FC236}">
                <a16:creationId xmlns:a16="http://schemas.microsoft.com/office/drawing/2014/main" id="{A4BB73EA-3823-9D95-6DAD-F0DC220E9211}"/>
              </a:ext>
            </a:extLst>
          </p:cNvPr>
          <p:cNvSpPr/>
          <p:nvPr/>
        </p:nvSpPr>
        <p:spPr>
          <a:xfrm>
            <a:off x="538078" y="1744851"/>
            <a:ext cx="978602" cy="470861"/>
          </a:xfrm>
          <a:prstGeom prst="roundRect">
            <a:avLst/>
          </a:prstGeom>
          <a:solidFill>
            <a:srgbClr val="B2B3AE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أكمل</a:t>
            </a:r>
            <a:endParaRPr lang="fr-FR" sz="2000" b="1" dirty="0">
              <a:solidFill>
                <a:schemeClr val="bg1"/>
              </a:solidFill>
            </a:endParaRPr>
          </a:p>
        </p:txBody>
      </p:sp>
      <p:sp>
        <p:nvSpPr>
          <p:cNvPr id="17" name="Oval 80">
            <a:extLst>
              <a:ext uri="{FF2B5EF4-FFF2-40B4-BE49-F238E27FC236}">
                <a16:creationId xmlns:a16="http://schemas.microsoft.com/office/drawing/2014/main" id="{A4FE2C57-7AB4-F3ED-D28E-CF981ADB3624}"/>
              </a:ext>
            </a:extLst>
          </p:cNvPr>
          <p:cNvSpPr>
            <a:spLocks noChangeAspect="1"/>
          </p:cNvSpPr>
          <p:nvPr/>
        </p:nvSpPr>
        <p:spPr>
          <a:xfrm>
            <a:off x="1542272" y="1746923"/>
            <a:ext cx="440397" cy="440397"/>
          </a:xfrm>
          <a:prstGeom prst="ellipse">
            <a:avLst/>
          </a:prstGeom>
          <a:solidFill>
            <a:srgbClr val="B2B3A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FR" sz="3200" b="1" dirty="0"/>
              <a:t>3</a:t>
            </a:r>
            <a:endParaRPr lang="fr-MA" sz="3200" b="1" dirty="0"/>
          </a:p>
        </p:txBody>
      </p:sp>
      <p:pic>
        <p:nvPicPr>
          <p:cNvPr id="18" name="Image 17">
            <a:extLst>
              <a:ext uri="{FF2B5EF4-FFF2-40B4-BE49-F238E27FC236}">
                <a16:creationId xmlns:a16="http://schemas.microsoft.com/office/drawing/2014/main" id="{49C3EBD2-A5AD-EA1B-09EB-F1AC81041C9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43320" y="2593478"/>
            <a:ext cx="7013778" cy="3645831"/>
          </a:xfrm>
          <a:prstGeom prst="rect">
            <a:avLst/>
          </a:prstGeom>
        </p:spPr>
      </p:pic>
      <p:pic>
        <p:nvPicPr>
          <p:cNvPr id="19" name="Image 18">
            <a:extLst>
              <a:ext uri="{FF2B5EF4-FFF2-40B4-BE49-F238E27FC236}">
                <a16:creationId xmlns:a16="http://schemas.microsoft.com/office/drawing/2014/main" id="{0D6FD1B5-C195-B788-E3A4-39446D8F65AD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57509" y="3219610"/>
            <a:ext cx="3047691" cy="3161979"/>
          </a:xfrm>
          <a:prstGeom prst="rect">
            <a:avLst/>
          </a:prstGeom>
        </p:spPr>
      </p:pic>
      <p:sp>
        <p:nvSpPr>
          <p:cNvPr id="20" name="Rectangle 19">
            <a:extLst>
              <a:ext uri="{FF2B5EF4-FFF2-40B4-BE49-F238E27FC236}">
                <a16:creationId xmlns:a16="http://schemas.microsoft.com/office/drawing/2014/main" id="{4F0B27D0-100E-A842-0B19-A3FEF7E4D4A9}"/>
              </a:ext>
            </a:extLst>
          </p:cNvPr>
          <p:cNvSpPr/>
          <p:nvPr/>
        </p:nvSpPr>
        <p:spPr>
          <a:xfrm>
            <a:off x="4082842" y="3887107"/>
            <a:ext cx="3705648" cy="589643"/>
          </a:xfrm>
          <a:prstGeom prst="rect">
            <a:avLst/>
          </a:prstGeom>
          <a:noFill/>
          <a:ln w="57150"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2865721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321464E-7AE3-A53C-6FCE-BE9E49471C1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id="{4DA736C9-C2BD-538F-E952-34D241918143}"/>
              </a:ext>
            </a:extLst>
          </p:cNvPr>
          <p:cNvSpPr txBox="1"/>
          <p:nvPr/>
        </p:nvSpPr>
        <p:spPr>
          <a:xfrm>
            <a:off x="657031" y="868581"/>
            <a:ext cx="678657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ماذا نفعل في الخطوة الرابعة</a:t>
            </a:r>
          </a:p>
        </p:txBody>
      </p:sp>
      <p:pic>
        <p:nvPicPr>
          <p:cNvPr id="2" name="Google Shape;156;p9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55A9D1BF-B5CB-529A-0AD5-5DC792209C24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sp>
        <p:nvSpPr>
          <p:cNvPr id="11" name="Rectangle : coins arrondis 10">
            <a:extLst>
              <a:ext uri="{FF2B5EF4-FFF2-40B4-BE49-F238E27FC236}">
                <a16:creationId xmlns:a16="http://schemas.microsoft.com/office/drawing/2014/main" id="{2EFF0579-6258-1917-F838-1C77FDD44220}"/>
              </a:ext>
            </a:extLst>
          </p:cNvPr>
          <p:cNvSpPr/>
          <p:nvPr/>
        </p:nvSpPr>
        <p:spPr>
          <a:xfrm>
            <a:off x="6159260" y="1752495"/>
            <a:ext cx="1331849" cy="423541"/>
          </a:xfrm>
          <a:prstGeom prst="roundRect">
            <a:avLst/>
          </a:prstGeom>
          <a:solidFill>
            <a:srgbClr val="BFBFB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أجزئ</a:t>
            </a:r>
            <a:endParaRPr lang="fr-FR" sz="2000" b="1" dirty="0">
              <a:solidFill>
                <a:schemeClr val="bg1"/>
              </a:solidFill>
            </a:endParaRPr>
          </a:p>
        </p:txBody>
      </p:sp>
      <p:sp>
        <p:nvSpPr>
          <p:cNvPr id="16" name="Oval 80">
            <a:extLst>
              <a:ext uri="{FF2B5EF4-FFF2-40B4-BE49-F238E27FC236}">
                <a16:creationId xmlns:a16="http://schemas.microsoft.com/office/drawing/2014/main" id="{6DC79BCF-FBE2-4F3B-4F11-CC2EBD7894F8}"/>
              </a:ext>
            </a:extLst>
          </p:cNvPr>
          <p:cNvSpPr>
            <a:spLocks noChangeAspect="1"/>
          </p:cNvSpPr>
          <p:nvPr/>
        </p:nvSpPr>
        <p:spPr>
          <a:xfrm>
            <a:off x="7516701" y="1754567"/>
            <a:ext cx="440397" cy="440397"/>
          </a:xfrm>
          <a:prstGeom prst="ellipse">
            <a:avLst/>
          </a:prstGeom>
          <a:solidFill>
            <a:srgbClr val="BFBFB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ar-MA" sz="3200" b="1" dirty="0"/>
              <a:t>1</a:t>
            </a:r>
            <a:endParaRPr lang="fr-MA" sz="3200" b="1" dirty="0"/>
          </a:p>
        </p:txBody>
      </p: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125AF0A5-9846-2D9F-95E7-4FD959CCEFA3}"/>
              </a:ext>
            </a:extLst>
          </p:cNvPr>
          <p:cNvSpPr/>
          <p:nvPr/>
        </p:nvSpPr>
        <p:spPr>
          <a:xfrm>
            <a:off x="2357741" y="1724103"/>
            <a:ext cx="978602" cy="470861"/>
          </a:xfrm>
          <a:prstGeom prst="roundRect">
            <a:avLst/>
          </a:prstGeom>
          <a:solidFill>
            <a:srgbClr val="BFBFB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أرسم</a:t>
            </a:r>
            <a:endParaRPr lang="fr-FR" sz="2000" b="1" dirty="0">
              <a:solidFill>
                <a:schemeClr val="bg1"/>
              </a:solidFill>
            </a:endParaRPr>
          </a:p>
        </p:txBody>
      </p:sp>
      <p:sp>
        <p:nvSpPr>
          <p:cNvPr id="18" name="Oval 80">
            <a:extLst>
              <a:ext uri="{FF2B5EF4-FFF2-40B4-BE49-F238E27FC236}">
                <a16:creationId xmlns:a16="http://schemas.microsoft.com/office/drawing/2014/main" id="{F7976B30-5C62-7356-E133-67C38EFE35C8}"/>
              </a:ext>
            </a:extLst>
          </p:cNvPr>
          <p:cNvSpPr>
            <a:spLocks noChangeAspect="1"/>
          </p:cNvSpPr>
          <p:nvPr/>
        </p:nvSpPr>
        <p:spPr>
          <a:xfrm>
            <a:off x="3361935" y="1726175"/>
            <a:ext cx="440397" cy="440397"/>
          </a:xfrm>
          <a:prstGeom prst="ellipse">
            <a:avLst/>
          </a:prstGeom>
          <a:solidFill>
            <a:srgbClr val="BFBFB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FR" sz="3200" b="1" dirty="0"/>
              <a:t>3</a:t>
            </a:r>
            <a:endParaRPr lang="fr-MA" sz="3200" b="1" dirty="0"/>
          </a:p>
        </p:txBody>
      </p:sp>
      <p:sp>
        <p:nvSpPr>
          <p:cNvPr id="19" name="Rectangle : coins arrondis 18">
            <a:extLst>
              <a:ext uri="{FF2B5EF4-FFF2-40B4-BE49-F238E27FC236}">
                <a16:creationId xmlns:a16="http://schemas.microsoft.com/office/drawing/2014/main" id="{49A94CFA-FBE0-D93A-9237-20A7FEACA7D1}"/>
              </a:ext>
            </a:extLst>
          </p:cNvPr>
          <p:cNvSpPr/>
          <p:nvPr/>
        </p:nvSpPr>
        <p:spPr>
          <a:xfrm>
            <a:off x="4279486" y="1733568"/>
            <a:ext cx="1096717" cy="400110"/>
          </a:xfrm>
          <a:prstGeom prst="roundRect">
            <a:avLst/>
          </a:prstGeom>
          <a:solidFill>
            <a:srgbClr val="BFBFB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أعد</a:t>
            </a:r>
            <a:endParaRPr lang="fr-FR" sz="2000" b="1" dirty="0">
              <a:solidFill>
                <a:schemeClr val="bg1"/>
              </a:solidFill>
            </a:endParaRPr>
          </a:p>
        </p:txBody>
      </p:sp>
      <p:sp>
        <p:nvSpPr>
          <p:cNvPr id="20" name="Oval 80">
            <a:extLst>
              <a:ext uri="{FF2B5EF4-FFF2-40B4-BE49-F238E27FC236}">
                <a16:creationId xmlns:a16="http://schemas.microsoft.com/office/drawing/2014/main" id="{478F4141-9FA3-9E85-2F37-BC3D06BFA8A2}"/>
              </a:ext>
            </a:extLst>
          </p:cNvPr>
          <p:cNvSpPr>
            <a:spLocks noChangeAspect="1"/>
          </p:cNvSpPr>
          <p:nvPr/>
        </p:nvSpPr>
        <p:spPr>
          <a:xfrm>
            <a:off x="5401796" y="1735639"/>
            <a:ext cx="440397" cy="440397"/>
          </a:xfrm>
          <a:prstGeom prst="ellipse">
            <a:avLst/>
          </a:prstGeom>
          <a:solidFill>
            <a:srgbClr val="BFBFB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ar-MA" sz="3200" b="1" dirty="0"/>
              <a:t>2</a:t>
            </a:r>
            <a:endParaRPr lang="fr-MA" sz="3200" b="1" dirty="0"/>
          </a:p>
        </p:txBody>
      </p: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6C905282-DE3F-6DFE-1B9C-2DAE2A4FA4DF}"/>
              </a:ext>
            </a:extLst>
          </p:cNvPr>
          <p:cNvSpPr/>
          <p:nvPr/>
        </p:nvSpPr>
        <p:spPr>
          <a:xfrm>
            <a:off x="538078" y="1744851"/>
            <a:ext cx="978602" cy="470861"/>
          </a:xfrm>
          <a:prstGeom prst="roundRect">
            <a:avLst/>
          </a:prstGeom>
          <a:solidFill>
            <a:srgbClr val="10486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أكمل</a:t>
            </a:r>
            <a:endParaRPr lang="fr-FR" sz="2000" b="1" dirty="0">
              <a:solidFill>
                <a:schemeClr val="bg1"/>
              </a:solidFill>
            </a:endParaRPr>
          </a:p>
        </p:txBody>
      </p:sp>
      <p:sp>
        <p:nvSpPr>
          <p:cNvPr id="22" name="Oval 80">
            <a:extLst>
              <a:ext uri="{FF2B5EF4-FFF2-40B4-BE49-F238E27FC236}">
                <a16:creationId xmlns:a16="http://schemas.microsoft.com/office/drawing/2014/main" id="{16EA9BD7-8469-D7D9-1B54-0B195061F318}"/>
              </a:ext>
            </a:extLst>
          </p:cNvPr>
          <p:cNvSpPr>
            <a:spLocks noChangeAspect="1"/>
          </p:cNvSpPr>
          <p:nvPr/>
        </p:nvSpPr>
        <p:spPr>
          <a:xfrm>
            <a:off x="1542272" y="1746923"/>
            <a:ext cx="440397" cy="440397"/>
          </a:xfrm>
          <a:prstGeom prst="ellipse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FR" sz="3200" b="1" dirty="0"/>
              <a:t>3</a:t>
            </a:r>
            <a:endParaRPr lang="fr-MA" sz="3200" b="1" dirty="0"/>
          </a:p>
        </p:txBody>
      </p:sp>
      <p:pic>
        <p:nvPicPr>
          <p:cNvPr id="23" name="Image 22">
            <a:extLst>
              <a:ext uri="{FF2B5EF4-FFF2-40B4-BE49-F238E27FC236}">
                <a16:creationId xmlns:a16="http://schemas.microsoft.com/office/drawing/2014/main" id="{64B6C4B3-3692-10F6-6D50-EC1BAAFD930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43320" y="2593478"/>
            <a:ext cx="7013778" cy="3645831"/>
          </a:xfrm>
          <a:prstGeom prst="rect">
            <a:avLst/>
          </a:prstGeom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4E3A50C2-DF4A-44BC-73EF-4F326D41E202}"/>
              </a:ext>
            </a:extLst>
          </p:cNvPr>
          <p:cNvPicPr>
            <a:picLocks noChangeAspect="1"/>
          </p:cNvPicPr>
          <p:nvPr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57509" y="3219610"/>
            <a:ext cx="3047690" cy="3161979"/>
          </a:xfrm>
          <a:prstGeom prst="rect">
            <a:avLst/>
          </a:prstGeom>
        </p:spPr>
      </p:pic>
      <p:sp>
        <p:nvSpPr>
          <p:cNvPr id="25" name="Rectangle 24">
            <a:extLst>
              <a:ext uri="{FF2B5EF4-FFF2-40B4-BE49-F238E27FC236}">
                <a16:creationId xmlns:a16="http://schemas.microsoft.com/office/drawing/2014/main" id="{6347F193-8C15-3FE5-2341-D7AC26E764C8}"/>
              </a:ext>
            </a:extLst>
          </p:cNvPr>
          <p:cNvSpPr/>
          <p:nvPr/>
        </p:nvSpPr>
        <p:spPr>
          <a:xfrm>
            <a:off x="4082842" y="3887107"/>
            <a:ext cx="3705648" cy="589643"/>
          </a:xfrm>
          <a:prstGeom prst="rect">
            <a:avLst/>
          </a:prstGeom>
          <a:noFill/>
          <a:ln w="57150"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5541631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58A6DCC-0FEF-1077-E453-2DE8A09288F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id="{E8C6E27C-FC70-0BF9-2DC9-FCC63B3D51A1}"/>
              </a:ext>
            </a:extLst>
          </p:cNvPr>
          <p:cNvSpPr txBox="1"/>
          <p:nvPr/>
        </p:nvSpPr>
        <p:spPr>
          <a:xfrm>
            <a:off x="657031" y="868581"/>
            <a:ext cx="678657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ar-MA" sz="2000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اكتبوا على الألواح ماذا سنكتب في المفتاح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pic>
        <p:nvPicPr>
          <p:cNvPr id="2" name="Google Shape;156;p9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885D3A11-25A2-96C8-A564-AE6D467CEAD6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sp>
        <p:nvSpPr>
          <p:cNvPr id="12" name="Rectangle : coins arrondis 11">
            <a:extLst>
              <a:ext uri="{FF2B5EF4-FFF2-40B4-BE49-F238E27FC236}">
                <a16:creationId xmlns:a16="http://schemas.microsoft.com/office/drawing/2014/main" id="{CAE9C002-1F87-8AA5-399C-CF0FE3A8BC3D}"/>
              </a:ext>
            </a:extLst>
          </p:cNvPr>
          <p:cNvSpPr/>
          <p:nvPr/>
        </p:nvSpPr>
        <p:spPr>
          <a:xfrm>
            <a:off x="6159260" y="1752495"/>
            <a:ext cx="1331849" cy="423541"/>
          </a:xfrm>
          <a:prstGeom prst="roundRect">
            <a:avLst/>
          </a:prstGeom>
          <a:solidFill>
            <a:srgbClr val="BFBFB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أجزئ</a:t>
            </a:r>
            <a:endParaRPr lang="fr-FR" sz="2000" b="1" dirty="0">
              <a:solidFill>
                <a:schemeClr val="bg1"/>
              </a:solidFill>
            </a:endParaRPr>
          </a:p>
        </p:txBody>
      </p:sp>
      <p:sp>
        <p:nvSpPr>
          <p:cNvPr id="16" name="Oval 80">
            <a:extLst>
              <a:ext uri="{FF2B5EF4-FFF2-40B4-BE49-F238E27FC236}">
                <a16:creationId xmlns:a16="http://schemas.microsoft.com/office/drawing/2014/main" id="{F082C2B2-3E72-8183-1DCB-4845FAA67F2F}"/>
              </a:ext>
            </a:extLst>
          </p:cNvPr>
          <p:cNvSpPr>
            <a:spLocks noChangeAspect="1"/>
          </p:cNvSpPr>
          <p:nvPr/>
        </p:nvSpPr>
        <p:spPr>
          <a:xfrm>
            <a:off x="7516701" y="1754567"/>
            <a:ext cx="440397" cy="440397"/>
          </a:xfrm>
          <a:prstGeom prst="ellipse">
            <a:avLst/>
          </a:prstGeom>
          <a:solidFill>
            <a:srgbClr val="BFBFB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ar-MA" sz="3200" b="1" dirty="0"/>
              <a:t>1</a:t>
            </a:r>
            <a:endParaRPr lang="fr-MA" sz="3200" b="1" dirty="0"/>
          </a:p>
        </p:txBody>
      </p: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C91504C8-E7EB-7F46-7396-46101062A0E2}"/>
              </a:ext>
            </a:extLst>
          </p:cNvPr>
          <p:cNvSpPr/>
          <p:nvPr/>
        </p:nvSpPr>
        <p:spPr>
          <a:xfrm>
            <a:off x="2357741" y="1724103"/>
            <a:ext cx="978602" cy="470861"/>
          </a:xfrm>
          <a:prstGeom prst="roundRect">
            <a:avLst/>
          </a:prstGeom>
          <a:solidFill>
            <a:srgbClr val="BFBFB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أرسم</a:t>
            </a:r>
            <a:endParaRPr lang="fr-FR" sz="2000" b="1" dirty="0">
              <a:solidFill>
                <a:schemeClr val="bg1"/>
              </a:solidFill>
            </a:endParaRPr>
          </a:p>
        </p:txBody>
      </p:sp>
      <p:sp>
        <p:nvSpPr>
          <p:cNvPr id="18" name="Oval 80">
            <a:extLst>
              <a:ext uri="{FF2B5EF4-FFF2-40B4-BE49-F238E27FC236}">
                <a16:creationId xmlns:a16="http://schemas.microsoft.com/office/drawing/2014/main" id="{F0205913-9929-3407-4F11-D7D237EDE00D}"/>
              </a:ext>
            </a:extLst>
          </p:cNvPr>
          <p:cNvSpPr>
            <a:spLocks noChangeAspect="1"/>
          </p:cNvSpPr>
          <p:nvPr/>
        </p:nvSpPr>
        <p:spPr>
          <a:xfrm>
            <a:off x="3361935" y="1726175"/>
            <a:ext cx="440397" cy="440397"/>
          </a:xfrm>
          <a:prstGeom prst="ellipse">
            <a:avLst/>
          </a:prstGeom>
          <a:solidFill>
            <a:srgbClr val="BFBFB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FR" sz="3200" b="1" dirty="0"/>
              <a:t>3</a:t>
            </a:r>
            <a:endParaRPr lang="fr-MA" sz="3200" b="1" dirty="0"/>
          </a:p>
        </p:txBody>
      </p:sp>
      <p:sp>
        <p:nvSpPr>
          <p:cNvPr id="19" name="Rectangle : coins arrondis 18">
            <a:extLst>
              <a:ext uri="{FF2B5EF4-FFF2-40B4-BE49-F238E27FC236}">
                <a16:creationId xmlns:a16="http://schemas.microsoft.com/office/drawing/2014/main" id="{26A6A6D4-E8D0-C587-7E53-5984F08F4EEE}"/>
              </a:ext>
            </a:extLst>
          </p:cNvPr>
          <p:cNvSpPr/>
          <p:nvPr/>
        </p:nvSpPr>
        <p:spPr>
          <a:xfrm>
            <a:off x="4279486" y="1733568"/>
            <a:ext cx="1096717" cy="400110"/>
          </a:xfrm>
          <a:prstGeom prst="roundRect">
            <a:avLst/>
          </a:prstGeom>
          <a:solidFill>
            <a:srgbClr val="BFBFB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أعد</a:t>
            </a:r>
            <a:endParaRPr lang="fr-FR" sz="2000" b="1" dirty="0">
              <a:solidFill>
                <a:schemeClr val="bg1"/>
              </a:solidFill>
            </a:endParaRPr>
          </a:p>
        </p:txBody>
      </p:sp>
      <p:sp>
        <p:nvSpPr>
          <p:cNvPr id="20" name="Oval 80">
            <a:extLst>
              <a:ext uri="{FF2B5EF4-FFF2-40B4-BE49-F238E27FC236}">
                <a16:creationId xmlns:a16="http://schemas.microsoft.com/office/drawing/2014/main" id="{6AF9B392-CFBF-5E36-643A-D5B0C7B8844E}"/>
              </a:ext>
            </a:extLst>
          </p:cNvPr>
          <p:cNvSpPr>
            <a:spLocks noChangeAspect="1"/>
          </p:cNvSpPr>
          <p:nvPr/>
        </p:nvSpPr>
        <p:spPr>
          <a:xfrm>
            <a:off x="5401796" y="1735639"/>
            <a:ext cx="440397" cy="440397"/>
          </a:xfrm>
          <a:prstGeom prst="ellipse">
            <a:avLst/>
          </a:prstGeom>
          <a:solidFill>
            <a:srgbClr val="BFBFB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ar-MA" sz="3200" b="1" dirty="0"/>
              <a:t>2</a:t>
            </a:r>
            <a:endParaRPr lang="fr-MA" sz="3200" b="1" dirty="0"/>
          </a:p>
        </p:txBody>
      </p: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7C4B0BBD-B0C8-5ADD-24EA-D0B13A8D0F55}"/>
              </a:ext>
            </a:extLst>
          </p:cNvPr>
          <p:cNvSpPr/>
          <p:nvPr/>
        </p:nvSpPr>
        <p:spPr>
          <a:xfrm>
            <a:off x="538078" y="1744851"/>
            <a:ext cx="978602" cy="470861"/>
          </a:xfrm>
          <a:prstGeom prst="roundRect">
            <a:avLst/>
          </a:prstGeom>
          <a:solidFill>
            <a:srgbClr val="10486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أكمل</a:t>
            </a:r>
            <a:endParaRPr lang="fr-FR" sz="2000" b="1" dirty="0">
              <a:solidFill>
                <a:schemeClr val="bg1"/>
              </a:solidFill>
            </a:endParaRPr>
          </a:p>
        </p:txBody>
      </p:sp>
      <p:sp>
        <p:nvSpPr>
          <p:cNvPr id="22" name="Oval 80">
            <a:extLst>
              <a:ext uri="{FF2B5EF4-FFF2-40B4-BE49-F238E27FC236}">
                <a16:creationId xmlns:a16="http://schemas.microsoft.com/office/drawing/2014/main" id="{2E7F9EC7-3A02-4CE0-71CE-FF352E2A0D2F}"/>
              </a:ext>
            </a:extLst>
          </p:cNvPr>
          <p:cNvSpPr>
            <a:spLocks noChangeAspect="1"/>
          </p:cNvSpPr>
          <p:nvPr/>
        </p:nvSpPr>
        <p:spPr>
          <a:xfrm>
            <a:off x="1542272" y="1746923"/>
            <a:ext cx="440397" cy="440397"/>
          </a:xfrm>
          <a:prstGeom prst="ellipse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FR" sz="3200" b="1" dirty="0"/>
              <a:t>3</a:t>
            </a:r>
            <a:endParaRPr lang="fr-MA" sz="3200" b="1" dirty="0"/>
          </a:p>
        </p:txBody>
      </p:sp>
      <p:pic>
        <p:nvPicPr>
          <p:cNvPr id="23" name="Image 22">
            <a:extLst>
              <a:ext uri="{FF2B5EF4-FFF2-40B4-BE49-F238E27FC236}">
                <a16:creationId xmlns:a16="http://schemas.microsoft.com/office/drawing/2014/main" id="{FB2CF25C-8920-B1B9-6EAB-E3C6320DC1A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43320" y="2593478"/>
            <a:ext cx="7013778" cy="3645831"/>
          </a:xfrm>
          <a:prstGeom prst="rect">
            <a:avLst/>
          </a:prstGeom>
        </p:spPr>
      </p:pic>
      <p:sp>
        <p:nvSpPr>
          <p:cNvPr id="25" name="Rectangle 24">
            <a:extLst>
              <a:ext uri="{FF2B5EF4-FFF2-40B4-BE49-F238E27FC236}">
                <a16:creationId xmlns:a16="http://schemas.microsoft.com/office/drawing/2014/main" id="{609B85BA-2517-C8B5-87B6-517EA6CFEBA0}"/>
              </a:ext>
            </a:extLst>
          </p:cNvPr>
          <p:cNvSpPr/>
          <p:nvPr/>
        </p:nvSpPr>
        <p:spPr>
          <a:xfrm>
            <a:off x="4082842" y="3887107"/>
            <a:ext cx="3705648" cy="589643"/>
          </a:xfrm>
          <a:prstGeom prst="rect">
            <a:avLst/>
          </a:prstGeom>
          <a:noFill/>
          <a:ln w="57150"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pic>
        <p:nvPicPr>
          <p:cNvPr id="26" name="Image 25">
            <a:extLst>
              <a:ext uri="{FF2B5EF4-FFF2-40B4-BE49-F238E27FC236}">
                <a16:creationId xmlns:a16="http://schemas.microsoft.com/office/drawing/2014/main" id="{CD6838E0-12F7-71C3-A7F6-A05EE772A82C}"/>
              </a:ext>
            </a:extLst>
          </p:cNvPr>
          <p:cNvPicPr>
            <a:picLocks noChangeAspect="1"/>
          </p:cNvPicPr>
          <p:nvPr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57509" y="3219610"/>
            <a:ext cx="3047690" cy="31619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127406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60D5243-54CF-B9AE-88D5-C3DC694CE53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>
            <a:extLst>
              <a:ext uri="{FF2B5EF4-FFF2-40B4-BE49-F238E27FC236}">
                <a16:creationId xmlns:a16="http://schemas.microsoft.com/office/drawing/2014/main" id="{E0BA59D2-A033-1DF2-2004-DF718A2F2CBE}"/>
              </a:ext>
            </a:extLst>
          </p:cNvPr>
          <p:cNvSpPr txBox="1"/>
          <p:nvPr/>
        </p:nvSpPr>
        <p:spPr>
          <a:xfrm>
            <a:off x="1238815" y="841837"/>
            <a:ext cx="627381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ارفعوا الألواح</a:t>
            </a:r>
          </a:p>
        </p:txBody>
      </p:sp>
      <p:pic>
        <p:nvPicPr>
          <p:cNvPr id="2" name="Espace réservé pour une image  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C9C53B79-F616-9191-250A-AB7292B767F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365450" y="1732143"/>
            <a:ext cx="4064846" cy="4064846"/>
          </a:xfrm>
          <a:prstGeom prst="rect">
            <a:avLst/>
          </a:prstGeom>
        </p:spPr>
      </p:pic>
      <p:pic>
        <p:nvPicPr>
          <p:cNvPr id="4" name="Google Shape;156;p9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0280CACD-9BEB-D1DA-CCF4-8D4A3FEA302C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7868225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par>
              <p:cTn id="2"/>
            </p:par>
          </p:childTnLst>
        </p:cTn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BE4845E-B2F5-793C-5372-B93155319FF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id="{B8971514-868C-043B-5A0A-47E9138638C2}"/>
              </a:ext>
            </a:extLst>
          </p:cNvPr>
          <p:cNvSpPr txBox="1"/>
          <p:nvPr/>
        </p:nvSpPr>
        <p:spPr>
          <a:xfrm>
            <a:off x="347510" y="868581"/>
            <a:ext cx="709609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نصحح</a:t>
            </a:r>
            <a:endParaRPr kumimoji="0" lang="ar-MA" sz="200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pic>
        <p:nvPicPr>
          <p:cNvPr id="4" name="Google Shape;156;p9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C866A634-186D-BC1D-9ED1-BC47AE1FFAE2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sp>
        <p:nvSpPr>
          <p:cNvPr id="10" name="Rectangle : coins arrondis 9">
            <a:extLst>
              <a:ext uri="{FF2B5EF4-FFF2-40B4-BE49-F238E27FC236}">
                <a16:creationId xmlns:a16="http://schemas.microsoft.com/office/drawing/2014/main" id="{5C460A9E-EDC8-FE24-9ECA-39E11A10EB71}"/>
              </a:ext>
            </a:extLst>
          </p:cNvPr>
          <p:cNvSpPr/>
          <p:nvPr/>
        </p:nvSpPr>
        <p:spPr>
          <a:xfrm>
            <a:off x="6159260" y="1752495"/>
            <a:ext cx="1331849" cy="423541"/>
          </a:xfrm>
          <a:prstGeom prst="roundRect">
            <a:avLst/>
          </a:prstGeom>
          <a:solidFill>
            <a:srgbClr val="BFBFB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أجزئ</a:t>
            </a:r>
            <a:endParaRPr lang="fr-FR" sz="2000" b="1" dirty="0">
              <a:solidFill>
                <a:schemeClr val="bg1"/>
              </a:solidFill>
            </a:endParaRPr>
          </a:p>
        </p:txBody>
      </p:sp>
      <p:sp>
        <p:nvSpPr>
          <p:cNvPr id="12" name="Oval 80">
            <a:extLst>
              <a:ext uri="{FF2B5EF4-FFF2-40B4-BE49-F238E27FC236}">
                <a16:creationId xmlns:a16="http://schemas.microsoft.com/office/drawing/2014/main" id="{F6169E38-D163-1B82-B2A1-9F3946F7D120}"/>
              </a:ext>
            </a:extLst>
          </p:cNvPr>
          <p:cNvSpPr>
            <a:spLocks noChangeAspect="1"/>
          </p:cNvSpPr>
          <p:nvPr/>
        </p:nvSpPr>
        <p:spPr>
          <a:xfrm>
            <a:off x="7516701" y="1754567"/>
            <a:ext cx="440397" cy="440397"/>
          </a:xfrm>
          <a:prstGeom prst="ellipse">
            <a:avLst/>
          </a:prstGeom>
          <a:solidFill>
            <a:srgbClr val="BFBFB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ar-MA" sz="3200" b="1" dirty="0"/>
              <a:t>1</a:t>
            </a:r>
            <a:endParaRPr lang="fr-MA" sz="3200" b="1" dirty="0"/>
          </a:p>
        </p:txBody>
      </p:sp>
      <p:sp>
        <p:nvSpPr>
          <p:cNvPr id="15" name="Rectangle : coins arrondis 14">
            <a:extLst>
              <a:ext uri="{FF2B5EF4-FFF2-40B4-BE49-F238E27FC236}">
                <a16:creationId xmlns:a16="http://schemas.microsoft.com/office/drawing/2014/main" id="{0492FC41-FCFF-677E-37EA-810247F451EE}"/>
              </a:ext>
            </a:extLst>
          </p:cNvPr>
          <p:cNvSpPr/>
          <p:nvPr/>
        </p:nvSpPr>
        <p:spPr>
          <a:xfrm>
            <a:off x="2357741" y="1724103"/>
            <a:ext cx="978602" cy="470861"/>
          </a:xfrm>
          <a:prstGeom prst="roundRect">
            <a:avLst/>
          </a:prstGeom>
          <a:solidFill>
            <a:srgbClr val="BFBFB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أرسم</a:t>
            </a:r>
            <a:endParaRPr lang="fr-FR" sz="2000" b="1" dirty="0">
              <a:solidFill>
                <a:schemeClr val="bg1"/>
              </a:solidFill>
            </a:endParaRPr>
          </a:p>
        </p:txBody>
      </p:sp>
      <p:sp>
        <p:nvSpPr>
          <p:cNvPr id="16" name="Oval 80">
            <a:extLst>
              <a:ext uri="{FF2B5EF4-FFF2-40B4-BE49-F238E27FC236}">
                <a16:creationId xmlns:a16="http://schemas.microsoft.com/office/drawing/2014/main" id="{F05CB8C1-158B-398A-E512-E2E736B75F55}"/>
              </a:ext>
            </a:extLst>
          </p:cNvPr>
          <p:cNvSpPr>
            <a:spLocks noChangeAspect="1"/>
          </p:cNvSpPr>
          <p:nvPr/>
        </p:nvSpPr>
        <p:spPr>
          <a:xfrm>
            <a:off x="3361935" y="1726175"/>
            <a:ext cx="440397" cy="440397"/>
          </a:xfrm>
          <a:prstGeom prst="ellipse">
            <a:avLst/>
          </a:prstGeom>
          <a:solidFill>
            <a:srgbClr val="BFBFB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FR" sz="3200" b="1" dirty="0"/>
              <a:t>3</a:t>
            </a:r>
            <a:endParaRPr lang="fr-MA" sz="3200" b="1" dirty="0"/>
          </a:p>
        </p:txBody>
      </p: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035B2D8D-91F2-9BFE-3CAA-B5A6FA1DE99E}"/>
              </a:ext>
            </a:extLst>
          </p:cNvPr>
          <p:cNvSpPr/>
          <p:nvPr/>
        </p:nvSpPr>
        <p:spPr>
          <a:xfrm>
            <a:off x="4279486" y="1733568"/>
            <a:ext cx="1096717" cy="400110"/>
          </a:xfrm>
          <a:prstGeom prst="roundRect">
            <a:avLst/>
          </a:prstGeom>
          <a:solidFill>
            <a:srgbClr val="BFBFB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أعد</a:t>
            </a:r>
            <a:endParaRPr lang="fr-FR" sz="2000" b="1" dirty="0">
              <a:solidFill>
                <a:schemeClr val="bg1"/>
              </a:solidFill>
            </a:endParaRPr>
          </a:p>
        </p:txBody>
      </p:sp>
      <p:sp>
        <p:nvSpPr>
          <p:cNvPr id="18" name="Oval 80">
            <a:extLst>
              <a:ext uri="{FF2B5EF4-FFF2-40B4-BE49-F238E27FC236}">
                <a16:creationId xmlns:a16="http://schemas.microsoft.com/office/drawing/2014/main" id="{15F70600-0472-A28C-9244-038AFAF98BF0}"/>
              </a:ext>
            </a:extLst>
          </p:cNvPr>
          <p:cNvSpPr>
            <a:spLocks noChangeAspect="1"/>
          </p:cNvSpPr>
          <p:nvPr/>
        </p:nvSpPr>
        <p:spPr>
          <a:xfrm>
            <a:off x="5401796" y="1735639"/>
            <a:ext cx="440397" cy="440397"/>
          </a:xfrm>
          <a:prstGeom prst="ellipse">
            <a:avLst/>
          </a:prstGeom>
          <a:solidFill>
            <a:srgbClr val="BFBFB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ar-MA" sz="3200" b="1" dirty="0"/>
              <a:t>2</a:t>
            </a:r>
            <a:endParaRPr lang="fr-MA" sz="3200" b="1" dirty="0"/>
          </a:p>
        </p:txBody>
      </p: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69EDB28E-ADB2-BF81-32E7-18D7E91F8544}"/>
              </a:ext>
            </a:extLst>
          </p:cNvPr>
          <p:cNvSpPr/>
          <p:nvPr/>
        </p:nvSpPr>
        <p:spPr>
          <a:xfrm>
            <a:off x="538078" y="1744851"/>
            <a:ext cx="978602" cy="470861"/>
          </a:xfrm>
          <a:prstGeom prst="roundRect">
            <a:avLst/>
          </a:prstGeom>
          <a:solidFill>
            <a:srgbClr val="10486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أكمل</a:t>
            </a:r>
            <a:endParaRPr lang="fr-FR" sz="2000" b="1" dirty="0">
              <a:solidFill>
                <a:schemeClr val="bg1"/>
              </a:solidFill>
            </a:endParaRPr>
          </a:p>
        </p:txBody>
      </p:sp>
      <p:sp>
        <p:nvSpPr>
          <p:cNvPr id="22" name="Oval 80">
            <a:extLst>
              <a:ext uri="{FF2B5EF4-FFF2-40B4-BE49-F238E27FC236}">
                <a16:creationId xmlns:a16="http://schemas.microsoft.com/office/drawing/2014/main" id="{D01966AC-BD2D-C69B-0358-F2D71A038388}"/>
              </a:ext>
            </a:extLst>
          </p:cNvPr>
          <p:cNvSpPr>
            <a:spLocks noChangeAspect="1"/>
          </p:cNvSpPr>
          <p:nvPr/>
        </p:nvSpPr>
        <p:spPr>
          <a:xfrm>
            <a:off x="1542272" y="1746923"/>
            <a:ext cx="440397" cy="440397"/>
          </a:xfrm>
          <a:prstGeom prst="ellipse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FR" sz="3200" b="1" dirty="0"/>
              <a:t>3</a:t>
            </a:r>
            <a:endParaRPr lang="fr-MA" sz="3200" b="1" dirty="0"/>
          </a:p>
        </p:txBody>
      </p:sp>
      <p:pic>
        <p:nvPicPr>
          <p:cNvPr id="23" name="Image 22">
            <a:extLst>
              <a:ext uri="{FF2B5EF4-FFF2-40B4-BE49-F238E27FC236}">
                <a16:creationId xmlns:a16="http://schemas.microsoft.com/office/drawing/2014/main" id="{80B32077-7D54-8F58-E715-7BE8DF7DE27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43320" y="2593478"/>
            <a:ext cx="7013778" cy="3645831"/>
          </a:xfrm>
          <a:prstGeom prst="rect">
            <a:avLst/>
          </a:prstGeom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0C506D46-E2B5-B6E0-0A71-DDCC2C0BDB53}"/>
              </a:ext>
            </a:extLst>
          </p:cNvPr>
          <p:cNvPicPr>
            <a:picLocks noChangeAspect="1"/>
          </p:cNvPicPr>
          <p:nvPr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58243" y="3219610"/>
            <a:ext cx="3046222" cy="3161979"/>
          </a:xfrm>
          <a:prstGeom prst="rect">
            <a:avLst/>
          </a:prstGeom>
        </p:spPr>
      </p:pic>
      <p:sp>
        <p:nvSpPr>
          <p:cNvPr id="25" name="Rectangle 24">
            <a:extLst>
              <a:ext uri="{FF2B5EF4-FFF2-40B4-BE49-F238E27FC236}">
                <a16:creationId xmlns:a16="http://schemas.microsoft.com/office/drawing/2014/main" id="{9F9EBCBB-6860-D746-D123-D6F1BA121EE7}"/>
              </a:ext>
            </a:extLst>
          </p:cNvPr>
          <p:cNvSpPr/>
          <p:nvPr/>
        </p:nvSpPr>
        <p:spPr>
          <a:xfrm>
            <a:off x="4082842" y="3887107"/>
            <a:ext cx="3705648" cy="589643"/>
          </a:xfrm>
          <a:prstGeom prst="rect">
            <a:avLst/>
          </a:prstGeom>
          <a:noFill/>
          <a:ln w="57150"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26" name="Bulle narrative : rectangle à coins arrondis 25">
            <a:extLst>
              <a:ext uri="{FF2B5EF4-FFF2-40B4-BE49-F238E27FC236}">
                <a16:creationId xmlns:a16="http://schemas.microsoft.com/office/drawing/2014/main" id="{91553F0E-0E89-6EF8-6073-443D5EC829F0}"/>
              </a:ext>
            </a:extLst>
          </p:cNvPr>
          <p:cNvSpPr/>
          <p:nvPr/>
        </p:nvSpPr>
        <p:spPr>
          <a:xfrm>
            <a:off x="2630057" y="3159702"/>
            <a:ext cx="1333500" cy="538596"/>
          </a:xfrm>
          <a:prstGeom prst="wedgeRoundRectCallout">
            <a:avLst>
              <a:gd name="adj1" fmla="val -57976"/>
              <a:gd name="adj2" fmla="val 115555"/>
              <a:gd name="adj3" fmla="val 16667"/>
            </a:avLst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lang="ar-MA" dirty="0">
                <a:solidFill>
                  <a:srgbClr val="002060"/>
                </a:solidFill>
              </a:rPr>
              <a:t>التقدير </a:t>
            </a:r>
            <a:r>
              <a:rPr lang="fr-FR" dirty="0">
                <a:solidFill>
                  <a:srgbClr val="002060"/>
                </a:solidFill>
              </a:rPr>
              <a:t>A</a:t>
            </a:r>
            <a:r>
              <a:rPr lang="ar-MA" dirty="0">
                <a:solidFill>
                  <a:srgbClr val="002060"/>
                </a:solidFill>
              </a:rPr>
              <a:t> </a:t>
            </a:r>
            <a:r>
              <a:rPr lang="fr-FR" dirty="0">
                <a:solidFill>
                  <a:srgbClr val="002060"/>
                </a:solidFill>
              </a:rPr>
              <a:t>45%</a:t>
            </a:r>
            <a:endParaRPr lang="fr-MA" dirty="0">
              <a:solidFill>
                <a:srgbClr val="00206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659808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5EE2CEB-B35C-CB61-EAF8-4F8943A30C7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id="{29DEBEF1-01CA-839E-5F4E-E21062293B06}"/>
              </a:ext>
            </a:extLst>
          </p:cNvPr>
          <p:cNvSpPr txBox="1"/>
          <p:nvPr/>
        </p:nvSpPr>
        <p:spPr>
          <a:xfrm>
            <a:off x="347510" y="868581"/>
            <a:ext cx="709609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على الألواح، اكتبوا عدد التدريجات التي سنعدها لتمثيل التقدير </a:t>
            </a: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B</a:t>
            </a:r>
            <a:endParaRPr kumimoji="0" lang="ar-MA" sz="200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pic>
        <p:nvPicPr>
          <p:cNvPr id="4" name="Google Shape;156;p9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697F5D15-1D66-25AB-29C6-49CBBFA2C11F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98CC5D3E-92CB-6E38-2D8B-8340A4275A6A}"/>
              </a:ext>
            </a:extLst>
          </p:cNvPr>
          <p:cNvSpPr/>
          <p:nvPr/>
        </p:nvSpPr>
        <p:spPr>
          <a:xfrm>
            <a:off x="6159260" y="1752495"/>
            <a:ext cx="1331849" cy="423541"/>
          </a:xfrm>
          <a:prstGeom prst="roundRect">
            <a:avLst/>
          </a:prstGeom>
          <a:solidFill>
            <a:srgbClr val="BFBFB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أجزئ</a:t>
            </a:r>
            <a:endParaRPr kumimoji="0" lang="fr-FR" sz="20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0" name="Oval 80">
            <a:extLst>
              <a:ext uri="{FF2B5EF4-FFF2-40B4-BE49-F238E27FC236}">
                <a16:creationId xmlns:a16="http://schemas.microsoft.com/office/drawing/2014/main" id="{049C1F69-D421-A8CB-1A0C-31C019B346B8}"/>
              </a:ext>
            </a:extLst>
          </p:cNvPr>
          <p:cNvSpPr>
            <a:spLocks noChangeAspect="1"/>
          </p:cNvSpPr>
          <p:nvPr/>
        </p:nvSpPr>
        <p:spPr>
          <a:xfrm>
            <a:off x="7516701" y="1754567"/>
            <a:ext cx="440397" cy="440397"/>
          </a:xfrm>
          <a:prstGeom prst="ellipse">
            <a:avLst/>
          </a:prstGeom>
          <a:solidFill>
            <a:srgbClr val="BFBFB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Arial" panose="020B0604020202020204" pitchFamily="34" charset="0"/>
              </a:rPr>
              <a:t>1</a:t>
            </a:r>
            <a:endParaRPr kumimoji="0" lang="fr-MA" sz="32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1" name="Rectangle : coins arrondis 10">
            <a:extLst>
              <a:ext uri="{FF2B5EF4-FFF2-40B4-BE49-F238E27FC236}">
                <a16:creationId xmlns:a16="http://schemas.microsoft.com/office/drawing/2014/main" id="{8FB01777-DFAD-8450-5CF7-0EFBD7629EA9}"/>
              </a:ext>
            </a:extLst>
          </p:cNvPr>
          <p:cNvSpPr/>
          <p:nvPr/>
        </p:nvSpPr>
        <p:spPr>
          <a:xfrm>
            <a:off x="2357741" y="1724103"/>
            <a:ext cx="978602" cy="470861"/>
          </a:xfrm>
          <a:prstGeom prst="roundRect">
            <a:avLst/>
          </a:prstGeom>
          <a:solidFill>
            <a:srgbClr val="B2B3AE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أرسم</a:t>
            </a:r>
            <a:endParaRPr kumimoji="0" lang="fr-FR" sz="20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4" name="Oval 80">
            <a:extLst>
              <a:ext uri="{FF2B5EF4-FFF2-40B4-BE49-F238E27FC236}">
                <a16:creationId xmlns:a16="http://schemas.microsoft.com/office/drawing/2014/main" id="{EF2DB537-3FC7-596B-DC86-B6CFA1D884B0}"/>
              </a:ext>
            </a:extLst>
          </p:cNvPr>
          <p:cNvSpPr>
            <a:spLocks noChangeAspect="1"/>
          </p:cNvSpPr>
          <p:nvPr/>
        </p:nvSpPr>
        <p:spPr>
          <a:xfrm>
            <a:off x="3361935" y="1726175"/>
            <a:ext cx="440397" cy="440397"/>
          </a:xfrm>
          <a:prstGeom prst="ellipse">
            <a:avLst/>
          </a:prstGeom>
          <a:solidFill>
            <a:srgbClr val="B2B3A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3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3</a:t>
            </a:r>
            <a:endParaRPr kumimoji="0" lang="fr-MA" sz="32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9" name="Rectangle : coins arrondis 18">
            <a:extLst>
              <a:ext uri="{FF2B5EF4-FFF2-40B4-BE49-F238E27FC236}">
                <a16:creationId xmlns:a16="http://schemas.microsoft.com/office/drawing/2014/main" id="{2C705733-436F-EDEB-595B-CF423E08157D}"/>
              </a:ext>
            </a:extLst>
          </p:cNvPr>
          <p:cNvSpPr/>
          <p:nvPr/>
        </p:nvSpPr>
        <p:spPr>
          <a:xfrm>
            <a:off x="4279486" y="1733568"/>
            <a:ext cx="1096717" cy="400110"/>
          </a:xfrm>
          <a:prstGeom prst="roundRect">
            <a:avLst/>
          </a:prstGeom>
          <a:solidFill>
            <a:srgbClr val="10486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أعد</a:t>
            </a:r>
            <a:endParaRPr kumimoji="0" lang="fr-FR" sz="20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20" name="Oval 80">
            <a:extLst>
              <a:ext uri="{FF2B5EF4-FFF2-40B4-BE49-F238E27FC236}">
                <a16:creationId xmlns:a16="http://schemas.microsoft.com/office/drawing/2014/main" id="{59DE3E67-FE71-D545-A2B4-45AC84F4740C}"/>
              </a:ext>
            </a:extLst>
          </p:cNvPr>
          <p:cNvSpPr>
            <a:spLocks noChangeAspect="1"/>
          </p:cNvSpPr>
          <p:nvPr/>
        </p:nvSpPr>
        <p:spPr>
          <a:xfrm>
            <a:off x="5401796" y="1735639"/>
            <a:ext cx="440397" cy="440397"/>
          </a:xfrm>
          <a:prstGeom prst="ellipse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Arial" panose="020B0604020202020204" pitchFamily="34" charset="0"/>
              </a:rPr>
              <a:t>2</a:t>
            </a:r>
            <a:endParaRPr kumimoji="0" lang="fr-MA" sz="32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A6CACB57-310A-A3B4-D9BD-19C1BFA925F8}"/>
              </a:ext>
            </a:extLst>
          </p:cNvPr>
          <p:cNvSpPr/>
          <p:nvPr/>
        </p:nvSpPr>
        <p:spPr>
          <a:xfrm>
            <a:off x="538078" y="1744851"/>
            <a:ext cx="978602" cy="470861"/>
          </a:xfrm>
          <a:prstGeom prst="roundRect">
            <a:avLst/>
          </a:prstGeom>
          <a:solidFill>
            <a:srgbClr val="B2B3AE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أكمل</a:t>
            </a:r>
            <a:endParaRPr kumimoji="0" lang="fr-FR" sz="20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22" name="Oval 80">
            <a:extLst>
              <a:ext uri="{FF2B5EF4-FFF2-40B4-BE49-F238E27FC236}">
                <a16:creationId xmlns:a16="http://schemas.microsoft.com/office/drawing/2014/main" id="{A441EAC3-BF48-E0C0-B41B-E8B877B77559}"/>
              </a:ext>
            </a:extLst>
          </p:cNvPr>
          <p:cNvSpPr>
            <a:spLocks noChangeAspect="1"/>
          </p:cNvSpPr>
          <p:nvPr/>
        </p:nvSpPr>
        <p:spPr>
          <a:xfrm>
            <a:off x="1542272" y="1746923"/>
            <a:ext cx="440397" cy="440397"/>
          </a:xfrm>
          <a:prstGeom prst="ellipse">
            <a:avLst/>
          </a:prstGeom>
          <a:solidFill>
            <a:srgbClr val="B2B3A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3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3</a:t>
            </a:r>
            <a:endParaRPr kumimoji="0" lang="fr-MA" sz="32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B97CA062-D944-8F57-DDA4-BD19C9280FD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43320" y="2593478"/>
            <a:ext cx="7013778" cy="3645831"/>
          </a:xfrm>
          <a:prstGeom prst="rect">
            <a:avLst/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A6291CF2-E8D8-1765-F542-0B35D9F6239A}"/>
              </a:ext>
            </a:extLst>
          </p:cNvPr>
          <p:cNvPicPr>
            <a:picLocks noChangeAspect="1"/>
          </p:cNvPicPr>
          <p:nvPr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58243" y="3219610"/>
            <a:ext cx="3046222" cy="3161979"/>
          </a:xfrm>
          <a:prstGeom prst="rect">
            <a:avLst/>
          </a:prstGeom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F44CA285-2F45-B990-9D2D-112EE6F0DCCC}"/>
              </a:ext>
            </a:extLst>
          </p:cNvPr>
          <p:cNvSpPr/>
          <p:nvPr/>
        </p:nvSpPr>
        <p:spPr>
          <a:xfrm>
            <a:off x="4054760" y="4416393"/>
            <a:ext cx="3705648" cy="589643"/>
          </a:xfrm>
          <a:prstGeom prst="rect">
            <a:avLst/>
          </a:prstGeom>
          <a:noFill/>
          <a:ln w="57150"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6" name="Bulle narrative : rectangle à coins arrondis 5">
            <a:extLst>
              <a:ext uri="{FF2B5EF4-FFF2-40B4-BE49-F238E27FC236}">
                <a16:creationId xmlns:a16="http://schemas.microsoft.com/office/drawing/2014/main" id="{C76A52E0-16D7-027E-6FE1-D5149E337E50}"/>
              </a:ext>
            </a:extLst>
          </p:cNvPr>
          <p:cNvSpPr/>
          <p:nvPr/>
        </p:nvSpPr>
        <p:spPr>
          <a:xfrm>
            <a:off x="2630057" y="3159702"/>
            <a:ext cx="1333500" cy="538596"/>
          </a:xfrm>
          <a:prstGeom prst="wedgeRoundRectCallout">
            <a:avLst>
              <a:gd name="adj1" fmla="val -57976"/>
              <a:gd name="adj2" fmla="val 115555"/>
              <a:gd name="adj3" fmla="val 16667"/>
            </a:avLst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lang="ar-MA" dirty="0">
                <a:solidFill>
                  <a:srgbClr val="002060"/>
                </a:solidFill>
              </a:rPr>
              <a:t>التقدير </a:t>
            </a:r>
            <a:r>
              <a:rPr lang="fr-FR" dirty="0">
                <a:solidFill>
                  <a:srgbClr val="002060"/>
                </a:solidFill>
              </a:rPr>
              <a:t>A</a:t>
            </a:r>
            <a:r>
              <a:rPr lang="ar-MA" dirty="0">
                <a:solidFill>
                  <a:srgbClr val="002060"/>
                </a:solidFill>
              </a:rPr>
              <a:t> </a:t>
            </a:r>
            <a:r>
              <a:rPr lang="fr-FR" dirty="0">
                <a:solidFill>
                  <a:srgbClr val="002060"/>
                </a:solidFill>
              </a:rPr>
              <a:t>45%</a:t>
            </a:r>
            <a:endParaRPr lang="fr-MA" dirty="0">
              <a:solidFill>
                <a:srgbClr val="00206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604394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4D68351-F3A0-6EDD-AAD2-FE425BE30DA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>
            <a:extLst>
              <a:ext uri="{FF2B5EF4-FFF2-40B4-BE49-F238E27FC236}">
                <a16:creationId xmlns:a16="http://schemas.microsoft.com/office/drawing/2014/main" id="{6248F802-3EA1-01BC-823F-E7BD285491A9}"/>
              </a:ext>
            </a:extLst>
          </p:cNvPr>
          <p:cNvSpPr txBox="1"/>
          <p:nvPr/>
        </p:nvSpPr>
        <p:spPr>
          <a:xfrm>
            <a:off x="1238815" y="841837"/>
            <a:ext cx="627381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ارفعوا الألواح</a:t>
            </a:r>
          </a:p>
        </p:txBody>
      </p:sp>
      <p:pic>
        <p:nvPicPr>
          <p:cNvPr id="2" name="Espace réservé pour une image  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C40CAFB6-4C5F-5EB6-6F9C-01E080927B3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365450" y="1732143"/>
            <a:ext cx="4064846" cy="4064846"/>
          </a:xfrm>
          <a:prstGeom prst="rect">
            <a:avLst/>
          </a:prstGeom>
        </p:spPr>
      </p:pic>
      <p:pic>
        <p:nvPicPr>
          <p:cNvPr id="4" name="Google Shape;156;p9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4AE9846A-9163-BDBD-60A3-C050051162D0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40858625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par>
              <p:cTn id="2"/>
            </p:par>
          </p:childTnLst>
        </p:cTn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726B3D4-E510-6FA9-B85E-95084341052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ZoneTexte 2">
            <a:extLst>
              <a:ext uri="{FF2B5EF4-FFF2-40B4-BE49-F238E27FC236}">
                <a16:creationId xmlns:a16="http://schemas.microsoft.com/office/drawing/2014/main" id="{AC906B4C-66E4-B7B8-D22B-F9DFA14FE2BC}"/>
              </a:ext>
            </a:extLst>
          </p:cNvPr>
          <p:cNvSpPr txBox="1"/>
          <p:nvPr/>
        </p:nvSpPr>
        <p:spPr>
          <a:xfrm>
            <a:off x="681912" y="874801"/>
            <a:ext cx="678657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نصحح، من يشرح لنا كيف وجد العدد </a:t>
            </a: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32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pic>
        <p:nvPicPr>
          <p:cNvPr id="12" name="Espace réservé pour une image  9" descr="Une image contenant habits, jouet, sourire, chemise&#10;&#10;Le contenu généré par l’IA peut être incorrect.">
            <a:extLst>
              <a:ext uri="{FF2B5EF4-FFF2-40B4-BE49-F238E27FC236}">
                <a16:creationId xmlns:a16="http://schemas.microsoft.com/office/drawing/2014/main" id="{1A9CED60-5EBC-565F-D768-C5B74684874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794395" y="603380"/>
            <a:ext cx="1022327" cy="1022327"/>
          </a:xfrm>
          <a:prstGeom prst="ellipse">
            <a:avLst/>
          </a:prstGeom>
        </p:spPr>
      </p:pic>
      <p:sp>
        <p:nvSpPr>
          <p:cNvPr id="2" name="Rectangle : coins arrondis 1">
            <a:extLst>
              <a:ext uri="{FF2B5EF4-FFF2-40B4-BE49-F238E27FC236}">
                <a16:creationId xmlns:a16="http://schemas.microsoft.com/office/drawing/2014/main" id="{B00FB85D-B54A-5852-9506-8B9A4AE60CF4}"/>
              </a:ext>
            </a:extLst>
          </p:cNvPr>
          <p:cNvSpPr/>
          <p:nvPr/>
        </p:nvSpPr>
        <p:spPr>
          <a:xfrm>
            <a:off x="6159260" y="1752495"/>
            <a:ext cx="1331849" cy="423541"/>
          </a:xfrm>
          <a:prstGeom prst="roundRect">
            <a:avLst/>
          </a:prstGeom>
          <a:solidFill>
            <a:srgbClr val="BFBFB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أجزئ</a:t>
            </a:r>
            <a:endParaRPr kumimoji="0" lang="fr-FR" sz="20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3" name="Oval 80">
            <a:extLst>
              <a:ext uri="{FF2B5EF4-FFF2-40B4-BE49-F238E27FC236}">
                <a16:creationId xmlns:a16="http://schemas.microsoft.com/office/drawing/2014/main" id="{A950B549-697E-29B0-63CB-D611104D98EA}"/>
              </a:ext>
            </a:extLst>
          </p:cNvPr>
          <p:cNvSpPr>
            <a:spLocks noChangeAspect="1"/>
          </p:cNvSpPr>
          <p:nvPr/>
        </p:nvSpPr>
        <p:spPr>
          <a:xfrm>
            <a:off x="7516701" y="1754567"/>
            <a:ext cx="440397" cy="440397"/>
          </a:xfrm>
          <a:prstGeom prst="ellipse">
            <a:avLst/>
          </a:prstGeom>
          <a:solidFill>
            <a:srgbClr val="BFBFB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Arial" panose="020B0604020202020204" pitchFamily="34" charset="0"/>
              </a:rPr>
              <a:t>1</a:t>
            </a:r>
            <a:endParaRPr kumimoji="0" lang="fr-MA" sz="32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E1F82B14-ED72-3B13-7E99-1B3449DF2EBF}"/>
              </a:ext>
            </a:extLst>
          </p:cNvPr>
          <p:cNvSpPr/>
          <p:nvPr/>
        </p:nvSpPr>
        <p:spPr>
          <a:xfrm>
            <a:off x="2357741" y="1724103"/>
            <a:ext cx="978602" cy="470861"/>
          </a:xfrm>
          <a:prstGeom prst="roundRect">
            <a:avLst/>
          </a:prstGeom>
          <a:solidFill>
            <a:srgbClr val="B2B3AE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أرسم</a:t>
            </a:r>
            <a:endParaRPr kumimoji="0" lang="fr-FR" sz="20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5" name="Oval 80">
            <a:extLst>
              <a:ext uri="{FF2B5EF4-FFF2-40B4-BE49-F238E27FC236}">
                <a16:creationId xmlns:a16="http://schemas.microsoft.com/office/drawing/2014/main" id="{7063D2EF-8E4F-8753-D760-16E828A428F9}"/>
              </a:ext>
            </a:extLst>
          </p:cNvPr>
          <p:cNvSpPr>
            <a:spLocks noChangeAspect="1"/>
          </p:cNvSpPr>
          <p:nvPr/>
        </p:nvSpPr>
        <p:spPr>
          <a:xfrm>
            <a:off x="3361935" y="1726175"/>
            <a:ext cx="440397" cy="440397"/>
          </a:xfrm>
          <a:prstGeom prst="ellipse">
            <a:avLst/>
          </a:prstGeom>
          <a:solidFill>
            <a:srgbClr val="B2B3A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3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3</a:t>
            </a:r>
            <a:endParaRPr kumimoji="0" lang="fr-MA" sz="32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6" name="Rectangle : coins arrondis 5">
            <a:extLst>
              <a:ext uri="{FF2B5EF4-FFF2-40B4-BE49-F238E27FC236}">
                <a16:creationId xmlns:a16="http://schemas.microsoft.com/office/drawing/2014/main" id="{F17332BF-6997-B45B-C798-4F122DBF353D}"/>
              </a:ext>
            </a:extLst>
          </p:cNvPr>
          <p:cNvSpPr/>
          <p:nvPr/>
        </p:nvSpPr>
        <p:spPr>
          <a:xfrm>
            <a:off x="4279486" y="1733568"/>
            <a:ext cx="1096717" cy="400110"/>
          </a:xfrm>
          <a:prstGeom prst="roundRect">
            <a:avLst/>
          </a:prstGeom>
          <a:solidFill>
            <a:srgbClr val="10486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أعد</a:t>
            </a:r>
            <a:endParaRPr kumimoji="0" lang="fr-FR" sz="20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7" name="Oval 80">
            <a:extLst>
              <a:ext uri="{FF2B5EF4-FFF2-40B4-BE49-F238E27FC236}">
                <a16:creationId xmlns:a16="http://schemas.microsoft.com/office/drawing/2014/main" id="{E2AD457A-4F67-EFE2-DC9B-936A551B4316}"/>
              </a:ext>
            </a:extLst>
          </p:cNvPr>
          <p:cNvSpPr>
            <a:spLocks noChangeAspect="1"/>
          </p:cNvSpPr>
          <p:nvPr/>
        </p:nvSpPr>
        <p:spPr>
          <a:xfrm>
            <a:off x="5401796" y="1735639"/>
            <a:ext cx="440397" cy="440397"/>
          </a:xfrm>
          <a:prstGeom prst="ellipse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Arial" panose="020B0604020202020204" pitchFamily="34" charset="0"/>
              </a:rPr>
              <a:t>2</a:t>
            </a:r>
            <a:endParaRPr kumimoji="0" lang="fr-MA" sz="32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D31E94D6-F091-636A-AFAB-D7F7DB6C60D5}"/>
              </a:ext>
            </a:extLst>
          </p:cNvPr>
          <p:cNvSpPr/>
          <p:nvPr/>
        </p:nvSpPr>
        <p:spPr>
          <a:xfrm>
            <a:off x="538078" y="1744851"/>
            <a:ext cx="978602" cy="470861"/>
          </a:xfrm>
          <a:prstGeom prst="roundRect">
            <a:avLst/>
          </a:prstGeom>
          <a:solidFill>
            <a:srgbClr val="B2B3AE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أكمل</a:t>
            </a:r>
            <a:endParaRPr kumimoji="0" lang="fr-FR" sz="20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3" name="Oval 80">
            <a:extLst>
              <a:ext uri="{FF2B5EF4-FFF2-40B4-BE49-F238E27FC236}">
                <a16:creationId xmlns:a16="http://schemas.microsoft.com/office/drawing/2014/main" id="{47A7AEF6-BDE7-465C-A257-E00A248715C0}"/>
              </a:ext>
            </a:extLst>
          </p:cNvPr>
          <p:cNvSpPr>
            <a:spLocks noChangeAspect="1"/>
          </p:cNvSpPr>
          <p:nvPr/>
        </p:nvSpPr>
        <p:spPr>
          <a:xfrm>
            <a:off x="1542272" y="1746923"/>
            <a:ext cx="440397" cy="440397"/>
          </a:xfrm>
          <a:prstGeom prst="ellipse">
            <a:avLst/>
          </a:prstGeom>
          <a:solidFill>
            <a:srgbClr val="B2B3A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3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3</a:t>
            </a:r>
            <a:endParaRPr kumimoji="0" lang="fr-MA" sz="32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pic>
        <p:nvPicPr>
          <p:cNvPr id="16" name="Image 15">
            <a:extLst>
              <a:ext uri="{FF2B5EF4-FFF2-40B4-BE49-F238E27FC236}">
                <a16:creationId xmlns:a16="http://schemas.microsoft.com/office/drawing/2014/main" id="{4789D061-2FED-32E5-EC08-81A124C7C19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43320" y="2593478"/>
            <a:ext cx="7013778" cy="3645831"/>
          </a:xfrm>
          <a:prstGeom prst="rect">
            <a:avLst/>
          </a:prstGeom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4C907C46-B4E3-BD19-984B-7317102759BC}"/>
              </a:ext>
            </a:extLst>
          </p:cNvPr>
          <p:cNvPicPr>
            <a:picLocks noChangeAspect="1"/>
          </p:cNvPicPr>
          <p:nvPr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58243" y="3219610"/>
            <a:ext cx="3046222" cy="3161979"/>
          </a:xfrm>
          <a:prstGeom prst="rect">
            <a:avLst/>
          </a:prstGeom>
        </p:spPr>
      </p:pic>
      <p:sp>
        <p:nvSpPr>
          <p:cNvPr id="18" name="Rectangle 17">
            <a:extLst>
              <a:ext uri="{FF2B5EF4-FFF2-40B4-BE49-F238E27FC236}">
                <a16:creationId xmlns:a16="http://schemas.microsoft.com/office/drawing/2014/main" id="{643900B9-E318-40AF-D2EA-C32BFE803661}"/>
              </a:ext>
            </a:extLst>
          </p:cNvPr>
          <p:cNvSpPr/>
          <p:nvPr/>
        </p:nvSpPr>
        <p:spPr>
          <a:xfrm>
            <a:off x="4054760" y="4416393"/>
            <a:ext cx="3705648" cy="589643"/>
          </a:xfrm>
          <a:prstGeom prst="rect">
            <a:avLst/>
          </a:prstGeom>
          <a:noFill/>
          <a:ln w="57150"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26" name="Bulle narrative : rectangle à coins arrondis 25">
            <a:extLst>
              <a:ext uri="{FF2B5EF4-FFF2-40B4-BE49-F238E27FC236}">
                <a16:creationId xmlns:a16="http://schemas.microsoft.com/office/drawing/2014/main" id="{10F2F74F-EA0D-2CAB-94E3-0DE32F10E37C}"/>
              </a:ext>
            </a:extLst>
          </p:cNvPr>
          <p:cNvSpPr/>
          <p:nvPr/>
        </p:nvSpPr>
        <p:spPr>
          <a:xfrm>
            <a:off x="2630057" y="3159702"/>
            <a:ext cx="1333500" cy="538596"/>
          </a:xfrm>
          <a:prstGeom prst="wedgeRoundRectCallout">
            <a:avLst>
              <a:gd name="adj1" fmla="val -57976"/>
              <a:gd name="adj2" fmla="val 115555"/>
              <a:gd name="adj3" fmla="val 16667"/>
            </a:avLst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lang="ar-MA" dirty="0">
                <a:solidFill>
                  <a:srgbClr val="002060"/>
                </a:solidFill>
              </a:rPr>
              <a:t>التقدير </a:t>
            </a:r>
            <a:r>
              <a:rPr lang="fr-FR" dirty="0">
                <a:solidFill>
                  <a:srgbClr val="002060"/>
                </a:solidFill>
              </a:rPr>
              <a:t>A</a:t>
            </a:r>
            <a:r>
              <a:rPr lang="ar-MA" dirty="0">
                <a:solidFill>
                  <a:srgbClr val="002060"/>
                </a:solidFill>
              </a:rPr>
              <a:t> </a:t>
            </a:r>
            <a:r>
              <a:rPr lang="fr-FR" dirty="0">
                <a:solidFill>
                  <a:srgbClr val="002060"/>
                </a:solidFill>
              </a:rPr>
              <a:t>45%</a:t>
            </a:r>
            <a:endParaRPr lang="fr-MA" dirty="0">
              <a:solidFill>
                <a:srgbClr val="00206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069674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0295B8E-2CDC-D6B0-C350-FF5FA9956A5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id="{9D740BEC-74ED-790C-82EC-4E6F6F9F09ED}"/>
              </a:ext>
            </a:extLst>
          </p:cNvPr>
          <p:cNvSpPr txBox="1"/>
          <p:nvPr/>
        </p:nvSpPr>
        <p:spPr>
          <a:xfrm>
            <a:off x="347510" y="868581"/>
            <a:ext cx="709609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من يشرح لنا كيف سنرسم القطاع الخاص بالتقدير </a:t>
            </a: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B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pic>
        <p:nvPicPr>
          <p:cNvPr id="4" name="Google Shape;156;p9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FD89DC6D-06BF-AD43-01F6-C6029BAA0A26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C13AC557-0F34-E6FB-166F-85688DD9B885}"/>
              </a:ext>
            </a:extLst>
          </p:cNvPr>
          <p:cNvSpPr/>
          <p:nvPr/>
        </p:nvSpPr>
        <p:spPr>
          <a:xfrm>
            <a:off x="6159260" y="1752495"/>
            <a:ext cx="1331849" cy="423541"/>
          </a:xfrm>
          <a:prstGeom prst="roundRect">
            <a:avLst/>
          </a:prstGeom>
          <a:solidFill>
            <a:srgbClr val="BFBFB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أجزئ</a:t>
            </a:r>
            <a:endParaRPr kumimoji="0" lang="fr-FR" sz="20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0" name="Oval 80">
            <a:extLst>
              <a:ext uri="{FF2B5EF4-FFF2-40B4-BE49-F238E27FC236}">
                <a16:creationId xmlns:a16="http://schemas.microsoft.com/office/drawing/2014/main" id="{3A375884-BC5B-4AEC-18C4-506942F17084}"/>
              </a:ext>
            </a:extLst>
          </p:cNvPr>
          <p:cNvSpPr>
            <a:spLocks noChangeAspect="1"/>
          </p:cNvSpPr>
          <p:nvPr/>
        </p:nvSpPr>
        <p:spPr>
          <a:xfrm>
            <a:off x="7516701" y="1754567"/>
            <a:ext cx="440397" cy="440397"/>
          </a:xfrm>
          <a:prstGeom prst="ellipse">
            <a:avLst/>
          </a:prstGeom>
          <a:solidFill>
            <a:srgbClr val="BFBFB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Arial" panose="020B0604020202020204" pitchFamily="34" charset="0"/>
              </a:rPr>
              <a:t>1</a:t>
            </a:r>
            <a:endParaRPr kumimoji="0" lang="fr-MA" sz="32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1" name="Rectangle : coins arrondis 10">
            <a:extLst>
              <a:ext uri="{FF2B5EF4-FFF2-40B4-BE49-F238E27FC236}">
                <a16:creationId xmlns:a16="http://schemas.microsoft.com/office/drawing/2014/main" id="{1E3FCE89-EA51-7558-74FA-22FC8DE4F211}"/>
              </a:ext>
            </a:extLst>
          </p:cNvPr>
          <p:cNvSpPr/>
          <p:nvPr/>
        </p:nvSpPr>
        <p:spPr>
          <a:xfrm>
            <a:off x="2357741" y="1724103"/>
            <a:ext cx="978602" cy="470861"/>
          </a:xfrm>
          <a:prstGeom prst="roundRect">
            <a:avLst/>
          </a:prstGeom>
          <a:solidFill>
            <a:srgbClr val="10486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أرسم</a:t>
            </a:r>
            <a:endParaRPr kumimoji="0" lang="fr-FR" sz="20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2" name="Oval 80">
            <a:extLst>
              <a:ext uri="{FF2B5EF4-FFF2-40B4-BE49-F238E27FC236}">
                <a16:creationId xmlns:a16="http://schemas.microsoft.com/office/drawing/2014/main" id="{252D6F0D-5849-3CCA-A34C-AD5C5EF19DCD}"/>
              </a:ext>
            </a:extLst>
          </p:cNvPr>
          <p:cNvSpPr>
            <a:spLocks noChangeAspect="1"/>
          </p:cNvSpPr>
          <p:nvPr/>
        </p:nvSpPr>
        <p:spPr>
          <a:xfrm>
            <a:off x="3361935" y="1726175"/>
            <a:ext cx="440397" cy="440397"/>
          </a:xfrm>
          <a:prstGeom prst="ellipse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3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3</a:t>
            </a:r>
            <a:endParaRPr kumimoji="0" lang="fr-MA" sz="32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4" name="Rectangle : coins arrondis 13">
            <a:extLst>
              <a:ext uri="{FF2B5EF4-FFF2-40B4-BE49-F238E27FC236}">
                <a16:creationId xmlns:a16="http://schemas.microsoft.com/office/drawing/2014/main" id="{FD35FB0E-4AA2-4FDC-7A5D-A64E3B5A78FE}"/>
              </a:ext>
            </a:extLst>
          </p:cNvPr>
          <p:cNvSpPr/>
          <p:nvPr/>
        </p:nvSpPr>
        <p:spPr>
          <a:xfrm>
            <a:off x="4279486" y="1733568"/>
            <a:ext cx="1096717" cy="400110"/>
          </a:xfrm>
          <a:prstGeom prst="roundRect">
            <a:avLst/>
          </a:prstGeom>
          <a:solidFill>
            <a:srgbClr val="BFBFB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أعد</a:t>
            </a:r>
            <a:endParaRPr kumimoji="0" lang="fr-FR" sz="20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20" name="Oval 80">
            <a:extLst>
              <a:ext uri="{FF2B5EF4-FFF2-40B4-BE49-F238E27FC236}">
                <a16:creationId xmlns:a16="http://schemas.microsoft.com/office/drawing/2014/main" id="{CF031FAD-7C05-2BB8-188C-AFF2CAB566A6}"/>
              </a:ext>
            </a:extLst>
          </p:cNvPr>
          <p:cNvSpPr>
            <a:spLocks noChangeAspect="1"/>
          </p:cNvSpPr>
          <p:nvPr/>
        </p:nvSpPr>
        <p:spPr>
          <a:xfrm>
            <a:off x="5401796" y="1735639"/>
            <a:ext cx="440397" cy="440397"/>
          </a:xfrm>
          <a:prstGeom prst="ellipse">
            <a:avLst/>
          </a:prstGeom>
          <a:solidFill>
            <a:srgbClr val="BFBFB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Arial" panose="020B0604020202020204" pitchFamily="34" charset="0"/>
              </a:rPr>
              <a:t>2</a:t>
            </a:r>
            <a:endParaRPr kumimoji="0" lang="fr-MA" sz="32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46164250-CAE4-E161-2614-CA99DAC59987}"/>
              </a:ext>
            </a:extLst>
          </p:cNvPr>
          <p:cNvSpPr/>
          <p:nvPr/>
        </p:nvSpPr>
        <p:spPr>
          <a:xfrm>
            <a:off x="538078" y="1744851"/>
            <a:ext cx="978602" cy="470861"/>
          </a:xfrm>
          <a:prstGeom prst="roundRect">
            <a:avLst/>
          </a:prstGeom>
          <a:solidFill>
            <a:srgbClr val="B2B3AE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أكمل</a:t>
            </a:r>
            <a:endParaRPr kumimoji="0" lang="fr-FR" sz="20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22" name="Oval 80">
            <a:extLst>
              <a:ext uri="{FF2B5EF4-FFF2-40B4-BE49-F238E27FC236}">
                <a16:creationId xmlns:a16="http://schemas.microsoft.com/office/drawing/2014/main" id="{9BCEFFFB-598C-8F0E-3F01-BDD1310B0895}"/>
              </a:ext>
            </a:extLst>
          </p:cNvPr>
          <p:cNvSpPr>
            <a:spLocks noChangeAspect="1"/>
          </p:cNvSpPr>
          <p:nvPr/>
        </p:nvSpPr>
        <p:spPr>
          <a:xfrm>
            <a:off x="1542272" y="1746923"/>
            <a:ext cx="440397" cy="440397"/>
          </a:xfrm>
          <a:prstGeom prst="ellipse">
            <a:avLst/>
          </a:prstGeom>
          <a:solidFill>
            <a:srgbClr val="B2B3A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3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3</a:t>
            </a:r>
            <a:endParaRPr kumimoji="0" lang="fr-MA" sz="32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D6AB1827-D9A3-4B68-36CF-DF7FD10CB55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43320" y="2593478"/>
            <a:ext cx="7013778" cy="3645831"/>
          </a:xfrm>
          <a:prstGeom prst="rect">
            <a:avLst/>
          </a:prstGeom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F9379256-9216-F5C6-7D33-17B9F79034B4}"/>
              </a:ext>
            </a:extLst>
          </p:cNvPr>
          <p:cNvPicPr>
            <a:picLocks noChangeAspect="1"/>
          </p:cNvPicPr>
          <p:nvPr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58243" y="3219610"/>
            <a:ext cx="3046222" cy="3161979"/>
          </a:xfrm>
          <a:prstGeom prst="rect">
            <a:avLst/>
          </a:prstGeom>
        </p:spPr>
      </p:pic>
      <p:sp>
        <p:nvSpPr>
          <p:cNvPr id="15" name="Rectangle 14">
            <a:extLst>
              <a:ext uri="{FF2B5EF4-FFF2-40B4-BE49-F238E27FC236}">
                <a16:creationId xmlns:a16="http://schemas.microsoft.com/office/drawing/2014/main" id="{59049BFF-7A0B-2BE5-EC78-A703585D269A}"/>
              </a:ext>
            </a:extLst>
          </p:cNvPr>
          <p:cNvSpPr/>
          <p:nvPr/>
        </p:nvSpPr>
        <p:spPr>
          <a:xfrm>
            <a:off x="4054760" y="4416393"/>
            <a:ext cx="3705648" cy="589643"/>
          </a:xfrm>
          <a:prstGeom prst="rect">
            <a:avLst/>
          </a:prstGeom>
          <a:noFill/>
          <a:ln w="57150"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16" name="Bulle narrative : rectangle à coins arrondis 15">
            <a:extLst>
              <a:ext uri="{FF2B5EF4-FFF2-40B4-BE49-F238E27FC236}">
                <a16:creationId xmlns:a16="http://schemas.microsoft.com/office/drawing/2014/main" id="{7283DE77-D231-F294-F357-3DB9A99E6944}"/>
              </a:ext>
            </a:extLst>
          </p:cNvPr>
          <p:cNvSpPr/>
          <p:nvPr/>
        </p:nvSpPr>
        <p:spPr>
          <a:xfrm>
            <a:off x="2630057" y="3159702"/>
            <a:ext cx="1333500" cy="538596"/>
          </a:xfrm>
          <a:prstGeom prst="wedgeRoundRectCallout">
            <a:avLst>
              <a:gd name="adj1" fmla="val -57976"/>
              <a:gd name="adj2" fmla="val 115555"/>
              <a:gd name="adj3" fmla="val 16667"/>
            </a:avLst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lang="ar-MA" dirty="0">
                <a:solidFill>
                  <a:srgbClr val="002060"/>
                </a:solidFill>
              </a:rPr>
              <a:t>التقدير </a:t>
            </a:r>
            <a:r>
              <a:rPr lang="fr-FR" dirty="0">
                <a:solidFill>
                  <a:srgbClr val="002060"/>
                </a:solidFill>
              </a:rPr>
              <a:t>A</a:t>
            </a:r>
            <a:r>
              <a:rPr lang="ar-MA" dirty="0">
                <a:solidFill>
                  <a:srgbClr val="002060"/>
                </a:solidFill>
              </a:rPr>
              <a:t> </a:t>
            </a:r>
            <a:r>
              <a:rPr lang="fr-FR" dirty="0">
                <a:solidFill>
                  <a:srgbClr val="002060"/>
                </a:solidFill>
              </a:rPr>
              <a:t>45%</a:t>
            </a:r>
            <a:endParaRPr lang="fr-MA" dirty="0">
              <a:solidFill>
                <a:srgbClr val="00206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501543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BD894AB-D54F-6904-3D62-D1C9D2A3648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id="{F79C6BE0-3CEE-CAFE-CAE6-C3B9CF8EFFD4}"/>
              </a:ext>
            </a:extLst>
          </p:cNvPr>
          <p:cNvSpPr txBox="1"/>
          <p:nvPr/>
        </p:nvSpPr>
        <p:spPr>
          <a:xfrm>
            <a:off x="347510" y="868581"/>
            <a:ext cx="709609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نصحح</a:t>
            </a:r>
          </a:p>
        </p:txBody>
      </p:sp>
      <p:pic>
        <p:nvPicPr>
          <p:cNvPr id="4" name="Google Shape;156;p9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B47FA7A2-1955-2769-9DC5-9737E909B21D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FFABDE8C-6CFE-99DE-DC69-3BB8E0A92939}"/>
              </a:ext>
            </a:extLst>
          </p:cNvPr>
          <p:cNvSpPr/>
          <p:nvPr/>
        </p:nvSpPr>
        <p:spPr>
          <a:xfrm>
            <a:off x="6159260" y="1752495"/>
            <a:ext cx="1331849" cy="423541"/>
          </a:xfrm>
          <a:prstGeom prst="roundRect">
            <a:avLst/>
          </a:prstGeom>
          <a:solidFill>
            <a:srgbClr val="BFBFB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أجزئ</a:t>
            </a:r>
            <a:endParaRPr kumimoji="0" lang="fr-FR" sz="20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0" name="Oval 80">
            <a:extLst>
              <a:ext uri="{FF2B5EF4-FFF2-40B4-BE49-F238E27FC236}">
                <a16:creationId xmlns:a16="http://schemas.microsoft.com/office/drawing/2014/main" id="{5D5DDC66-800A-61B7-090C-1C0B8ED26CC0}"/>
              </a:ext>
            </a:extLst>
          </p:cNvPr>
          <p:cNvSpPr>
            <a:spLocks noChangeAspect="1"/>
          </p:cNvSpPr>
          <p:nvPr/>
        </p:nvSpPr>
        <p:spPr>
          <a:xfrm>
            <a:off x="7516701" y="1754567"/>
            <a:ext cx="440397" cy="440397"/>
          </a:xfrm>
          <a:prstGeom prst="ellipse">
            <a:avLst/>
          </a:prstGeom>
          <a:solidFill>
            <a:srgbClr val="BFBFB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Arial" panose="020B0604020202020204" pitchFamily="34" charset="0"/>
              </a:rPr>
              <a:t>1</a:t>
            </a:r>
            <a:endParaRPr kumimoji="0" lang="fr-MA" sz="32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1" name="Rectangle : coins arrondis 10">
            <a:extLst>
              <a:ext uri="{FF2B5EF4-FFF2-40B4-BE49-F238E27FC236}">
                <a16:creationId xmlns:a16="http://schemas.microsoft.com/office/drawing/2014/main" id="{A3F4CD5D-3CE2-E70D-0E58-6EBF0B4A9217}"/>
              </a:ext>
            </a:extLst>
          </p:cNvPr>
          <p:cNvSpPr/>
          <p:nvPr/>
        </p:nvSpPr>
        <p:spPr>
          <a:xfrm>
            <a:off x="2357741" y="1724103"/>
            <a:ext cx="978602" cy="470861"/>
          </a:xfrm>
          <a:prstGeom prst="roundRect">
            <a:avLst/>
          </a:prstGeom>
          <a:solidFill>
            <a:srgbClr val="10486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أرسم</a:t>
            </a:r>
            <a:endParaRPr kumimoji="0" lang="fr-FR" sz="20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2" name="Oval 80">
            <a:extLst>
              <a:ext uri="{FF2B5EF4-FFF2-40B4-BE49-F238E27FC236}">
                <a16:creationId xmlns:a16="http://schemas.microsoft.com/office/drawing/2014/main" id="{3D8F4F8E-3897-3394-0A46-AF41E0978DFF}"/>
              </a:ext>
            </a:extLst>
          </p:cNvPr>
          <p:cNvSpPr>
            <a:spLocks noChangeAspect="1"/>
          </p:cNvSpPr>
          <p:nvPr/>
        </p:nvSpPr>
        <p:spPr>
          <a:xfrm>
            <a:off x="3361935" y="1726175"/>
            <a:ext cx="440397" cy="440397"/>
          </a:xfrm>
          <a:prstGeom prst="ellipse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3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3</a:t>
            </a:r>
            <a:endParaRPr kumimoji="0" lang="fr-MA" sz="32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4" name="Rectangle : coins arrondis 13">
            <a:extLst>
              <a:ext uri="{FF2B5EF4-FFF2-40B4-BE49-F238E27FC236}">
                <a16:creationId xmlns:a16="http://schemas.microsoft.com/office/drawing/2014/main" id="{F9EA1FCC-1B28-9015-EBF7-1D46EE803241}"/>
              </a:ext>
            </a:extLst>
          </p:cNvPr>
          <p:cNvSpPr/>
          <p:nvPr/>
        </p:nvSpPr>
        <p:spPr>
          <a:xfrm>
            <a:off x="4279486" y="1733568"/>
            <a:ext cx="1096717" cy="400110"/>
          </a:xfrm>
          <a:prstGeom prst="roundRect">
            <a:avLst/>
          </a:prstGeom>
          <a:solidFill>
            <a:srgbClr val="BFBFB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أعد</a:t>
            </a:r>
            <a:endParaRPr kumimoji="0" lang="fr-FR" sz="20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20" name="Oval 80">
            <a:extLst>
              <a:ext uri="{FF2B5EF4-FFF2-40B4-BE49-F238E27FC236}">
                <a16:creationId xmlns:a16="http://schemas.microsoft.com/office/drawing/2014/main" id="{71E429DA-324E-39A2-43D7-49F8A5FFB9F5}"/>
              </a:ext>
            </a:extLst>
          </p:cNvPr>
          <p:cNvSpPr>
            <a:spLocks noChangeAspect="1"/>
          </p:cNvSpPr>
          <p:nvPr/>
        </p:nvSpPr>
        <p:spPr>
          <a:xfrm>
            <a:off x="5401796" y="1735639"/>
            <a:ext cx="440397" cy="440397"/>
          </a:xfrm>
          <a:prstGeom prst="ellipse">
            <a:avLst/>
          </a:prstGeom>
          <a:solidFill>
            <a:srgbClr val="BFBFB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Arial" panose="020B0604020202020204" pitchFamily="34" charset="0"/>
              </a:rPr>
              <a:t>2</a:t>
            </a:r>
            <a:endParaRPr kumimoji="0" lang="fr-MA" sz="32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90D604CA-3869-C15E-2E24-A7D7273DCA9E}"/>
              </a:ext>
            </a:extLst>
          </p:cNvPr>
          <p:cNvSpPr/>
          <p:nvPr/>
        </p:nvSpPr>
        <p:spPr>
          <a:xfrm>
            <a:off x="538078" y="1744851"/>
            <a:ext cx="978602" cy="470861"/>
          </a:xfrm>
          <a:prstGeom prst="roundRect">
            <a:avLst/>
          </a:prstGeom>
          <a:solidFill>
            <a:srgbClr val="B2B3AE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أكمل</a:t>
            </a:r>
            <a:endParaRPr kumimoji="0" lang="fr-FR" sz="20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22" name="Oval 80">
            <a:extLst>
              <a:ext uri="{FF2B5EF4-FFF2-40B4-BE49-F238E27FC236}">
                <a16:creationId xmlns:a16="http://schemas.microsoft.com/office/drawing/2014/main" id="{487C7364-80BB-2A8D-CD70-0093FBF3691F}"/>
              </a:ext>
            </a:extLst>
          </p:cNvPr>
          <p:cNvSpPr>
            <a:spLocks noChangeAspect="1"/>
          </p:cNvSpPr>
          <p:nvPr/>
        </p:nvSpPr>
        <p:spPr>
          <a:xfrm>
            <a:off x="1542272" y="1746923"/>
            <a:ext cx="440397" cy="440397"/>
          </a:xfrm>
          <a:prstGeom prst="ellipse">
            <a:avLst/>
          </a:prstGeom>
          <a:solidFill>
            <a:srgbClr val="B2B3A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3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3</a:t>
            </a:r>
            <a:endParaRPr kumimoji="0" lang="fr-MA" sz="32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F6409C3F-673E-544A-1BE5-39087EB6A4D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43320" y="2593478"/>
            <a:ext cx="7013778" cy="3645831"/>
          </a:xfrm>
          <a:prstGeom prst="rect">
            <a:avLst/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155FB433-0A57-C8E4-70C8-02E8C764362F}"/>
              </a:ext>
            </a:extLst>
          </p:cNvPr>
          <p:cNvPicPr>
            <a:picLocks noChangeAspect="1"/>
          </p:cNvPicPr>
          <p:nvPr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57509" y="3219610"/>
            <a:ext cx="3047690" cy="3161978"/>
          </a:xfrm>
          <a:prstGeom prst="rect">
            <a:avLst/>
          </a:prstGeom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1311AB01-8721-CF4F-D401-1245DAAC8708}"/>
              </a:ext>
            </a:extLst>
          </p:cNvPr>
          <p:cNvSpPr/>
          <p:nvPr/>
        </p:nvSpPr>
        <p:spPr>
          <a:xfrm>
            <a:off x="4054760" y="4416393"/>
            <a:ext cx="3705648" cy="589643"/>
          </a:xfrm>
          <a:prstGeom prst="rect">
            <a:avLst/>
          </a:prstGeom>
          <a:noFill/>
          <a:ln w="57150"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6" name="Bulle narrative : rectangle à coins arrondis 5">
            <a:extLst>
              <a:ext uri="{FF2B5EF4-FFF2-40B4-BE49-F238E27FC236}">
                <a16:creationId xmlns:a16="http://schemas.microsoft.com/office/drawing/2014/main" id="{7C86A4D5-B356-DBCF-DAF2-8BC35F701C5D}"/>
              </a:ext>
            </a:extLst>
          </p:cNvPr>
          <p:cNvSpPr/>
          <p:nvPr/>
        </p:nvSpPr>
        <p:spPr>
          <a:xfrm>
            <a:off x="2630057" y="3159702"/>
            <a:ext cx="1333500" cy="538596"/>
          </a:xfrm>
          <a:prstGeom prst="wedgeRoundRectCallout">
            <a:avLst>
              <a:gd name="adj1" fmla="val -57976"/>
              <a:gd name="adj2" fmla="val 115555"/>
              <a:gd name="adj3" fmla="val 16667"/>
            </a:avLst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lang="ar-MA" dirty="0">
                <a:solidFill>
                  <a:srgbClr val="002060"/>
                </a:solidFill>
              </a:rPr>
              <a:t>التقدير </a:t>
            </a:r>
            <a:r>
              <a:rPr lang="fr-FR" dirty="0">
                <a:solidFill>
                  <a:srgbClr val="002060"/>
                </a:solidFill>
              </a:rPr>
              <a:t>A</a:t>
            </a:r>
            <a:r>
              <a:rPr lang="ar-MA" dirty="0">
                <a:solidFill>
                  <a:srgbClr val="002060"/>
                </a:solidFill>
              </a:rPr>
              <a:t> </a:t>
            </a:r>
            <a:r>
              <a:rPr lang="fr-FR" dirty="0">
                <a:solidFill>
                  <a:srgbClr val="002060"/>
                </a:solidFill>
              </a:rPr>
              <a:t>45%</a:t>
            </a:r>
            <a:endParaRPr lang="fr-MA" dirty="0">
              <a:solidFill>
                <a:srgbClr val="00206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2775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4937D5D-91CB-DDC3-799C-0FA30453F6C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id="{A07CBD25-D7AF-1C4E-FFB9-EFB40BF4E166}"/>
              </a:ext>
            </a:extLst>
          </p:cNvPr>
          <p:cNvSpPr txBox="1"/>
          <p:nvPr/>
        </p:nvSpPr>
        <p:spPr>
          <a:xfrm>
            <a:off x="657031" y="868581"/>
            <a:ext cx="678657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اكتبوا على الألواح ماذا سنكتب في المفتاح</a:t>
            </a:r>
          </a:p>
        </p:txBody>
      </p:sp>
      <p:pic>
        <p:nvPicPr>
          <p:cNvPr id="2" name="Google Shape;156;p9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FAC79974-EB58-1BC9-E482-7AD9E0250E91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sp>
        <p:nvSpPr>
          <p:cNvPr id="12" name="Rectangle : coins arrondis 11">
            <a:extLst>
              <a:ext uri="{FF2B5EF4-FFF2-40B4-BE49-F238E27FC236}">
                <a16:creationId xmlns:a16="http://schemas.microsoft.com/office/drawing/2014/main" id="{BAD1085C-E3ED-952D-CB5E-B14302F4F516}"/>
              </a:ext>
            </a:extLst>
          </p:cNvPr>
          <p:cNvSpPr/>
          <p:nvPr/>
        </p:nvSpPr>
        <p:spPr>
          <a:xfrm>
            <a:off x="6159260" y="1752495"/>
            <a:ext cx="1331849" cy="423541"/>
          </a:xfrm>
          <a:prstGeom prst="roundRect">
            <a:avLst/>
          </a:prstGeom>
          <a:solidFill>
            <a:srgbClr val="BFBFB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أجزئ</a:t>
            </a:r>
            <a:endParaRPr kumimoji="0" lang="fr-FR" sz="20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6" name="Oval 80">
            <a:extLst>
              <a:ext uri="{FF2B5EF4-FFF2-40B4-BE49-F238E27FC236}">
                <a16:creationId xmlns:a16="http://schemas.microsoft.com/office/drawing/2014/main" id="{243738A4-F383-E137-B6D9-0ED504DFE1C7}"/>
              </a:ext>
            </a:extLst>
          </p:cNvPr>
          <p:cNvSpPr>
            <a:spLocks noChangeAspect="1"/>
          </p:cNvSpPr>
          <p:nvPr/>
        </p:nvSpPr>
        <p:spPr>
          <a:xfrm>
            <a:off x="7516701" y="1754567"/>
            <a:ext cx="440397" cy="440397"/>
          </a:xfrm>
          <a:prstGeom prst="ellipse">
            <a:avLst/>
          </a:prstGeom>
          <a:solidFill>
            <a:srgbClr val="BFBFB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Arial" panose="020B0604020202020204" pitchFamily="34" charset="0"/>
              </a:rPr>
              <a:t>1</a:t>
            </a:r>
            <a:endParaRPr kumimoji="0" lang="fr-MA" sz="32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51ED2DA2-98B0-5F91-F7D4-429395E84AF9}"/>
              </a:ext>
            </a:extLst>
          </p:cNvPr>
          <p:cNvSpPr/>
          <p:nvPr/>
        </p:nvSpPr>
        <p:spPr>
          <a:xfrm>
            <a:off x="2357741" y="1724103"/>
            <a:ext cx="978602" cy="470861"/>
          </a:xfrm>
          <a:prstGeom prst="roundRect">
            <a:avLst/>
          </a:prstGeom>
          <a:solidFill>
            <a:srgbClr val="BFBFB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أرسم</a:t>
            </a:r>
            <a:endParaRPr kumimoji="0" lang="fr-FR" sz="20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8" name="Oval 80">
            <a:extLst>
              <a:ext uri="{FF2B5EF4-FFF2-40B4-BE49-F238E27FC236}">
                <a16:creationId xmlns:a16="http://schemas.microsoft.com/office/drawing/2014/main" id="{784B88F1-5B63-2ECA-4BDC-5AE6600C7BE9}"/>
              </a:ext>
            </a:extLst>
          </p:cNvPr>
          <p:cNvSpPr>
            <a:spLocks noChangeAspect="1"/>
          </p:cNvSpPr>
          <p:nvPr/>
        </p:nvSpPr>
        <p:spPr>
          <a:xfrm>
            <a:off x="3361935" y="1726175"/>
            <a:ext cx="440397" cy="440397"/>
          </a:xfrm>
          <a:prstGeom prst="ellipse">
            <a:avLst/>
          </a:prstGeom>
          <a:solidFill>
            <a:srgbClr val="BFBFB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3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3</a:t>
            </a:r>
            <a:endParaRPr kumimoji="0" lang="fr-MA" sz="32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9" name="Rectangle : coins arrondis 18">
            <a:extLst>
              <a:ext uri="{FF2B5EF4-FFF2-40B4-BE49-F238E27FC236}">
                <a16:creationId xmlns:a16="http://schemas.microsoft.com/office/drawing/2014/main" id="{F6F4F946-5D8C-FCEE-18C5-CF8777FD331C}"/>
              </a:ext>
            </a:extLst>
          </p:cNvPr>
          <p:cNvSpPr/>
          <p:nvPr/>
        </p:nvSpPr>
        <p:spPr>
          <a:xfrm>
            <a:off x="4279486" y="1733568"/>
            <a:ext cx="1096717" cy="400110"/>
          </a:xfrm>
          <a:prstGeom prst="roundRect">
            <a:avLst/>
          </a:prstGeom>
          <a:solidFill>
            <a:srgbClr val="BFBFB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أعد</a:t>
            </a:r>
            <a:endParaRPr kumimoji="0" lang="fr-FR" sz="20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20" name="Oval 80">
            <a:extLst>
              <a:ext uri="{FF2B5EF4-FFF2-40B4-BE49-F238E27FC236}">
                <a16:creationId xmlns:a16="http://schemas.microsoft.com/office/drawing/2014/main" id="{2E2687D8-B455-E051-4F9C-50003394CB2C}"/>
              </a:ext>
            </a:extLst>
          </p:cNvPr>
          <p:cNvSpPr>
            <a:spLocks noChangeAspect="1"/>
          </p:cNvSpPr>
          <p:nvPr/>
        </p:nvSpPr>
        <p:spPr>
          <a:xfrm>
            <a:off x="5401796" y="1735639"/>
            <a:ext cx="440397" cy="440397"/>
          </a:xfrm>
          <a:prstGeom prst="ellipse">
            <a:avLst/>
          </a:prstGeom>
          <a:solidFill>
            <a:srgbClr val="BFBFB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Arial" panose="020B0604020202020204" pitchFamily="34" charset="0"/>
              </a:rPr>
              <a:t>2</a:t>
            </a:r>
            <a:endParaRPr kumimoji="0" lang="fr-MA" sz="32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4F62D83F-71F1-F54D-6CB1-9020D5535325}"/>
              </a:ext>
            </a:extLst>
          </p:cNvPr>
          <p:cNvSpPr/>
          <p:nvPr/>
        </p:nvSpPr>
        <p:spPr>
          <a:xfrm>
            <a:off x="538078" y="1744851"/>
            <a:ext cx="978602" cy="470861"/>
          </a:xfrm>
          <a:prstGeom prst="roundRect">
            <a:avLst/>
          </a:prstGeom>
          <a:solidFill>
            <a:srgbClr val="10486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أكمل</a:t>
            </a:r>
            <a:endParaRPr kumimoji="0" lang="fr-FR" sz="20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22" name="Oval 80">
            <a:extLst>
              <a:ext uri="{FF2B5EF4-FFF2-40B4-BE49-F238E27FC236}">
                <a16:creationId xmlns:a16="http://schemas.microsoft.com/office/drawing/2014/main" id="{3003306F-D55E-CD61-4299-BA07A138A33A}"/>
              </a:ext>
            </a:extLst>
          </p:cNvPr>
          <p:cNvSpPr>
            <a:spLocks noChangeAspect="1"/>
          </p:cNvSpPr>
          <p:nvPr/>
        </p:nvSpPr>
        <p:spPr>
          <a:xfrm>
            <a:off x="1542272" y="1746923"/>
            <a:ext cx="440397" cy="440397"/>
          </a:xfrm>
          <a:prstGeom prst="ellipse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3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3</a:t>
            </a:r>
            <a:endParaRPr kumimoji="0" lang="fr-MA" sz="32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3B41BFA6-BCA4-66EB-9F66-2DA9CA9A283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43320" y="2593478"/>
            <a:ext cx="7013778" cy="3645831"/>
          </a:xfrm>
          <a:prstGeom prst="rect">
            <a:avLst/>
          </a:prstGeom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E66964B0-8624-0FAD-52F1-2FD2D0D0A1BB}"/>
              </a:ext>
            </a:extLst>
          </p:cNvPr>
          <p:cNvPicPr>
            <a:picLocks noChangeAspect="1"/>
          </p:cNvPicPr>
          <p:nvPr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57509" y="3219610"/>
            <a:ext cx="3047690" cy="3161978"/>
          </a:xfrm>
          <a:prstGeom prst="rect">
            <a:avLst/>
          </a:prstGeom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F0FE21AF-2F20-8088-7FB3-C1F2E7EB97E6}"/>
              </a:ext>
            </a:extLst>
          </p:cNvPr>
          <p:cNvSpPr/>
          <p:nvPr/>
        </p:nvSpPr>
        <p:spPr>
          <a:xfrm>
            <a:off x="4054760" y="4416393"/>
            <a:ext cx="3705648" cy="589643"/>
          </a:xfrm>
          <a:prstGeom prst="rect">
            <a:avLst/>
          </a:prstGeom>
          <a:noFill/>
          <a:ln w="57150"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6" name="Bulle narrative : rectangle à coins arrondis 5">
            <a:extLst>
              <a:ext uri="{FF2B5EF4-FFF2-40B4-BE49-F238E27FC236}">
                <a16:creationId xmlns:a16="http://schemas.microsoft.com/office/drawing/2014/main" id="{720DF03A-8435-0BE9-1B21-B7E8118CA465}"/>
              </a:ext>
            </a:extLst>
          </p:cNvPr>
          <p:cNvSpPr/>
          <p:nvPr/>
        </p:nvSpPr>
        <p:spPr>
          <a:xfrm>
            <a:off x="2630057" y="3159702"/>
            <a:ext cx="1333500" cy="538596"/>
          </a:xfrm>
          <a:prstGeom prst="wedgeRoundRectCallout">
            <a:avLst>
              <a:gd name="adj1" fmla="val -57976"/>
              <a:gd name="adj2" fmla="val 115555"/>
              <a:gd name="adj3" fmla="val 16667"/>
            </a:avLst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lang="ar-MA" dirty="0">
                <a:solidFill>
                  <a:srgbClr val="002060"/>
                </a:solidFill>
              </a:rPr>
              <a:t>التقدير </a:t>
            </a:r>
            <a:r>
              <a:rPr lang="fr-FR" dirty="0">
                <a:solidFill>
                  <a:srgbClr val="002060"/>
                </a:solidFill>
              </a:rPr>
              <a:t>A</a:t>
            </a:r>
            <a:r>
              <a:rPr lang="ar-MA" dirty="0">
                <a:solidFill>
                  <a:srgbClr val="002060"/>
                </a:solidFill>
              </a:rPr>
              <a:t> </a:t>
            </a:r>
            <a:r>
              <a:rPr lang="fr-FR" dirty="0">
                <a:solidFill>
                  <a:srgbClr val="002060"/>
                </a:solidFill>
              </a:rPr>
              <a:t>45%</a:t>
            </a:r>
            <a:endParaRPr lang="fr-MA" dirty="0">
              <a:solidFill>
                <a:srgbClr val="00206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016303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176866B-1FEE-E887-BC63-19836909D08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>
            <a:extLst>
              <a:ext uri="{FF2B5EF4-FFF2-40B4-BE49-F238E27FC236}">
                <a16:creationId xmlns:a16="http://schemas.microsoft.com/office/drawing/2014/main" id="{0119D5E9-8D69-5663-378D-F41C2287D7D3}"/>
              </a:ext>
            </a:extLst>
          </p:cNvPr>
          <p:cNvSpPr txBox="1"/>
          <p:nvPr/>
        </p:nvSpPr>
        <p:spPr>
          <a:xfrm>
            <a:off x="1238815" y="841837"/>
            <a:ext cx="627381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ارفعوا الألواح</a:t>
            </a:r>
          </a:p>
        </p:txBody>
      </p:sp>
      <p:pic>
        <p:nvPicPr>
          <p:cNvPr id="2" name="Espace réservé pour une image  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9E951C48-FA55-51D3-5D29-B767E892B37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365450" y="1732143"/>
            <a:ext cx="4064846" cy="4064846"/>
          </a:xfrm>
          <a:prstGeom prst="rect">
            <a:avLst/>
          </a:prstGeom>
        </p:spPr>
      </p:pic>
      <p:pic>
        <p:nvPicPr>
          <p:cNvPr id="4" name="Google Shape;156;p9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53B82545-5372-130D-AEF4-7F0DE96A4E57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7407124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par>
              <p:cTn id="2"/>
            </p:par>
          </p:childTnLst>
        </p:cTn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5F9D7C9-7F35-74D3-299E-E5966F33775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id="{82D5109D-687B-8191-69E9-0B8CC585E4EA}"/>
              </a:ext>
            </a:extLst>
          </p:cNvPr>
          <p:cNvSpPr txBox="1"/>
          <p:nvPr/>
        </p:nvSpPr>
        <p:spPr>
          <a:xfrm>
            <a:off x="347510" y="868581"/>
            <a:ext cx="709609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نصحح</a:t>
            </a:r>
            <a:endParaRPr kumimoji="0" lang="ar-MA" sz="200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pic>
        <p:nvPicPr>
          <p:cNvPr id="4" name="Google Shape;156;p9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AFF3A565-3ADC-BB66-DE62-6ABA34FE5579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sp>
        <p:nvSpPr>
          <p:cNvPr id="10" name="Rectangle : coins arrondis 9">
            <a:extLst>
              <a:ext uri="{FF2B5EF4-FFF2-40B4-BE49-F238E27FC236}">
                <a16:creationId xmlns:a16="http://schemas.microsoft.com/office/drawing/2014/main" id="{696E03DB-0A4A-E724-6EB5-35AE820B1829}"/>
              </a:ext>
            </a:extLst>
          </p:cNvPr>
          <p:cNvSpPr/>
          <p:nvPr/>
        </p:nvSpPr>
        <p:spPr>
          <a:xfrm>
            <a:off x="6159260" y="1752495"/>
            <a:ext cx="1331849" cy="423541"/>
          </a:xfrm>
          <a:prstGeom prst="roundRect">
            <a:avLst/>
          </a:prstGeom>
          <a:solidFill>
            <a:srgbClr val="BFBFB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أجزئ</a:t>
            </a:r>
            <a:endParaRPr kumimoji="0" lang="fr-FR" sz="20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2" name="Oval 80">
            <a:extLst>
              <a:ext uri="{FF2B5EF4-FFF2-40B4-BE49-F238E27FC236}">
                <a16:creationId xmlns:a16="http://schemas.microsoft.com/office/drawing/2014/main" id="{B48ED9FE-CCBB-FEE9-048A-8D710A190C97}"/>
              </a:ext>
            </a:extLst>
          </p:cNvPr>
          <p:cNvSpPr>
            <a:spLocks noChangeAspect="1"/>
          </p:cNvSpPr>
          <p:nvPr/>
        </p:nvSpPr>
        <p:spPr>
          <a:xfrm>
            <a:off x="7516701" y="1754567"/>
            <a:ext cx="440397" cy="440397"/>
          </a:xfrm>
          <a:prstGeom prst="ellipse">
            <a:avLst/>
          </a:prstGeom>
          <a:solidFill>
            <a:srgbClr val="BFBFB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Arial" panose="020B0604020202020204" pitchFamily="34" charset="0"/>
              </a:rPr>
              <a:t>1</a:t>
            </a:r>
            <a:endParaRPr kumimoji="0" lang="fr-MA" sz="32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5" name="Rectangle : coins arrondis 14">
            <a:extLst>
              <a:ext uri="{FF2B5EF4-FFF2-40B4-BE49-F238E27FC236}">
                <a16:creationId xmlns:a16="http://schemas.microsoft.com/office/drawing/2014/main" id="{9E6A6145-ED52-A3FB-CDF1-73F0F3370962}"/>
              </a:ext>
            </a:extLst>
          </p:cNvPr>
          <p:cNvSpPr/>
          <p:nvPr/>
        </p:nvSpPr>
        <p:spPr>
          <a:xfrm>
            <a:off x="2357741" y="1724103"/>
            <a:ext cx="978602" cy="470861"/>
          </a:xfrm>
          <a:prstGeom prst="roundRect">
            <a:avLst/>
          </a:prstGeom>
          <a:solidFill>
            <a:srgbClr val="BFBFB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أرسم</a:t>
            </a:r>
            <a:endParaRPr kumimoji="0" lang="fr-FR" sz="20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6" name="Oval 80">
            <a:extLst>
              <a:ext uri="{FF2B5EF4-FFF2-40B4-BE49-F238E27FC236}">
                <a16:creationId xmlns:a16="http://schemas.microsoft.com/office/drawing/2014/main" id="{944B73C5-B8C6-E2FB-310E-F51591BE6969}"/>
              </a:ext>
            </a:extLst>
          </p:cNvPr>
          <p:cNvSpPr>
            <a:spLocks noChangeAspect="1"/>
          </p:cNvSpPr>
          <p:nvPr/>
        </p:nvSpPr>
        <p:spPr>
          <a:xfrm>
            <a:off x="3361935" y="1726175"/>
            <a:ext cx="440397" cy="440397"/>
          </a:xfrm>
          <a:prstGeom prst="ellipse">
            <a:avLst/>
          </a:prstGeom>
          <a:solidFill>
            <a:srgbClr val="BFBFB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3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3</a:t>
            </a:r>
            <a:endParaRPr kumimoji="0" lang="fr-MA" sz="32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B1692020-410B-E0EA-A6CC-B950C7C4AB06}"/>
              </a:ext>
            </a:extLst>
          </p:cNvPr>
          <p:cNvSpPr/>
          <p:nvPr/>
        </p:nvSpPr>
        <p:spPr>
          <a:xfrm>
            <a:off x="4279486" y="1733568"/>
            <a:ext cx="1096717" cy="400110"/>
          </a:xfrm>
          <a:prstGeom prst="roundRect">
            <a:avLst/>
          </a:prstGeom>
          <a:solidFill>
            <a:srgbClr val="BFBFB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أعد</a:t>
            </a:r>
            <a:endParaRPr kumimoji="0" lang="fr-FR" sz="20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8" name="Oval 80">
            <a:extLst>
              <a:ext uri="{FF2B5EF4-FFF2-40B4-BE49-F238E27FC236}">
                <a16:creationId xmlns:a16="http://schemas.microsoft.com/office/drawing/2014/main" id="{63E07196-43B1-1818-BC1C-25932C9B46B2}"/>
              </a:ext>
            </a:extLst>
          </p:cNvPr>
          <p:cNvSpPr>
            <a:spLocks noChangeAspect="1"/>
          </p:cNvSpPr>
          <p:nvPr/>
        </p:nvSpPr>
        <p:spPr>
          <a:xfrm>
            <a:off x="5401796" y="1735639"/>
            <a:ext cx="440397" cy="440397"/>
          </a:xfrm>
          <a:prstGeom prst="ellipse">
            <a:avLst/>
          </a:prstGeom>
          <a:solidFill>
            <a:srgbClr val="BFBFB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Arial" panose="020B0604020202020204" pitchFamily="34" charset="0"/>
              </a:rPr>
              <a:t>2</a:t>
            </a:r>
            <a:endParaRPr kumimoji="0" lang="fr-MA" sz="32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96A5781C-A4A3-58F3-276E-E22AEECD7679}"/>
              </a:ext>
            </a:extLst>
          </p:cNvPr>
          <p:cNvSpPr/>
          <p:nvPr/>
        </p:nvSpPr>
        <p:spPr>
          <a:xfrm>
            <a:off x="538078" y="1744851"/>
            <a:ext cx="978602" cy="470861"/>
          </a:xfrm>
          <a:prstGeom prst="roundRect">
            <a:avLst/>
          </a:prstGeom>
          <a:solidFill>
            <a:srgbClr val="10486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أكمل</a:t>
            </a:r>
            <a:endParaRPr kumimoji="0" lang="fr-FR" sz="20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22" name="Oval 80">
            <a:extLst>
              <a:ext uri="{FF2B5EF4-FFF2-40B4-BE49-F238E27FC236}">
                <a16:creationId xmlns:a16="http://schemas.microsoft.com/office/drawing/2014/main" id="{4788B1EE-806E-FEFE-1EEB-2882CAFBD452}"/>
              </a:ext>
            </a:extLst>
          </p:cNvPr>
          <p:cNvSpPr>
            <a:spLocks noChangeAspect="1"/>
          </p:cNvSpPr>
          <p:nvPr/>
        </p:nvSpPr>
        <p:spPr>
          <a:xfrm>
            <a:off x="1542272" y="1746923"/>
            <a:ext cx="440397" cy="440397"/>
          </a:xfrm>
          <a:prstGeom prst="ellipse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3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3</a:t>
            </a:r>
            <a:endParaRPr kumimoji="0" lang="fr-MA" sz="32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B8CDBFD6-81AC-B83B-B72D-B366A546530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43320" y="2593478"/>
            <a:ext cx="7013778" cy="3645831"/>
          </a:xfrm>
          <a:prstGeom prst="rect">
            <a:avLst/>
          </a:prstGeom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FDE1EA37-A96A-4A6F-C3D9-65E612CF603C}"/>
              </a:ext>
            </a:extLst>
          </p:cNvPr>
          <p:cNvSpPr/>
          <p:nvPr/>
        </p:nvSpPr>
        <p:spPr>
          <a:xfrm>
            <a:off x="4054760" y="4416393"/>
            <a:ext cx="3705648" cy="589643"/>
          </a:xfrm>
          <a:prstGeom prst="rect">
            <a:avLst/>
          </a:prstGeom>
          <a:noFill/>
          <a:ln w="57150"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8DD0C67E-E64A-E499-6FA2-72A6F581F3A7}"/>
              </a:ext>
            </a:extLst>
          </p:cNvPr>
          <p:cNvPicPr>
            <a:picLocks noChangeAspect="1"/>
          </p:cNvPicPr>
          <p:nvPr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57509" y="3219610"/>
            <a:ext cx="3047690" cy="3161978"/>
          </a:xfrm>
          <a:prstGeom prst="rect">
            <a:avLst/>
          </a:prstGeom>
        </p:spPr>
      </p:pic>
      <p:sp>
        <p:nvSpPr>
          <p:cNvPr id="9" name="Bulle narrative : rectangle à coins arrondis 8">
            <a:extLst>
              <a:ext uri="{FF2B5EF4-FFF2-40B4-BE49-F238E27FC236}">
                <a16:creationId xmlns:a16="http://schemas.microsoft.com/office/drawing/2014/main" id="{69E9ADDE-FB14-5A0D-D488-193816A52FC0}"/>
              </a:ext>
            </a:extLst>
          </p:cNvPr>
          <p:cNvSpPr/>
          <p:nvPr/>
        </p:nvSpPr>
        <p:spPr>
          <a:xfrm>
            <a:off x="2630057" y="3159702"/>
            <a:ext cx="1333500" cy="538596"/>
          </a:xfrm>
          <a:prstGeom prst="wedgeRoundRectCallout">
            <a:avLst>
              <a:gd name="adj1" fmla="val -57976"/>
              <a:gd name="adj2" fmla="val 115555"/>
              <a:gd name="adj3" fmla="val 16667"/>
            </a:avLst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lang="ar-MA" dirty="0">
                <a:solidFill>
                  <a:srgbClr val="002060"/>
                </a:solidFill>
              </a:rPr>
              <a:t>التقدير </a:t>
            </a:r>
            <a:r>
              <a:rPr lang="fr-FR" dirty="0">
                <a:solidFill>
                  <a:srgbClr val="002060"/>
                </a:solidFill>
              </a:rPr>
              <a:t>A</a:t>
            </a:r>
            <a:r>
              <a:rPr lang="ar-MA" dirty="0">
                <a:solidFill>
                  <a:srgbClr val="002060"/>
                </a:solidFill>
              </a:rPr>
              <a:t> </a:t>
            </a:r>
            <a:r>
              <a:rPr lang="fr-FR" dirty="0">
                <a:solidFill>
                  <a:srgbClr val="002060"/>
                </a:solidFill>
              </a:rPr>
              <a:t>45%</a:t>
            </a:r>
            <a:endParaRPr lang="fr-MA" dirty="0">
              <a:solidFill>
                <a:srgbClr val="002060"/>
              </a:solidFill>
            </a:endParaRPr>
          </a:p>
        </p:txBody>
      </p:sp>
      <p:sp>
        <p:nvSpPr>
          <p:cNvPr id="11" name="Bulle narrative : rectangle à coins arrondis 10">
            <a:extLst>
              <a:ext uri="{FF2B5EF4-FFF2-40B4-BE49-F238E27FC236}">
                <a16:creationId xmlns:a16="http://schemas.microsoft.com/office/drawing/2014/main" id="{C4725C50-32DB-0F75-A678-8D9FC0849B7A}"/>
              </a:ext>
            </a:extLst>
          </p:cNvPr>
          <p:cNvSpPr/>
          <p:nvPr/>
        </p:nvSpPr>
        <p:spPr>
          <a:xfrm>
            <a:off x="241487" y="6041151"/>
            <a:ext cx="1333500" cy="538596"/>
          </a:xfrm>
          <a:prstGeom prst="wedgeRoundRectCallout">
            <a:avLst>
              <a:gd name="adj1" fmla="val 30595"/>
              <a:gd name="adj2" fmla="val -107275"/>
              <a:gd name="adj3" fmla="val 16667"/>
            </a:avLst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lang="ar-MA" dirty="0">
                <a:solidFill>
                  <a:srgbClr val="002060"/>
                </a:solidFill>
              </a:rPr>
              <a:t>التقدير </a:t>
            </a:r>
            <a:r>
              <a:rPr lang="fr-FR" dirty="0">
                <a:solidFill>
                  <a:srgbClr val="002060"/>
                </a:solidFill>
              </a:rPr>
              <a:t>B</a:t>
            </a:r>
            <a:r>
              <a:rPr lang="ar-MA" dirty="0">
                <a:solidFill>
                  <a:srgbClr val="002060"/>
                </a:solidFill>
              </a:rPr>
              <a:t> </a:t>
            </a:r>
            <a:r>
              <a:rPr lang="fr-FR" dirty="0">
                <a:solidFill>
                  <a:srgbClr val="002060"/>
                </a:solidFill>
              </a:rPr>
              <a:t>32%</a:t>
            </a:r>
            <a:endParaRPr lang="fr-MA" dirty="0">
              <a:solidFill>
                <a:srgbClr val="00206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418912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874105C-96AA-AC1B-0683-F836B79E8CD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id="{103DA0F5-CC39-B160-E1FF-71E201A5A75F}"/>
              </a:ext>
            </a:extLst>
          </p:cNvPr>
          <p:cNvSpPr txBox="1"/>
          <p:nvPr/>
        </p:nvSpPr>
        <p:spPr>
          <a:xfrm>
            <a:off x="347510" y="868581"/>
            <a:ext cx="709609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على الألواح، اكتبوا عدد التدريجات التي سنعدها لتمثيل التقدير </a:t>
            </a: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C</a:t>
            </a:r>
            <a:endParaRPr kumimoji="0" lang="ar-MA" sz="200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pic>
        <p:nvPicPr>
          <p:cNvPr id="4" name="Google Shape;156;p9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FC615C66-8118-CEAC-AF48-C982EFCD8998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A683FF36-8F78-A30F-785D-71B81E6BA19C}"/>
              </a:ext>
            </a:extLst>
          </p:cNvPr>
          <p:cNvSpPr/>
          <p:nvPr/>
        </p:nvSpPr>
        <p:spPr>
          <a:xfrm>
            <a:off x="6159260" y="1752495"/>
            <a:ext cx="1331849" cy="423541"/>
          </a:xfrm>
          <a:prstGeom prst="roundRect">
            <a:avLst/>
          </a:prstGeom>
          <a:solidFill>
            <a:srgbClr val="BFBFB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أجزئ</a:t>
            </a:r>
            <a:endParaRPr kumimoji="0" lang="fr-FR" sz="20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0" name="Oval 80">
            <a:extLst>
              <a:ext uri="{FF2B5EF4-FFF2-40B4-BE49-F238E27FC236}">
                <a16:creationId xmlns:a16="http://schemas.microsoft.com/office/drawing/2014/main" id="{47230AEB-198E-283E-F784-A894341DFF04}"/>
              </a:ext>
            </a:extLst>
          </p:cNvPr>
          <p:cNvSpPr>
            <a:spLocks noChangeAspect="1"/>
          </p:cNvSpPr>
          <p:nvPr/>
        </p:nvSpPr>
        <p:spPr>
          <a:xfrm>
            <a:off x="7516701" y="1754567"/>
            <a:ext cx="440397" cy="440397"/>
          </a:xfrm>
          <a:prstGeom prst="ellipse">
            <a:avLst/>
          </a:prstGeom>
          <a:solidFill>
            <a:srgbClr val="BFBFB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Arial" panose="020B0604020202020204" pitchFamily="34" charset="0"/>
              </a:rPr>
              <a:t>1</a:t>
            </a:r>
            <a:endParaRPr kumimoji="0" lang="fr-MA" sz="32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1" name="Rectangle : coins arrondis 10">
            <a:extLst>
              <a:ext uri="{FF2B5EF4-FFF2-40B4-BE49-F238E27FC236}">
                <a16:creationId xmlns:a16="http://schemas.microsoft.com/office/drawing/2014/main" id="{D057B875-E515-C9AE-0005-2408A24E3140}"/>
              </a:ext>
            </a:extLst>
          </p:cNvPr>
          <p:cNvSpPr/>
          <p:nvPr/>
        </p:nvSpPr>
        <p:spPr>
          <a:xfrm>
            <a:off x="2357741" y="1724103"/>
            <a:ext cx="978602" cy="470861"/>
          </a:xfrm>
          <a:prstGeom prst="roundRect">
            <a:avLst/>
          </a:prstGeom>
          <a:solidFill>
            <a:srgbClr val="B2B3AE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أرسم</a:t>
            </a:r>
            <a:endParaRPr kumimoji="0" lang="fr-FR" sz="20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4" name="Oval 80">
            <a:extLst>
              <a:ext uri="{FF2B5EF4-FFF2-40B4-BE49-F238E27FC236}">
                <a16:creationId xmlns:a16="http://schemas.microsoft.com/office/drawing/2014/main" id="{542CF276-CCC1-5E96-A236-EE157A04A8FC}"/>
              </a:ext>
            </a:extLst>
          </p:cNvPr>
          <p:cNvSpPr>
            <a:spLocks noChangeAspect="1"/>
          </p:cNvSpPr>
          <p:nvPr/>
        </p:nvSpPr>
        <p:spPr>
          <a:xfrm>
            <a:off x="3361935" y="1726175"/>
            <a:ext cx="440397" cy="440397"/>
          </a:xfrm>
          <a:prstGeom prst="ellipse">
            <a:avLst/>
          </a:prstGeom>
          <a:solidFill>
            <a:srgbClr val="B2B3A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3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3</a:t>
            </a:r>
            <a:endParaRPr kumimoji="0" lang="fr-MA" sz="32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9" name="Rectangle : coins arrondis 18">
            <a:extLst>
              <a:ext uri="{FF2B5EF4-FFF2-40B4-BE49-F238E27FC236}">
                <a16:creationId xmlns:a16="http://schemas.microsoft.com/office/drawing/2014/main" id="{66781D20-0AD8-A3F0-4E9C-F792EF0C125C}"/>
              </a:ext>
            </a:extLst>
          </p:cNvPr>
          <p:cNvSpPr/>
          <p:nvPr/>
        </p:nvSpPr>
        <p:spPr>
          <a:xfrm>
            <a:off x="4279486" y="1733568"/>
            <a:ext cx="1096717" cy="400110"/>
          </a:xfrm>
          <a:prstGeom prst="roundRect">
            <a:avLst/>
          </a:prstGeom>
          <a:solidFill>
            <a:srgbClr val="10486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أعد</a:t>
            </a:r>
            <a:endParaRPr kumimoji="0" lang="fr-FR" sz="20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20" name="Oval 80">
            <a:extLst>
              <a:ext uri="{FF2B5EF4-FFF2-40B4-BE49-F238E27FC236}">
                <a16:creationId xmlns:a16="http://schemas.microsoft.com/office/drawing/2014/main" id="{96ED3234-1B0E-5494-13C1-805BEDF47943}"/>
              </a:ext>
            </a:extLst>
          </p:cNvPr>
          <p:cNvSpPr>
            <a:spLocks noChangeAspect="1"/>
          </p:cNvSpPr>
          <p:nvPr/>
        </p:nvSpPr>
        <p:spPr>
          <a:xfrm>
            <a:off x="5401796" y="1735639"/>
            <a:ext cx="440397" cy="440397"/>
          </a:xfrm>
          <a:prstGeom prst="ellipse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Arial" panose="020B0604020202020204" pitchFamily="34" charset="0"/>
              </a:rPr>
              <a:t>2</a:t>
            </a:r>
            <a:endParaRPr kumimoji="0" lang="fr-MA" sz="32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8C0F6646-8391-23FB-CCBC-CE3B68DBEC82}"/>
              </a:ext>
            </a:extLst>
          </p:cNvPr>
          <p:cNvSpPr/>
          <p:nvPr/>
        </p:nvSpPr>
        <p:spPr>
          <a:xfrm>
            <a:off x="538078" y="1744851"/>
            <a:ext cx="978602" cy="470861"/>
          </a:xfrm>
          <a:prstGeom prst="roundRect">
            <a:avLst/>
          </a:prstGeom>
          <a:solidFill>
            <a:srgbClr val="B2B3AE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أكمل</a:t>
            </a:r>
            <a:endParaRPr kumimoji="0" lang="fr-FR" sz="20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22" name="Oval 80">
            <a:extLst>
              <a:ext uri="{FF2B5EF4-FFF2-40B4-BE49-F238E27FC236}">
                <a16:creationId xmlns:a16="http://schemas.microsoft.com/office/drawing/2014/main" id="{5756DDBD-E99F-C66D-2EEA-98DAA056232A}"/>
              </a:ext>
            </a:extLst>
          </p:cNvPr>
          <p:cNvSpPr>
            <a:spLocks noChangeAspect="1"/>
          </p:cNvSpPr>
          <p:nvPr/>
        </p:nvSpPr>
        <p:spPr>
          <a:xfrm>
            <a:off x="1542272" y="1746923"/>
            <a:ext cx="440397" cy="440397"/>
          </a:xfrm>
          <a:prstGeom prst="ellipse">
            <a:avLst/>
          </a:prstGeom>
          <a:solidFill>
            <a:srgbClr val="B2B3A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3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3</a:t>
            </a:r>
            <a:endParaRPr kumimoji="0" lang="fr-MA" sz="32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C48E5A42-3A4E-5F2A-80A3-6F890FF53F7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43320" y="2593478"/>
            <a:ext cx="7013778" cy="3645831"/>
          </a:xfrm>
          <a:prstGeom prst="rect">
            <a:avLst/>
          </a:prstGeom>
        </p:spPr>
      </p:pic>
      <p:sp>
        <p:nvSpPr>
          <p:cNvPr id="12" name="Rectangle 11">
            <a:extLst>
              <a:ext uri="{FF2B5EF4-FFF2-40B4-BE49-F238E27FC236}">
                <a16:creationId xmlns:a16="http://schemas.microsoft.com/office/drawing/2014/main" id="{87D4AE8E-4392-AA9C-8009-23B993710201}"/>
              </a:ext>
            </a:extLst>
          </p:cNvPr>
          <p:cNvSpPr/>
          <p:nvPr/>
        </p:nvSpPr>
        <p:spPr>
          <a:xfrm>
            <a:off x="4083452" y="4960001"/>
            <a:ext cx="3705648" cy="589643"/>
          </a:xfrm>
          <a:prstGeom prst="rect">
            <a:avLst/>
          </a:prstGeom>
          <a:noFill/>
          <a:ln w="57150"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pic>
        <p:nvPicPr>
          <p:cNvPr id="17" name="Image 16">
            <a:extLst>
              <a:ext uri="{FF2B5EF4-FFF2-40B4-BE49-F238E27FC236}">
                <a16:creationId xmlns:a16="http://schemas.microsoft.com/office/drawing/2014/main" id="{44EEDBC5-51E4-1EF4-E1F3-B60FBB980A2E}"/>
              </a:ext>
            </a:extLst>
          </p:cNvPr>
          <p:cNvPicPr>
            <a:picLocks noChangeAspect="1"/>
          </p:cNvPicPr>
          <p:nvPr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57509" y="3219610"/>
            <a:ext cx="3047690" cy="3161978"/>
          </a:xfrm>
          <a:prstGeom prst="rect">
            <a:avLst/>
          </a:prstGeom>
        </p:spPr>
      </p:pic>
      <p:sp>
        <p:nvSpPr>
          <p:cNvPr id="18" name="Bulle narrative : rectangle à coins arrondis 17">
            <a:extLst>
              <a:ext uri="{FF2B5EF4-FFF2-40B4-BE49-F238E27FC236}">
                <a16:creationId xmlns:a16="http://schemas.microsoft.com/office/drawing/2014/main" id="{B850ABBF-44DF-4C82-A210-84E11A86E9C3}"/>
              </a:ext>
            </a:extLst>
          </p:cNvPr>
          <p:cNvSpPr/>
          <p:nvPr/>
        </p:nvSpPr>
        <p:spPr>
          <a:xfrm>
            <a:off x="2630057" y="3159702"/>
            <a:ext cx="1333500" cy="538596"/>
          </a:xfrm>
          <a:prstGeom prst="wedgeRoundRectCallout">
            <a:avLst>
              <a:gd name="adj1" fmla="val -57976"/>
              <a:gd name="adj2" fmla="val 115555"/>
              <a:gd name="adj3" fmla="val 16667"/>
            </a:avLst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lang="ar-MA" dirty="0">
                <a:solidFill>
                  <a:srgbClr val="002060"/>
                </a:solidFill>
              </a:rPr>
              <a:t>التقدير </a:t>
            </a:r>
            <a:r>
              <a:rPr lang="fr-FR" dirty="0">
                <a:solidFill>
                  <a:srgbClr val="002060"/>
                </a:solidFill>
              </a:rPr>
              <a:t>A</a:t>
            </a:r>
            <a:r>
              <a:rPr lang="ar-MA" dirty="0">
                <a:solidFill>
                  <a:srgbClr val="002060"/>
                </a:solidFill>
              </a:rPr>
              <a:t> </a:t>
            </a:r>
            <a:r>
              <a:rPr lang="fr-FR" dirty="0">
                <a:solidFill>
                  <a:srgbClr val="002060"/>
                </a:solidFill>
              </a:rPr>
              <a:t>45%</a:t>
            </a:r>
            <a:endParaRPr lang="fr-MA" dirty="0">
              <a:solidFill>
                <a:srgbClr val="002060"/>
              </a:solidFill>
            </a:endParaRPr>
          </a:p>
        </p:txBody>
      </p:sp>
      <p:sp>
        <p:nvSpPr>
          <p:cNvPr id="23" name="Bulle narrative : rectangle à coins arrondis 22">
            <a:extLst>
              <a:ext uri="{FF2B5EF4-FFF2-40B4-BE49-F238E27FC236}">
                <a16:creationId xmlns:a16="http://schemas.microsoft.com/office/drawing/2014/main" id="{2BB56F7F-F1E4-5D46-CC76-5513A8A16DEC}"/>
              </a:ext>
            </a:extLst>
          </p:cNvPr>
          <p:cNvSpPr/>
          <p:nvPr/>
        </p:nvSpPr>
        <p:spPr>
          <a:xfrm>
            <a:off x="241487" y="6041151"/>
            <a:ext cx="1333500" cy="538596"/>
          </a:xfrm>
          <a:prstGeom prst="wedgeRoundRectCallout">
            <a:avLst>
              <a:gd name="adj1" fmla="val 30595"/>
              <a:gd name="adj2" fmla="val -107275"/>
              <a:gd name="adj3" fmla="val 16667"/>
            </a:avLst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lang="ar-MA" dirty="0">
                <a:solidFill>
                  <a:srgbClr val="002060"/>
                </a:solidFill>
              </a:rPr>
              <a:t>التقدير </a:t>
            </a:r>
            <a:r>
              <a:rPr lang="fr-FR" dirty="0">
                <a:solidFill>
                  <a:srgbClr val="002060"/>
                </a:solidFill>
              </a:rPr>
              <a:t>B</a:t>
            </a:r>
            <a:r>
              <a:rPr lang="ar-MA" dirty="0">
                <a:solidFill>
                  <a:srgbClr val="002060"/>
                </a:solidFill>
              </a:rPr>
              <a:t> </a:t>
            </a:r>
            <a:r>
              <a:rPr lang="fr-FR" dirty="0">
                <a:solidFill>
                  <a:srgbClr val="002060"/>
                </a:solidFill>
              </a:rPr>
              <a:t>32%</a:t>
            </a:r>
            <a:endParaRPr lang="fr-MA" dirty="0">
              <a:solidFill>
                <a:srgbClr val="00206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946376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27F43D7-26B0-DE25-E29B-452898B0774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>
            <a:extLst>
              <a:ext uri="{FF2B5EF4-FFF2-40B4-BE49-F238E27FC236}">
                <a16:creationId xmlns:a16="http://schemas.microsoft.com/office/drawing/2014/main" id="{135C4D48-8365-FE38-05EC-72F419985A01}"/>
              </a:ext>
            </a:extLst>
          </p:cNvPr>
          <p:cNvSpPr txBox="1"/>
          <p:nvPr/>
        </p:nvSpPr>
        <p:spPr>
          <a:xfrm>
            <a:off x="1238815" y="841837"/>
            <a:ext cx="627381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ارفعوا الألواح</a:t>
            </a:r>
          </a:p>
        </p:txBody>
      </p:sp>
      <p:pic>
        <p:nvPicPr>
          <p:cNvPr id="2" name="Espace réservé pour une image  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DEB04A74-A375-2694-EE64-DDD910438C4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365450" y="1732143"/>
            <a:ext cx="4064846" cy="4064846"/>
          </a:xfrm>
          <a:prstGeom prst="rect">
            <a:avLst/>
          </a:prstGeom>
        </p:spPr>
      </p:pic>
      <p:pic>
        <p:nvPicPr>
          <p:cNvPr id="4" name="Google Shape;156;p9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061FCBE9-BFF8-4661-AC64-ED0E5B107DA2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971131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par>
              <p:cTn id="2"/>
            </p:par>
          </p:childTnLst>
        </p:cTn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BCE1B69-A18E-4787-27E3-9186A107D13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ZoneTexte 2">
            <a:extLst>
              <a:ext uri="{FF2B5EF4-FFF2-40B4-BE49-F238E27FC236}">
                <a16:creationId xmlns:a16="http://schemas.microsoft.com/office/drawing/2014/main" id="{EA5EAF79-E109-C48B-0105-6BC36C87A88F}"/>
              </a:ext>
            </a:extLst>
          </p:cNvPr>
          <p:cNvSpPr txBox="1"/>
          <p:nvPr/>
        </p:nvSpPr>
        <p:spPr>
          <a:xfrm>
            <a:off x="681912" y="874801"/>
            <a:ext cx="678657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نصحح، من يشرح لنا كيف وجد العدد 18</a:t>
            </a:r>
          </a:p>
        </p:txBody>
      </p:sp>
      <p:pic>
        <p:nvPicPr>
          <p:cNvPr id="12" name="Espace réservé pour une image  9" descr="Une image contenant habits, jouet, sourire, chemise&#10;&#10;Le contenu généré par l’IA peut être incorrect.">
            <a:extLst>
              <a:ext uri="{FF2B5EF4-FFF2-40B4-BE49-F238E27FC236}">
                <a16:creationId xmlns:a16="http://schemas.microsoft.com/office/drawing/2014/main" id="{407C0B7A-E78C-2A25-916D-E5EF896BD8D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794395" y="603380"/>
            <a:ext cx="1022327" cy="1022327"/>
          </a:xfrm>
          <a:prstGeom prst="ellipse">
            <a:avLst/>
          </a:prstGeom>
        </p:spPr>
      </p:pic>
      <p:sp>
        <p:nvSpPr>
          <p:cNvPr id="2" name="Rectangle : coins arrondis 1">
            <a:extLst>
              <a:ext uri="{FF2B5EF4-FFF2-40B4-BE49-F238E27FC236}">
                <a16:creationId xmlns:a16="http://schemas.microsoft.com/office/drawing/2014/main" id="{CB15F06F-EDA7-7FAE-AD2E-BAAD9CE383B5}"/>
              </a:ext>
            </a:extLst>
          </p:cNvPr>
          <p:cNvSpPr/>
          <p:nvPr/>
        </p:nvSpPr>
        <p:spPr>
          <a:xfrm>
            <a:off x="6159260" y="1752495"/>
            <a:ext cx="1331849" cy="423541"/>
          </a:xfrm>
          <a:prstGeom prst="roundRect">
            <a:avLst/>
          </a:prstGeom>
          <a:solidFill>
            <a:srgbClr val="BFBFB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أجزئ</a:t>
            </a:r>
            <a:endParaRPr kumimoji="0" lang="fr-FR" sz="20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3" name="Oval 80">
            <a:extLst>
              <a:ext uri="{FF2B5EF4-FFF2-40B4-BE49-F238E27FC236}">
                <a16:creationId xmlns:a16="http://schemas.microsoft.com/office/drawing/2014/main" id="{9AAD7BC5-234E-A72C-56B6-9E72820386F2}"/>
              </a:ext>
            </a:extLst>
          </p:cNvPr>
          <p:cNvSpPr>
            <a:spLocks noChangeAspect="1"/>
          </p:cNvSpPr>
          <p:nvPr/>
        </p:nvSpPr>
        <p:spPr>
          <a:xfrm>
            <a:off x="7516701" y="1754567"/>
            <a:ext cx="440397" cy="440397"/>
          </a:xfrm>
          <a:prstGeom prst="ellipse">
            <a:avLst/>
          </a:prstGeom>
          <a:solidFill>
            <a:srgbClr val="BFBFB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Arial" panose="020B0604020202020204" pitchFamily="34" charset="0"/>
              </a:rPr>
              <a:t>1</a:t>
            </a:r>
            <a:endParaRPr kumimoji="0" lang="fr-MA" sz="32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F6873A5B-A334-7CB2-C809-A2A3C72F0C5B}"/>
              </a:ext>
            </a:extLst>
          </p:cNvPr>
          <p:cNvSpPr/>
          <p:nvPr/>
        </p:nvSpPr>
        <p:spPr>
          <a:xfrm>
            <a:off x="2357741" y="1724103"/>
            <a:ext cx="978602" cy="470861"/>
          </a:xfrm>
          <a:prstGeom prst="roundRect">
            <a:avLst/>
          </a:prstGeom>
          <a:solidFill>
            <a:srgbClr val="B2B3AE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أرسم</a:t>
            </a:r>
            <a:endParaRPr kumimoji="0" lang="fr-FR" sz="20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5" name="Oval 80">
            <a:extLst>
              <a:ext uri="{FF2B5EF4-FFF2-40B4-BE49-F238E27FC236}">
                <a16:creationId xmlns:a16="http://schemas.microsoft.com/office/drawing/2014/main" id="{3FD6044B-B5B5-56B0-B7B2-18BD3D9FE088}"/>
              </a:ext>
            </a:extLst>
          </p:cNvPr>
          <p:cNvSpPr>
            <a:spLocks noChangeAspect="1"/>
          </p:cNvSpPr>
          <p:nvPr/>
        </p:nvSpPr>
        <p:spPr>
          <a:xfrm>
            <a:off x="3361935" y="1726175"/>
            <a:ext cx="440397" cy="440397"/>
          </a:xfrm>
          <a:prstGeom prst="ellipse">
            <a:avLst/>
          </a:prstGeom>
          <a:solidFill>
            <a:srgbClr val="B2B3A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3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3</a:t>
            </a:r>
            <a:endParaRPr kumimoji="0" lang="fr-MA" sz="32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6" name="Rectangle : coins arrondis 5">
            <a:extLst>
              <a:ext uri="{FF2B5EF4-FFF2-40B4-BE49-F238E27FC236}">
                <a16:creationId xmlns:a16="http://schemas.microsoft.com/office/drawing/2014/main" id="{61A65805-A9C2-9593-DE8C-7B2D0042C016}"/>
              </a:ext>
            </a:extLst>
          </p:cNvPr>
          <p:cNvSpPr/>
          <p:nvPr/>
        </p:nvSpPr>
        <p:spPr>
          <a:xfrm>
            <a:off x="4279486" y="1733568"/>
            <a:ext cx="1096717" cy="400110"/>
          </a:xfrm>
          <a:prstGeom prst="roundRect">
            <a:avLst/>
          </a:prstGeom>
          <a:solidFill>
            <a:srgbClr val="10486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أعد</a:t>
            </a:r>
            <a:endParaRPr kumimoji="0" lang="fr-FR" sz="20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7" name="Oval 80">
            <a:extLst>
              <a:ext uri="{FF2B5EF4-FFF2-40B4-BE49-F238E27FC236}">
                <a16:creationId xmlns:a16="http://schemas.microsoft.com/office/drawing/2014/main" id="{A827D6C8-EF98-AF32-049E-C804C95C179B}"/>
              </a:ext>
            </a:extLst>
          </p:cNvPr>
          <p:cNvSpPr>
            <a:spLocks noChangeAspect="1"/>
          </p:cNvSpPr>
          <p:nvPr/>
        </p:nvSpPr>
        <p:spPr>
          <a:xfrm>
            <a:off x="5401796" y="1735639"/>
            <a:ext cx="440397" cy="440397"/>
          </a:xfrm>
          <a:prstGeom prst="ellipse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Arial" panose="020B0604020202020204" pitchFamily="34" charset="0"/>
              </a:rPr>
              <a:t>2</a:t>
            </a:r>
            <a:endParaRPr kumimoji="0" lang="fr-MA" sz="32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86D4AD23-5681-2CE9-A01C-7DA75B821A33}"/>
              </a:ext>
            </a:extLst>
          </p:cNvPr>
          <p:cNvSpPr/>
          <p:nvPr/>
        </p:nvSpPr>
        <p:spPr>
          <a:xfrm>
            <a:off x="538078" y="1744851"/>
            <a:ext cx="978602" cy="470861"/>
          </a:xfrm>
          <a:prstGeom prst="roundRect">
            <a:avLst/>
          </a:prstGeom>
          <a:solidFill>
            <a:srgbClr val="B2B3AE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أكمل</a:t>
            </a:r>
            <a:endParaRPr kumimoji="0" lang="fr-FR" sz="20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3" name="Oval 80">
            <a:extLst>
              <a:ext uri="{FF2B5EF4-FFF2-40B4-BE49-F238E27FC236}">
                <a16:creationId xmlns:a16="http://schemas.microsoft.com/office/drawing/2014/main" id="{38639F38-A23C-50A0-70B5-442342656A2B}"/>
              </a:ext>
            </a:extLst>
          </p:cNvPr>
          <p:cNvSpPr>
            <a:spLocks noChangeAspect="1"/>
          </p:cNvSpPr>
          <p:nvPr/>
        </p:nvSpPr>
        <p:spPr>
          <a:xfrm>
            <a:off x="1542272" y="1746923"/>
            <a:ext cx="440397" cy="440397"/>
          </a:xfrm>
          <a:prstGeom prst="ellipse">
            <a:avLst/>
          </a:prstGeom>
          <a:solidFill>
            <a:srgbClr val="B2B3A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3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3</a:t>
            </a:r>
            <a:endParaRPr kumimoji="0" lang="fr-MA" sz="32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1F4DA2C2-0856-907B-99C5-E407927340A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43320" y="2593478"/>
            <a:ext cx="7013778" cy="3645831"/>
          </a:xfrm>
          <a:prstGeom prst="rect">
            <a:avLst/>
          </a:prstGeom>
        </p:spPr>
      </p:pic>
      <p:sp>
        <p:nvSpPr>
          <p:cNvPr id="14" name="Rectangle 13">
            <a:extLst>
              <a:ext uri="{FF2B5EF4-FFF2-40B4-BE49-F238E27FC236}">
                <a16:creationId xmlns:a16="http://schemas.microsoft.com/office/drawing/2014/main" id="{A941B8F4-6F8B-B35F-92F0-0A264491835B}"/>
              </a:ext>
            </a:extLst>
          </p:cNvPr>
          <p:cNvSpPr/>
          <p:nvPr/>
        </p:nvSpPr>
        <p:spPr>
          <a:xfrm>
            <a:off x="4083452" y="4960001"/>
            <a:ext cx="3705648" cy="589643"/>
          </a:xfrm>
          <a:prstGeom prst="rect">
            <a:avLst/>
          </a:prstGeom>
          <a:noFill/>
          <a:ln w="57150"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A9118F48-1F05-D0C1-CBB7-00ED4DAF1C4C}"/>
              </a:ext>
            </a:extLst>
          </p:cNvPr>
          <p:cNvPicPr>
            <a:picLocks noChangeAspect="1"/>
          </p:cNvPicPr>
          <p:nvPr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57509" y="3219610"/>
            <a:ext cx="3047690" cy="3161978"/>
          </a:xfrm>
          <a:prstGeom prst="rect">
            <a:avLst/>
          </a:prstGeom>
        </p:spPr>
      </p:pic>
      <p:sp>
        <p:nvSpPr>
          <p:cNvPr id="21" name="Bulle narrative : rectangle à coins arrondis 20">
            <a:extLst>
              <a:ext uri="{FF2B5EF4-FFF2-40B4-BE49-F238E27FC236}">
                <a16:creationId xmlns:a16="http://schemas.microsoft.com/office/drawing/2014/main" id="{4F3CB394-316B-F7B6-D8B9-E6A4E1CB8F5B}"/>
              </a:ext>
            </a:extLst>
          </p:cNvPr>
          <p:cNvSpPr/>
          <p:nvPr/>
        </p:nvSpPr>
        <p:spPr>
          <a:xfrm>
            <a:off x="2630057" y="3159702"/>
            <a:ext cx="1333500" cy="538596"/>
          </a:xfrm>
          <a:prstGeom prst="wedgeRoundRectCallout">
            <a:avLst>
              <a:gd name="adj1" fmla="val -57976"/>
              <a:gd name="adj2" fmla="val 115555"/>
              <a:gd name="adj3" fmla="val 16667"/>
            </a:avLst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lang="ar-MA" dirty="0">
                <a:solidFill>
                  <a:srgbClr val="002060"/>
                </a:solidFill>
              </a:rPr>
              <a:t>التقدير </a:t>
            </a:r>
            <a:r>
              <a:rPr lang="fr-FR" dirty="0">
                <a:solidFill>
                  <a:srgbClr val="002060"/>
                </a:solidFill>
              </a:rPr>
              <a:t>A</a:t>
            </a:r>
            <a:r>
              <a:rPr lang="ar-MA" dirty="0">
                <a:solidFill>
                  <a:srgbClr val="002060"/>
                </a:solidFill>
              </a:rPr>
              <a:t> </a:t>
            </a:r>
            <a:r>
              <a:rPr lang="fr-FR" dirty="0">
                <a:solidFill>
                  <a:srgbClr val="002060"/>
                </a:solidFill>
              </a:rPr>
              <a:t>45%</a:t>
            </a:r>
            <a:endParaRPr lang="fr-MA" dirty="0">
              <a:solidFill>
                <a:srgbClr val="002060"/>
              </a:solidFill>
            </a:endParaRPr>
          </a:p>
        </p:txBody>
      </p:sp>
      <p:sp>
        <p:nvSpPr>
          <p:cNvPr id="22" name="Bulle narrative : rectangle à coins arrondis 21">
            <a:extLst>
              <a:ext uri="{FF2B5EF4-FFF2-40B4-BE49-F238E27FC236}">
                <a16:creationId xmlns:a16="http://schemas.microsoft.com/office/drawing/2014/main" id="{2E4D07B5-AE30-E336-C4E9-CE2430164D2A}"/>
              </a:ext>
            </a:extLst>
          </p:cNvPr>
          <p:cNvSpPr/>
          <p:nvPr/>
        </p:nvSpPr>
        <p:spPr>
          <a:xfrm>
            <a:off x="241487" y="6041151"/>
            <a:ext cx="1333500" cy="538596"/>
          </a:xfrm>
          <a:prstGeom prst="wedgeRoundRectCallout">
            <a:avLst>
              <a:gd name="adj1" fmla="val 30595"/>
              <a:gd name="adj2" fmla="val -107275"/>
              <a:gd name="adj3" fmla="val 16667"/>
            </a:avLst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lang="ar-MA" dirty="0">
                <a:solidFill>
                  <a:srgbClr val="002060"/>
                </a:solidFill>
              </a:rPr>
              <a:t>التقدير </a:t>
            </a:r>
            <a:r>
              <a:rPr lang="fr-FR" dirty="0">
                <a:solidFill>
                  <a:srgbClr val="002060"/>
                </a:solidFill>
              </a:rPr>
              <a:t>B</a:t>
            </a:r>
            <a:r>
              <a:rPr lang="ar-MA" dirty="0">
                <a:solidFill>
                  <a:srgbClr val="002060"/>
                </a:solidFill>
              </a:rPr>
              <a:t> </a:t>
            </a:r>
            <a:r>
              <a:rPr lang="fr-FR" dirty="0">
                <a:solidFill>
                  <a:srgbClr val="002060"/>
                </a:solidFill>
              </a:rPr>
              <a:t>32%</a:t>
            </a:r>
            <a:endParaRPr lang="fr-MA" dirty="0">
              <a:solidFill>
                <a:srgbClr val="00206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224705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65A04A8-70B9-4725-8EA7-EC775520DE6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id="{69884844-D704-4A3E-F9A1-1E9AF7872809}"/>
              </a:ext>
            </a:extLst>
          </p:cNvPr>
          <p:cNvSpPr txBox="1"/>
          <p:nvPr/>
        </p:nvSpPr>
        <p:spPr>
          <a:xfrm>
            <a:off x="347510" y="868581"/>
            <a:ext cx="709609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من يشرح لنا كيف سنرسم القطاع الخاص بالتقدير </a:t>
            </a:r>
            <a:r>
              <a:rPr lang="fr-FR" sz="2000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pic>
        <p:nvPicPr>
          <p:cNvPr id="4" name="Google Shape;156;p9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9BDF26EE-5586-610D-CDA7-C198F9EA821E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96F1931A-1068-9C27-E924-D7EF3722D051}"/>
              </a:ext>
            </a:extLst>
          </p:cNvPr>
          <p:cNvSpPr/>
          <p:nvPr/>
        </p:nvSpPr>
        <p:spPr>
          <a:xfrm>
            <a:off x="6159260" y="1752495"/>
            <a:ext cx="1331849" cy="423541"/>
          </a:xfrm>
          <a:prstGeom prst="roundRect">
            <a:avLst/>
          </a:prstGeom>
          <a:solidFill>
            <a:srgbClr val="BFBFB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أجزئ</a:t>
            </a:r>
            <a:endParaRPr kumimoji="0" lang="fr-FR" sz="20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0" name="Oval 80">
            <a:extLst>
              <a:ext uri="{FF2B5EF4-FFF2-40B4-BE49-F238E27FC236}">
                <a16:creationId xmlns:a16="http://schemas.microsoft.com/office/drawing/2014/main" id="{E4F016B0-C3DE-893E-5C7F-53677463C1BD}"/>
              </a:ext>
            </a:extLst>
          </p:cNvPr>
          <p:cNvSpPr>
            <a:spLocks noChangeAspect="1"/>
          </p:cNvSpPr>
          <p:nvPr/>
        </p:nvSpPr>
        <p:spPr>
          <a:xfrm>
            <a:off x="7516701" y="1754567"/>
            <a:ext cx="440397" cy="440397"/>
          </a:xfrm>
          <a:prstGeom prst="ellipse">
            <a:avLst/>
          </a:prstGeom>
          <a:solidFill>
            <a:srgbClr val="BFBFB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Arial" panose="020B0604020202020204" pitchFamily="34" charset="0"/>
              </a:rPr>
              <a:t>1</a:t>
            </a:r>
            <a:endParaRPr kumimoji="0" lang="fr-MA" sz="32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1" name="Rectangle : coins arrondis 10">
            <a:extLst>
              <a:ext uri="{FF2B5EF4-FFF2-40B4-BE49-F238E27FC236}">
                <a16:creationId xmlns:a16="http://schemas.microsoft.com/office/drawing/2014/main" id="{9BF42EFC-3A04-CAB1-D830-62BDB05372BF}"/>
              </a:ext>
            </a:extLst>
          </p:cNvPr>
          <p:cNvSpPr/>
          <p:nvPr/>
        </p:nvSpPr>
        <p:spPr>
          <a:xfrm>
            <a:off x="2357741" y="1724103"/>
            <a:ext cx="978602" cy="470861"/>
          </a:xfrm>
          <a:prstGeom prst="roundRect">
            <a:avLst/>
          </a:prstGeom>
          <a:solidFill>
            <a:srgbClr val="10486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أرسم</a:t>
            </a:r>
            <a:endParaRPr kumimoji="0" lang="fr-FR" sz="20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2" name="Oval 80">
            <a:extLst>
              <a:ext uri="{FF2B5EF4-FFF2-40B4-BE49-F238E27FC236}">
                <a16:creationId xmlns:a16="http://schemas.microsoft.com/office/drawing/2014/main" id="{C1080896-8D10-2BC9-2E85-E72117C16D4D}"/>
              </a:ext>
            </a:extLst>
          </p:cNvPr>
          <p:cNvSpPr>
            <a:spLocks noChangeAspect="1"/>
          </p:cNvSpPr>
          <p:nvPr/>
        </p:nvSpPr>
        <p:spPr>
          <a:xfrm>
            <a:off x="3361935" y="1726175"/>
            <a:ext cx="440397" cy="440397"/>
          </a:xfrm>
          <a:prstGeom prst="ellipse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3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3</a:t>
            </a:r>
            <a:endParaRPr kumimoji="0" lang="fr-MA" sz="32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4" name="Rectangle : coins arrondis 13">
            <a:extLst>
              <a:ext uri="{FF2B5EF4-FFF2-40B4-BE49-F238E27FC236}">
                <a16:creationId xmlns:a16="http://schemas.microsoft.com/office/drawing/2014/main" id="{15B594FB-B96A-7FF6-8F21-24EAA12B1076}"/>
              </a:ext>
            </a:extLst>
          </p:cNvPr>
          <p:cNvSpPr/>
          <p:nvPr/>
        </p:nvSpPr>
        <p:spPr>
          <a:xfrm>
            <a:off x="4279486" y="1733568"/>
            <a:ext cx="1096717" cy="400110"/>
          </a:xfrm>
          <a:prstGeom prst="roundRect">
            <a:avLst/>
          </a:prstGeom>
          <a:solidFill>
            <a:srgbClr val="BFBFB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أعد</a:t>
            </a:r>
            <a:endParaRPr kumimoji="0" lang="fr-FR" sz="20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20" name="Oval 80">
            <a:extLst>
              <a:ext uri="{FF2B5EF4-FFF2-40B4-BE49-F238E27FC236}">
                <a16:creationId xmlns:a16="http://schemas.microsoft.com/office/drawing/2014/main" id="{9E55D090-8FA2-31B6-3D20-AC0DF482EEB2}"/>
              </a:ext>
            </a:extLst>
          </p:cNvPr>
          <p:cNvSpPr>
            <a:spLocks noChangeAspect="1"/>
          </p:cNvSpPr>
          <p:nvPr/>
        </p:nvSpPr>
        <p:spPr>
          <a:xfrm>
            <a:off x="5401796" y="1735639"/>
            <a:ext cx="440397" cy="440397"/>
          </a:xfrm>
          <a:prstGeom prst="ellipse">
            <a:avLst/>
          </a:prstGeom>
          <a:solidFill>
            <a:srgbClr val="BFBFB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Arial" panose="020B0604020202020204" pitchFamily="34" charset="0"/>
              </a:rPr>
              <a:t>2</a:t>
            </a:r>
            <a:endParaRPr kumimoji="0" lang="fr-MA" sz="32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DBDC8EB6-AC83-7C96-54F6-796BEEC98851}"/>
              </a:ext>
            </a:extLst>
          </p:cNvPr>
          <p:cNvSpPr/>
          <p:nvPr/>
        </p:nvSpPr>
        <p:spPr>
          <a:xfrm>
            <a:off x="538078" y="1744851"/>
            <a:ext cx="978602" cy="470861"/>
          </a:xfrm>
          <a:prstGeom prst="roundRect">
            <a:avLst/>
          </a:prstGeom>
          <a:solidFill>
            <a:srgbClr val="B2B3AE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أكمل</a:t>
            </a:r>
            <a:endParaRPr kumimoji="0" lang="fr-FR" sz="20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22" name="Oval 80">
            <a:extLst>
              <a:ext uri="{FF2B5EF4-FFF2-40B4-BE49-F238E27FC236}">
                <a16:creationId xmlns:a16="http://schemas.microsoft.com/office/drawing/2014/main" id="{952DE04D-05A2-6EDE-D447-8D4130CFC618}"/>
              </a:ext>
            </a:extLst>
          </p:cNvPr>
          <p:cNvSpPr>
            <a:spLocks noChangeAspect="1"/>
          </p:cNvSpPr>
          <p:nvPr/>
        </p:nvSpPr>
        <p:spPr>
          <a:xfrm>
            <a:off x="1542272" y="1746923"/>
            <a:ext cx="440397" cy="440397"/>
          </a:xfrm>
          <a:prstGeom prst="ellipse">
            <a:avLst/>
          </a:prstGeom>
          <a:solidFill>
            <a:srgbClr val="B2B3A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3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3</a:t>
            </a:r>
            <a:endParaRPr kumimoji="0" lang="fr-MA" sz="32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4DC77FEC-44E9-7179-9687-C941C287E50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43320" y="2593478"/>
            <a:ext cx="7013778" cy="3645831"/>
          </a:xfrm>
          <a:prstGeom prst="rect">
            <a:avLst/>
          </a:prstGeom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BFE15B53-8EEC-3942-972C-A6E20FF7B071}"/>
              </a:ext>
            </a:extLst>
          </p:cNvPr>
          <p:cNvSpPr/>
          <p:nvPr/>
        </p:nvSpPr>
        <p:spPr>
          <a:xfrm>
            <a:off x="4083452" y="4960001"/>
            <a:ext cx="3705648" cy="589643"/>
          </a:xfrm>
          <a:prstGeom prst="rect">
            <a:avLst/>
          </a:prstGeom>
          <a:noFill/>
          <a:ln w="57150"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pic>
        <p:nvPicPr>
          <p:cNvPr id="18" name="Image 17">
            <a:extLst>
              <a:ext uri="{FF2B5EF4-FFF2-40B4-BE49-F238E27FC236}">
                <a16:creationId xmlns:a16="http://schemas.microsoft.com/office/drawing/2014/main" id="{03F76E18-9095-03A1-BBD7-896AB47C16A7}"/>
              </a:ext>
            </a:extLst>
          </p:cNvPr>
          <p:cNvPicPr>
            <a:picLocks noChangeAspect="1"/>
          </p:cNvPicPr>
          <p:nvPr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57509" y="3219610"/>
            <a:ext cx="3047690" cy="3161978"/>
          </a:xfrm>
          <a:prstGeom prst="rect">
            <a:avLst/>
          </a:prstGeom>
        </p:spPr>
      </p:pic>
      <p:sp>
        <p:nvSpPr>
          <p:cNvPr id="19" name="Bulle narrative : rectangle à coins arrondis 18">
            <a:extLst>
              <a:ext uri="{FF2B5EF4-FFF2-40B4-BE49-F238E27FC236}">
                <a16:creationId xmlns:a16="http://schemas.microsoft.com/office/drawing/2014/main" id="{1C015E4B-AF74-BEB2-388E-4BE718595796}"/>
              </a:ext>
            </a:extLst>
          </p:cNvPr>
          <p:cNvSpPr/>
          <p:nvPr/>
        </p:nvSpPr>
        <p:spPr>
          <a:xfrm>
            <a:off x="2630057" y="3159702"/>
            <a:ext cx="1333500" cy="538596"/>
          </a:xfrm>
          <a:prstGeom prst="wedgeRoundRectCallout">
            <a:avLst>
              <a:gd name="adj1" fmla="val -57976"/>
              <a:gd name="adj2" fmla="val 115555"/>
              <a:gd name="adj3" fmla="val 16667"/>
            </a:avLst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lang="ar-MA" dirty="0">
                <a:solidFill>
                  <a:srgbClr val="002060"/>
                </a:solidFill>
              </a:rPr>
              <a:t>التقدير </a:t>
            </a:r>
            <a:r>
              <a:rPr lang="fr-FR" dirty="0">
                <a:solidFill>
                  <a:srgbClr val="002060"/>
                </a:solidFill>
              </a:rPr>
              <a:t>A</a:t>
            </a:r>
            <a:r>
              <a:rPr lang="ar-MA" dirty="0">
                <a:solidFill>
                  <a:srgbClr val="002060"/>
                </a:solidFill>
              </a:rPr>
              <a:t> </a:t>
            </a:r>
            <a:r>
              <a:rPr lang="fr-FR" dirty="0">
                <a:solidFill>
                  <a:srgbClr val="002060"/>
                </a:solidFill>
              </a:rPr>
              <a:t>45%</a:t>
            </a:r>
            <a:endParaRPr lang="fr-MA" dirty="0">
              <a:solidFill>
                <a:srgbClr val="002060"/>
              </a:solidFill>
            </a:endParaRPr>
          </a:p>
        </p:txBody>
      </p:sp>
      <p:sp>
        <p:nvSpPr>
          <p:cNvPr id="23" name="Bulle narrative : rectangle à coins arrondis 22">
            <a:extLst>
              <a:ext uri="{FF2B5EF4-FFF2-40B4-BE49-F238E27FC236}">
                <a16:creationId xmlns:a16="http://schemas.microsoft.com/office/drawing/2014/main" id="{E5F75169-C654-43FB-F23C-3A455B70A06E}"/>
              </a:ext>
            </a:extLst>
          </p:cNvPr>
          <p:cNvSpPr/>
          <p:nvPr/>
        </p:nvSpPr>
        <p:spPr>
          <a:xfrm>
            <a:off x="241487" y="6041151"/>
            <a:ext cx="1333500" cy="538596"/>
          </a:xfrm>
          <a:prstGeom prst="wedgeRoundRectCallout">
            <a:avLst>
              <a:gd name="adj1" fmla="val 30595"/>
              <a:gd name="adj2" fmla="val -107275"/>
              <a:gd name="adj3" fmla="val 16667"/>
            </a:avLst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lang="ar-MA" dirty="0">
                <a:solidFill>
                  <a:srgbClr val="002060"/>
                </a:solidFill>
              </a:rPr>
              <a:t>التقدير </a:t>
            </a:r>
            <a:r>
              <a:rPr lang="fr-FR" dirty="0">
                <a:solidFill>
                  <a:srgbClr val="002060"/>
                </a:solidFill>
              </a:rPr>
              <a:t>B</a:t>
            </a:r>
            <a:r>
              <a:rPr lang="ar-MA" dirty="0">
                <a:solidFill>
                  <a:srgbClr val="002060"/>
                </a:solidFill>
              </a:rPr>
              <a:t> </a:t>
            </a:r>
            <a:r>
              <a:rPr lang="fr-FR" dirty="0">
                <a:solidFill>
                  <a:srgbClr val="002060"/>
                </a:solidFill>
              </a:rPr>
              <a:t>32%</a:t>
            </a:r>
            <a:endParaRPr lang="fr-MA" dirty="0">
              <a:solidFill>
                <a:srgbClr val="00206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15312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151D438-E4B1-207A-E177-A86C68CEE88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id="{1FDFDFD6-622A-AF35-D233-F2CE9F2BA9BF}"/>
              </a:ext>
            </a:extLst>
          </p:cNvPr>
          <p:cNvSpPr txBox="1"/>
          <p:nvPr/>
        </p:nvSpPr>
        <p:spPr>
          <a:xfrm>
            <a:off x="347510" y="868581"/>
            <a:ext cx="709609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نصحح</a:t>
            </a:r>
          </a:p>
        </p:txBody>
      </p:sp>
      <p:pic>
        <p:nvPicPr>
          <p:cNvPr id="4" name="Google Shape;156;p9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CAC2F355-8DA5-F97F-A140-FC330C1A8F56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B7B26592-1443-1C91-66A6-E1E897AE2EFA}"/>
              </a:ext>
            </a:extLst>
          </p:cNvPr>
          <p:cNvSpPr/>
          <p:nvPr/>
        </p:nvSpPr>
        <p:spPr>
          <a:xfrm>
            <a:off x="6159260" y="1752495"/>
            <a:ext cx="1331849" cy="423541"/>
          </a:xfrm>
          <a:prstGeom prst="roundRect">
            <a:avLst/>
          </a:prstGeom>
          <a:solidFill>
            <a:srgbClr val="BFBFB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أجزئ</a:t>
            </a:r>
            <a:endParaRPr kumimoji="0" lang="fr-FR" sz="20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0" name="Oval 80">
            <a:extLst>
              <a:ext uri="{FF2B5EF4-FFF2-40B4-BE49-F238E27FC236}">
                <a16:creationId xmlns:a16="http://schemas.microsoft.com/office/drawing/2014/main" id="{37FD6253-3A76-C810-FEF3-1ADF95307FFF}"/>
              </a:ext>
            </a:extLst>
          </p:cNvPr>
          <p:cNvSpPr>
            <a:spLocks noChangeAspect="1"/>
          </p:cNvSpPr>
          <p:nvPr/>
        </p:nvSpPr>
        <p:spPr>
          <a:xfrm>
            <a:off x="7516701" y="1754567"/>
            <a:ext cx="440397" cy="440397"/>
          </a:xfrm>
          <a:prstGeom prst="ellipse">
            <a:avLst/>
          </a:prstGeom>
          <a:solidFill>
            <a:srgbClr val="BFBFB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Arial" panose="020B0604020202020204" pitchFamily="34" charset="0"/>
              </a:rPr>
              <a:t>1</a:t>
            </a:r>
            <a:endParaRPr kumimoji="0" lang="fr-MA" sz="32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1" name="Rectangle : coins arrondis 10">
            <a:extLst>
              <a:ext uri="{FF2B5EF4-FFF2-40B4-BE49-F238E27FC236}">
                <a16:creationId xmlns:a16="http://schemas.microsoft.com/office/drawing/2014/main" id="{7D3FCD7B-5071-ED89-2FED-0D003614C34B}"/>
              </a:ext>
            </a:extLst>
          </p:cNvPr>
          <p:cNvSpPr/>
          <p:nvPr/>
        </p:nvSpPr>
        <p:spPr>
          <a:xfrm>
            <a:off x="2357741" y="1724103"/>
            <a:ext cx="978602" cy="470861"/>
          </a:xfrm>
          <a:prstGeom prst="roundRect">
            <a:avLst/>
          </a:prstGeom>
          <a:solidFill>
            <a:srgbClr val="10486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أرسم</a:t>
            </a:r>
            <a:endParaRPr kumimoji="0" lang="fr-FR" sz="20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2" name="Oval 80">
            <a:extLst>
              <a:ext uri="{FF2B5EF4-FFF2-40B4-BE49-F238E27FC236}">
                <a16:creationId xmlns:a16="http://schemas.microsoft.com/office/drawing/2014/main" id="{4201BBD7-C0AA-FF20-99F4-A5FDF368DDEC}"/>
              </a:ext>
            </a:extLst>
          </p:cNvPr>
          <p:cNvSpPr>
            <a:spLocks noChangeAspect="1"/>
          </p:cNvSpPr>
          <p:nvPr/>
        </p:nvSpPr>
        <p:spPr>
          <a:xfrm>
            <a:off x="3361935" y="1726175"/>
            <a:ext cx="440397" cy="440397"/>
          </a:xfrm>
          <a:prstGeom prst="ellipse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3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3</a:t>
            </a:r>
            <a:endParaRPr kumimoji="0" lang="fr-MA" sz="32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4" name="Rectangle : coins arrondis 13">
            <a:extLst>
              <a:ext uri="{FF2B5EF4-FFF2-40B4-BE49-F238E27FC236}">
                <a16:creationId xmlns:a16="http://schemas.microsoft.com/office/drawing/2014/main" id="{2C02EDF5-5B60-184B-8757-0023679F2D20}"/>
              </a:ext>
            </a:extLst>
          </p:cNvPr>
          <p:cNvSpPr/>
          <p:nvPr/>
        </p:nvSpPr>
        <p:spPr>
          <a:xfrm>
            <a:off x="4279486" y="1733568"/>
            <a:ext cx="1096717" cy="400110"/>
          </a:xfrm>
          <a:prstGeom prst="roundRect">
            <a:avLst/>
          </a:prstGeom>
          <a:solidFill>
            <a:srgbClr val="BFBFB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أعد</a:t>
            </a:r>
            <a:endParaRPr kumimoji="0" lang="fr-FR" sz="20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20" name="Oval 80">
            <a:extLst>
              <a:ext uri="{FF2B5EF4-FFF2-40B4-BE49-F238E27FC236}">
                <a16:creationId xmlns:a16="http://schemas.microsoft.com/office/drawing/2014/main" id="{1DE478F6-8039-5F1F-5682-A8B967D11E2D}"/>
              </a:ext>
            </a:extLst>
          </p:cNvPr>
          <p:cNvSpPr>
            <a:spLocks noChangeAspect="1"/>
          </p:cNvSpPr>
          <p:nvPr/>
        </p:nvSpPr>
        <p:spPr>
          <a:xfrm>
            <a:off x="5401796" y="1735639"/>
            <a:ext cx="440397" cy="440397"/>
          </a:xfrm>
          <a:prstGeom prst="ellipse">
            <a:avLst/>
          </a:prstGeom>
          <a:solidFill>
            <a:srgbClr val="BFBFB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Arial" panose="020B0604020202020204" pitchFamily="34" charset="0"/>
              </a:rPr>
              <a:t>2</a:t>
            </a:r>
            <a:endParaRPr kumimoji="0" lang="fr-MA" sz="32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8E253AF9-B76A-A2AC-D039-0C5F1E63A7BB}"/>
              </a:ext>
            </a:extLst>
          </p:cNvPr>
          <p:cNvSpPr/>
          <p:nvPr/>
        </p:nvSpPr>
        <p:spPr>
          <a:xfrm>
            <a:off x="538078" y="1744851"/>
            <a:ext cx="978602" cy="470861"/>
          </a:xfrm>
          <a:prstGeom prst="roundRect">
            <a:avLst/>
          </a:prstGeom>
          <a:solidFill>
            <a:srgbClr val="B2B3AE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أكمل</a:t>
            </a:r>
            <a:endParaRPr kumimoji="0" lang="fr-FR" sz="20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22" name="Oval 80">
            <a:extLst>
              <a:ext uri="{FF2B5EF4-FFF2-40B4-BE49-F238E27FC236}">
                <a16:creationId xmlns:a16="http://schemas.microsoft.com/office/drawing/2014/main" id="{B319BD32-C54D-DAA9-514E-2AE4DBB474BA}"/>
              </a:ext>
            </a:extLst>
          </p:cNvPr>
          <p:cNvSpPr>
            <a:spLocks noChangeAspect="1"/>
          </p:cNvSpPr>
          <p:nvPr/>
        </p:nvSpPr>
        <p:spPr>
          <a:xfrm>
            <a:off x="1542272" y="1746923"/>
            <a:ext cx="440397" cy="440397"/>
          </a:xfrm>
          <a:prstGeom prst="ellipse">
            <a:avLst/>
          </a:prstGeom>
          <a:solidFill>
            <a:srgbClr val="B2B3A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3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3</a:t>
            </a:r>
            <a:endParaRPr kumimoji="0" lang="fr-MA" sz="32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9746F113-A386-66A5-89C1-B82F0AC2BE6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43320" y="2593478"/>
            <a:ext cx="7013778" cy="3645831"/>
          </a:xfrm>
          <a:prstGeom prst="rect">
            <a:avLst/>
          </a:prstGeom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A680BD47-1BFB-B4CB-A5B0-708693AB338F}"/>
              </a:ext>
            </a:extLst>
          </p:cNvPr>
          <p:cNvPicPr>
            <a:picLocks noChangeAspect="1"/>
          </p:cNvPicPr>
          <p:nvPr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57509" y="3219610"/>
            <a:ext cx="3047690" cy="3161979"/>
          </a:xfrm>
          <a:prstGeom prst="rect">
            <a:avLst/>
          </a:prstGeom>
        </p:spPr>
      </p:pic>
      <p:sp>
        <p:nvSpPr>
          <p:cNvPr id="15" name="Rectangle 14">
            <a:extLst>
              <a:ext uri="{FF2B5EF4-FFF2-40B4-BE49-F238E27FC236}">
                <a16:creationId xmlns:a16="http://schemas.microsoft.com/office/drawing/2014/main" id="{8433E095-9498-6840-4B83-257D63A880CE}"/>
              </a:ext>
            </a:extLst>
          </p:cNvPr>
          <p:cNvSpPr/>
          <p:nvPr/>
        </p:nvSpPr>
        <p:spPr>
          <a:xfrm>
            <a:off x="4083452" y="4960001"/>
            <a:ext cx="3705648" cy="589643"/>
          </a:xfrm>
          <a:prstGeom prst="rect">
            <a:avLst/>
          </a:prstGeom>
          <a:noFill/>
          <a:ln w="57150"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16" name="Bulle narrative : rectangle à coins arrondis 15">
            <a:extLst>
              <a:ext uri="{FF2B5EF4-FFF2-40B4-BE49-F238E27FC236}">
                <a16:creationId xmlns:a16="http://schemas.microsoft.com/office/drawing/2014/main" id="{D3DCCD8E-514B-4200-D08E-3B6ED688ED7B}"/>
              </a:ext>
            </a:extLst>
          </p:cNvPr>
          <p:cNvSpPr/>
          <p:nvPr/>
        </p:nvSpPr>
        <p:spPr>
          <a:xfrm>
            <a:off x="2630057" y="3159702"/>
            <a:ext cx="1333500" cy="538596"/>
          </a:xfrm>
          <a:prstGeom prst="wedgeRoundRectCallout">
            <a:avLst>
              <a:gd name="adj1" fmla="val -57976"/>
              <a:gd name="adj2" fmla="val 115555"/>
              <a:gd name="adj3" fmla="val 16667"/>
            </a:avLst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lang="ar-MA" dirty="0">
                <a:solidFill>
                  <a:srgbClr val="002060"/>
                </a:solidFill>
              </a:rPr>
              <a:t>التقدير </a:t>
            </a:r>
            <a:r>
              <a:rPr lang="fr-FR" dirty="0">
                <a:solidFill>
                  <a:srgbClr val="002060"/>
                </a:solidFill>
              </a:rPr>
              <a:t>A</a:t>
            </a:r>
            <a:r>
              <a:rPr lang="ar-MA" dirty="0">
                <a:solidFill>
                  <a:srgbClr val="002060"/>
                </a:solidFill>
              </a:rPr>
              <a:t> </a:t>
            </a:r>
            <a:r>
              <a:rPr lang="fr-FR" dirty="0">
                <a:solidFill>
                  <a:srgbClr val="002060"/>
                </a:solidFill>
              </a:rPr>
              <a:t>45%</a:t>
            </a:r>
            <a:endParaRPr lang="fr-MA" dirty="0">
              <a:solidFill>
                <a:srgbClr val="002060"/>
              </a:solidFill>
            </a:endParaRPr>
          </a:p>
        </p:txBody>
      </p:sp>
      <p:sp>
        <p:nvSpPr>
          <p:cNvPr id="17" name="Bulle narrative : rectangle à coins arrondis 16">
            <a:extLst>
              <a:ext uri="{FF2B5EF4-FFF2-40B4-BE49-F238E27FC236}">
                <a16:creationId xmlns:a16="http://schemas.microsoft.com/office/drawing/2014/main" id="{092D3CF4-79B9-7F9E-E88C-4A3A37B99E85}"/>
              </a:ext>
            </a:extLst>
          </p:cNvPr>
          <p:cNvSpPr/>
          <p:nvPr/>
        </p:nvSpPr>
        <p:spPr>
          <a:xfrm>
            <a:off x="2838449" y="6078479"/>
            <a:ext cx="1333500" cy="538596"/>
          </a:xfrm>
          <a:prstGeom prst="wedgeRoundRectCallout">
            <a:avLst>
              <a:gd name="adj1" fmla="val -87976"/>
              <a:gd name="adj2" fmla="val -64831"/>
              <a:gd name="adj3" fmla="val 16667"/>
            </a:avLst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lang="ar-MA" dirty="0">
                <a:solidFill>
                  <a:srgbClr val="002060"/>
                </a:solidFill>
              </a:rPr>
              <a:t>التقدير </a:t>
            </a:r>
            <a:r>
              <a:rPr lang="fr-FR" dirty="0">
                <a:solidFill>
                  <a:srgbClr val="002060"/>
                </a:solidFill>
              </a:rPr>
              <a:t>B</a:t>
            </a:r>
            <a:r>
              <a:rPr lang="ar-MA" dirty="0">
                <a:solidFill>
                  <a:srgbClr val="002060"/>
                </a:solidFill>
              </a:rPr>
              <a:t> </a:t>
            </a:r>
            <a:r>
              <a:rPr lang="fr-FR" dirty="0">
                <a:solidFill>
                  <a:srgbClr val="002060"/>
                </a:solidFill>
              </a:rPr>
              <a:t>32%</a:t>
            </a:r>
            <a:endParaRPr lang="fr-MA" dirty="0">
              <a:solidFill>
                <a:srgbClr val="002060"/>
              </a:solidFill>
            </a:endParaRPr>
          </a:p>
        </p:txBody>
      </p:sp>
      <p:pic>
        <p:nvPicPr>
          <p:cNvPr id="18" name="Image 17">
            <a:extLst>
              <a:ext uri="{FF2B5EF4-FFF2-40B4-BE49-F238E27FC236}">
                <a16:creationId xmlns:a16="http://schemas.microsoft.com/office/drawing/2014/main" id="{D01040F6-D851-76D6-E180-51142A78D9B6}"/>
              </a:ext>
            </a:extLst>
          </p:cNvPr>
          <p:cNvPicPr>
            <a:picLocks noChangeAspect="1"/>
          </p:cNvPicPr>
          <p:nvPr/>
        </p:nvPicPr>
        <p:blipFill>
          <a:blip r:embed="rId6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57509" y="3219610"/>
            <a:ext cx="3047689" cy="3161978"/>
          </a:xfrm>
          <a:prstGeom prst="rect">
            <a:avLst/>
          </a:prstGeom>
        </p:spPr>
      </p:pic>
      <p:sp>
        <p:nvSpPr>
          <p:cNvPr id="19" name="Bulle narrative : rectangle à coins arrondis 18">
            <a:extLst>
              <a:ext uri="{FF2B5EF4-FFF2-40B4-BE49-F238E27FC236}">
                <a16:creationId xmlns:a16="http://schemas.microsoft.com/office/drawing/2014/main" id="{4DF10281-F17E-78EA-22F2-BF7F9948F091}"/>
              </a:ext>
            </a:extLst>
          </p:cNvPr>
          <p:cNvSpPr/>
          <p:nvPr/>
        </p:nvSpPr>
        <p:spPr>
          <a:xfrm>
            <a:off x="2630057" y="3159702"/>
            <a:ext cx="1333500" cy="538596"/>
          </a:xfrm>
          <a:prstGeom prst="wedgeRoundRectCallout">
            <a:avLst>
              <a:gd name="adj1" fmla="val -57976"/>
              <a:gd name="adj2" fmla="val 115555"/>
              <a:gd name="adj3" fmla="val 16667"/>
            </a:avLst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lang="ar-MA" dirty="0">
                <a:solidFill>
                  <a:srgbClr val="002060"/>
                </a:solidFill>
              </a:rPr>
              <a:t>التقدير </a:t>
            </a:r>
            <a:r>
              <a:rPr lang="fr-FR" dirty="0">
                <a:solidFill>
                  <a:srgbClr val="002060"/>
                </a:solidFill>
              </a:rPr>
              <a:t>A</a:t>
            </a:r>
            <a:r>
              <a:rPr lang="ar-MA" dirty="0">
                <a:solidFill>
                  <a:srgbClr val="002060"/>
                </a:solidFill>
              </a:rPr>
              <a:t> </a:t>
            </a:r>
            <a:r>
              <a:rPr lang="fr-FR" dirty="0">
                <a:solidFill>
                  <a:srgbClr val="002060"/>
                </a:solidFill>
              </a:rPr>
              <a:t>45%</a:t>
            </a:r>
            <a:endParaRPr lang="fr-MA" dirty="0">
              <a:solidFill>
                <a:srgbClr val="002060"/>
              </a:solidFill>
            </a:endParaRPr>
          </a:p>
        </p:txBody>
      </p:sp>
      <p:sp>
        <p:nvSpPr>
          <p:cNvPr id="23" name="Bulle narrative : rectangle à coins arrondis 22">
            <a:extLst>
              <a:ext uri="{FF2B5EF4-FFF2-40B4-BE49-F238E27FC236}">
                <a16:creationId xmlns:a16="http://schemas.microsoft.com/office/drawing/2014/main" id="{29D1A707-4EDC-6654-68DB-BB0527A4F9B4}"/>
              </a:ext>
            </a:extLst>
          </p:cNvPr>
          <p:cNvSpPr/>
          <p:nvPr/>
        </p:nvSpPr>
        <p:spPr>
          <a:xfrm>
            <a:off x="241487" y="6041151"/>
            <a:ext cx="1333500" cy="538596"/>
          </a:xfrm>
          <a:prstGeom prst="wedgeRoundRectCallout">
            <a:avLst>
              <a:gd name="adj1" fmla="val 30595"/>
              <a:gd name="adj2" fmla="val -107275"/>
              <a:gd name="adj3" fmla="val 16667"/>
            </a:avLst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lang="ar-MA" dirty="0">
                <a:solidFill>
                  <a:srgbClr val="002060"/>
                </a:solidFill>
              </a:rPr>
              <a:t>التقدير </a:t>
            </a:r>
            <a:r>
              <a:rPr lang="fr-FR" dirty="0">
                <a:solidFill>
                  <a:srgbClr val="002060"/>
                </a:solidFill>
              </a:rPr>
              <a:t>B</a:t>
            </a:r>
            <a:r>
              <a:rPr lang="ar-MA" dirty="0">
                <a:solidFill>
                  <a:srgbClr val="002060"/>
                </a:solidFill>
              </a:rPr>
              <a:t> </a:t>
            </a:r>
            <a:r>
              <a:rPr lang="fr-FR" dirty="0">
                <a:solidFill>
                  <a:srgbClr val="002060"/>
                </a:solidFill>
              </a:rPr>
              <a:t>32%</a:t>
            </a:r>
            <a:endParaRPr lang="fr-MA" dirty="0">
              <a:solidFill>
                <a:srgbClr val="00206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330165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4973978-F523-D7DF-FF08-80AECF4336E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id="{062ECEB8-DBCF-34D1-ABDD-1586612B5582}"/>
              </a:ext>
            </a:extLst>
          </p:cNvPr>
          <p:cNvSpPr txBox="1"/>
          <p:nvPr/>
        </p:nvSpPr>
        <p:spPr>
          <a:xfrm>
            <a:off x="657031" y="868581"/>
            <a:ext cx="678657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اكتبوا على الألواح ماذا سنكتب في المفتاح</a:t>
            </a:r>
          </a:p>
        </p:txBody>
      </p:sp>
      <p:pic>
        <p:nvPicPr>
          <p:cNvPr id="2" name="Google Shape;156;p9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949E8118-B66E-B572-19E7-4C0FE6581326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sp>
        <p:nvSpPr>
          <p:cNvPr id="12" name="Rectangle : coins arrondis 11">
            <a:extLst>
              <a:ext uri="{FF2B5EF4-FFF2-40B4-BE49-F238E27FC236}">
                <a16:creationId xmlns:a16="http://schemas.microsoft.com/office/drawing/2014/main" id="{94501FD3-7B75-D0C5-C420-D6AC370B278D}"/>
              </a:ext>
            </a:extLst>
          </p:cNvPr>
          <p:cNvSpPr/>
          <p:nvPr/>
        </p:nvSpPr>
        <p:spPr>
          <a:xfrm>
            <a:off x="6159260" y="1752495"/>
            <a:ext cx="1331849" cy="423541"/>
          </a:xfrm>
          <a:prstGeom prst="roundRect">
            <a:avLst/>
          </a:prstGeom>
          <a:solidFill>
            <a:srgbClr val="BFBFB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أجزئ</a:t>
            </a:r>
            <a:endParaRPr kumimoji="0" lang="fr-FR" sz="20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6" name="Oval 80">
            <a:extLst>
              <a:ext uri="{FF2B5EF4-FFF2-40B4-BE49-F238E27FC236}">
                <a16:creationId xmlns:a16="http://schemas.microsoft.com/office/drawing/2014/main" id="{4EEA73E2-84C5-5461-A000-54975BE91E93}"/>
              </a:ext>
            </a:extLst>
          </p:cNvPr>
          <p:cNvSpPr>
            <a:spLocks noChangeAspect="1"/>
          </p:cNvSpPr>
          <p:nvPr/>
        </p:nvSpPr>
        <p:spPr>
          <a:xfrm>
            <a:off x="7516701" y="1754567"/>
            <a:ext cx="440397" cy="440397"/>
          </a:xfrm>
          <a:prstGeom prst="ellipse">
            <a:avLst/>
          </a:prstGeom>
          <a:solidFill>
            <a:srgbClr val="BFBFB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Arial" panose="020B0604020202020204" pitchFamily="34" charset="0"/>
              </a:rPr>
              <a:t>1</a:t>
            </a:r>
            <a:endParaRPr kumimoji="0" lang="fr-MA" sz="32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825D69E8-FEA7-02A3-F6DB-3CDAC89075A6}"/>
              </a:ext>
            </a:extLst>
          </p:cNvPr>
          <p:cNvSpPr/>
          <p:nvPr/>
        </p:nvSpPr>
        <p:spPr>
          <a:xfrm>
            <a:off x="2357741" y="1724103"/>
            <a:ext cx="978602" cy="470861"/>
          </a:xfrm>
          <a:prstGeom prst="roundRect">
            <a:avLst/>
          </a:prstGeom>
          <a:solidFill>
            <a:srgbClr val="BFBFB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أرسم</a:t>
            </a:r>
            <a:endParaRPr kumimoji="0" lang="fr-FR" sz="20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8" name="Oval 80">
            <a:extLst>
              <a:ext uri="{FF2B5EF4-FFF2-40B4-BE49-F238E27FC236}">
                <a16:creationId xmlns:a16="http://schemas.microsoft.com/office/drawing/2014/main" id="{59E31495-E7E6-5849-EB77-7D380B43D81F}"/>
              </a:ext>
            </a:extLst>
          </p:cNvPr>
          <p:cNvSpPr>
            <a:spLocks noChangeAspect="1"/>
          </p:cNvSpPr>
          <p:nvPr/>
        </p:nvSpPr>
        <p:spPr>
          <a:xfrm>
            <a:off x="3361935" y="1726175"/>
            <a:ext cx="440397" cy="440397"/>
          </a:xfrm>
          <a:prstGeom prst="ellipse">
            <a:avLst/>
          </a:prstGeom>
          <a:solidFill>
            <a:srgbClr val="BFBFB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3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3</a:t>
            </a:r>
            <a:endParaRPr kumimoji="0" lang="fr-MA" sz="32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9" name="Rectangle : coins arrondis 18">
            <a:extLst>
              <a:ext uri="{FF2B5EF4-FFF2-40B4-BE49-F238E27FC236}">
                <a16:creationId xmlns:a16="http://schemas.microsoft.com/office/drawing/2014/main" id="{36DC2707-8CB4-2735-BA92-87567532D83F}"/>
              </a:ext>
            </a:extLst>
          </p:cNvPr>
          <p:cNvSpPr/>
          <p:nvPr/>
        </p:nvSpPr>
        <p:spPr>
          <a:xfrm>
            <a:off x="4279486" y="1733568"/>
            <a:ext cx="1096717" cy="400110"/>
          </a:xfrm>
          <a:prstGeom prst="roundRect">
            <a:avLst/>
          </a:prstGeom>
          <a:solidFill>
            <a:srgbClr val="BFBFB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أعد</a:t>
            </a:r>
            <a:endParaRPr kumimoji="0" lang="fr-FR" sz="20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20" name="Oval 80">
            <a:extLst>
              <a:ext uri="{FF2B5EF4-FFF2-40B4-BE49-F238E27FC236}">
                <a16:creationId xmlns:a16="http://schemas.microsoft.com/office/drawing/2014/main" id="{442C4735-438D-8EF5-63CE-0D1C650FB097}"/>
              </a:ext>
            </a:extLst>
          </p:cNvPr>
          <p:cNvSpPr>
            <a:spLocks noChangeAspect="1"/>
          </p:cNvSpPr>
          <p:nvPr/>
        </p:nvSpPr>
        <p:spPr>
          <a:xfrm>
            <a:off x="5401796" y="1735639"/>
            <a:ext cx="440397" cy="440397"/>
          </a:xfrm>
          <a:prstGeom prst="ellipse">
            <a:avLst/>
          </a:prstGeom>
          <a:solidFill>
            <a:srgbClr val="BFBFB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Arial" panose="020B0604020202020204" pitchFamily="34" charset="0"/>
              </a:rPr>
              <a:t>2</a:t>
            </a:r>
            <a:endParaRPr kumimoji="0" lang="fr-MA" sz="32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BB8C38C0-FAF4-32C7-CB7F-C6ADD762C6DD}"/>
              </a:ext>
            </a:extLst>
          </p:cNvPr>
          <p:cNvSpPr/>
          <p:nvPr/>
        </p:nvSpPr>
        <p:spPr>
          <a:xfrm>
            <a:off x="538078" y="1744851"/>
            <a:ext cx="978602" cy="470861"/>
          </a:xfrm>
          <a:prstGeom prst="roundRect">
            <a:avLst/>
          </a:prstGeom>
          <a:solidFill>
            <a:srgbClr val="10486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أكمل</a:t>
            </a:r>
            <a:endParaRPr kumimoji="0" lang="fr-FR" sz="20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22" name="Oval 80">
            <a:extLst>
              <a:ext uri="{FF2B5EF4-FFF2-40B4-BE49-F238E27FC236}">
                <a16:creationId xmlns:a16="http://schemas.microsoft.com/office/drawing/2014/main" id="{F80B0FA4-0A82-249A-547F-146C94115C43}"/>
              </a:ext>
            </a:extLst>
          </p:cNvPr>
          <p:cNvSpPr>
            <a:spLocks noChangeAspect="1"/>
          </p:cNvSpPr>
          <p:nvPr/>
        </p:nvSpPr>
        <p:spPr>
          <a:xfrm>
            <a:off x="1542272" y="1746923"/>
            <a:ext cx="440397" cy="440397"/>
          </a:xfrm>
          <a:prstGeom prst="ellipse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3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3</a:t>
            </a:r>
            <a:endParaRPr kumimoji="0" lang="fr-MA" sz="32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DF3F8A6B-C43E-339F-BBB1-38F9D08C604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43320" y="2593478"/>
            <a:ext cx="7013778" cy="3645831"/>
          </a:xfrm>
          <a:prstGeom prst="rect">
            <a:avLst/>
          </a:prstGeom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DAE75BB3-87DF-9B0F-4BC7-89427E87C2D5}"/>
              </a:ext>
            </a:extLst>
          </p:cNvPr>
          <p:cNvPicPr>
            <a:picLocks noChangeAspect="1"/>
          </p:cNvPicPr>
          <p:nvPr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57509" y="3219610"/>
            <a:ext cx="3047690" cy="3161979"/>
          </a:xfrm>
          <a:prstGeom prst="rect">
            <a:avLst/>
          </a:prstGeom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9D4A1603-AB86-E626-7639-AE568C56C203}"/>
              </a:ext>
            </a:extLst>
          </p:cNvPr>
          <p:cNvSpPr/>
          <p:nvPr/>
        </p:nvSpPr>
        <p:spPr>
          <a:xfrm>
            <a:off x="4083452" y="4960001"/>
            <a:ext cx="3705648" cy="589643"/>
          </a:xfrm>
          <a:prstGeom prst="rect">
            <a:avLst/>
          </a:prstGeom>
          <a:noFill/>
          <a:ln w="57150"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10" name="Bulle narrative : rectangle à coins arrondis 9">
            <a:extLst>
              <a:ext uri="{FF2B5EF4-FFF2-40B4-BE49-F238E27FC236}">
                <a16:creationId xmlns:a16="http://schemas.microsoft.com/office/drawing/2014/main" id="{B65F517A-89DE-2207-ADC2-D6B90B4D39FA}"/>
              </a:ext>
            </a:extLst>
          </p:cNvPr>
          <p:cNvSpPr/>
          <p:nvPr/>
        </p:nvSpPr>
        <p:spPr>
          <a:xfrm>
            <a:off x="2630057" y="3159702"/>
            <a:ext cx="1333500" cy="538596"/>
          </a:xfrm>
          <a:prstGeom prst="wedgeRoundRectCallout">
            <a:avLst>
              <a:gd name="adj1" fmla="val -57976"/>
              <a:gd name="adj2" fmla="val 115555"/>
              <a:gd name="adj3" fmla="val 16667"/>
            </a:avLst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lang="ar-MA" dirty="0">
                <a:solidFill>
                  <a:srgbClr val="002060"/>
                </a:solidFill>
              </a:rPr>
              <a:t>التقدير </a:t>
            </a:r>
            <a:r>
              <a:rPr lang="fr-FR" dirty="0">
                <a:solidFill>
                  <a:srgbClr val="002060"/>
                </a:solidFill>
              </a:rPr>
              <a:t>A</a:t>
            </a:r>
            <a:r>
              <a:rPr lang="ar-MA" dirty="0">
                <a:solidFill>
                  <a:srgbClr val="002060"/>
                </a:solidFill>
              </a:rPr>
              <a:t> </a:t>
            </a:r>
            <a:r>
              <a:rPr lang="fr-FR" dirty="0">
                <a:solidFill>
                  <a:srgbClr val="002060"/>
                </a:solidFill>
              </a:rPr>
              <a:t>45%</a:t>
            </a:r>
            <a:endParaRPr lang="fr-MA" dirty="0">
              <a:solidFill>
                <a:srgbClr val="002060"/>
              </a:solidFill>
            </a:endParaRPr>
          </a:p>
        </p:txBody>
      </p:sp>
      <p:pic>
        <p:nvPicPr>
          <p:cNvPr id="14" name="Image 13">
            <a:extLst>
              <a:ext uri="{FF2B5EF4-FFF2-40B4-BE49-F238E27FC236}">
                <a16:creationId xmlns:a16="http://schemas.microsoft.com/office/drawing/2014/main" id="{BD45E9A7-22DC-DA4A-13E7-FE2C7132F74C}"/>
              </a:ext>
            </a:extLst>
          </p:cNvPr>
          <p:cNvPicPr>
            <a:picLocks noChangeAspect="1"/>
          </p:cNvPicPr>
          <p:nvPr/>
        </p:nvPicPr>
        <p:blipFill>
          <a:blip r:embed="rId6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57509" y="3219610"/>
            <a:ext cx="3047689" cy="3161978"/>
          </a:xfrm>
          <a:prstGeom prst="rect">
            <a:avLst/>
          </a:prstGeom>
        </p:spPr>
      </p:pic>
      <p:sp>
        <p:nvSpPr>
          <p:cNvPr id="15" name="Bulle narrative : rectangle à coins arrondis 14">
            <a:extLst>
              <a:ext uri="{FF2B5EF4-FFF2-40B4-BE49-F238E27FC236}">
                <a16:creationId xmlns:a16="http://schemas.microsoft.com/office/drawing/2014/main" id="{4D1D0541-87EC-C206-0C76-2B1665F90E3D}"/>
              </a:ext>
            </a:extLst>
          </p:cNvPr>
          <p:cNvSpPr/>
          <p:nvPr/>
        </p:nvSpPr>
        <p:spPr>
          <a:xfrm>
            <a:off x="2630057" y="3159702"/>
            <a:ext cx="1333500" cy="538596"/>
          </a:xfrm>
          <a:prstGeom prst="wedgeRoundRectCallout">
            <a:avLst>
              <a:gd name="adj1" fmla="val -57976"/>
              <a:gd name="adj2" fmla="val 115555"/>
              <a:gd name="adj3" fmla="val 16667"/>
            </a:avLst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lang="ar-MA" dirty="0">
                <a:solidFill>
                  <a:srgbClr val="002060"/>
                </a:solidFill>
              </a:rPr>
              <a:t>التقدير </a:t>
            </a:r>
            <a:r>
              <a:rPr lang="fr-FR" dirty="0">
                <a:solidFill>
                  <a:srgbClr val="002060"/>
                </a:solidFill>
              </a:rPr>
              <a:t>A</a:t>
            </a:r>
            <a:r>
              <a:rPr lang="ar-MA" dirty="0">
                <a:solidFill>
                  <a:srgbClr val="002060"/>
                </a:solidFill>
              </a:rPr>
              <a:t> </a:t>
            </a:r>
            <a:r>
              <a:rPr lang="fr-FR" dirty="0">
                <a:solidFill>
                  <a:srgbClr val="002060"/>
                </a:solidFill>
              </a:rPr>
              <a:t>45%</a:t>
            </a:r>
            <a:endParaRPr lang="fr-MA" dirty="0">
              <a:solidFill>
                <a:srgbClr val="002060"/>
              </a:solidFill>
            </a:endParaRPr>
          </a:p>
        </p:txBody>
      </p:sp>
      <p:sp>
        <p:nvSpPr>
          <p:cNvPr id="23" name="Bulle narrative : rectangle à coins arrondis 22">
            <a:extLst>
              <a:ext uri="{FF2B5EF4-FFF2-40B4-BE49-F238E27FC236}">
                <a16:creationId xmlns:a16="http://schemas.microsoft.com/office/drawing/2014/main" id="{772E6E48-70B1-6309-9F7A-67EC2B40D8BA}"/>
              </a:ext>
            </a:extLst>
          </p:cNvPr>
          <p:cNvSpPr/>
          <p:nvPr/>
        </p:nvSpPr>
        <p:spPr>
          <a:xfrm>
            <a:off x="241487" y="6041151"/>
            <a:ext cx="1333500" cy="538596"/>
          </a:xfrm>
          <a:prstGeom prst="wedgeRoundRectCallout">
            <a:avLst>
              <a:gd name="adj1" fmla="val 30595"/>
              <a:gd name="adj2" fmla="val -107275"/>
              <a:gd name="adj3" fmla="val 16667"/>
            </a:avLst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lang="ar-MA" dirty="0">
                <a:solidFill>
                  <a:srgbClr val="002060"/>
                </a:solidFill>
              </a:rPr>
              <a:t>التقدير </a:t>
            </a:r>
            <a:r>
              <a:rPr lang="fr-FR" dirty="0">
                <a:solidFill>
                  <a:srgbClr val="002060"/>
                </a:solidFill>
              </a:rPr>
              <a:t>B</a:t>
            </a:r>
            <a:r>
              <a:rPr lang="ar-MA" dirty="0">
                <a:solidFill>
                  <a:srgbClr val="002060"/>
                </a:solidFill>
              </a:rPr>
              <a:t> </a:t>
            </a:r>
            <a:r>
              <a:rPr lang="fr-FR" dirty="0">
                <a:solidFill>
                  <a:srgbClr val="002060"/>
                </a:solidFill>
              </a:rPr>
              <a:t>32%</a:t>
            </a:r>
            <a:endParaRPr lang="fr-MA" dirty="0">
              <a:solidFill>
                <a:srgbClr val="00206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919874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495D22E-2629-C38B-2C9D-D352338D3AB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id="{523489C2-8854-502A-B935-FC68189CDA08}"/>
              </a:ext>
            </a:extLst>
          </p:cNvPr>
          <p:cNvSpPr txBox="1"/>
          <p:nvPr/>
        </p:nvSpPr>
        <p:spPr>
          <a:xfrm>
            <a:off x="657031" y="868581"/>
            <a:ext cx="678657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نصحح</a:t>
            </a:r>
          </a:p>
        </p:txBody>
      </p:sp>
      <p:pic>
        <p:nvPicPr>
          <p:cNvPr id="2" name="Google Shape;156;p9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5E896930-FAF0-541B-72CA-854AB68CE198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sp>
        <p:nvSpPr>
          <p:cNvPr id="12" name="Rectangle : coins arrondis 11">
            <a:extLst>
              <a:ext uri="{FF2B5EF4-FFF2-40B4-BE49-F238E27FC236}">
                <a16:creationId xmlns:a16="http://schemas.microsoft.com/office/drawing/2014/main" id="{108D4375-C83E-BFCD-83BD-2559B4AB6E9E}"/>
              </a:ext>
            </a:extLst>
          </p:cNvPr>
          <p:cNvSpPr/>
          <p:nvPr/>
        </p:nvSpPr>
        <p:spPr>
          <a:xfrm>
            <a:off x="6159260" y="1752495"/>
            <a:ext cx="1331849" cy="423541"/>
          </a:xfrm>
          <a:prstGeom prst="roundRect">
            <a:avLst/>
          </a:prstGeom>
          <a:solidFill>
            <a:srgbClr val="BFBFB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أجزئ</a:t>
            </a:r>
            <a:endParaRPr kumimoji="0" lang="fr-FR" sz="20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6" name="Oval 80">
            <a:extLst>
              <a:ext uri="{FF2B5EF4-FFF2-40B4-BE49-F238E27FC236}">
                <a16:creationId xmlns:a16="http://schemas.microsoft.com/office/drawing/2014/main" id="{BF521A92-C7B3-2914-608A-26638D56D4F3}"/>
              </a:ext>
            </a:extLst>
          </p:cNvPr>
          <p:cNvSpPr>
            <a:spLocks noChangeAspect="1"/>
          </p:cNvSpPr>
          <p:nvPr/>
        </p:nvSpPr>
        <p:spPr>
          <a:xfrm>
            <a:off x="7516701" y="1754567"/>
            <a:ext cx="440397" cy="440397"/>
          </a:xfrm>
          <a:prstGeom prst="ellipse">
            <a:avLst/>
          </a:prstGeom>
          <a:solidFill>
            <a:srgbClr val="BFBFB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Arial" panose="020B0604020202020204" pitchFamily="34" charset="0"/>
              </a:rPr>
              <a:t>1</a:t>
            </a:r>
            <a:endParaRPr kumimoji="0" lang="fr-MA" sz="32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19379496-FCFD-3464-0406-EBBADDE270FA}"/>
              </a:ext>
            </a:extLst>
          </p:cNvPr>
          <p:cNvSpPr/>
          <p:nvPr/>
        </p:nvSpPr>
        <p:spPr>
          <a:xfrm>
            <a:off x="2357741" y="1724103"/>
            <a:ext cx="978602" cy="470861"/>
          </a:xfrm>
          <a:prstGeom prst="roundRect">
            <a:avLst/>
          </a:prstGeom>
          <a:solidFill>
            <a:srgbClr val="BFBFB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أرسم</a:t>
            </a:r>
            <a:endParaRPr kumimoji="0" lang="fr-FR" sz="20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8" name="Oval 80">
            <a:extLst>
              <a:ext uri="{FF2B5EF4-FFF2-40B4-BE49-F238E27FC236}">
                <a16:creationId xmlns:a16="http://schemas.microsoft.com/office/drawing/2014/main" id="{37BB33B8-8A67-5C64-9275-36627521302D}"/>
              </a:ext>
            </a:extLst>
          </p:cNvPr>
          <p:cNvSpPr>
            <a:spLocks noChangeAspect="1"/>
          </p:cNvSpPr>
          <p:nvPr/>
        </p:nvSpPr>
        <p:spPr>
          <a:xfrm>
            <a:off x="3361935" y="1726175"/>
            <a:ext cx="440397" cy="440397"/>
          </a:xfrm>
          <a:prstGeom prst="ellipse">
            <a:avLst/>
          </a:prstGeom>
          <a:solidFill>
            <a:srgbClr val="BFBFB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3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3</a:t>
            </a:r>
            <a:endParaRPr kumimoji="0" lang="fr-MA" sz="32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9" name="Rectangle : coins arrondis 18">
            <a:extLst>
              <a:ext uri="{FF2B5EF4-FFF2-40B4-BE49-F238E27FC236}">
                <a16:creationId xmlns:a16="http://schemas.microsoft.com/office/drawing/2014/main" id="{836C7079-5B3D-F490-5C30-8840929E3862}"/>
              </a:ext>
            </a:extLst>
          </p:cNvPr>
          <p:cNvSpPr/>
          <p:nvPr/>
        </p:nvSpPr>
        <p:spPr>
          <a:xfrm>
            <a:off x="4279486" y="1733568"/>
            <a:ext cx="1096717" cy="400110"/>
          </a:xfrm>
          <a:prstGeom prst="roundRect">
            <a:avLst/>
          </a:prstGeom>
          <a:solidFill>
            <a:srgbClr val="BFBFB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أعد</a:t>
            </a:r>
            <a:endParaRPr kumimoji="0" lang="fr-FR" sz="20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20" name="Oval 80">
            <a:extLst>
              <a:ext uri="{FF2B5EF4-FFF2-40B4-BE49-F238E27FC236}">
                <a16:creationId xmlns:a16="http://schemas.microsoft.com/office/drawing/2014/main" id="{F77029B5-F524-BCD0-6551-9F2C96A804A7}"/>
              </a:ext>
            </a:extLst>
          </p:cNvPr>
          <p:cNvSpPr>
            <a:spLocks noChangeAspect="1"/>
          </p:cNvSpPr>
          <p:nvPr/>
        </p:nvSpPr>
        <p:spPr>
          <a:xfrm>
            <a:off x="5401796" y="1735639"/>
            <a:ext cx="440397" cy="440397"/>
          </a:xfrm>
          <a:prstGeom prst="ellipse">
            <a:avLst/>
          </a:prstGeom>
          <a:solidFill>
            <a:srgbClr val="BFBFB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Arial" panose="020B0604020202020204" pitchFamily="34" charset="0"/>
              </a:rPr>
              <a:t>2</a:t>
            </a:r>
            <a:endParaRPr kumimoji="0" lang="fr-MA" sz="32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C6FE1494-07D0-2DB3-6D20-108238D4C83E}"/>
              </a:ext>
            </a:extLst>
          </p:cNvPr>
          <p:cNvSpPr/>
          <p:nvPr/>
        </p:nvSpPr>
        <p:spPr>
          <a:xfrm>
            <a:off x="538078" y="1744851"/>
            <a:ext cx="978602" cy="470861"/>
          </a:xfrm>
          <a:prstGeom prst="roundRect">
            <a:avLst/>
          </a:prstGeom>
          <a:solidFill>
            <a:srgbClr val="10486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أكمل</a:t>
            </a:r>
            <a:endParaRPr kumimoji="0" lang="fr-FR" sz="20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22" name="Oval 80">
            <a:extLst>
              <a:ext uri="{FF2B5EF4-FFF2-40B4-BE49-F238E27FC236}">
                <a16:creationId xmlns:a16="http://schemas.microsoft.com/office/drawing/2014/main" id="{F96DD9EA-D2B7-A0D0-284B-C8C88B2EBFEC}"/>
              </a:ext>
            </a:extLst>
          </p:cNvPr>
          <p:cNvSpPr>
            <a:spLocks noChangeAspect="1"/>
          </p:cNvSpPr>
          <p:nvPr/>
        </p:nvSpPr>
        <p:spPr>
          <a:xfrm>
            <a:off x="1542272" y="1746923"/>
            <a:ext cx="440397" cy="440397"/>
          </a:xfrm>
          <a:prstGeom prst="ellipse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3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3</a:t>
            </a:r>
            <a:endParaRPr kumimoji="0" lang="fr-MA" sz="32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66399192-E1A4-EABC-5568-DE4D411E7A4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43320" y="2593478"/>
            <a:ext cx="7013778" cy="3645831"/>
          </a:xfrm>
          <a:prstGeom prst="rect">
            <a:avLst/>
          </a:prstGeom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4E5C7A1E-CC52-86D2-FF33-C6F2C962B475}"/>
              </a:ext>
            </a:extLst>
          </p:cNvPr>
          <p:cNvPicPr>
            <a:picLocks noChangeAspect="1"/>
          </p:cNvPicPr>
          <p:nvPr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57509" y="3219610"/>
            <a:ext cx="3047690" cy="3161979"/>
          </a:xfrm>
          <a:prstGeom prst="rect">
            <a:avLst/>
          </a:prstGeom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1423BD6F-9053-FC8A-99D5-A189BC451D93}"/>
              </a:ext>
            </a:extLst>
          </p:cNvPr>
          <p:cNvSpPr/>
          <p:nvPr/>
        </p:nvSpPr>
        <p:spPr>
          <a:xfrm>
            <a:off x="4083452" y="4960001"/>
            <a:ext cx="3705648" cy="589643"/>
          </a:xfrm>
          <a:prstGeom prst="rect">
            <a:avLst/>
          </a:prstGeom>
          <a:noFill/>
          <a:ln w="57150"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10" name="Bulle narrative : rectangle à coins arrondis 9">
            <a:extLst>
              <a:ext uri="{FF2B5EF4-FFF2-40B4-BE49-F238E27FC236}">
                <a16:creationId xmlns:a16="http://schemas.microsoft.com/office/drawing/2014/main" id="{91EBE35D-B0B5-2B50-F700-0792302B818D}"/>
              </a:ext>
            </a:extLst>
          </p:cNvPr>
          <p:cNvSpPr/>
          <p:nvPr/>
        </p:nvSpPr>
        <p:spPr>
          <a:xfrm>
            <a:off x="2630057" y="3159702"/>
            <a:ext cx="1333500" cy="538596"/>
          </a:xfrm>
          <a:prstGeom prst="wedgeRoundRectCallout">
            <a:avLst>
              <a:gd name="adj1" fmla="val -57976"/>
              <a:gd name="adj2" fmla="val 115555"/>
              <a:gd name="adj3" fmla="val 16667"/>
            </a:avLst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lang="ar-MA" dirty="0">
                <a:solidFill>
                  <a:srgbClr val="002060"/>
                </a:solidFill>
              </a:rPr>
              <a:t>التقدير </a:t>
            </a:r>
            <a:r>
              <a:rPr lang="fr-FR" dirty="0">
                <a:solidFill>
                  <a:srgbClr val="002060"/>
                </a:solidFill>
              </a:rPr>
              <a:t>A</a:t>
            </a:r>
            <a:r>
              <a:rPr lang="ar-MA" dirty="0">
                <a:solidFill>
                  <a:srgbClr val="002060"/>
                </a:solidFill>
              </a:rPr>
              <a:t> </a:t>
            </a:r>
            <a:r>
              <a:rPr lang="fr-FR" dirty="0">
                <a:solidFill>
                  <a:srgbClr val="002060"/>
                </a:solidFill>
              </a:rPr>
              <a:t>45%</a:t>
            </a:r>
            <a:endParaRPr lang="fr-MA" dirty="0">
              <a:solidFill>
                <a:srgbClr val="002060"/>
              </a:solidFill>
            </a:endParaRPr>
          </a:p>
        </p:txBody>
      </p:sp>
      <p:sp>
        <p:nvSpPr>
          <p:cNvPr id="11" name="Bulle narrative : rectangle à coins arrondis 10">
            <a:extLst>
              <a:ext uri="{FF2B5EF4-FFF2-40B4-BE49-F238E27FC236}">
                <a16:creationId xmlns:a16="http://schemas.microsoft.com/office/drawing/2014/main" id="{36612BC5-C425-5F58-1738-AB43D1A44DF9}"/>
              </a:ext>
            </a:extLst>
          </p:cNvPr>
          <p:cNvSpPr/>
          <p:nvPr/>
        </p:nvSpPr>
        <p:spPr>
          <a:xfrm>
            <a:off x="167730" y="3159702"/>
            <a:ext cx="978602" cy="538596"/>
          </a:xfrm>
          <a:prstGeom prst="wedgeRoundRectCallout">
            <a:avLst>
              <a:gd name="adj1" fmla="val 34348"/>
              <a:gd name="adj2" fmla="val 94333"/>
              <a:gd name="adj3" fmla="val 16667"/>
            </a:avLst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lang="ar-MA" dirty="0">
                <a:solidFill>
                  <a:srgbClr val="002060"/>
                </a:solidFill>
              </a:rPr>
              <a:t>التقدير </a:t>
            </a:r>
            <a:r>
              <a:rPr lang="fr-FR" dirty="0">
                <a:solidFill>
                  <a:srgbClr val="002060"/>
                </a:solidFill>
              </a:rPr>
              <a:t>C</a:t>
            </a:r>
            <a:r>
              <a:rPr lang="ar-MA" dirty="0">
                <a:solidFill>
                  <a:srgbClr val="002060"/>
                </a:solidFill>
              </a:rPr>
              <a:t> </a:t>
            </a:r>
            <a:r>
              <a:rPr lang="fr-FR" dirty="0">
                <a:solidFill>
                  <a:srgbClr val="002060"/>
                </a:solidFill>
              </a:rPr>
              <a:t>18%</a:t>
            </a:r>
            <a:endParaRPr lang="fr-MA" dirty="0">
              <a:solidFill>
                <a:srgbClr val="002060"/>
              </a:solidFill>
            </a:endParaRPr>
          </a:p>
        </p:txBody>
      </p:sp>
      <p:pic>
        <p:nvPicPr>
          <p:cNvPr id="14" name="Image 13">
            <a:extLst>
              <a:ext uri="{FF2B5EF4-FFF2-40B4-BE49-F238E27FC236}">
                <a16:creationId xmlns:a16="http://schemas.microsoft.com/office/drawing/2014/main" id="{D10E8CFC-B222-3CA0-4CAF-91D5C11FA06D}"/>
              </a:ext>
            </a:extLst>
          </p:cNvPr>
          <p:cNvPicPr>
            <a:picLocks noChangeAspect="1"/>
          </p:cNvPicPr>
          <p:nvPr/>
        </p:nvPicPr>
        <p:blipFill>
          <a:blip r:embed="rId6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57509" y="3219610"/>
            <a:ext cx="3047689" cy="3161978"/>
          </a:xfrm>
          <a:prstGeom prst="rect">
            <a:avLst/>
          </a:prstGeom>
        </p:spPr>
      </p:pic>
      <p:sp>
        <p:nvSpPr>
          <p:cNvPr id="15" name="Bulle narrative : rectangle à coins arrondis 14">
            <a:extLst>
              <a:ext uri="{FF2B5EF4-FFF2-40B4-BE49-F238E27FC236}">
                <a16:creationId xmlns:a16="http://schemas.microsoft.com/office/drawing/2014/main" id="{159BD25F-D6D7-5ADB-3501-EA66C2C919A2}"/>
              </a:ext>
            </a:extLst>
          </p:cNvPr>
          <p:cNvSpPr/>
          <p:nvPr/>
        </p:nvSpPr>
        <p:spPr>
          <a:xfrm>
            <a:off x="2630057" y="3159702"/>
            <a:ext cx="1333500" cy="538596"/>
          </a:xfrm>
          <a:prstGeom prst="wedgeRoundRectCallout">
            <a:avLst>
              <a:gd name="adj1" fmla="val -57976"/>
              <a:gd name="adj2" fmla="val 115555"/>
              <a:gd name="adj3" fmla="val 16667"/>
            </a:avLst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lang="ar-MA" dirty="0">
                <a:solidFill>
                  <a:srgbClr val="002060"/>
                </a:solidFill>
              </a:rPr>
              <a:t>التقدير </a:t>
            </a:r>
            <a:r>
              <a:rPr lang="fr-FR" dirty="0">
                <a:solidFill>
                  <a:srgbClr val="002060"/>
                </a:solidFill>
              </a:rPr>
              <a:t>A</a:t>
            </a:r>
            <a:r>
              <a:rPr lang="ar-MA" dirty="0">
                <a:solidFill>
                  <a:srgbClr val="002060"/>
                </a:solidFill>
              </a:rPr>
              <a:t> </a:t>
            </a:r>
            <a:r>
              <a:rPr lang="fr-FR" dirty="0">
                <a:solidFill>
                  <a:srgbClr val="002060"/>
                </a:solidFill>
              </a:rPr>
              <a:t>45%</a:t>
            </a:r>
            <a:endParaRPr lang="fr-MA" dirty="0">
              <a:solidFill>
                <a:srgbClr val="002060"/>
              </a:solidFill>
            </a:endParaRPr>
          </a:p>
        </p:txBody>
      </p:sp>
      <p:sp>
        <p:nvSpPr>
          <p:cNvPr id="23" name="Bulle narrative : rectangle à coins arrondis 22">
            <a:extLst>
              <a:ext uri="{FF2B5EF4-FFF2-40B4-BE49-F238E27FC236}">
                <a16:creationId xmlns:a16="http://schemas.microsoft.com/office/drawing/2014/main" id="{6E0FFEE4-9EB8-A008-C6F3-896DEED3422E}"/>
              </a:ext>
            </a:extLst>
          </p:cNvPr>
          <p:cNvSpPr/>
          <p:nvPr/>
        </p:nvSpPr>
        <p:spPr>
          <a:xfrm>
            <a:off x="241487" y="6041151"/>
            <a:ext cx="1333500" cy="538596"/>
          </a:xfrm>
          <a:prstGeom prst="wedgeRoundRectCallout">
            <a:avLst>
              <a:gd name="adj1" fmla="val 30595"/>
              <a:gd name="adj2" fmla="val -107275"/>
              <a:gd name="adj3" fmla="val 16667"/>
            </a:avLst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lang="ar-MA" dirty="0">
                <a:solidFill>
                  <a:srgbClr val="002060"/>
                </a:solidFill>
              </a:rPr>
              <a:t>التقدير </a:t>
            </a:r>
            <a:r>
              <a:rPr lang="fr-FR" dirty="0">
                <a:solidFill>
                  <a:srgbClr val="002060"/>
                </a:solidFill>
              </a:rPr>
              <a:t>B</a:t>
            </a:r>
            <a:r>
              <a:rPr lang="ar-MA" dirty="0">
                <a:solidFill>
                  <a:srgbClr val="002060"/>
                </a:solidFill>
              </a:rPr>
              <a:t> </a:t>
            </a:r>
            <a:r>
              <a:rPr lang="fr-FR" dirty="0">
                <a:solidFill>
                  <a:srgbClr val="002060"/>
                </a:solidFill>
              </a:rPr>
              <a:t>32%</a:t>
            </a:r>
            <a:endParaRPr lang="fr-MA" dirty="0">
              <a:solidFill>
                <a:srgbClr val="00206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655943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164011D-7791-A668-E29C-9340BC135C1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id="{2DB6EFF3-7503-335B-F1F9-C0CB8E7833F9}"/>
              </a:ext>
            </a:extLst>
          </p:cNvPr>
          <p:cNvSpPr txBox="1"/>
          <p:nvPr/>
        </p:nvSpPr>
        <p:spPr>
          <a:xfrm>
            <a:off x="347510" y="868581"/>
            <a:ext cx="709609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على الألواح، اكتبوا عدد التدريجات التي سنعدها لتمثيل التقدير </a:t>
            </a: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D</a:t>
            </a:r>
            <a:endParaRPr kumimoji="0" lang="ar-MA" sz="200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pic>
        <p:nvPicPr>
          <p:cNvPr id="4" name="Google Shape;156;p9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ACDC80BD-E130-7781-2048-E8A0973277FB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FC3B8EC9-4B52-0C6D-89DC-97D834D59CD1}"/>
              </a:ext>
            </a:extLst>
          </p:cNvPr>
          <p:cNvSpPr/>
          <p:nvPr/>
        </p:nvSpPr>
        <p:spPr>
          <a:xfrm>
            <a:off x="6159260" y="1752495"/>
            <a:ext cx="1331849" cy="423541"/>
          </a:xfrm>
          <a:prstGeom prst="roundRect">
            <a:avLst/>
          </a:prstGeom>
          <a:solidFill>
            <a:srgbClr val="BFBFB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أجزئ</a:t>
            </a:r>
            <a:endParaRPr kumimoji="0" lang="fr-FR" sz="20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0" name="Oval 80">
            <a:extLst>
              <a:ext uri="{FF2B5EF4-FFF2-40B4-BE49-F238E27FC236}">
                <a16:creationId xmlns:a16="http://schemas.microsoft.com/office/drawing/2014/main" id="{1942D0A1-02AF-1ED9-A04C-3AC7AE02F89F}"/>
              </a:ext>
            </a:extLst>
          </p:cNvPr>
          <p:cNvSpPr>
            <a:spLocks noChangeAspect="1"/>
          </p:cNvSpPr>
          <p:nvPr/>
        </p:nvSpPr>
        <p:spPr>
          <a:xfrm>
            <a:off x="7516701" y="1754567"/>
            <a:ext cx="440397" cy="440397"/>
          </a:xfrm>
          <a:prstGeom prst="ellipse">
            <a:avLst/>
          </a:prstGeom>
          <a:solidFill>
            <a:srgbClr val="BFBFB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Arial" panose="020B0604020202020204" pitchFamily="34" charset="0"/>
              </a:rPr>
              <a:t>1</a:t>
            </a:r>
            <a:endParaRPr kumimoji="0" lang="fr-MA" sz="32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1" name="Rectangle : coins arrondis 10">
            <a:extLst>
              <a:ext uri="{FF2B5EF4-FFF2-40B4-BE49-F238E27FC236}">
                <a16:creationId xmlns:a16="http://schemas.microsoft.com/office/drawing/2014/main" id="{6BBFEC38-8EBC-B0E5-4F45-00E9EE97B656}"/>
              </a:ext>
            </a:extLst>
          </p:cNvPr>
          <p:cNvSpPr/>
          <p:nvPr/>
        </p:nvSpPr>
        <p:spPr>
          <a:xfrm>
            <a:off x="2357741" y="1724103"/>
            <a:ext cx="978602" cy="470861"/>
          </a:xfrm>
          <a:prstGeom prst="roundRect">
            <a:avLst/>
          </a:prstGeom>
          <a:solidFill>
            <a:srgbClr val="B2B3AE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أرسم</a:t>
            </a:r>
            <a:endParaRPr kumimoji="0" lang="fr-FR" sz="20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4" name="Oval 80">
            <a:extLst>
              <a:ext uri="{FF2B5EF4-FFF2-40B4-BE49-F238E27FC236}">
                <a16:creationId xmlns:a16="http://schemas.microsoft.com/office/drawing/2014/main" id="{E6A83D53-11A1-009D-0F56-51CA02E1AC41}"/>
              </a:ext>
            </a:extLst>
          </p:cNvPr>
          <p:cNvSpPr>
            <a:spLocks noChangeAspect="1"/>
          </p:cNvSpPr>
          <p:nvPr/>
        </p:nvSpPr>
        <p:spPr>
          <a:xfrm>
            <a:off x="3361935" y="1726175"/>
            <a:ext cx="440397" cy="440397"/>
          </a:xfrm>
          <a:prstGeom prst="ellipse">
            <a:avLst/>
          </a:prstGeom>
          <a:solidFill>
            <a:srgbClr val="B2B3A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3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3</a:t>
            </a:r>
            <a:endParaRPr kumimoji="0" lang="fr-MA" sz="32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9" name="Rectangle : coins arrondis 18">
            <a:extLst>
              <a:ext uri="{FF2B5EF4-FFF2-40B4-BE49-F238E27FC236}">
                <a16:creationId xmlns:a16="http://schemas.microsoft.com/office/drawing/2014/main" id="{804EEED1-0CBD-01C5-8A8D-FEFA236FA815}"/>
              </a:ext>
            </a:extLst>
          </p:cNvPr>
          <p:cNvSpPr/>
          <p:nvPr/>
        </p:nvSpPr>
        <p:spPr>
          <a:xfrm>
            <a:off x="4279486" y="1733568"/>
            <a:ext cx="1096717" cy="400110"/>
          </a:xfrm>
          <a:prstGeom prst="roundRect">
            <a:avLst/>
          </a:prstGeom>
          <a:solidFill>
            <a:srgbClr val="10486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أعد</a:t>
            </a:r>
            <a:endParaRPr kumimoji="0" lang="fr-FR" sz="20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20" name="Oval 80">
            <a:extLst>
              <a:ext uri="{FF2B5EF4-FFF2-40B4-BE49-F238E27FC236}">
                <a16:creationId xmlns:a16="http://schemas.microsoft.com/office/drawing/2014/main" id="{02ADC49A-39D3-4F15-15CF-5CEB5F69F68D}"/>
              </a:ext>
            </a:extLst>
          </p:cNvPr>
          <p:cNvSpPr>
            <a:spLocks noChangeAspect="1"/>
          </p:cNvSpPr>
          <p:nvPr/>
        </p:nvSpPr>
        <p:spPr>
          <a:xfrm>
            <a:off x="5401796" y="1735639"/>
            <a:ext cx="440397" cy="440397"/>
          </a:xfrm>
          <a:prstGeom prst="ellipse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Arial" panose="020B0604020202020204" pitchFamily="34" charset="0"/>
              </a:rPr>
              <a:t>2</a:t>
            </a:r>
            <a:endParaRPr kumimoji="0" lang="fr-MA" sz="32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17DB01AD-A543-4F18-19F7-67B3555DC3F7}"/>
              </a:ext>
            </a:extLst>
          </p:cNvPr>
          <p:cNvSpPr/>
          <p:nvPr/>
        </p:nvSpPr>
        <p:spPr>
          <a:xfrm>
            <a:off x="538078" y="1744851"/>
            <a:ext cx="978602" cy="470861"/>
          </a:xfrm>
          <a:prstGeom prst="roundRect">
            <a:avLst/>
          </a:prstGeom>
          <a:solidFill>
            <a:srgbClr val="B2B3AE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أكمل</a:t>
            </a:r>
            <a:endParaRPr kumimoji="0" lang="fr-FR" sz="20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22" name="Oval 80">
            <a:extLst>
              <a:ext uri="{FF2B5EF4-FFF2-40B4-BE49-F238E27FC236}">
                <a16:creationId xmlns:a16="http://schemas.microsoft.com/office/drawing/2014/main" id="{84F3A94F-30D8-A7F8-1270-14868703C5FC}"/>
              </a:ext>
            </a:extLst>
          </p:cNvPr>
          <p:cNvSpPr>
            <a:spLocks noChangeAspect="1"/>
          </p:cNvSpPr>
          <p:nvPr/>
        </p:nvSpPr>
        <p:spPr>
          <a:xfrm>
            <a:off x="1542272" y="1746923"/>
            <a:ext cx="440397" cy="440397"/>
          </a:xfrm>
          <a:prstGeom prst="ellipse">
            <a:avLst/>
          </a:prstGeom>
          <a:solidFill>
            <a:srgbClr val="B2B3A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3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3</a:t>
            </a:r>
            <a:endParaRPr kumimoji="0" lang="fr-MA" sz="32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6AD7AB8E-2B57-9CE3-DF21-08CAFC62174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43320" y="2593478"/>
            <a:ext cx="7013778" cy="3645831"/>
          </a:xfrm>
          <a:prstGeom prst="rect">
            <a:avLst/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7728B505-B022-3C0C-2AC2-510E8CE88D22}"/>
              </a:ext>
            </a:extLst>
          </p:cNvPr>
          <p:cNvPicPr>
            <a:picLocks noChangeAspect="1"/>
          </p:cNvPicPr>
          <p:nvPr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57509" y="3219610"/>
            <a:ext cx="3047690" cy="3161979"/>
          </a:xfrm>
          <a:prstGeom prst="rect">
            <a:avLst/>
          </a:prstGeom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ABEFB7F6-34BF-00C6-ABA9-C444729D4D6F}"/>
              </a:ext>
            </a:extLst>
          </p:cNvPr>
          <p:cNvSpPr/>
          <p:nvPr/>
        </p:nvSpPr>
        <p:spPr>
          <a:xfrm>
            <a:off x="4082842" y="5476652"/>
            <a:ext cx="3705648" cy="589643"/>
          </a:xfrm>
          <a:prstGeom prst="rect">
            <a:avLst/>
          </a:prstGeom>
          <a:noFill/>
          <a:ln w="57150"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6" name="Bulle narrative : rectangle à coins arrondis 5">
            <a:extLst>
              <a:ext uri="{FF2B5EF4-FFF2-40B4-BE49-F238E27FC236}">
                <a16:creationId xmlns:a16="http://schemas.microsoft.com/office/drawing/2014/main" id="{FA63948D-AF12-4EC6-3084-FFE185939F23}"/>
              </a:ext>
            </a:extLst>
          </p:cNvPr>
          <p:cNvSpPr/>
          <p:nvPr/>
        </p:nvSpPr>
        <p:spPr>
          <a:xfrm>
            <a:off x="2630057" y="3159702"/>
            <a:ext cx="1333500" cy="538596"/>
          </a:xfrm>
          <a:prstGeom prst="wedgeRoundRectCallout">
            <a:avLst>
              <a:gd name="adj1" fmla="val -57976"/>
              <a:gd name="adj2" fmla="val 115555"/>
              <a:gd name="adj3" fmla="val 16667"/>
            </a:avLst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lang="ar-MA" dirty="0">
                <a:solidFill>
                  <a:srgbClr val="002060"/>
                </a:solidFill>
              </a:rPr>
              <a:t>التقدير </a:t>
            </a:r>
            <a:r>
              <a:rPr lang="fr-FR" dirty="0">
                <a:solidFill>
                  <a:srgbClr val="002060"/>
                </a:solidFill>
              </a:rPr>
              <a:t>A</a:t>
            </a:r>
            <a:r>
              <a:rPr lang="ar-MA" dirty="0">
                <a:solidFill>
                  <a:srgbClr val="002060"/>
                </a:solidFill>
              </a:rPr>
              <a:t> </a:t>
            </a:r>
            <a:r>
              <a:rPr lang="fr-FR" dirty="0">
                <a:solidFill>
                  <a:srgbClr val="002060"/>
                </a:solidFill>
              </a:rPr>
              <a:t>45%</a:t>
            </a:r>
            <a:endParaRPr lang="fr-MA" dirty="0">
              <a:solidFill>
                <a:srgbClr val="002060"/>
              </a:solidFill>
            </a:endParaRPr>
          </a:p>
        </p:txBody>
      </p:sp>
      <p:sp>
        <p:nvSpPr>
          <p:cNvPr id="8" name="Bulle narrative : rectangle à coins arrondis 7">
            <a:extLst>
              <a:ext uri="{FF2B5EF4-FFF2-40B4-BE49-F238E27FC236}">
                <a16:creationId xmlns:a16="http://schemas.microsoft.com/office/drawing/2014/main" id="{0E03B19E-9786-C1A0-F028-25A352FA9964}"/>
              </a:ext>
            </a:extLst>
          </p:cNvPr>
          <p:cNvSpPr/>
          <p:nvPr/>
        </p:nvSpPr>
        <p:spPr>
          <a:xfrm>
            <a:off x="167730" y="3159702"/>
            <a:ext cx="978602" cy="538596"/>
          </a:xfrm>
          <a:prstGeom prst="wedgeRoundRectCallout">
            <a:avLst>
              <a:gd name="adj1" fmla="val 34348"/>
              <a:gd name="adj2" fmla="val 94333"/>
              <a:gd name="adj3" fmla="val 16667"/>
            </a:avLst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lang="ar-MA" dirty="0">
                <a:solidFill>
                  <a:srgbClr val="002060"/>
                </a:solidFill>
              </a:rPr>
              <a:t>التقدير </a:t>
            </a:r>
            <a:r>
              <a:rPr lang="fr-FR" dirty="0">
                <a:solidFill>
                  <a:srgbClr val="002060"/>
                </a:solidFill>
              </a:rPr>
              <a:t>C</a:t>
            </a:r>
            <a:r>
              <a:rPr lang="ar-MA" dirty="0">
                <a:solidFill>
                  <a:srgbClr val="002060"/>
                </a:solidFill>
              </a:rPr>
              <a:t> </a:t>
            </a:r>
            <a:r>
              <a:rPr lang="fr-FR" dirty="0">
                <a:solidFill>
                  <a:srgbClr val="002060"/>
                </a:solidFill>
              </a:rPr>
              <a:t>18%</a:t>
            </a:r>
            <a:endParaRPr lang="fr-MA" dirty="0">
              <a:solidFill>
                <a:srgbClr val="002060"/>
              </a:solidFill>
            </a:endParaRPr>
          </a:p>
        </p:txBody>
      </p:sp>
      <p:pic>
        <p:nvPicPr>
          <p:cNvPr id="15" name="Image 14">
            <a:extLst>
              <a:ext uri="{FF2B5EF4-FFF2-40B4-BE49-F238E27FC236}">
                <a16:creationId xmlns:a16="http://schemas.microsoft.com/office/drawing/2014/main" id="{DB1834F4-BB1B-C019-16E8-ED77CD9D0D8B}"/>
              </a:ext>
            </a:extLst>
          </p:cNvPr>
          <p:cNvPicPr>
            <a:picLocks noChangeAspect="1"/>
          </p:cNvPicPr>
          <p:nvPr/>
        </p:nvPicPr>
        <p:blipFill>
          <a:blip r:embed="rId6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57509" y="3219610"/>
            <a:ext cx="3047689" cy="3161978"/>
          </a:xfrm>
          <a:prstGeom prst="rect">
            <a:avLst/>
          </a:prstGeom>
        </p:spPr>
      </p:pic>
      <p:sp>
        <p:nvSpPr>
          <p:cNvPr id="16" name="Bulle narrative : rectangle à coins arrondis 15">
            <a:extLst>
              <a:ext uri="{FF2B5EF4-FFF2-40B4-BE49-F238E27FC236}">
                <a16:creationId xmlns:a16="http://schemas.microsoft.com/office/drawing/2014/main" id="{64A30E87-ACB2-1C87-863C-86C634856775}"/>
              </a:ext>
            </a:extLst>
          </p:cNvPr>
          <p:cNvSpPr/>
          <p:nvPr/>
        </p:nvSpPr>
        <p:spPr>
          <a:xfrm>
            <a:off x="2630057" y="3159702"/>
            <a:ext cx="1333500" cy="538596"/>
          </a:xfrm>
          <a:prstGeom prst="wedgeRoundRectCallout">
            <a:avLst>
              <a:gd name="adj1" fmla="val -57976"/>
              <a:gd name="adj2" fmla="val 115555"/>
              <a:gd name="adj3" fmla="val 16667"/>
            </a:avLst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lang="ar-MA" dirty="0">
                <a:solidFill>
                  <a:srgbClr val="002060"/>
                </a:solidFill>
              </a:rPr>
              <a:t>التقدير </a:t>
            </a:r>
            <a:r>
              <a:rPr lang="fr-FR" dirty="0">
                <a:solidFill>
                  <a:srgbClr val="002060"/>
                </a:solidFill>
              </a:rPr>
              <a:t>A</a:t>
            </a:r>
            <a:r>
              <a:rPr lang="ar-MA" dirty="0">
                <a:solidFill>
                  <a:srgbClr val="002060"/>
                </a:solidFill>
              </a:rPr>
              <a:t> </a:t>
            </a:r>
            <a:r>
              <a:rPr lang="fr-FR" dirty="0">
                <a:solidFill>
                  <a:srgbClr val="002060"/>
                </a:solidFill>
              </a:rPr>
              <a:t>45%</a:t>
            </a:r>
            <a:endParaRPr lang="fr-MA" dirty="0">
              <a:solidFill>
                <a:srgbClr val="002060"/>
              </a:solidFill>
            </a:endParaRPr>
          </a:p>
        </p:txBody>
      </p:sp>
      <p:sp>
        <p:nvSpPr>
          <p:cNvPr id="24" name="Bulle narrative : rectangle à coins arrondis 23">
            <a:extLst>
              <a:ext uri="{FF2B5EF4-FFF2-40B4-BE49-F238E27FC236}">
                <a16:creationId xmlns:a16="http://schemas.microsoft.com/office/drawing/2014/main" id="{C6025B6A-DD74-A8FF-CABF-C9B389D66533}"/>
              </a:ext>
            </a:extLst>
          </p:cNvPr>
          <p:cNvSpPr/>
          <p:nvPr/>
        </p:nvSpPr>
        <p:spPr>
          <a:xfrm>
            <a:off x="241487" y="6041151"/>
            <a:ext cx="1333500" cy="538596"/>
          </a:xfrm>
          <a:prstGeom prst="wedgeRoundRectCallout">
            <a:avLst>
              <a:gd name="adj1" fmla="val 30595"/>
              <a:gd name="adj2" fmla="val -107275"/>
              <a:gd name="adj3" fmla="val 16667"/>
            </a:avLst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lang="ar-MA" dirty="0">
                <a:solidFill>
                  <a:srgbClr val="002060"/>
                </a:solidFill>
              </a:rPr>
              <a:t>التقدير </a:t>
            </a:r>
            <a:r>
              <a:rPr lang="fr-FR" dirty="0">
                <a:solidFill>
                  <a:srgbClr val="002060"/>
                </a:solidFill>
              </a:rPr>
              <a:t>B</a:t>
            </a:r>
            <a:r>
              <a:rPr lang="ar-MA" dirty="0">
                <a:solidFill>
                  <a:srgbClr val="002060"/>
                </a:solidFill>
              </a:rPr>
              <a:t> </a:t>
            </a:r>
            <a:r>
              <a:rPr lang="fr-FR" dirty="0">
                <a:solidFill>
                  <a:srgbClr val="002060"/>
                </a:solidFill>
              </a:rPr>
              <a:t>32%</a:t>
            </a:r>
            <a:endParaRPr lang="fr-MA" dirty="0">
              <a:solidFill>
                <a:srgbClr val="00206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877935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DE5D016-07FD-0A8A-C890-2029142C119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>
            <a:extLst>
              <a:ext uri="{FF2B5EF4-FFF2-40B4-BE49-F238E27FC236}">
                <a16:creationId xmlns:a16="http://schemas.microsoft.com/office/drawing/2014/main" id="{40469820-A899-C28A-091C-7426549E8FFC}"/>
              </a:ext>
            </a:extLst>
          </p:cNvPr>
          <p:cNvSpPr txBox="1"/>
          <p:nvPr/>
        </p:nvSpPr>
        <p:spPr>
          <a:xfrm>
            <a:off x="1238815" y="841837"/>
            <a:ext cx="627381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ارفعوا الألواح</a:t>
            </a:r>
          </a:p>
        </p:txBody>
      </p:sp>
      <p:pic>
        <p:nvPicPr>
          <p:cNvPr id="2" name="Espace réservé pour une image  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F8E2A0D7-B954-18DE-2965-DADDBD993FE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365450" y="1732143"/>
            <a:ext cx="4064846" cy="4064846"/>
          </a:xfrm>
          <a:prstGeom prst="rect">
            <a:avLst/>
          </a:prstGeom>
        </p:spPr>
      </p:pic>
      <p:pic>
        <p:nvPicPr>
          <p:cNvPr id="4" name="Google Shape;156;p9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88EA9A64-2099-83E5-AC55-46874A11B924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4007519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par>
              <p:cTn id="2"/>
            </p:par>
          </p:childTnLst>
        </p:cTn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492FEB0-C152-4463-E96C-0B1E9677D01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ZoneTexte 2">
            <a:extLst>
              <a:ext uri="{FF2B5EF4-FFF2-40B4-BE49-F238E27FC236}">
                <a16:creationId xmlns:a16="http://schemas.microsoft.com/office/drawing/2014/main" id="{544B2EA3-DB54-192D-78EF-A3B9762822F4}"/>
              </a:ext>
            </a:extLst>
          </p:cNvPr>
          <p:cNvSpPr txBox="1"/>
          <p:nvPr/>
        </p:nvSpPr>
        <p:spPr>
          <a:xfrm>
            <a:off x="681912" y="874801"/>
            <a:ext cx="678657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نصحح، من يشرح لنا كيف وجد العدد </a:t>
            </a: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5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pic>
        <p:nvPicPr>
          <p:cNvPr id="12" name="Espace réservé pour une image  9" descr="Une image contenant habits, jouet, sourire, chemise&#10;&#10;Le contenu généré par l’IA peut être incorrect.">
            <a:extLst>
              <a:ext uri="{FF2B5EF4-FFF2-40B4-BE49-F238E27FC236}">
                <a16:creationId xmlns:a16="http://schemas.microsoft.com/office/drawing/2014/main" id="{AAC31EFE-7727-D4BF-88C6-DBCF6688FA2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794395" y="603380"/>
            <a:ext cx="1022327" cy="1022327"/>
          </a:xfrm>
          <a:prstGeom prst="ellipse">
            <a:avLst/>
          </a:prstGeom>
        </p:spPr>
      </p:pic>
      <p:sp>
        <p:nvSpPr>
          <p:cNvPr id="2" name="Rectangle : coins arrondis 1">
            <a:extLst>
              <a:ext uri="{FF2B5EF4-FFF2-40B4-BE49-F238E27FC236}">
                <a16:creationId xmlns:a16="http://schemas.microsoft.com/office/drawing/2014/main" id="{7026A692-C17E-84D0-61BB-42E12A8F497E}"/>
              </a:ext>
            </a:extLst>
          </p:cNvPr>
          <p:cNvSpPr/>
          <p:nvPr/>
        </p:nvSpPr>
        <p:spPr>
          <a:xfrm>
            <a:off x="6159260" y="1752495"/>
            <a:ext cx="1331849" cy="423541"/>
          </a:xfrm>
          <a:prstGeom prst="roundRect">
            <a:avLst/>
          </a:prstGeom>
          <a:solidFill>
            <a:srgbClr val="BFBFB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أجزئ</a:t>
            </a:r>
            <a:endParaRPr kumimoji="0" lang="fr-FR" sz="20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3" name="Oval 80">
            <a:extLst>
              <a:ext uri="{FF2B5EF4-FFF2-40B4-BE49-F238E27FC236}">
                <a16:creationId xmlns:a16="http://schemas.microsoft.com/office/drawing/2014/main" id="{34C3FC00-0CF8-D78D-4CE6-39960E4F8274}"/>
              </a:ext>
            </a:extLst>
          </p:cNvPr>
          <p:cNvSpPr>
            <a:spLocks noChangeAspect="1"/>
          </p:cNvSpPr>
          <p:nvPr/>
        </p:nvSpPr>
        <p:spPr>
          <a:xfrm>
            <a:off x="7516701" y="1754567"/>
            <a:ext cx="440397" cy="440397"/>
          </a:xfrm>
          <a:prstGeom prst="ellipse">
            <a:avLst/>
          </a:prstGeom>
          <a:solidFill>
            <a:srgbClr val="BFBFB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Arial" panose="020B0604020202020204" pitchFamily="34" charset="0"/>
              </a:rPr>
              <a:t>1</a:t>
            </a:r>
            <a:endParaRPr kumimoji="0" lang="fr-MA" sz="32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AA460BAF-30DD-9E06-B442-10BFC4379A5C}"/>
              </a:ext>
            </a:extLst>
          </p:cNvPr>
          <p:cNvSpPr/>
          <p:nvPr/>
        </p:nvSpPr>
        <p:spPr>
          <a:xfrm>
            <a:off x="2357741" y="1724103"/>
            <a:ext cx="978602" cy="470861"/>
          </a:xfrm>
          <a:prstGeom prst="roundRect">
            <a:avLst/>
          </a:prstGeom>
          <a:solidFill>
            <a:srgbClr val="B2B3AE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أرسم</a:t>
            </a:r>
            <a:endParaRPr kumimoji="0" lang="fr-FR" sz="20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5" name="Oval 80">
            <a:extLst>
              <a:ext uri="{FF2B5EF4-FFF2-40B4-BE49-F238E27FC236}">
                <a16:creationId xmlns:a16="http://schemas.microsoft.com/office/drawing/2014/main" id="{2085F61F-45C7-E0FF-6FC9-D6395205430A}"/>
              </a:ext>
            </a:extLst>
          </p:cNvPr>
          <p:cNvSpPr>
            <a:spLocks noChangeAspect="1"/>
          </p:cNvSpPr>
          <p:nvPr/>
        </p:nvSpPr>
        <p:spPr>
          <a:xfrm>
            <a:off x="3361935" y="1726175"/>
            <a:ext cx="440397" cy="440397"/>
          </a:xfrm>
          <a:prstGeom prst="ellipse">
            <a:avLst/>
          </a:prstGeom>
          <a:solidFill>
            <a:srgbClr val="B2B3A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3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3</a:t>
            </a:r>
            <a:endParaRPr kumimoji="0" lang="fr-MA" sz="32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6" name="Rectangle : coins arrondis 5">
            <a:extLst>
              <a:ext uri="{FF2B5EF4-FFF2-40B4-BE49-F238E27FC236}">
                <a16:creationId xmlns:a16="http://schemas.microsoft.com/office/drawing/2014/main" id="{1E7F0AB1-4E70-3229-6261-C8EE0D33758E}"/>
              </a:ext>
            </a:extLst>
          </p:cNvPr>
          <p:cNvSpPr/>
          <p:nvPr/>
        </p:nvSpPr>
        <p:spPr>
          <a:xfrm>
            <a:off x="4279486" y="1733568"/>
            <a:ext cx="1096717" cy="400110"/>
          </a:xfrm>
          <a:prstGeom prst="roundRect">
            <a:avLst/>
          </a:prstGeom>
          <a:solidFill>
            <a:srgbClr val="10486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أعد</a:t>
            </a:r>
            <a:endParaRPr kumimoji="0" lang="fr-FR" sz="20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7" name="Oval 80">
            <a:extLst>
              <a:ext uri="{FF2B5EF4-FFF2-40B4-BE49-F238E27FC236}">
                <a16:creationId xmlns:a16="http://schemas.microsoft.com/office/drawing/2014/main" id="{B9A92927-B709-A692-BCCD-CA0F9A8EBFF8}"/>
              </a:ext>
            </a:extLst>
          </p:cNvPr>
          <p:cNvSpPr>
            <a:spLocks noChangeAspect="1"/>
          </p:cNvSpPr>
          <p:nvPr/>
        </p:nvSpPr>
        <p:spPr>
          <a:xfrm>
            <a:off x="5401796" y="1735639"/>
            <a:ext cx="440397" cy="440397"/>
          </a:xfrm>
          <a:prstGeom prst="ellipse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Arial" panose="020B0604020202020204" pitchFamily="34" charset="0"/>
              </a:rPr>
              <a:t>2</a:t>
            </a:r>
            <a:endParaRPr kumimoji="0" lang="fr-MA" sz="32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972CCAFE-70AA-6CFE-3AE2-36221D8D96E9}"/>
              </a:ext>
            </a:extLst>
          </p:cNvPr>
          <p:cNvSpPr/>
          <p:nvPr/>
        </p:nvSpPr>
        <p:spPr>
          <a:xfrm>
            <a:off x="538078" y="1744851"/>
            <a:ext cx="978602" cy="470861"/>
          </a:xfrm>
          <a:prstGeom prst="roundRect">
            <a:avLst/>
          </a:prstGeom>
          <a:solidFill>
            <a:srgbClr val="B2B3AE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أكمل</a:t>
            </a:r>
            <a:endParaRPr kumimoji="0" lang="fr-FR" sz="20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3" name="Oval 80">
            <a:extLst>
              <a:ext uri="{FF2B5EF4-FFF2-40B4-BE49-F238E27FC236}">
                <a16:creationId xmlns:a16="http://schemas.microsoft.com/office/drawing/2014/main" id="{A676CB2B-6EEE-82E2-D38D-F35F760BA1B0}"/>
              </a:ext>
            </a:extLst>
          </p:cNvPr>
          <p:cNvSpPr>
            <a:spLocks noChangeAspect="1"/>
          </p:cNvSpPr>
          <p:nvPr/>
        </p:nvSpPr>
        <p:spPr>
          <a:xfrm>
            <a:off x="1542272" y="1746923"/>
            <a:ext cx="440397" cy="440397"/>
          </a:xfrm>
          <a:prstGeom prst="ellipse">
            <a:avLst/>
          </a:prstGeom>
          <a:solidFill>
            <a:srgbClr val="B2B3A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3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3</a:t>
            </a:r>
            <a:endParaRPr kumimoji="0" lang="fr-MA" sz="32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98FB81E8-3713-6DEB-90A9-57226922CF8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43320" y="2593478"/>
            <a:ext cx="7013778" cy="3645831"/>
          </a:xfrm>
          <a:prstGeom prst="rect">
            <a:avLst/>
          </a:prstGeom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2A0EC6B4-1899-09C2-E520-02FDCA0FF595}"/>
              </a:ext>
            </a:extLst>
          </p:cNvPr>
          <p:cNvPicPr>
            <a:picLocks noChangeAspect="1"/>
          </p:cNvPicPr>
          <p:nvPr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57509" y="3219610"/>
            <a:ext cx="3047690" cy="3161979"/>
          </a:xfrm>
          <a:prstGeom prst="rect">
            <a:avLst/>
          </a:prstGeom>
        </p:spPr>
      </p:pic>
      <p:sp>
        <p:nvSpPr>
          <p:cNvPr id="16" name="Rectangle 15">
            <a:extLst>
              <a:ext uri="{FF2B5EF4-FFF2-40B4-BE49-F238E27FC236}">
                <a16:creationId xmlns:a16="http://schemas.microsoft.com/office/drawing/2014/main" id="{C9BB23D8-C722-10C7-2B8D-579DCFBB794E}"/>
              </a:ext>
            </a:extLst>
          </p:cNvPr>
          <p:cNvSpPr/>
          <p:nvPr/>
        </p:nvSpPr>
        <p:spPr>
          <a:xfrm>
            <a:off x="4082842" y="5476652"/>
            <a:ext cx="3705648" cy="589643"/>
          </a:xfrm>
          <a:prstGeom prst="rect">
            <a:avLst/>
          </a:prstGeom>
          <a:noFill/>
          <a:ln w="57150"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17" name="Bulle narrative : rectangle à coins arrondis 16">
            <a:extLst>
              <a:ext uri="{FF2B5EF4-FFF2-40B4-BE49-F238E27FC236}">
                <a16:creationId xmlns:a16="http://schemas.microsoft.com/office/drawing/2014/main" id="{0CE0C8E7-28C9-ED49-151A-24C649C6F072}"/>
              </a:ext>
            </a:extLst>
          </p:cNvPr>
          <p:cNvSpPr/>
          <p:nvPr/>
        </p:nvSpPr>
        <p:spPr>
          <a:xfrm>
            <a:off x="2630057" y="3159702"/>
            <a:ext cx="1333500" cy="538596"/>
          </a:xfrm>
          <a:prstGeom prst="wedgeRoundRectCallout">
            <a:avLst>
              <a:gd name="adj1" fmla="val -57976"/>
              <a:gd name="adj2" fmla="val 115555"/>
              <a:gd name="adj3" fmla="val 16667"/>
            </a:avLst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lang="ar-MA" dirty="0">
                <a:solidFill>
                  <a:srgbClr val="002060"/>
                </a:solidFill>
              </a:rPr>
              <a:t>التقدير </a:t>
            </a:r>
            <a:r>
              <a:rPr lang="fr-FR" dirty="0">
                <a:solidFill>
                  <a:srgbClr val="002060"/>
                </a:solidFill>
              </a:rPr>
              <a:t>A</a:t>
            </a:r>
            <a:r>
              <a:rPr lang="ar-MA" dirty="0">
                <a:solidFill>
                  <a:srgbClr val="002060"/>
                </a:solidFill>
              </a:rPr>
              <a:t> </a:t>
            </a:r>
            <a:r>
              <a:rPr lang="fr-FR" dirty="0">
                <a:solidFill>
                  <a:srgbClr val="002060"/>
                </a:solidFill>
              </a:rPr>
              <a:t>45%</a:t>
            </a:r>
            <a:endParaRPr lang="fr-MA" dirty="0">
              <a:solidFill>
                <a:srgbClr val="002060"/>
              </a:solidFill>
            </a:endParaRPr>
          </a:p>
        </p:txBody>
      </p:sp>
      <p:sp>
        <p:nvSpPr>
          <p:cNvPr id="18" name="Bulle narrative : rectangle à coins arrondis 17">
            <a:extLst>
              <a:ext uri="{FF2B5EF4-FFF2-40B4-BE49-F238E27FC236}">
                <a16:creationId xmlns:a16="http://schemas.microsoft.com/office/drawing/2014/main" id="{8B216AF9-007F-E40A-4AB4-3506353F9FCF}"/>
              </a:ext>
            </a:extLst>
          </p:cNvPr>
          <p:cNvSpPr/>
          <p:nvPr/>
        </p:nvSpPr>
        <p:spPr>
          <a:xfrm>
            <a:off x="167730" y="3159702"/>
            <a:ext cx="978602" cy="538596"/>
          </a:xfrm>
          <a:prstGeom prst="wedgeRoundRectCallout">
            <a:avLst>
              <a:gd name="adj1" fmla="val 34348"/>
              <a:gd name="adj2" fmla="val 94333"/>
              <a:gd name="adj3" fmla="val 16667"/>
            </a:avLst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lang="ar-MA" dirty="0">
                <a:solidFill>
                  <a:srgbClr val="002060"/>
                </a:solidFill>
              </a:rPr>
              <a:t>التقدير </a:t>
            </a:r>
            <a:r>
              <a:rPr lang="fr-FR" dirty="0">
                <a:solidFill>
                  <a:srgbClr val="002060"/>
                </a:solidFill>
              </a:rPr>
              <a:t>C</a:t>
            </a:r>
            <a:r>
              <a:rPr lang="ar-MA" dirty="0">
                <a:solidFill>
                  <a:srgbClr val="002060"/>
                </a:solidFill>
              </a:rPr>
              <a:t> </a:t>
            </a:r>
            <a:r>
              <a:rPr lang="fr-FR" dirty="0">
                <a:solidFill>
                  <a:srgbClr val="002060"/>
                </a:solidFill>
              </a:rPr>
              <a:t>18%</a:t>
            </a:r>
            <a:endParaRPr lang="fr-MA" dirty="0">
              <a:solidFill>
                <a:srgbClr val="002060"/>
              </a:solidFill>
            </a:endParaRPr>
          </a:p>
        </p:txBody>
      </p:sp>
      <p:pic>
        <p:nvPicPr>
          <p:cNvPr id="19" name="Image 18">
            <a:extLst>
              <a:ext uri="{FF2B5EF4-FFF2-40B4-BE49-F238E27FC236}">
                <a16:creationId xmlns:a16="http://schemas.microsoft.com/office/drawing/2014/main" id="{1D99197A-2EA4-9615-1A7D-2F5D627371FF}"/>
              </a:ext>
            </a:extLst>
          </p:cNvPr>
          <p:cNvPicPr>
            <a:picLocks noChangeAspect="1"/>
          </p:cNvPicPr>
          <p:nvPr/>
        </p:nvPicPr>
        <p:blipFill>
          <a:blip r:embed="rId6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57509" y="3219610"/>
            <a:ext cx="3047689" cy="3161978"/>
          </a:xfrm>
          <a:prstGeom prst="rect">
            <a:avLst/>
          </a:prstGeom>
        </p:spPr>
      </p:pic>
      <p:sp>
        <p:nvSpPr>
          <p:cNvPr id="23" name="Bulle narrative : rectangle à coins arrondis 22">
            <a:extLst>
              <a:ext uri="{FF2B5EF4-FFF2-40B4-BE49-F238E27FC236}">
                <a16:creationId xmlns:a16="http://schemas.microsoft.com/office/drawing/2014/main" id="{34655AC9-6888-A97B-DFA8-A524BD24E359}"/>
              </a:ext>
            </a:extLst>
          </p:cNvPr>
          <p:cNvSpPr/>
          <p:nvPr/>
        </p:nvSpPr>
        <p:spPr>
          <a:xfrm>
            <a:off x="2630057" y="3159702"/>
            <a:ext cx="1333500" cy="538596"/>
          </a:xfrm>
          <a:prstGeom prst="wedgeRoundRectCallout">
            <a:avLst>
              <a:gd name="adj1" fmla="val -57976"/>
              <a:gd name="adj2" fmla="val 115555"/>
              <a:gd name="adj3" fmla="val 16667"/>
            </a:avLst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lang="ar-MA" dirty="0">
                <a:solidFill>
                  <a:srgbClr val="002060"/>
                </a:solidFill>
              </a:rPr>
              <a:t>التقدير </a:t>
            </a:r>
            <a:r>
              <a:rPr lang="fr-FR" dirty="0">
                <a:solidFill>
                  <a:srgbClr val="002060"/>
                </a:solidFill>
              </a:rPr>
              <a:t>A</a:t>
            </a:r>
            <a:r>
              <a:rPr lang="ar-MA" dirty="0">
                <a:solidFill>
                  <a:srgbClr val="002060"/>
                </a:solidFill>
              </a:rPr>
              <a:t> </a:t>
            </a:r>
            <a:r>
              <a:rPr lang="fr-FR" dirty="0">
                <a:solidFill>
                  <a:srgbClr val="002060"/>
                </a:solidFill>
              </a:rPr>
              <a:t>45%</a:t>
            </a:r>
            <a:endParaRPr lang="fr-MA" dirty="0">
              <a:solidFill>
                <a:srgbClr val="002060"/>
              </a:solidFill>
            </a:endParaRPr>
          </a:p>
        </p:txBody>
      </p:sp>
      <p:sp>
        <p:nvSpPr>
          <p:cNvPr id="24" name="Bulle narrative : rectangle à coins arrondis 23">
            <a:extLst>
              <a:ext uri="{FF2B5EF4-FFF2-40B4-BE49-F238E27FC236}">
                <a16:creationId xmlns:a16="http://schemas.microsoft.com/office/drawing/2014/main" id="{8751BB0D-CDBB-5C7A-CEA5-E7780791456A}"/>
              </a:ext>
            </a:extLst>
          </p:cNvPr>
          <p:cNvSpPr/>
          <p:nvPr/>
        </p:nvSpPr>
        <p:spPr>
          <a:xfrm>
            <a:off x="241487" y="6041151"/>
            <a:ext cx="1333500" cy="538596"/>
          </a:xfrm>
          <a:prstGeom prst="wedgeRoundRectCallout">
            <a:avLst>
              <a:gd name="adj1" fmla="val 30595"/>
              <a:gd name="adj2" fmla="val -107275"/>
              <a:gd name="adj3" fmla="val 16667"/>
            </a:avLst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lang="ar-MA" dirty="0">
                <a:solidFill>
                  <a:srgbClr val="002060"/>
                </a:solidFill>
              </a:rPr>
              <a:t>التقدير </a:t>
            </a:r>
            <a:r>
              <a:rPr lang="fr-FR" dirty="0">
                <a:solidFill>
                  <a:srgbClr val="002060"/>
                </a:solidFill>
              </a:rPr>
              <a:t>B</a:t>
            </a:r>
            <a:r>
              <a:rPr lang="ar-MA" dirty="0">
                <a:solidFill>
                  <a:srgbClr val="002060"/>
                </a:solidFill>
              </a:rPr>
              <a:t> </a:t>
            </a:r>
            <a:r>
              <a:rPr lang="fr-FR" dirty="0">
                <a:solidFill>
                  <a:srgbClr val="002060"/>
                </a:solidFill>
              </a:rPr>
              <a:t>32%</a:t>
            </a:r>
            <a:endParaRPr lang="fr-MA" dirty="0">
              <a:solidFill>
                <a:srgbClr val="00206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055370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07D521D-0B35-0537-8C4C-92C27519AC7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id="{A8F7377E-14B7-B8C8-73CF-35264CE8585B}"/>
              </a:ext>
            </a:extLst>
          </p:cNvPr>
          <p:cNvSpPr txBox="1"/>
          <p:nvPr/>
        </p:nvSpPr>
        <p:spPr>
          <a:xfrm>
            <a:off x="347510" y="868581"/>
            <a:ext cx="709609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من يشرح لنا كيف سنرسم القطاع الخاص بالتقدير </a:t>
            </a: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D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pic>
        <p:nvPicPr>
          <p:cNvPr id="4" name="Google Shape;156;p9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70603E5B-D04F-0977-5D17-140C0652C213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193B8881-2358-439B-56EB-26A91E1E1708}"/>
              </a:ext>
            </a:extLst>
          </p:cNvPr>
          <p:cNvSpPr/>
          <p:nvPr/>
        </p:nvSpPr>
        <p:spPr>
          <a:xfrm>
            <a:off x="6159260" y="1752495"/>
            <a:ext cx="1331849" cy="423541"/>
          </a:xfrm>
          <a:prstGeom prst="roundRect">
            <a:avLst/>
          </a:prstGeom>
          <a:solidFill>
            <a:srgbClr val="BFBFB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أجزئ</a:t>
            </a:r>
            <a:endParaRPr kumimoji="0" lang="fr-FR" sz="20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0" name="Oval 80">
            <a:extLst>
              <a:ext uri="{FF2B5EF4-FFF2-40B4-BE49-F238E27FC236}">
                <a16:creationId xmlns:a16="http://schemas.microsoft.com/office/drawing/2014/main" id="{B603BD90-3CA9-812A-AA8F-16BCFCB092C3}"/>
              </a:ext>
            </a:extLst>
          </p:cNvPr>
          <p:cNvSpPr>
            <a:spLocks noChangeAspect="1"/>
          </p:cNvSpPr>
          <p:nvPr/>
        </p:nvSpPr>
        <p:spPr>
          <a:xfrm>
            <a:off x="7516701" y="1754567"/>
            <a:ext cx="440397" cy="440397"/>
          </a:xfrm>
          <a:prstGeom prst="ellipse">
            <a:avLst/>
          </a:prstGeom>
          <a:solidFill>
            <a:srgbClr val="BFBFB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Arial" panose="020B0604020202020204" pitchFamily="34" charset="0"/>
              </a:rPr>
              <a:t>1</a:t>
            </a:r>
            <a:endParaRPr kumimoji="0" lang="fr-MA" sz="32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1" name="Rectangle : coins arrondis 10">
            <a:extLst>
              <a:ext uri="{FF2B5EF4-FFF2-40B4-BE49-F238E27FC236}">
                <a16:creationId xmlns:a16="http://schemas.microsoft.com/office/drawing/2014/main" id="{7141CB50-47EF-EF8C-6F85-F3A2A637CCD0}"/>
              </a:ext>
            </a:extLst>
          </p:cNvPr>
          <p:cNvSpPr/>
          <p:nvPr/>
        </p:nvSpPr>
        <p:spPr>
          <a:xfrm>
            <a:off x="2357741" y="1724103"/>
            <a:ext cx="978602" cy="470861"/>
          </a:xfrm>
          <a:prstGeom prst="roundRect">
            <a:avLst/>
          </a:prstGeom>
          <a:solidFill>
            <a:srgbClr val="10486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أرسم</a:t>
            </a:r>
            <a:endParaRPr kumimoji="0" lang="fr-FR" sz="20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2" name="Oval 80">
            <a:extLst>
              <a:ext uri="{FF2B5EF4-FFF2-40B4-BE49-F238E27FC236}">
                <a16:creationId xmlns:a16="http://schemas.microsoft.com/office/drawing/2014/main" id="{C0AE4E91-229E-6EDC-B20E-3D6C3D85067D}"/>
              </a:ext>
            </a:extLst>
          </p:cNvPr>
          <p:cNvSpPr>
            <a:spLocks noChangeAspect="1"/>
          </p:cNvSpPr>
          <p:nvPr/>
        </p:nvSpPr>
        <p:spPr>
          <a:xfrm>
            <a:off x="3361935" y="1726175"/>
            <a:ext cx="440397" cy="440397"/>
          </a:xfrm>
          <a:prstGeom prst="ellipse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3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3</a:t>
            </a:r>
            <a:endParaRPr kumimoji="0" lang="fr-MA" sz="32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4" name="Rectangle : coins arrondis 13">
            <a:extLst>
              <a:ext uri="{FF2B5EF4-FFF2-40B4-BE49-F238E27FC236}">
                <a16:creationId xmlns:a16="http://schemas.microsoft.com/office/drawing/2014/main" id="{0CD36DD3-EDBE-8C13-5EB2-CAB7E2CF4BC8}"/>
              </a:ext>
            </a:extLst>
          </p:cNvPr>
          <p:cNvSpPr/>
          <p:nvPr/>
        </p:nvSpPr>
        <p:spPr>
          <a:xfrm>
            <a:off x="4279486" y="1733568"/>
            <a:ext cx="1096717" cy="400110"/>
          </a:xfrm>
          <a:prstGeom prst="roundRect">
            <a:avLst/>
          </a:prstGeom>
          <a:solidFill>
            <a:srgbClr val="BFBFB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أعد</a:t>
            </a:r>
            <a:endParaRPr kumimoji="0" lang="fr-FR" sz="20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20" name="Oval 80">
            <a:extLst>
              <a:ext uri="{FF2B5EF4-FFF2-40B4-BE49-F238E27FC236}">
                <a16:creationId xmlns:a16="http://schemas.microsoft.com/office/drawing/2014/main" id="{D8508494-010C-8D8D-02D0-6DAB0E0A9A37}"/>
              </a:ext>
            </a:extLst>
          </p:cNvPr>
          <p:cNvSpPr>
            <a:spLocks noChangeAspect="1"/>
          </p:cNvSpPr>
          <p:nvPr/>
        </p:nvSpPr>
        <p:spPr>
          <a:xfrm>
            <a:off x="5401796" y="1735639"/>
            <a:ext cx="440397" cy="440397"/>
          </a:xfrm>
          <a:prstGeom prst="ellipse">
            <a:avLst/>
          </a:prstGeom>
          <a:solidFill>
            <a:srgbClr val="BFBFB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Arial" panose="020B0604020202020204" pitchFamily="34" charset="0"/>
              </a:rPr>
              <a:t>2</a:t>
            </a:r>
            <a:endParaRPr kumimoji="0" lang="fr-MA" sz="32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A2858BB5-9B34-3725-670B-6BFA30DB469E}"/>
              </a:ext>
            </a:extLst>
          </p:cNvPr>
          <p:cNvSpPr/>
          <p:nvPr/>
        </p:nvSpPr>
        <p:spPr>
          <a:xfrm>
            <a:off x="538078" y="1744851"/>
            <a:ext cx="978602" cy="470861"/>
          </a:xfrm>
          <a:prstGeom prst="roundRect">
            <a:avLst/>
          </a:prstGeom>
          <a:solidFill>
            <a:srgbClr val="B2B3AE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أكمل</a:t>
            </a:r>
            <a:endParaRPr kumimoji="0" lang="fr-FR" sz="20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22" name="Oval 80">
            <a:extLst>
              <a:ext uri="{FF2B5EF4-FFF2-40B4-BE49-F238E27FC236}">
                <a16:creationId xmlns:a16="http://schemas.microsoft.com/office/drawing/2014/main" id="{DEBA5B32-52B6-4F38-5509-30FC26909179}"/>
              </a:ext>
            </a:extLst>
          </p:cNvPr>
          <p:cNvSpPr>
            <a:spLocks noChangeAspect="1"/>
          </p:cNvSpPr>
          <p:nvPr/>
        </p:nvSpPr>
        <p:spPr>
          <a:xfrm>
            <a:off x="1542272" y="1746923"/>
            <a:ext cx="440397" cy="440397"/>
          </a:xfrm>
          <a:prstGeom prst="ellipse">
            <a:avLst/>
          </a:prstGeom>
          <a:solidFill>
            <a:srgbClr val="B2B3A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3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3</a:t>
            </a:r>
            <a:endParaRPr kumimoji="0" lang="fr-MA" sz="32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3A2EE1CE-0E0D-46CD-1DD2-E9ECA53F8A3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43320" y="2593478"/>
            <a:ext cx="7013778" cy="3645831"/>
          </a:xfrm>
          <a:prstGeom prst="rect">
            <a:avLst/>
          </a:prstGeom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40B1A031-2907-6B2A-6DFA-667F7F1F8706}"/>
              </a:ext>
            </a:extLst>
          </p:cNvPr>
          <p:cNvPicPr>
            <a:picLocks noChangeAspect="1"/>
          </p:cNvPicPr>
          <p:nvPr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57509" y="3219610"/>
            <a:ext cx="3047690" cy="3161979"/>
          </a:xfrm>
          <a:prstGeom prst="rect">
            <a:avLst/>
          </a:prstGeom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B4C62A80-8FCC-971F-493F-3328B302249A}"/>
              </a:ext>
            </a:extLst>
          </p:cNvPr>
          <p:cNvSpPr/>
          <p:nvPr/>
        </p:nvSpPr>
        <p:spPr>
          <a:xfrm>
            <a:off x="4082842" y="5476652"/>
            <a:ext cx="3705648" cy="589643"/>
          </a:xfrm>
          <a:prstGeom prst="rect">
            <a:avLst/>
          </a:prstGeom>
          <a:noFill/>
          <a:ln w="57150"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8" name="Bulle narrative : rectangle à coins arrondis 7">
            <a:extLst>
              <a:ext uri="{FF2B5EF4-FFF2-40B4-BE49-F238E27FC236}">
                <a16:creationId xmlns:a16="http://schemas.microsoft.com/office/drawing/2014/main" id="{32A593A8-7FB9-343D-EC57-1006DAE8BF94}"/>
              </a:ext>
            </a:extLst>
          </p:cNvPr>
          <p:cNvSpPr/>
          <p:nvPr/>
        </p:nvSpPr>
        <p:spPr>
          <a:xfrm>
            <a:off x="2630057" y="3159702"/>
            <a:ext cx="1333500" cy="538596"/>
          </a:xfrm>
          <a:prstGeom prst="wedgeRoundRectCallout">
            <a:avLst>
              <a:gd name="adj1" fmla="val -57976"/>
              <a:gd name="adj2" fmla="val 115555"/>
              <a:gd name="adj3" fmla="val 16667"/>
            </a:avLst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lang="ar-MA" dirty="0">
                <a:solidFill>
                  <a:srgbClr val="002060"/>
                </a:solidFill>
              </a:rPr>
              <a:t>التقدير </a:t>
            </a:r>
            <a:r>
              <a:rPr lang="fr-FR" dirty="0">
                <a:solidFill>
                  <a:srgbClr val="002060"/>
                </a:solidFill>
              </a:rPr>
              <a:t>A</a:t>
            </a:r>
            <a:r>
              <a:rPr lang="ar-MA" dirty="0">
                <a:solidFill>
                  <a:srgbClr val="002060"/>
                </a:solidFill>
              </a:rPr>
              <a:t> </a:t>
            </a:r>
            <a:r>
              <a:rPr lang="fr-FR" dirty="0">
                <a:solidFill>
                  <a:srgbClr val="002060"/>
                </a:solidFill>
              </a:rPr>
              <a:t>45%</a:t>
            </a:r>
            <a:endParaRPr lang="fr-MA" dirty="0">
              <a:solidFill>
                <a:srgbClr val="002060"/>
              </a:solidFill>
            </a:endParaRPr>
          </a:p>
        </p:txBody>
      </p:sp>
      <p:sp>
        <p:nvSpPr>
          <p:cNvPr id="15" name="Bulle narrative : rectangle à coins arrondis 14">
            <a:extLst>
              <a:ext uri="{FF2B5EF4-FFF2-40B4-BE49-F238E27FC236}">
                <a16:creationId xmlns:a16="http://schemas.microsoft.com/office/drawing/2014/main" id="{87D1A304-C69D-57FF-A0A2-99A2B914148F}"/>
              </a:ext>
            </a:extLst>
          </p:cNvPr>
          <p:cNvSpPr/>
          <p:nvPr/>
        </p:nvSpPr>
        <p:spPr>
          <a:xfrm>
            <a:off x="167730" y="3159702"/>
            <a:ext cx="978602" cy="538596"/>
          </a:xfrm>
          <a:prstGeom prst="wedgeRoundRectCallout">
            <a:avLst>
              <a:gd name="adj1" fmla="val 34348"/>
              <a:gd name="adj2" fmla="val 94333"/>
              <a:gd name="adj3" fmla="val 16667"/>
            </a:avLst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lang="ar-MA" dirty="0">
                <a:solidFill>
                  <a:srgbClr val="002060"/>
                </a:solidFill>
              </a:rPr>
              <a:t>التقدير </a:t>
            </a:r>
            <a:r>
              <a:rPr lang="fr-FR" dirty="0">
                <a:solidFill>
                  <a:srgbClr val="002060"/>
                </a:solidFill>
              </a:rPr>
              <a:t>C</a:t>
            </a:r>
            <a:r>
              <a:rPr lang="ar-MA" dirty="0">
                <a:solidFill>
                  <a:srgbClr val="002060"/>
                </a:solidFill>
              </a:rPr>
              <a:t> </a:t>
            </a:r>
            <a:r>
              <a:rPr lang="fr-FR" dirty="0">
                <a:solidFill>
                  <a:srgbClr val="002060"/>
                </a:solidFill>
              </a:rPr>
              <a:t>18%</a:t>
            </a:r>
            <a:endParaRPr lang="fr-MA" dirty="0">
              <a:solidFill>
                <a:srgbClr val="002060"/>
              </a:solidFill>
            </a:endParaRPr>
          </a:p>
        </p:txBody>
      </p:sp>
      <p:pic>
        <p:nvPicPr>
          <p:cNvPr id="16" name="Image 15">
            <a:extLst>
              <a:ext uri="{FF2B5EF4-FFF2-40B4-BE49-F238E27FC236}">
                <a16:creationId xmlns:a16="http://schemas.microsoft.com/office/drawing/2014/main" id="{50FCE25A-3648-9559-F7B8-BE5D5305FDD9}"/>
              </a:ext>
            </a:extLst>
          </p:cNvPr>
          <p:cNvPicPr>
            <a:picLocks noChangeAspect="1"/>
          </p:cNvPicPr>
          <p:nvPr/>
        </p:nvPicPr>
        <p:blipFill>
          <a:blip r:embed="rId6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57509" y="3219610"/>
            <a:ext cx="3047689" cy="3161978"/>
          </a:xfrm>
          <a:prstGeom prst="rect">
            <a:avLst/>
          </a:prstGeom>
        </p:spPr>
      </p:pic>
      <p:sp>
        <p:nvSpPr>
          <p:cNvPr id="17" name="Bulle narrative : rectangle à coins arrondis 16">
            <a:extLst>
              <a:ext uri="{FF2B5EF4-FFF2-40B4-BE49-F238E27FC236}">
                <a16:creationId xmlns:a16="http://schemas.microsoft.com/office/drawing/2014/main" id="{72086E2E-E744-67A5-C0A1-559171EBF0E6}"/>
              </a:ext>
            </a:extLst>
          </p:cNvPr>
          <p:cNvSpPr/>
          <p:nvPr/>
        </p:nvSpPr>
        <p:spPr>
          <a:xfrm>
            <a:off x="2630057" y="3159702"/>
            <a:ext cx="1333500" cy="538596"/>
          </a:xfrm>
          <a:prstGeom prst="wedgeRoundRectCallout">
            <a:avLst>
              <a:gd name="adj1" fmla="val -57976"/>
              <a:gd name="adj2" fmla="val 115555"/>
              <a:gd name="adj3" fmla="val 16667"/>
            </a:avLst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lang="ar-MA" dirty="0">
                <a:solidFill>
                  <a:srgbClr val="002060"/>
                </a:solidFill>
              </a:rPr>
              <a:t>التقدير </a:t>
            </a:r>
            <a:r>
              <a:rPr lang="fr-FR" dirty="0">
                <a:solidFill>
                  <a:srgbClr val="002060"/>
                </a:solidFill>
              </a:rPr>
              <a:t>A</a:t>
            </a:r>
            <a:r>
              <a:rPr lang="ar-MA" dirty="0">
                <a:solidFill>
                  <a:srgbClr val="002060"/>
                </a:solidFill>
              </a:rPr>
              <a:t> </a:t>
            </a:r>
            <a:r>
              <a:rPr lang="fr-FR" dirty="0">
                <a:solidFill>
                  <a:srgbClr val="002060"/>
                </a:solidFill>
              </a:rPr>
              <a:t>45%</a:t>
            </a:r>
            <a:endParaRPr lang="fr-MA" dirty="0">
              <a:solidFill>
                <a:srgbClr val="002060"/>
              </a:solidFill>
            </a:endParaRPr>
          </a:p>
        </p:txBody>
      </p:sp>
      <p:sp>
        <p:nvSpPr>
          <p:cNvPr id="24" name="Bulle narrative : rectangle à coins arrondis 23">
            <a:extLst>
              <a:ext uri="{FF2B5EF4-FFF2-40B4-BE49-F238E27FC236}">
                <a16:creationId xmlns:a16="http://schemas.microsoft.com/office/drawing/2014/main" id="{E2E3D337-F406-C8A7-B647-30996C7AA7F0}"/>
              </a:ext>
            </a:extLst>
          </p:cNvPr>
          <p:cNvSpPr/>
          <p:nvPr/>
        </p:nvSpPr>
        <p:spPr>
          <a:xfrm>
            <a:off x="241487" y="6041151"/>
            <a:ext cx="1333500" cy="538596"/>
          </a:xfrm>
          <a:prstGeom prst="wedgeRoundRectCallout">
            <a:avLst>
              <a:gd name="adj1" fmla="val 30595"/>
              <a:gd name="adj2" fmla="val -107275"/>
              <a:gd name="adj3" fmla="val 16667"/>
            </a:avLst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lang="ar-MA" dirty="0">
                <a:solidFill>
                  <a:srgbClr val="002060"/>
                </a:solidFill>
              </a:rPr>
              <a:t>التقدير </a:t>
            </a:r>
            <a:r>
              <a:rPr lang="fr-FR" dirty="0">
                <a:solidFill>
                  <a:srgbClr val="002060"/>
                </a:solidFill>
              </a:rPr>
              <a:t>B</a:t>
            </a:r>
            <a:r>
              <a:rPr lang="ar-MA" dirty="0">
                <a:solidFill>
                  <a:srgbClr val="002060"/>
                </a:solidFill>
              </a:rPr>
              <a:t> </a:t>
            </a:r>
            <a:r>
              <a:rPr lang="fr-FR" dirty="0">
                <a:solidFill>
                  <a:srgbClr val="002060"/>
                </a:solidFill>
              </a:rPr>
              <a:t>32%</a:t>
            </a:r>
            <a:endParaRPr lang="fr-MA" dirty="0">
              <a:solidFill>
                <a:srgbClr val="00206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996454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8FE3E92-8228-A902-1C0D-F9EAFD1D16E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id="{64C2D4A9-9C42-9469-F39D-FA78E7C619BF}"/>
              </a:ext>
            </a:extLst>
          </p:cNvPr>
          <p:cNvSpPr txBox="1"/>
          <p:nvPr/>
        </p:nvSpPr>
        <p:spPr>
          <a:xfrm>
            <a:off x="347510" y="868581"/>
            <a:ext cx="709609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نصحح</a:t>
            </a:r>
          </a:p>
        </p:txBody>
      </p:sp>
      <p:pic>
        <p:nvPicPr>
          <p:cNvPr id="4" name="Google Shape;156;p9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FBF271A4-6C4F-4F20-859F-CE4F68E77BBF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A6FCE07C-2FC4-67AF-37EA-102EC23D6549}"/>
              </a:ext>
            </a:extLst>
          </p:cNvPr>
          <p:cNvSpPr/>
          <p:nvPr/>
        </p:nvSpPr>
        <p:spPr>
          <a:xfrm>
            <a:off x="6159260" y="1752495"/>
            <a:ext cx="1331849" cy="423541"/>
          </a:xfrm>
          <a:prstGeom prst="roundRect">
            <a:avLst/>
          </a:prstGeom>
          <a:solidFill>
            <a:srgbClr val="BFBFB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أجزئ</a:t>
            </a:r>
            <a:endParaRPr kumimoji="0" lang="fr-FR" sz="20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0" name="Oval 80">
            <a:extLst>
              <a:ext uri="{FF2B5EF4-FFF2-40B4-BE49-F238E27FC236}">
                <a16:creationId xmlns:a16="http://schemas.microsoft.com/office/drawing/2014/main" id="{EA056B82-F36B-1C55-5AC3-3696D85C9907}"/>
              </a:ext>
            </a:extLst>
          </p:cNvPr>
          <p:cNvSpPr>
            <a:spLocks noChangeAspect="1"/>
          </p:cNvSpPr>
          <p:nvPr/>
        </p:nvSpPr>
        <p:spPr>
          <a:xfrm>
            <a:off x="7516701" y="1754567"/>
            <a:ext cx="440397" cy="440397"/>
          </a:xfrm>
          <a:prstGeom prst="ellipse">
            <a:avLst/>
          </a:prstGeom>
          <a:solidFill>
            <a:srgbClr val="BFBFB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Arial" panose="020B0604020202020204" pitchFamily="34" charset="0"/>
              </a:rPr>
              <a:t>1</a:t>
            </a:r>
            <a:endParaRPr kumimoji="0" lang="fr-MA" sz="32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1" name="Rectangle : coins arrondis 10">
            <a:extLst>
              <a:ext uri="{FF2B5EF4-FFF2-40B4-BE49-F238E27FC236}">
                <a16:creationId xmlns:a16="http://schemas.microsoft.com/office/drawing/2014/main" id="{5A791E26-81DC-71E5-031D-FE639367A333}"/>
              </a:ext>
            </a:extLst>
          </p:cNvPr>
          <p:cNvSpPr/>
          <p:nvPr/>
        </p:nvSpPr>
        <p:spPr>
          <a:xfrm>
            <a:off x="2357741" y="1724103"/>
            <a:ext cx="978602" cy="470861"/>
          </a:xfrm>
          <a:prstGeom prst="roundRect">
            <a:avLst/>
          </a:prstGeom>
          <a:solidFill>
            <a:srgbClr val="10486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أرسم</a:t>
            </a:r>
            <a:endParaRPr kumimoji="0" lang="fr-FR" sz="20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2" name="Oval 80">
            <a:extLst>
              <a:ext uri="{FF2B5EF4-FFF2-40B4-BE49-F238E27FC236}">
                <a16:creationId xmlns:a16="http://schemas.microsoft.com/office/drawing/2014/main" id="{C764E2C4-6C6E-0348-8FEA-1F3244B819F2}"/>
              </a:ext>
            </a:extLst>
          </p:cNvPr>
          <p:cNvSpPr>
            <a:spLocks noChangeAspect="1"/>
          </p:cNvSpPr>
          <p:nvPr/>
        </p:nvSpPr>
        <p:spPr>
          <a:xfrm>
            <a:off x="3361935" y="1726175"/>
            <a:ext cx="440397" cy="440397"/>
          </a:xfrm>
          <a:prstGeom prst="ellipse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3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3</a:t>
            </a:r>
            <a:endParaRPr kumimoji="0" lang="fr-MA" sz="32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4" name="Rectangle : coins arrondis 13">
            <a:extLst>
              <a:ext uri="{FF2B5EF4-FFF2-40B4-BE49-F238E27FC236}">
                <a16:creationId xmlns:a16="http://schemas.microsoft.com/office/drawing/2014/main" id="{6AB1CC92-0F28-2F91-CBC4-73D06058349D}"/>
              </a:ext>
            </a:extLst>
          </p:cNvPr>
          <p:cNvSpPr/>
          <p:nvPr/>
        </p:nvSpPr>
        <p:spPr>
          <a:xfrm>
            <a:off x="4279486" y="1733568"/>
            <a:ext cx="1096717" cy="400110"/>
          </a:xfrm>
          <a:prstGeom prst="roundRect">
            <a:avLst/>
          </a:prstGeom>
          <a:solidFill>
            <a:srgbClr val="BFBFB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أعد</a:t>
            </a:r>
            <a:endParaRPr kumimoji="0" lang="fr-FR" sz="20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20" name="Oval 80">
            <a:extLst>
              <a:ext uri="{FF2B5EF4-FFF2-40B4-BE49-F238E27FC236}">
                <a16:creationId xmlns:a16="http://schemas.microsoft.com/office/drawing/2014/main" id="{1554736A-EACC-A74C-3A83-57956DB51C55}"/>
              </a:ext>
            </a:extLst>
          </p:cNvPr>
          <p:cNvSpPr>
            <a:spLocks noChangeAspect="1"/>
          </p:cNvSpPr>
          <p:nvPr/>
        </p:nvSpPr>
        <p:spPr>
          <a:xfrm>
            <a:off x="5401796" y="1735639"/>
            <a:ext cx="440397" cy="440397"/>
          </a:xfrm>
          <a:prstGeom prst="ellipse">
            <a:avLst/>
          </a:prstGeom>
          <a:solidFill>
            <a:srgbClr val="BFBFB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Arial" panose="020B0604020202020204" pitchFamily="34" charset="0"/>
              </a:rPr>
              <a:t>2</a:t>
            </a:r>
            <a:endParaRPr kumimoji="0" lang="fr-MA" sz="32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99C8F0AC-713B-75F5-0BF6-DC6DE1994623}"/>
              </a:ext>
            </a:extLst>
          </p:cNvPr>
          <p:cNvSpPr/>
          <p:nvPr/>
        </p:nvSpPr>
        <p:spPr>
          <a:xfrm>
            <a:off x="538078" y="1744851"/>
            <a:ext cx="978602" cy="470861"/>
          </a:xfrm>
          <a:prstGeom prst="roundRect">
            <a:avLst/>
          </a:prstGeom>
          <a:solidFill>
            <a:srgbClr val="B2B3AE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أكمل</a:t>
            </a:r>
            <a:endParaRPr kumimoji="0" lang="fr-FR" sz="20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22" name="Oval 80">
            <a:extLst>
              <a:ext uri="{FF2B5EF4-FFF2-40B4-BE49-F238E27FC236}">
                <a16:creationId xmlns:a16="http://schemas.microsoft.com/office/drawing/2014/main" id="{69CF64F3-D6DA-AD3F-F389-C7A84D94DEAB}"/>
              </a:ext>
            </a:extLst>
          </p:cNvPr>
          <p:cNvSpPr>
            <a:spLocks noChangeAspect="1"/>
          </p:cNvSpPr>
          <p:nvPr/>
        </p:nvSpPr>
        <p:spPr>
          <a:xfrm>
            <a:off x="1542272" y="1746923"/>
            <a:ext cx="440397" cy="440397"/>
          </a:xfrm>
          <a:prstGeom prst="ellipse">
            <a:avLst/>
          </a:prstGeom>
          <a:solidFill>
            <a:srgbClr val="B2B3A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3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3</a:t>
            </a:r>
            <a:endParaRPr kumimoji="0" lang="fr-MA" sz="32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D43E0686-6A3A-9C26-4136-6FEBF820E61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43320" y="2593478"/>
            <a:ext cx="7013778" cy="3645831"/>
          </a:xfrm>
          <a:prstGeom prst="rect">
            <a:avLst/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04D66082-A6C9-EA21-8620-EA7239F4ED4B}"/>
              </a:ext>
            </a:extLst>
          </p:cNvPr>
          <p:cNvPicPr>
            <a:picLocks noChangeAspect="1"/>
          </p:cNvPicPr>
          <p:nvPr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57509" y="3219610"/>
            <a:ext cx="3047690" cy="3161979"/>
          </a:xfrm>
          <a:prstGeom prst="rect">
            <a:avLst/>
          </a:prstGeom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DFC0CAAA-1E71-B903-7100-F67699687C72}"/>
              </a:ext>
            </a:extLst>
          </p:cNvPr>
          <p:cNvSpPr/>
          <p:nvPr/>
        </p:nvSpPr>
        <p:spPr>
          <a:xfrm>
            <a:off x="4082842" y="5476652"/>
            <a:ext cx="3705648" cy="589643"/>
          </a:xfrm>
          <a:prstGeom prst="rect">
            <a:avLst/>
          </a:prstGeom>
          <a:noFill/>
          <a:ln w="57150"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6" name="Bulle narrative : rectangle à coins arrondis 5">
            <a:extLst>
              <a:ext uri="{FF2B5EF4-FFF2-40B4-BE49-F238E27FC236}">
                <a16:creationId xmlns:a16="http://schemas.microsoft.com/office/drawing/2014/main" id="{43C18781-6340-BC41-C88A-0C1C75B90FEA}"/>
              </a:ext>
            </a:extLst>
          </p:cNvPr>
          <p:cNvSpPr/>
          <p:nvPr/>
        </p:nvSpPr>
        <p:spPr>
          <a:xfrm>
            <a:off x="2630057" y="3159702"/>
            <a:ext cx="1333500" cy="538596"/>
          </a:xfrm>
          <a:prstGeom prst="wedgeRoundRectCallout">
            <a:avLst>
              <a:gd name="adj1" fmla="val -57976"/>
              <a:gd name="adj2" fmla="val 115555"/>
              <a:gd name="adj3" fmla="val 16667"/>
            </a:avLst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lang="ar-MA" dirty="0">
                <a:solidFill>
                  <a:srgbClr val="002060"/>
                </a:solidFill>
              </a:rPr>
              <a:t>التقدير </a:t>
            </a:r>
            <a:r>
              <a:rPr lang="fr-FR" dirty="0">
                <a:solidFill>
                  <a:srgbClr val="002060"/>
                </a:solidFill>
              </a:rPr>
              <a:t>A</a:t>
            </a:r>
            <a:r>
              <a:rPr lang="ar-MA" dirty="0">
                <a:solidFill>
                  <a:srgbClr val="002060"/>
                </a:solidFill>
              </a:rPr>
              <a:t> </a:t>
            </a:r>
            <a:r>
              <a:rPr lang="fr-FR" dirty="0">
                <a:solidFill>
                  <a:srgbClr val="002060"/>
                </a:solidFill>
              </a:rPr>
              <a:t>45%</a:t>
            </a:r>
            <a:endParaRPr lang="fr-MA" dirty="0">
              <a:solidFill>
                <a:srgbClr val="002060"/>
              </a:solidFill>
            </a:endParaRPr>
          </a:p>
        </p:txBody>
      </p:sp>
      <p:sp>
        <p:nvSpPr>
          <p:cNvPr id="24" name="Bulle narrative : rectangle à coins arrondis 23">
            <a:extLst>
              <a:ext uri="{FF2B5EF4-FFF2-40B4-BE49-F238E27FC236}">
                <a16:creationId xmlns:a16="http://schemas.microsoft.com/office/drawing/2014/main" id="{A657CDC3-7032-A861-DC8E-A627DDB7BBF1}"/>
              </a:ext>
            </a:extLst>
          </p:cNvPr>
          <p:cNvSpPr/>
          <p:nvPr/>
        </p:nvSpPr>
        <p:spPr>
          <a:xfrm>
            <a:off x="167730" y="3159702"/>
            <a:ext cx="978602" cy="538596"/>
          </a:xfrm>
          <a:prstGeom prst="wedgeRoundRectCallout">
            <a:avLst>
              <a:gd name="adj1" fmla="val 34348"/>
              <a:gd name="adj2" fmla="val 94333"/>
              <a:gd name="adj3" fmla="val 16667"/>
            </a:avLst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lang="ar-MA" dirty="0">
                <a:solidFill>
                  <a:srgbClr val="002060"/>
                </a:solidFill>
              </a:rPr>
              <a:t>التقدير </a:t>
            </a:r>
            <a:r>
              <a:rPr lang="fr-FR" dirty="0">
                <a:solidFill>
                  <a:srgbClr val="002060"/>
                </a:solidFill>
              </a:rPr>
              <a:t>C</a:t>
            </a:r>
            <a:r>
              <a:rPr lang="ar-MA" dirty="0">
                <a:solidFill>
                  <a:srgbClr val="002060"/>
                </a:solidFill>
              </a:rPr>
              <a:t> </a:t>
            </a:r>
            <a:r>
              <a:rPr lang="fr-FR" dirty="0">
                <a:solidFill>
                  <a:srgbClr val="002060"/>
                </a:solidFill>
              </a:rPr>
              <a:t>18%</a:t>
            </a:r>
            <a:endParaRPr lang="fr-MA" dirty="0">
              <a:solidFill>
                <a:srgbClr val="002060"/>
              </a:solidFill>
            </a:endParaRPr>
          </a:p>
        </p:txBody>
      </p:sp>
      <p:pic>
        <p:nvPicPr>
          <p:cNvPr id="25" name="Image 24">
            <a:extLst>
              <a:ext uri="{FF2B5EF4-FFF2-40B4-BE49-F238E27FC236}">
                <a16:creationId xmlns:a16="http://schemas.microsoft.com/office/drawing/2014/main" id="{66E9817C-3E32-5E5C-171D-8EFBB98ABBE2}"/>
              </a:ext>
            </a:extLst>
          </p:cNvPr>
          <p:cNvPicPr>
            <a:picLocks noChangeAspect="1"/>
          </p:cNvPicPr>
          <p:nvPr/>
        </p:nvPicPr>
        <p:blipFill>
          <a:blip r:embed="rId6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57509" y="3219610"/>
            <a:ext cx="3047689" cy="3161977"/>
          </a:xfrm>
          <a:prstGeom prst="rect">
            <a:avLst/>
          </a:prstGeom>
        </p:spPr>
      </p:pic>
      <p:sp>
        <p:nvSpPr>
          <p:cNvPr id="26" name="Bulle narrative : rectangle à coins arrondis 25">
            <a:extLst>
              <a:ext uri="{FF2B5EF4-FFF2-40B4-BE49-F238E27FC236}">
                <a16:creationId xmlns:a16="http://schemas.microsoft.com/office/drawing/2014/main" id="{01D68FEE-B235-9528-5E23-D5BD901CF352}"/>
              </a:ext>
            </a:extLst>
          </p:cNvPr>
          <p:cNvSpPr/>
          <p:nvPr/>
        </p:nvSpPr>
        <p:spPr>
          <a:xfrm>
            <a:off x="2630057" y="3159702"/>
            <a:ext cx="1333500" cy="538596"/>
          </a:xfrm>
          <a:prstGeom prst="wedgeRoundRectCallout">
            <a:avLst>
              <a:gd name="adj1" fmla="val -57976"/>
              <a:gd name="adj2" fmla="val 115555"/>
              <a:gd name="adj3" fmla="val 16667"/>
            </a:avLst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lang="ar-MA" dirty="0">
                <a:solidFill>
                  <a:srgbClr val="002060"/>
                </a:solidFill>
              </a:rPr>
              <a:t>التقدير </a:t>
            </a:r>
            <a:r>
              <a:rPr lang="fr-FR" dirty="0">
                <a:solidFill>
                  <a:srgbClr val="002060"/>
                </a:solidFill>
              </a:rPr>
              <a:t>A</a:t>
            </a:r>
            <a:r>
              <a:rPr lang="ar-MA" dirty="0">
                <a:solidFill>
                  <a:srgbClr val="002060"/>
                </a:solidFill>
              </a:rPr>
              <a:t> </a:t>
            </a:r>
            <a:r>
              <a:rPr lang="fr-FR" dirty="0">
                <a:solidFill>
                  <a:srgbClr val="002060"/>
                </a:solidFill>
              </a:rPr>
              <a:t>45%</a:t>
            </a:r>
            <a:endParaRPr lang="fr-MA" dirty="0">
              <a:solidFill>
                <a:srgbClr val="002060"/>
              </a:solidFill>
            </a:endParaRPr>
          </a:p>
        </p:txBody>
      </p:sp>
      <p:sp>
        <p:nvSpPr>
          <p:cNvPr id="27" name="Bulle narrative : rectangle à coins arrondis 26">
            <a:extLst>
              <a:ext uri="{FF2B5EF4-FFF2-40B4-BE49-F238E27FC236}">
                <a16:creationId xmlns:a16="http://schemas.microsoft.com/office/drawing/2014/main" id="{F2BC30FB-4E96-D23D-7262-FDE1C2BD9A89}"/>
              </a:ext>
            </a:extLst>
          </p:cNvPr>
          <p:cNvSpPr/>
          <p:nvPr/>
        </p:nvSpPr>
        <p:spPr>
          <a:xfrm>
            <a:off x="241487" y="6041151"/>
            <a:ext cx="1333500" cy="538596"/>
          </a:xfrm>
          <a:prstGeom prst="wedgeRoundRectCallout">
            <a:avLst>
              <a:gd name="adj1" fmla="val 30595"/>
              <a:gd name="adj2" fmla="val -107275"/>
              <a:gd name="adj3" fmla="val 16667"/>
            </a:avLst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lang="ar-MA" dirty="0">
                <a:solidFill>
                  <a:srgbClr val="002060"/>
                </a:solidFill>
              </a:rPr>
              <a:t>التقدير </a:t>
            </a:r>
            <a:r>
              <a:rPr lang="fr-FR" dirty="0">
                <a:solidFill>
                  <a:srgbClr val="002060"/>
                </a:solidFill>
              </a:rPr>
              <a:t>B</a:t>
            </a:r>
            <a:r>
              <a:rPr lang="ar-MA" dirty="0">
                <a:solidFill>
                  <a:srgbClr val="002060"/>
                </a:solidFill>
              </a:rPr>
              <a:t> </a:t>
            </a:r>
            <a:r>
              <a:rPr lang="fr-FR" dirty="0">
                <a:solidFill>
                  <a:srgbClr val="002060"/>
                </a:solidFill>
              </a:rPr>
              <a:t>32%</a:t>
            </a:r>
            <a:endParaRPr lang="fr-MA" dirty="0">
              <a:solidFill>
                <a:srgbClr val="00206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948712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9EAC360-BD80-C241-E108-A38BCDF48EA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id="{E9244A18-77AA-80CE-30F2-30C8988AD515}"/>
              </a:ext>
            </a:extLst>
          </p:cNvPr>
          <p:cNvSpPr txBox="1"/>
          <p:nvPr/>
        </p:nvSpPr>
        <p:spPr>
          <a:xfrm>
            <a:off x="657031" y="868581"/>
            <a:ext cx="678657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اكتبوا على الألواح ماذا سنكتب في المفتاح</a:t>
            </a:r>
          </a:p>
        </p:txBody>
      </p:sp>
      <p:pic>
        <p:nvPicPr>
          <p:cNvPr id="2" name="Google Shape;156;p9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22B9DBBF-9D75-7653-EC6B-0BC10F29091B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sp>
        <p:nvSpPr>
          <p:cNvPr id="12" name="Rectangle : coins arrondis 11">
            <a:extLst>
              <a:ext uri="{FF2B5EF4-FFF2-40B4-BE49-F238E27FC236}">
                <a16:creationId xmlns:a16="http://schemas.microsoft.com/office/drawing/2014/main" id="{340CA6FC-DBEF-1F9B-ADA2-E951A1A26147}"/>
              </a:ext>
            </a:extLst>
          </p:cNvPr>
          <p:cNvSpPr/>
          <p:nvPr/>
        </p:nvSpPr>
        <p:spPr>
          <a:xfrm>
            <a:off x="6159260" y="1752495"/>
            <a:ext cx="1331849" cy="423541"/>
          </a:xfrm>
          <a:prstGeom prst="roundRect">
            <a:avLst/>
          </a:prstGeom>
          <a:solidFill>
            <a:srgbClr val="BFBFB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أجزئ</a:t>
            </a:r>
            <a:endParaRPr kumimoji="0" lang="fr-FR" sz="20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6" name="Oval 80">
            <a:extLst>
              <a:ext uri="{FF2B5EF4-FFF2-40B4-BE49-F238E27FC236}">
                <a16:creationId xmlns:a16="http://schemas.microsoft.com/office/drawing/2014/main" id="{4A960E05-85F2-A21F-3FEF-BB7368D280DE}"/>
              </a:ext>
            </a:extLst>
          </p:cNvPr>
          <p:cNvSpPr>
            <a:spLocks noChangeAspect="1"/>
          </p:cNvSpPr>
          <p:nvPr/>
        </p:nvSpPr>
        <p:spPr>
          <a:xfrm>
            <a:off x="7516701" y="1754567"/>
            <a:ext cx="440397" cy="440397"/>
          </a:xfrm>
          <a:prstGeom prst="ellipse">
            <a:avLst/>
          </a:prstGeom>
          <a:solidFill>
            <a:srgbClr val="BFBFB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Arial" panose="020B0604020202020204" pitchFamily="34" charset="0"/>
              </a:rPr>
              <a:t>1</a:t>
            </a:r>
            <a:endParaRPr kumimoji="0" lang="fr-MA" sz="32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AC0D7C-1C23-1DF9-B217-120F1019E3B3}"/>
              </a:ext>
            </a:extLst>
          </p:cNvPr>
          <p:cNvSpPr/>
          <p:nvPr/>
        </p:nvSpPr>
        <p:spPr>
          <a:xfrm>
            <a:off x="2357741" y="1724103"/>
            <a:ext cx="978602" cy="470861"/>
          </a:xfrm>
          <a:prstGeom prst="roundRect">
            <a:avLst/>
          </a:prstGeom>
          <a:solidFill>
            <a:srgbClr val="BFBFB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أرسم</a:t>
            </a:r>
            <a:endParaRPr kumimoji="0" lang="fr-FR" sz="20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8" name="Oval 80">
            <a:extLst>
              <a:ext uri="{FF2B5EF4-FFF2-40B4-BE49-F238E27FC236}">
                <a16:creationId xmlns:a16="http://schemas.microsoft.com/office/drawing/2014/main" id="{BF0486D2-6FFA-C43D-B186-0DB19CA36B35}"/>
              </a:ext>
            </a:extLst>
          </p:cNvPr>
          <p:cNvSpPr>
            <a:spLocks noChangeAspect="1"/>
          </p:cNvSpPr>
          <p:nvPr/>
        </p:nvSpPr>
        <p:spPr>
          <a:xfrm>
            <a:off x="3361935" y="1726175"/>
            <a:ext cx="440397" cy="440397"/>
          </a:xfrm>
          <a:prstGeom prst="ellipse">
            <a:avLst/>
          </a:prstGeom>
          <a:solidFill>
            <a:srgbClr val="BFBFB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3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3</a:t>
            </a:r>
            <a:endParaRPr kumimoji="0" lang="fr-MA" sz="32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9" name="Rectangle : coins arrondis 18">
            <a:extLst>
              <a:ext uri="{FF2B5EF4-FFF2-40B4-BE49-F238E27FC236}">
                <a16:creationId xmlns:a16="http://schemas.microsoft.com/office/drawing/2014/main" id="{555FD3B8-B503-FDDA-19B7-EF37A0A43784}"/>
              </a:ext>
            </a:extLst>
          </p:cNvPr>
          <p:cNvSpPr/>
          <p:nvPr/>
        </p:nvSpPr>
        <p:spPr>
          <a:xfrm>
            <a:off x="4279486" y="1733568"/>
            <a:ext cx="1096717" cy="400110"/>
          </a:xfrm>
          <a:prstGeom prst="roundRect">
            <a:avLst/>
          </a:prstGeom>
          <a:solidFill>
            <a:srgbClr val="BFBFB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أعد</a:t>
            </a:r>
            <a:endParaRPr kumimoji="0" lang="fr-FR" sz="20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20" name="Oval 80">
            <a:extLst>
              <a:ext uri="{FF2B5EF4-FFF2-40B4-BE49-F238E27FC236}">
                <a16:creationId xmlns:a16="http://schemas.microsoft.com/office/drawing/2014/main" id="{CA9D4183-09C9-B588-9582-BD9051F7029A}"/>
              </a:ext>
            </a:extLst>
          </p:cNvPr>
          <p:cNvSpPr>
            <a:spLocks noChangeAspect="1"/>
          </p:cNvSpPr>
          <p:nvPr/>
        </p:nvSpPr>
        <p:spPr>
          <a:xfrm>
            <a:off x="5401796" y="1735639"/>
            <a:ext cx="440397" cy="440397"/>
          </a:xfrm>
          <a:prstGeom prst="ellipse">
            <a:avLst/>
          </a:prstGeom>
          <a:solidFill>
            <a:srgbClr val="BFBFB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Arial" panose="020B0604020202020204" pitchFamily="34" charset="0"/>
              </a:rPr>
              <a:t>2</a:t>
            </a:r>
            <a:endParaRPr kumimoji="0" lang="fr-MA" sz="32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61151205-BE17-4A6A-034C-ED12F7D3B88B}"/>
              </a:ext>
            </a:extLst>
          </p:cNvPr>
          <p:cNvSpPr/>
          <p:nvPr/>
        </p:nvSpPr>
        <p:spPr>
          <a:xfrm>
            <a:off x="538078" y="1744851"/>
            <a:ext cx="978602" cy="470861"/>
          </a:xfrm>
          <a:prstGeom prst="roundRect">
            <a:avLst/>
          </a:prstGeom>
          <a:solidFill>
            <a:srgbClr val="10486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أكمل</a:t>
            </a:r>
            <a:endParaRPr kumimoji="0" lang="fr-FR" sz="20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22" name="Oval 80">
            <a:extLst>
              <a:ext uri="{FF2B5EF4-FFF2-40B4-BE49-F238E27FC236}">
                <a16:creationId xmlns:a16="http://schemas.microsoft.com/office/drawing/2014/main" id="{390DA074-C398-09D5-C766-746AD5A6DD8B}"/>
              </a:ext>
            </a:extLst>
          </p:cNvPr>
          <p:cNvSpPr>
            <a:spLocks noChangeAspect="1"/>
          </p:cNvSpPr>
          <p:nvPr/>
        </p:nvSpPr>
        <p:spPr>
          <a:xfrm>
            <a:off x="1542272" y="1746923"/>
            <a:ext cx="440397" cy="440397"/>
          </a:xfrm>
          <a:prstGeom prst="ellipse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3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3</a:t>
            </a:r>
            <a:endParaRPr kumimoji="0" lang="fr-MA" sz="32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0E3A3CDB-5D79-F666-33AA-D869BF4C1CA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43320" y="2593478"/>
            <a:ext cx="7013778" cy="3645831"/>
          </a:xfrm>
          <a:prstGeom prst="rect">
            <a:avLst/>
          </a:prstGeom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8582CE31-9A0D-3F0B-237D-3B29501E09DA}"/>
              </a:ext>
            </a:extLst>
          </p:cNvPr>
          <p:cNvPicPr>
            <a:picLocks noChangeAspect="1"/>
          </p:cNvPicPr>
          <p:nvPr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57509" y="3219610"/>
            <a:ext cx="3047690" cy="3161979"/>
          </a:xfrm>
          <a:prstGeom prst="rect">
            <a:avLst/>
          </a:prstGeom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54BE9449-2C69-39A4-24E1-34213115244C}"/>
              </a:ext>
            </a:extLst>
          </p:cNvPr>
          <p:cNvSpPr/>
          <p:nvPr/>
        </p:nvSpPr>
        <p:spPr>
          <a:xfrm>
            <a:off x="4082842" y="5476652"/>
            <a:ext cx="3705648" cy="589643"/>
          </a:xfrm>
          <a:prstGeom prst="rect">
            <a:avLst/>
          </a:prstGeom>
          <a:noFill/>
          <a:ln w="57150"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6" name="Bulle narrative : rectangle à coins arrondis 5">
            <a:extLst>
              <a:ext uri="{FF2B5EF4-FFF2-40B4-BE49-F238E27FC236}">
                <a16:creationId xmlns:a16="http://schemas.microsoft.com/office/drawing/2014/main" id="{FD772CE3-C73D-84CA-749F-49B289C50B0A}"/>
              </a:ext>
            </a:extLst>
          </p:cNvPr>
          <p:cNvSpPr/>
          <p:nvPr/>
        </p:nvSpPr>
        <p:spPr>
          <a:xfrm>
            <a:off x="2630057" y="3159702"/>
            <a:ext cx="1333500" cy="538596"/>
          </a:xfrm>
          <a:prstGeom prst="wedgeRoundRectCallout">
            <a:avLst>
              <a:gd name="adj1" fmla="val -57976"/>
              <a:gd name="adj2" fmla="val 115555"/>
              <a:gd name="adj3" fmla="val 16667"/>
            </a:avLst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lang="ar-MA" dirty="0">
                <a:solidFill>
                  <a:srgbClr val="002060"/>
                </a:solidFill>
              </a:rPr>
              <a:t>التقدير </a:t>
            </a:r>
            <a:r>
              <a:rPr lang="fr-FR" dirty="0">
                <a:solidFill>
                  <a:srgbClr val="002060"/>
                </a:solidFill>
              </a:rPr>
              <a:t>A</a:t>
            </a:r>
            <a:r>
              <a:rPr lang="ar-MA" dirty="0">
                <a:solidFill>
                  <a:srgbClr val="002060"/>
                </a:solidFill>
              </a:rPr>
              <a:t> </a:t>
            </a:r>
            <a:r>
              <a:rPr lang="fr-FR" dirty="0">
                <a:solidFill>
                  <a:srgbClr val="002060"/>
                </a:solidFill>
              </a:rPr>
              <a:t>45%</a:t>
            </a:r>
            <a:endParaRPr lang="fr-MA" dirty="0">
              <a:solidFill>
                <a:srgbClr val="002060"/>
              </a:solidFill>
            </a:endParaRPr>
          </a:p>
        </p:txBody>
      </p:sp>
      <p:sp>
        <p:nvSpPr>
          <p:cNvPr id="24" name="Bulle narrative : rectangle à coins arrondis 23">
            <a:extLst>
              <a:ext uri="{FF2B5EF4-FFF2-40B4-BE49-F238E27FC236}">
                <a16:creationId xmlns:a16="http://schemas.microsoft.com/office/drawing/2014/main" id="{F1B2D1D5-FD2E-C71C-B6F2-4C2AABAC3CB3}"/>
              </a:ext>
            </a:extLst>
          </p:cNvPr>
          <p:cNvSpPr/>
          <p:nvPr/>
        </p:nvSpPr>
        <p:spPr>
          <a:xfrm>
            <a:off x="167730" y="3159702"/>
            <a:ext cx="978602" cy="538596"/>
          </a:xfrm>
          <a:prstGeom prst="wedgeRoundRectCallout">
            <a:avLst>
              <a:gd name="adj1" fmla="val 34348"/>
              <a:gd name="adj2" fmla="val 94333"/>
              <a:gd name="adj3" fmla="val 16667"/>
            </a:avLst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lang="ar-MA" dirty="0">
                <a:solidFill>
                  <a:srgbClr val="002060"/>
                </a:solidFill>
              </a:rPr>
              <a:t>التقدير </a:t>
            </a:r>
            <a:r>
              <a:rPr lang="fr-FR" dirty="0">
                <a:solidFill>
                  <a:srgbClr val="002060"/>
                </a:solidFill>
              </a:rPr>
              <a:t>C</a:t>
            </a:r>
            <a:r>
              <a:rPr lang="ar-MA" dirty="0">
                <a:solidFill>
                  <a:srgbClr val="002060"/>
                </a:solidFill>
              </a:rPr>
              <a:t> </a:t>
            </a:r>
            <a:r>
              <a:rPr lang="fr-FR" dirty="0">
                <a:solidFill>
                  <a:srgbClr val="002060"/>
                </a:solidFill>
              </a:rPr>
              <a:t>18%</a:t>
            </a:r>
            <a:endParaRPr lang="fr-MA" dirty="0">
              <a:solidFill>
                <a:srgbClr val="002060"/>
              </a:solidFill>
            </a:endParaRPr>
          </a:p>
        </p:txBody>
      </p:sp>
      <p:pic>
        <p:nvPicPr>
          <p:cNvPr id="25" name="Image 24">
            <a:extLst>
              <a:ext uri="{FF2B5EF4-FFF2-40B4-BE49-F238E27FC236}">
                <a16:creationId xmlns:a16="http://schemas.microsoft.com/office/drawing/2014/main" id="{1ADCFC30-8764-DD33-D678-23C92993E627}"/>
              </a:ext>
            </a:extLst>
          </p:cNvPr>
          <p:cNvPicPr>
            <a:picLocks noChangeAspect="1"/>
          </p:cNvPicPr>
          <p:nvPr/>
        </p:nvPicPr>
        <p:blipFill>
          <a:blip r:embed="rId6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57509" y="3219610"/>
            <a:ext cx="3047689" cy="3161977"/>
          </a:xfrm>
          <a:prstGeom prst="rect">
            <a:avLst/>
          </a:prstGeom>
        </p:spPr>
      </p:pic>
      <p:sp>
        <p:nvSpPr>
          <p:cNvPr id="26" name="Bulle narrative : rectangle à coins arrondis 25">
            <a:extLst>
              <a:ext uri="{FF2B5EF4-FFF2-40B4-BE49-F238E27FC236}">
                <a16:creationId xmlns:a16="http://schemas.microsoft.com/office/drawing/2014/main" id="{ED22075A-9898-23D8-E11F-2E68A8C040F5}"/>
              </a:ext>
            </a:extLst>
          </p:cNvPr>
          <p:cNvSpPr/>
          <p:nvPr/>
        </p:nvSpPr>
        <p:spPr>
          <a:xfrm>
            <a:off x="2630057" y="3159702"/>
            <a:ext cx="1333500" cy="538596"/>
          </a:xfrm>
          <a:prstGeom prst="wedgeRoundRectCallout">
            <a:avLst>
              <a:gd name="adj1" fmla="val -57976"/>
              <a:gd name="adj2" fmla="val 115555"/>
              <a:gd name="adj3" fmla="val 16667"/>
            </a:avLst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lang="ar-MA" dirty="0">
                <a:solidFill>
                  <a:srgbClr val="002060"/>
                </a:solidFill>
              </a:rPr>
              <a:t>التقدير </a:t>
            </a:r>
            <a:r>
              <a:rPr lang="fr-FR" dirty="0">
                <a:solidFill>
                  <a:srgbClr val="002060"/>
                </a:solidFill>
              </a:rPr>
              <a:t>A</a:t>
            </a:r>
            <a:r>
              <a:rPr lang="ar-MA" dirty="0">
                <a:solidFill>
                  <a:srgbClr val="002060"/>
                </a:solidFill>
              </a:rPr>
              <a:t> </a:t>
            </a:r>
            <a:r>
              <a:rPr lang="fr-FR" dirty="0">
                <a:solidFill>
                  <a:srgbClr val="002060"/>
                </a:solidFill>
              </a:rPr>
              <a:t>45%</a:t>
            </a:r>
            <a:endParaRPr lang="fr-MA" dirty="0">
              <a:solidFill>
                <a:srgbClr val="002060"/>
              </a:solidFill>
            </a:endParaRPr>
          </a:p>
        </p:txBody>
      </p:sp>
      <p:sp>
        <p:nvSpPr>
          <p:cNvPr id="27" name="Bulle narrative : rectangle à coins arrondis 26">
            <a:extLst>
              <a:ext uri="{FF2B5EF4-FFF2-40B4-BE49-F238E27FC236}">
                <a16:creationId xmlns:a16="http://schemas.microsoft.com/office/drawing/2014/main" id="{494F7024-6C1F-EB31-E282-CB8C3F521CC5}"/>
              </a:ext>
            </a:extLst>
          </p:cNvPr>
          <p:cNvSpPr/>
          <p:nvPr/>
        </p:nvSpPr>
        <p:spPr>
          <a:xfrm>
            <a:off x="241487" y="6041151"/>
            <a:ext cx="1333500" cy="538596"/>
          </a:xfrm>
          <a:prstGeom prst="wedgeRoundRectCallout">
            <a:avLst>
              <a:gd name="adj1" fmla="val 30595"/>
              <a:gd name="adj2" fmla="val -107275"/>
              <a:gd name="adj3" fmla="val 16667"/>
            </a:avLst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lang="ar-MA" dirty="0">
                <a:solidFill>
                  <a:srgbClr val="002060"/>
                </a:solidFill>
              </a:rPr>
              <a:t>التقدير </a:t>
            </a:r>
            <a:r>
              <a:rPr lang="fr-FR" dirty="0">
                <a:solidFill>
                  <a:srgbClr val="002060"/>
                </a:solidFill>
              </a:rPr>
              <a:t>B</a:t>
            </a:r>
            <a:r>
              <a:rPr lang="ar-MA" dirty="0">
                <a:solidFill>
                  <a:srgbClr val="002060"/>
                </a:solidFill>
              </a:rPr>
              <a:t> </a:t>
            </a:r>
            <a:r>
              <a:rPr lang="fr-FR" dirty="0">
                <a:solidFill>
                  <a:srgbClr val="002060"/>
                </a:solidFill>
              </a:rPr>
              <a:t>32%</a:t>
            </a:r>
            <a:endParaRPr lang="fr-MA" dirty="0">
              <a:solidFill>
                <a:srgbClr val="00206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018394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23683DC-8F43-A694-F4B9-DE0378CFC36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>
            <a:extLst>
              <a:ext uri="{FF2B5EF4-FFF2-40B4-BE49-F238E27FC236}">
                <a16:creationId xmlns:a16="http://schemas.microsoft.com/office/drawing/2014/main" id="{B26861A8-D337-189D-D33D-9779537D0CCA}"/>
              </a:ext>
            </a:extLst>
          </p:cNvPr>
          <p:cNvSpPr txBox="1"/>
          <p:nvPr/>
        </p:nvSpPr>
        <p:spPr>
          <a:xfrm>
            <a:off x="1238815" y="841837"/>
            <a:ext cx="627381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ارفعوا الألواح</a:t>
            </a:r>
          </a:p>
        </p:txBody>
      </p:sp>
      <p:pic>
        <p:nvPicPr>
          <p:cNvPr id="2" name="Espace réservé pour une image  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C32AC92E-B8D5-2789-BABD-B7C3FDD72FF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365450" y="1732143"/>
            <a:ext cx="4064846" cy="4064846"/>
          </a:xfrm>
          <a:prstGeom prst="rect">
            <a:avLst/>
          </a:prstGeom>
        </p:spPr>
      </p:pic>
      <p:pic>
        <p:nvPicPr>
          <p:cNvPr id="4" name="Google Shape;156;p9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293D0559-A959-D842-58BC-4F6198DBFE74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8244305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par>
              <p:cTn id="2"/>
            </p:par>
          </p:childTnLst>
        </p:cTn>
      </p:par>
    </p:tn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73E3194-6433-34B4-45F4-46D9CEE340E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id="{8E4B7AC0-030D-5DA0-9BB5-5D5A1DA22E09}"/>
              </a:ext>
            </a:extLst>
          </p:cNvPr>
          <p:cNvSpPr txBox="1"/>
          <p:nvPr/>
        </p:nvSpPr>
        <p:spPr>
          <a:xfrm>
            <a:off x="347510" y="868581"/>
            <a:ext cx="709609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نصحح</a:t>
            </a:r>
            <a:endParaRPr kumimoji="0" lang="ar-MA" sz="200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pic>
        <p:nvPicPr>
          <p:cNvPr id="4" name="Google Shape;156;p9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C84C4045-F130-1980-3E52-7847AC64AD28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sp>
        <p:nvSpPr>
          <p:cNvPr id="10" name="Rectangle : coins arrondis 9">
            <a:extLst>
              <a:ext uri="{FF2B5EF4-FFF2-40B4-BE49-F238E27FC236}">
                <a16:creationId xmlns:a16="http://schemas.microsoft.com/office/drawing/2014/main" id="{43D2F986-3F46-D7FB-A348-FEA1E30A5112}"/>
              </a:ext>
            </a:extLst>
          </p:cNvPr>
          <p:cNvSpPr/>
          <p:nvPr/>
        </p:nvSpPr>
        <p:spPr>
          <a:xfrm>
            <a:off x="6159260" y="1752495"/>
            <a:ext cx="1331849" cy="423541"/>
          </a:xfrm>
          <a:prstGeom prst="roundRect">
            <a:avLst/>
          </a:prstGeom>
          <a:solidFill>
            <a:srgbClr val="BFBFB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أجزئ</a:t>
            </a:r>
            <a:endParaRPr kumimoji="0" lang="fr-FR" sz="20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2" name="Oval 80">
            <a:extLst>
              <a:ext uri="{FF2B5EF4-FFF2-40B4-BE49-F238E27FC236}">
                <a16:creationId xmlns:a16="http://schemas.microsoft.com/office/drawing/2014/main" id="{34E9D2D0-C27D-8B33-44AC-4D1D0CF25048}"/>
              </a:ext>
            </a:extLst>
          </p:cNvPr>
          <p:cNvSpPr>
            <a:spLocks noChangeAspect="1"/>
          </p:cNvSpPr>
          <p:nvPr/>
        </p:nvSpPr>
        <p:spPr>
          <a:xfrm>
            <a:off x="7516701" y="1754567"/>
            <a:ext cx="440397" cy="440397"/>
          </a:xfrm>
          <a:prstGeom prst="ellipse">
            <a:avLst/>
          </a:prstGeom>
          <a:solidFill>
            <a:srgbClr val="BFBFB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Arial" panose="020B0604020202020204" pitchFamily="34" charset="0"/>
              </a:rPr>
              <a:t>1</a:t>
            </a:r>
            <a:endParaRPr kumimoji="0" lang="fr-MA" sz="32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5" name="Rectangle : coins arrondis 14">
            <a:extLst>
              <a:ext uri="{FF2B5EF4-FFF2-40B4-BE49-F238E27FC236}">
                <a16:creationId xmlns:a16="http://schemas.microsoft.com/office/drawing/2014/main" id="{E11F5F16-E59A-EB05-C403-45E395E86910}"/>
              </a:ext>
            </a:extLst>
          </p:cNvPr>
          <p:cNvSpPr/>
          <p:nvPr/>
        </p:nvSpPr>
        <p:spPr>
          <a:xfrm>
            <a:off x="2357741" y="1724103"/>
            <a:ext cx="978602" cy="470861"/>
          </a:xfrm>
          <a:prstGeom prst="roundRect">
            <a:avLst/>
          </a:prstGeom>
          <a:solidFill>
            <a:srgbClr val="BFBFB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أرسم</a:t>
            </a:r>
            <a:endParaRPr kumimoji="0" lang="fr-FR" sz="20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6" name="Oval 80">
            <a:extLst>
              <a:ext uri="{FF2B5EF4-FFF2-40B4-BE49-F238E27FC236}">
                <a16:creationId xmlns:a16="http://schemas.microsoft.com/office/drawing/2014/main" id="{E7722ED1-C436-FB92-2254-BC254090C7F0}"/>
              </a:ext>
            </a:extLst>
          </p:cNvPr>
          <p:cNvSpPr>
            <a:spLocks noChangeAspect="1"/>
          </p:cNvSpPr>
          <p:nvPr/>
        </p:nvSpPr>
        <p:spPr>
          <a:xfrm>
            <a:off x="3361935" y="1726175"/>
            <a:ext cx="440397" cy="440397"/>
          </a:xfrm>
          <a:prstGeom prst="ellipse">
            <a:avLst/>
          </a:prstGeom>
          <a:solidFill>
            <a:srgbClr val="BFBFB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3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3</a:t>
            </a:r>
            <a:endParaRPr kumimoji="0" lang="fr-MA" sz="32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C7A96A57-A4C8-4FFE-1230-453635A9EBFC}"/>
              </a:ext>
            </a:extLst>
          </p:cNvPr>
          <p:cNvSpPr/>
          <p:nvPr/>
        </p:nvSpPr>
        <p:spPr>
          <a:xfrm>
            <a:off x="4279486" y="1733568"/>
            <a:ext cx="1096717" cy="400110"/>
          </a:xfrm>
          <a:prstGeom prst="roundRect">
            <a:avLst/>
          </a:prstGeom>
          <a:solidFill>
            <a:srgbClr val="BFBFB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أعد</a:t>
            </a:r>
            <a:endParaRPr kumimoji="0" lang="fr-FR" sz="20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8" name="Oval 80">
            <a:extLst>
              <a:ext uri="{FF2B5EF4-FFF2-40B4-BE49-F238E27FC236}">
                <a16:creationId xmlns:a16="http://schemas.microsoft.com/office/drawing/2014/main" id="{CE049DDF-C87D-428B-24AF-AB2DE3CA8B6D}"/>
              </a:ext>
            </a:extLst>
          </p:cNvPr>
          <p:cNvSpPr>
            <a:spLocks noChangeAspect="1"/>
          </p:cNvSpPr>
          <p:nvPr/>
        </p:nvSpPr>
        <p:spPr>
          <a:xfrm>
            <a:off x="5401796" y="1735639"/>
            <a:ext cx="440397" cy="440397"/>
          </a:xfrm>
          <a:prstGeom prst="ellipse">
            <a:avLst/>
          </a:prstGeom>
          <a:solidFill>
            <a:srgbClr val="BFBFB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Arial" panose="020B0604020202020204" pitchFamily="34" charset="0"/>
              </a:rPr>
              <a:t>2</a:t>
            </a:r>
            <a:endParaRPr kumimoji="0" lang="fr-MA" sz="32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84281463-42D3-C606-0140-E2E2BCB70D86}"/>
              </a:ext>
            </a:extLst>
          </p:cNvPr>
          <p:cNvSpPr/>
          <p:nvPr/>
        </p:nvSpPr>
        <p:spPr>
          <a:xfrm>
            <a:off x="538078" y="1744851"/>
            <a:ext cx="978602" cy="470861"/>
          </a:xfrm>
          <a:prstGeom prst="roundRect">
            <a:avLst/>
          </a:prstGeom>
          <a:solidFill>
            <a:srgbClr val="10486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أكمل</a:t>
            </a:r>
            <a:endParaRPr kumimoji="0" lang="fr-FR" sz="20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22" name="Oval 80">
            <a:extLst>
              <a:ext uri="{FF2B5EF4-FFF2-40B4-BE49-F238E27FC236}">
                <a16:creationId xmlns:a16="http://schemas.microsoft.com/office/drawing/2014/main" id="{F9F7BAEF-08DC-B2A4-81D4-102484D010B9}"/>
              </a:ext>
            </a:extLst>
          </p:cNvPr>
          <p:cNvSpPr>
            <a:spLocks noChangeAspect="1"/>
          </p:cNvSpPr>
          <p:nvPr/>
        </p:nvSpPr>
        <p:spPr>
          <a:xfrm>
            <a:off x="1542272" y="1746923"/>
            <a:ext cx="440397" cy="440397"/>
          </a:xfrm>
          <a:prstGeom prst="ellipse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3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3</a:t>
            </a:r>
            <a:endParaRPr kumimoji="0" lang="fr-MA" sz="32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51CFE5CF-9804-7D83-B49B-E8DF7210842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43320" y="2593478"/>
            <a:ext cx="7013778" cy="3645831"/>
          </a:xfrm>
          <a:prstGeom prst="rect">
            <a:avLst/>
          </a:prstGeom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4610669D-F5BE-36CA-3A45-77BE24FCFCBB}"/>
              </a:ext>
            </a:extLst>
          </p:cNvPr>
          <p:cNvPicPr>
            <a:picLocks noChangeAspect="1"/>
          </p:cNvPicPr>
          <p:nvPr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57509" y="3219610"/>
            <a:ext cx="3047690" cy="3161979"/>
          </a:xfrm>
          <a:prstGeom prst="rect">
            <a:avLst/>
          </a:prstGeom>
        </p:spPr>
      </p:pic>
      <p:sp>
        <p:nvSpPr>
          <p:cNvPr id="11" name="Rectangle 10">
            <a:extLst>
              <a:ext uri="{FF2B5EF4-FFF2-40B4-BE49-F238E27FC236}">
                <a16:creationId xmlns:a16="http://schemas.microsoft.com/office/drawing/2014/main" id="{07F14E7E-74D6-493E-85F1-C70A1696F014}"/>
              </a:ext>
            </a:extLst>
          </p:cNvPr>
          <p:cNvSpPr/>
          <p:nvPr/>
        </p:nvSpPr>
        <p:spPr>
          <a:xfrm>
            <a:off x="4082842" y="5476652"/>
            <a:ext cx="3705648" cy="589643"/>
          </a:xfrm>
          <a:prstGeom prst="rect">
            <a:avLst/>
          </a:prstGeom>
          <a:noFill/>
          <a:ln w="57150"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14" name="Bulle narrative : rectangle à coins arrondis 13">
            <a:extLst>
              <a:ext uri="{FF2B5EF4-FFF2-40B4-BE49-F238E27FC236}">
                <a16:creationId xmlns:a16="http://schemas.microsoft.com/office/drawing/2014/main" id="{7CAA4E5E-07DE-CF7E-7AC8-6865898D2436}"/>
              </a:ext>
            </a:extLst>
          </p:cNvPr>
          <p:cNvSpPr/>
          <p:nvPr/>
        </p:nvSpPr>
        <p:spPr>
          <a:xfrm>
            <a:off x="2630057" y="3159702"/>
            <a:ext cx="1333500" cy="538596"/>
          </a:xfrm>
          <a:prstGeom prst="wedgeRoundRectCallout">
            <a:avLst>
              <a:gd name="adj1" fmla="val -57976"/>
              <a:gd name="adj2" fmla="val 115555"/>
              <a:gd name="adj3" fmla="val 16667"/>
            </a:avLst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lang="ar-MA" dirty="0">
                <a:solidFill>
                  <a:srgbClr val="002060"/>
                </a:solidFill>
              </a:rPr>
              <a:t>التقدير </a:t>
            </a:r>
            <a:r>
              <a:rPr lang="fr-FR" dirty="0">
                <a:solidFill>
                  <a:srgbClr val="002060"/>
                </a:solidFill>
              </a:rPr>
              <a:t>A</a:t>
            </a:r>
            <a:r>
              <a:rPr lang="ar-MA" dirty="0">
                <a:solidFill>
                  <a:srgbClr val="002060"/>
                </a:solidFill>
              </a:rPr>
              <a:t> </a:t>
            </a:r>
            <a:r>
              <a:rPr lang="fr-FR" dirty="0">
                <a:solidFill>
                  <a:srgbClr val="002060"/>
                </a:solidFill>
              </a:rPr>
              <a:t>45%</a:t>
            </a:r>
            <a:endParaRPr lang="fr-MA" dirty="0">
              <a:solidFill>
                <a:srgbClr val="002060"/>
              </a:solidFill>
            </a:endParaRPr>
          </a:p>
        </p:txBody>
      </p:sp>
      <p:sp>
        <p:nvSpPr>
          <p:cNvPr id="19" name="Bulle narrative : rectangle à coins arrondis 18">
            <a:extLst>
              <a:ext uri="{FF2B5EF4-FFF2-40B4-BE49-F238E27FC236}">
                <a16:creationId xmlns:a16="http://schemas.microsoft.com/office/drawing/2014/main" id="{646C567E-266B-A7FA-11AE-37BA1B66FF4D}"/>
              </a:ext>
            </a:extLst>
          </p:cNvPr>
          <p:cNvSpPr/>
          <p:nvPr/>
        </p:nvSpPr>
        <p:spPr>
          <a:xfrm>
            <a:off x="167730" y="3159702"/>
            <a:ext cx="978602" cy="538596"/>
          </a:xfrm>
          <a:prstGeom prst="wedgeRoundRectCallout">
            <a:avLst>
              <a:gd name="adj1" fmla="val 34348"/>
              <a:gd name="adj2" fmla="val 94333"/>
              <a:gd name="adj3" fmla="val 16667"/>
            </a:avLst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lang="ar-MA" dirty="0">
                <a:solidFill>
                  <a:srgbClr val="002060"/>
                </a:solidFill>
              </a:rPr>
              <a:t>التقدير </a:t>
            </a:r>
            <a:r>
              <a:rPr lang="fr-FR" dirty="0">
                <a:solidFill>
                  <a:srgbClr val="002060"/>
                </a:solidFill>
              </a:rPr>
              <a:t>C</a:t>
            </a:r>
            <a:r>
              <a:rPr lang="ar-MA" dirty="0">
                <a:solidFill>
                  <a:srgbClr val="002060"/>
                </a:solidFill>
              </a:rPr>
              <a:t> </a:t>
            </a:r>
            <a:r>
              <a:rPr lang="fr-FR" dirty="0">
                <a:solidFill>
                  <a:srgbClr val="002060"/>
                </a:solidFill>
              </a:rPr>
              <a:t>18%</a:t>
            </a:r>
            <a:endParaRPr lang="fr-MA" dirty="0">
              <a:solidFill>
                <a:srgbClr val="002060"/>
              </a:solidFill>
            </a:endParaRP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621C7027-2B8D-7D63-B7D4-FEB157B767E0}"/>
              </a:ext>
            </a:extLst>
          </p:cNvPr>
          <p:cNvPicPr>
            <a:picLocks noChangeAspect="1"/>
          </p:cNvPicPr>
          <p:nvPr/>
        </p:nvPicPr>
        <p:blipFill>
          <a:blip r:embed="rId6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57509" y="3219610"/>
            <a:ext cx="3047689" cy="3161977"/>
          </a:xfrm>
          <a:prstGeom prst="rect">
            <a:avLst/>
          </a:prstGeom>
        </p:spPr>
      </p:pic>
      <p:sp>
        <p:nvSpPr>
          <p:cNvPr id="23" name="Bulle narrative : rectangle à coins arrondis 22">
            <a:extLst>
              <a:ext uri="{FF2B5EF4-FFF2-40B4-BE49-F238E27FC236}">
                <a16:creationId xmlns:a16="http://schemas.microsoft.com/office/drawing/2014/main" id="{1F560046-A104-7537-1B9E-619463BB2F0F}"/>
              </a:ext>
            </a:extLst>
          </p:cNvPr>
          <p:cNvSpPr/>
          <p:nvPr/>
        </p:nvSpPr>
        <p:spPr>
          <a:xfrm>
            <a:off x="2630057" y="3159702"/>
            <a:ext cx="1333500" cy="538596"/>
          </a:xfrm>
          <a:prstGeom prst="wedgeRoundRectCallout">
            <a:avLst>
              <a:gd name="adj1" fmla="val -57976"/>
              <a:gd name="adj2" fmla="val 115555"/>
              <a:gd name="adj3" fmla="val 16667"/>
            </a:avLst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lang="ar-MA" dirty="0">
                <a:solidFill>
                  <a:srgbClr val="002060"/>
                </a:solidFill>
              </a:rPr>
              <a:t>التقدير </a:t>
            </a:r>
            <a:r>
              <a:rPr lang="fr-FR" dirty="0">
                <a:solidFill>
                  <a:srgbClr val="002060"/>
                </a:solidFill>
              </a:rPr>
              <a:t>A</a:t>
            </a:r>
            <a:r>
              <a:rPr lang="ar-MA" dirty="0">
                <a:solidFill>
                  <a:srgbClr val="002060"/>
                </a:solidFill>
              </a:rPr>
              <a:t> </a:t>
            </a:r>
            <a:r>
              <a:rPr lang="fr-FR" dirty="0">
                <a:solidFill>
                  <a:srgbClr val="002060"/>
                </a:solidFill>
              </a:rPr>
              <a:t>45%</a:t>
            </a:r>
            <a:endParaRPr lang="fr-MA" dirty="0">
              <a:solidFill>
                <a:srgbClr val="002060"/>
              </a:solidFill>
            </a:endParaRPr>
          </a:p>
        </p:txBody>
      </p:sp>
      <p:sp>
        <p:nvSpPr>
          <p:cNvPr id="24" name="Bulle narrative : rectangle à coins arrondis 23">
            <a:extLst>
              <a:ext uri="{FF2B5EF4-FFF2-40B4-BE49-F238E27FC236}">
                <a16:creationId xmlns:a16="http://schemas.microsoft.com/office/drawing/2014/main" id="{C3C5076F-84D9-2071-F9C4-138BA56B6FF3}"/>
              </a:ext>
            </a:extLst>
          </p:cNvPr>
          <p:cNvSpPr/>
          <p:nvPr/>
        </p:nvSpPr>
        <p:spPr>
          <a:xfrm>
            <a:off x="241487" y="6041151"/>
            <a:ext cx="1333500" cy="538596"/>
          </a:xfrm>
          <a:prstGeom prst="wedgeRoundRectCallout">
            <a:avLst>
              <a:gd name="adj1" fmla="val 30595"/>
              <a:gd name="adj2" fmla="val -107275"/>
              <a:gd name="adj3" fmla="val 16667"/>
            </a:avLst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lang="ar-MA" dirty="0">
                <a:solidFill>
                  <a:srgbClr val="002060"/>
                </a:solidFill>
              </a:rPr>
              <a:t>التقدير </a:t>
            </a:r>
            <a:r>
              <a:rPr lang="fr-FR" dirty="0">
                <a:solidFill>
                  <a:srgbClr val="002060"/>
                </a:solidFill>
              </a:rPr>
              <a:t>B</a:t>
            </a:r>
            <a:r>
              <a:rPr lang="ar-MA" dirty="0">
                <a:solidFill>
                  <a:srgbClr val="002060"/>
                </a:solidFill>
              </a:rPr>
              <a:t> </a:t>
            </a:r>
            <a:r>
              <a:rPr lang="fr-FR" dirty="0">
                <a:solidFill>
                  <a:srgbClr val="002060"/>
                </a:solidFill>
              </a:rPr>
              <a:t>32%</a:t>
            </a:r>
            <a:endParaRPr lang="fr-MA" dirty="0">
              <a:solidFill>
                <a:srgbClr val="002060"/>
              </a:solidFill>
            </a:endParaRPr>
          </a:p>
        </p:txBody>
      </p:sp>
      <p:sp>
        <p:nvSpPr>
          <p:cNvPr id="25" name="Bulle narrative : rectangle à coins arrondis 24">
            <a:extLst>
              <a:ext uri="{FF2B5EF4-FFF2-40B4-BE49-F238E27FC236}">
                <a16:creationId xmlns:a16="http://schemas.microsoft.com/office/drawing/2014/main" id="{76995A1C-3BF5-DFC3-F214-A7A0BAA336CC}"/>
              </a:ext>
            </a:extLst>
          </p:cNvPr>
          <p:cNvSpPr/>
          <p:nvPr/>
        </p:nvSpPr>
        <p:spPr>
          <a:xfrm>
            <a:off x="750951" y="2585834"/>
            <a:ext cx="787405" cy="508642"/>
          </a:xfrm>
          <a:prstGeom prst="wedgeRoundRectCallout">
            <a:avLst>
              <a:gd name="adj1" fmla="val 73057"/>
              <a:gd name="adj2" fmla="val 139276"/>
              <a:gd name="adj3" fmla="val 16667"/>
            </a:avLst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lang="ar-MA" dirty="0">
                <a:solidFill>
                  <a:srgbClr val="002060"/>
                </a:solidFill>
              </a:rPr>
              <a:t>التقدير </a:t>
            </a:r>
            <a:r>
              <a:rPr lang="fr-FR" dirty="0">
                <a:solidFill>
                  <a:srgbClr val="002060"/>
                </a:solidFill>
              </a:rPr>
              <a:t>D</a:t>
            </a:r>
            <a:r>
              <a:rPr lang="ar-MA" dirty="0">
                <a:solidFill>
                  <a:srgbClr val="002060"/>
                </a:solidFill>
              </a:rPr>
              <a:t> </a:t>
            </a:r>
            <a:r>
              <a:rPr lang="fr-FR" dirty="0">
                <a:solidFill>
                  <a:srgbClr val="002060"/>
                </a:solidFill>
              </a:rPr>
              <a:t>5%</a:t>
            </a:r>
            <a:endParaRPr lang="fr-MA" dirty="0">
              <a:solidFill>
                <a:srgbClr val="00206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164526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EC3A657-3EF5-4D52-304C-EEB91696AA2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1AF8B53F-9253-FCF4-7842-EAE3AC760A19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kumimoji="0" lang="ar-SA" sz="1800" b="1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kumimoji="0" lang="ar-S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 Display" panose="02110004020202020204"/>
              <a:ea typeface="+mj-ea"/>
              <a:cs typeface="+mj-cs"/>
            </a:endParaRPr>
          </a:p>
        </p:txBody>
      </p: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0DBB6F40-26BE-C7D3-C990-7E38926C070D}"/>
              </a:ext>
            </a:extLst>
          </p:cNvPr>
          <p:cNvSpPr/>
          <p:nvPr/>
        </p:nvSpPr>
        <p:spPr>
          <a:xfrm>
            <a:off x="2213653" y="2610517"/>
            <a:ext cx="4881185" cy="2213863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4" name="Flowchart: Alternate Process 54">
            <a:extLst>
              <a:ext uri="{FF2B5EF4-FFF2-40B4-BE49-F238E27FC236}">
                <a16:creationId xmlns:a16="http://schemas.microsoft.com/office/drawing/2014/main" id="{F6453224-2E53-6DAA-A142-ACC12D6F8BA9}"/>
              </a:ext>
            </a:extLst>
          </p:cNvPr>
          <p:cNvSpPr/>
          <p:nvPr/>
        </p:nvSpPr>
        <p:spPr>
          <a:xfrm>
            <a:off x="2474259" y="2209308"/>
            <a:ext cx="4199979" cy="802419"/>
          </a:xfrm>
          <a:prstGeom prst="flowChartAlternateProcess">
            <a:avLst/>
          </a:prstGeom>
          <a:solidFill>
            <a:schemeClr val="accent6">
              <a:lumMod val="75000"/>
            </a:schemeClr>
          </a:solidFill>
          <a:ln w="539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</a:t>
            </a:r>
            <a:r>
              <a:rPr kumimoji="0" lang="ar-MA" sz="4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الممارسة الموجهة 1</a:t>
            </a:r>
          </a:p>
        </p:txBody>
      </p:sp>
      <p:sp>
        <p:nvSpPr>
          <p:cNvPr id="15" name="Oval 80">
            <a:extLst>
              <a:ext uri="{FF2B5EF4-FFF2-40B4-BE49-F238E27FC236}">
                <a16:creationId xmlns:a16="http://schemas.microsoft.com/office/drawing/2014/main" id="{B4244B06-CD1E-E876-46FC-C124768DE1BD}"/>
              </a:ext>
            </a:extLst>
          </p:cNvPr>
          <p:cNvSpPr>
            <a:spLocks noChangeAspect="1"/>
          </p:cNvSpPr>
          <p:nvPr/>
        </p:nvSpPr>
        <p:spPr>
          <a:xfrm>
            <a:off x="6276468" y="2298784"/>
            <a:ext cx="588546" cy="588546"/>
          </a:xfrm>
          <a:prstGeom prst="ellipse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3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3</a:t>
            </a:r>
          </a:p>
        </p:txBody>
      </p:sp>
      <p:sp>
        <p:nvSpPr>
          <p:cNvPr id="16" name="ZoneTexte 15">
            <a:extLst>
              <a:ext uri="{FF2B5EF4-FFF2-40B4-BE49-F238E27FC236}">
                <a16:creationId xmlns:a16="http://schemas.microsoft.com/office/drawing/2014/main" id="{1D9BAD3A-AA93-9A33-6E3F-6EB3B7684EE5}"/>
              </a:ext>
            </a:extLst>
          </p:cNvPr>
          <p:cNvSpPr txBox="1"/>
          <p:nvPr/>
        </p:nvSpPr>
        <p:spPr>
          <a:xfrm>
            <a:off x="2474608" y="3435502"/>
            <a:ext cx="3727227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B2B3AE"/>
                </a:solidFill>
                <a:effectLst/>
                <a:uLnTx/>
                <a:uFillTx/>
                <a:latin typeface="Dosis" pitchFamily="2" charset="0"/>
                <a:ea typeface="+mn-ea"/>
                <a:cs typeface="Calibri" panose="020F0502020204030204" pitchFamily="34" charset="0"/>
              </a:rPr>
              <a:t>النشاط 1</a:t>
            </a:r>
          </a:p>
        </p:txBody>
      </p:sp>
      <p:pic>
        <p:nvPicPr>
          <p:cNvPr id="17" name="Image 16" descr="Une image contenant symbole, Graphique, conception&#10;&#10;Le contenu généré par l’IA peut être incorrect.">
            <a:extLst>
              <a:ext uri="{FF2B5EF4-FFF2-40B4-BE49-F238E27FC236}">
                <a16:creationId xmlns:a16="http://schemas.microsoft.com/office/drawing/2014/main" id="{59B46C84-3B9D-C0B2-23B1-286D43368B4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10800000">
            <a:off x="6200613" y="3898463"/>
            <a:ext cx="925916" cy="925916"/>
          </a:xfrm>
          <a:prstGeom prst="rect">
            <a:avLst/>
          </a:prstGeom>
        </p:spPr>
      </p:pic>
      <p:sp>
        <p:nvSpPr>
          <p:cNvPr id="18" name="Oval 80">
            <a:extLst>
              <a:ext uri="{FF2B5EF4-FFF2-40B4-BE49-F238E27FC236}">
                <a16:creationId xmlns:a16="http://schemas.microsoft.com/office/drawing/2014/main" id="{304AC325-7FE8-CB0C-0F46-5CF8D307F163}"/>
              </a:ext>
            </a:extLst>
          </p:cNvPr>
          <p:cNvSpPr>
            <a:spLocks noChangeAspect="1"/>
          </p:cNvSpPr>
          <p:nvPr/>
        </p:nvSpPr>
        <p:spPr>
          <a:xfrm>
            <a:off x="6276468" y="2298784"/>
            <a:ext cx="588546" cy="588546"/>
          </a:xfrm>
          <a:prstGeom prst="ellipse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3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3</a:t>
            </a:r>
          </a:p>
        </p:txBody>
      </p:sp>
      <p:sp>
        <p:nvSpPr>
          <p:cNvPr id="19" name="Flowchart: Alternate Process 54">
            <a:extLst>
              <a:ext uri="{FF2B5EF4-FFF2-40B4-BE49-F238E27FC236}">
                <a16:creationId xmlns:a16="http://schemas.microsoft.com/office/drawing/2014/main" id="{D3DBC1BD-3595-D87E-5369-762485C92AE4}"/>
              </a:ext>
            </a:extLst>
          </p:cNvPr>
          <p:cNvSpPr/>
          <p:nvPr/>
        </p:nvSpPr>
        <p:spPr>
          <a:xfrm>
            <a:off x="2474259" y="2209308"/>
            <a:ext cx="4199979" cy="802419"/>
          </a:xfrm>
          <a:prstGeom prst="flowChartAlternateProcess">
            <a:avLst/>
          </a:prstGeom>
          <a:solidFill>
            <a:srgbClr val="3A8F98"/>
          </a:solidFill>
          <a:ln w="539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AE" sz="3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ممارسة موجهة</a:t>
            </a:r>
          </a:p>
        </p:txBody>
      </p:sp>
      <p:sp>
        <p:nvSpPr>
          <p:cNvPr id="20" name="Oval 80">
            <a:extLst>
              <a:ext uri="{FF2B5EF4-FFF2-40B4-BE49-F238E27FC236}">
                <a16:creationId xmlns:a16="http://schemas.microsoft.com/office/drawing/2014/main" id="{1F317043-8F4B-794A-23C2-A91A496B033D}"/>
              </a:ext>
            </a:extLst>
          </p:cNvPr>
          <p:cNvSpPr>
            <a:spLocks noChangeAspect="1"/>
          </p:cNvSpPr>
          <p:nvPr/>
        </p:nvSpPr>
        <p:spPr>
          <a:xfrm>
            <a:off x="6232304" y="2261495"/>
            <a:ext cx="698043" cy="698043"/>
          </a:xfrm>
          <a:prstGeom prst="ellipse">
            <a:avLst/>
          </a:prstGeom>
          <a:solidFill>
            <a:srgbClr val="FFC000"/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3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3</a:t>
            </a:r>
          </a:p>
        </p:txBody>
      </p:sp>
      <p:sp>
        <p:nvSpPr>
          <p:cNvPr id="21" name="ZoneTexte 20">
            <a:extLst>
              <a:ext uri="{FF2B5EF4-FFF2-40B4-BE49-F238E27FC236}">
                <a16:creationId xmlns:a16="http://schemas.microsoft.com/office/drawing/2014/main" id="{6D683624-1ADD-4830-7E62-F57DCD9E7AF0}"/>
              </a:ext>
            </a:extLst>
          </p:cNvPr>
          <p:cNvSpPr txBox="1"/>
          <p:nvPr/>
        </p:nvSpPr>
        <p:spPr>
          <a:xfrm>
            <a:off x="2505077" y="4076677"/>
            <a:ext cx="3727227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FC8D00"/>
                </a:solidFill>
                <a:effectLst/>
                <a:uLnTx/>
                <a:uFillTx/>
                <a:latin typeface="Dosis" pitchFamily="2" charset="0"/>
                <a:ea typeface="+mn-ea"/>
                <a:cs typeface="Calibri" panose="020F0502020204030204" pitchFamily="34" charset="0"/>
              </a:rPr>
              <a:t>النشاط 2</a:t>
            </a:r>
          </a:p>
        </p:txBody>
      </p:sp>
    </p:spTree>
    <p:extLst>
      <p:ext uri="{BB962C8B-B14F-4D97-AF65-F5344CB8AC3E}">
        <p14:creationId xmlns:p14="http://schemas.microsoft.com/office/powerpoint/2010/main" val="2403989613"/>
      </p:ext>
    </p:extLst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BA46B8E-FB56-0174-3FDB-F3FBAF1FD06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Image 9">
            <a:extLst>
              <a:ext uri="{FF2B5EF4-FFF2-40B4-BE49-F238E27FC236}">
                <a16:creationId xmlns:a16="http://schemas.microsoft.com/office/drawing/2014/main" id="{EC583AFA-AD06-57D9-7CBA-25D7DC71E95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527293" y="2043035"/>
            <a:ext cx="2569422" cy="3591074"/>
          </a:xfrm>
          <a:prstGeom prst="rect">
            <a:avLst/>
          </a:prstGeom>
        </p:spPr>
      </p:pic>
      <p:sp>
        <p:nvSpPr>
          <p:cNvPr id="13" name="ZoneTexte 2">
            <a:extLst>
              <a:ext uri="{FF2B5EF4-FFF2-40B4-BE49-F238E27FC236}">
                <a16:creationId xmlns:a16="http://schemas.microsoft.com/office/drawing/2014/main" id="{B452CA2A-CDF0-2F2E-7B33-F570E1D70397}"/>
              </a:ext>
            </a:extLst>
          </p:cNvPr>
          <p:cNvSpPr txBox="1"/>
          <p:nvPr/>
        </p:nvSpPr>
        <p:spPr>
          <a:xfrm>
            <a:off x="327278" y="844006"/>
            <a:ext cx="711632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ar-MA" sz="2000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الآن خذوا كراساتكم</a:t>
            </a:r>
            <a:r>
              <a:rPr lang="fr-FR" sz="2000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sz="2000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الصفحة النشاط 4 صفحة 73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pic>
        <p:nvPicPr>
          <p:cNvPr id="4" name="Image 3" descr="Une image contenant Dessin d’enfant&#10;&#10;Le contenu généré par l’IA peut être incorrect.">
            <a:extLst>
              <a:ext uri="{FF2B5EF4-FFF2-40B4-BE49-F238E27FC236}">
                <a16:creationId xmlns:a16="http://schemas.microsoft.com/office/drawing/2014/main" id="{A3E1B2BD-970F-CD05-59C1-FD304C73EA9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7945362" y="757961"/>
            <a:ext cx="757857" cy="744268"/>
          </a:xfrm>
          <a:prstGeom prst="rect">
            <a:avLst/>
          </a:prstGeom>
        </p:spPr>
      </p:pic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D078A8CD-64A6-7587-B45C-FC6565F703E7}"/>
              </a:ext>
            </a:extLst>
          </p:cNvPr>
          <p:cNvSpPr/>
          <p:nvPr/>
        </p:nvSpPr>
        <p:spPr>
          <a:xfrm>
            <a:off x="3585174" y="2407377"/>
            <a:ext cx="2514600" cy="1431195"/>
          </a:xfrm>
          <a:prstGeom prst="round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5973872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8604DF4-82F7-B405-4EEE-3B8E8F84582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>
            <a:extLst>
              <a:ext uri="{FF2B5EF4-FFF2-40B4-BE49-F238E27FC236}">
                <a16:creationId xmlns:a16="http://schemas.microsoft.com/office/drawing/2014/main" id="{1044895B-678F-0574-1C71-AC4E732446E9}"/>
              </a:ext>
            </a:extLst>
          </p:cNvPr>
          <p:cNvSpPr txBox="1"/>
          <p:nvPr/>
        </p:nvSpPr>
        <p:spPr>
          <a:xfrm>
            <a:off x="363137" y="817111"/>
            <a:ext cx="711632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ar-MA" sz="2000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لديكم دقيقتان  للإنجاز؛ 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سأمر بين الصفوف لمساعدتكم؛</a:t>
            </a:r>
          </a:p>
        </p:txBody>
      </p:sp>
      <p:pic>
        <p:nvPicPr>
          <p:cNvPr id="2" name="Google Shape;156;p9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53D5DEEE-227D-9C86-57AB-0D977976DD1C}"/>
              </a:ext>
            </a:extLst>
          </p:cNvPr>
          <p:cNvPicPr preferRelativeResize="0"/>
          <p:nvPr/>
        </p:nvPicPr>
        <p:blipFill rotWithShape="1">
          <a:blip r:embed="rId2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pic>
        <p:nvPicPr>
          <p:cNvPr id="6" name="Image 21">
            <a:extLst>
              <a:ext uri="{FF2B5EF4-FFF2-40B4-BE49-F238E27FC236}">
                <a16:creationId xmlns:a16="http://schemas.microsoft.com/office/drawing/2014/main" id="{C55855DF-E44A-99D8-31D1-DD6A59B85C1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923365" y="2586988"/>
            <a:ext cx="2479541" cy="2479541"/>
          </a:xfrm>
          <a:prstGeom prst="rect">
            <a:avLst/>
          </a:prstGeom>
        </p:spPr>
      </p:pic>
      <p:grpSp>
        <p:nvGrpSpPr>
          <p:cNvPr id="4" name="Groupe 3">
            <a:extLst>
              <a:ext uri="{FF2B5EF4-FFF2-40B4-BE49-F238E27FC236}">
                <a16:creationId xmlns:a16="http://schemas.microsoft.com/office/drawing/2014/main" id="{8C9D5036-7F56-7A22-E34A-8C65793534DA}"/>
              </a:ext>
            </a:extLst>
          </p:cNvPr>
          <p:cNvGrpSpPr/>
          <p:nvPr/>
        </p:nvGrpSpPr>
        <p:grpSpPr>
          <a:xfrm>
            <a:off x="379266" y="783314"/>
            <a:ext cx="614494" cy="688367"/>
            <a:chOff x="924143" y="3511073"/>
            <a:chExt cx="614494" cy="688367"/>
          </a:xfrm>
        </p:grpSpPr>
        <p:pic>
          <p:nvPicPr>
            <p:cNvPr id="7" name="Image 6">
              <a:extLst>
                <a:ext uri="{FF2B5EF4-FFF2-40B4-BE49-F238E27FC236}">
                  <a16:creationId xmlns:a16="http://schemas.microsoft.com/office/drawing/2014/main" id="{E379E7D4-3AEE-ED20-8F91-D426E8708CE1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924143" y="3511073"/>
              <a:ext cx="614494" cy="688367"/>
            </a:xfrm>
            <a:prstGeom prst="rect">
              <a:avLst/>
            </a:prstGeom>
          </p:spPr>
        </p:pic>
        <p:sp>
          <p:nvSpPr>
            <p:cNvPr id="8" name="ZoneTexte 7">
              <a:extLst>
                <a:ext uri="{FF2B5EF4-FFF2-40B4-BE49-F238E27FC236}">
                  <a16:creationId xmlns:a16="http://schemas.microsoft.com/office/drawing/2014/main" id="{747ED0A7-7D72-6ECE-E779-742819259E0C}"/>
                </a:ext>
              </a:extLst>
            </p:cNvPr>
            <p:cNvSpPr txBox="1"/>
            <p:nvPr/>
          </p:nvSpPr>
          <p:spPr>
            <a:xfrm>
              <a:off x="1008567" y="3689691"/>
              <a:ext cx="445646" cy="3847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fr-FR" sz="1900" b="1" dirty="0">
                  <a:solidFill>
                    <a:srgbClr val="33878B"/>
                  </a:solidFill>
                </a:rPr>
                <a:t>2</a:t>
              </a:r>
            </a:p>
          </p:txBody>
        </p:sp>
      </p:grpSp>
      <p:pic>
        <p:nvPicPr>
          <p:cNvPr id="9" name="Image 8">
            <a:extLst>
              <a:ext uri="{FF2B5EF4-FFF2-40B4-BE49-F238E27FC236}">
                <a16:creationId xmlns:a16="http://schemas.microsoft.com/office/drawing/2014/main" id="{DFA09327-14EA-2EE6-8E01-6CB21570085C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905652" y="2146730"/>
            <a:ext cx="4629966" cy="29197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152356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2CCA298-FCE5-C41F-1316-D35A5F74B4A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Google Shape;156;p9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B7229897-7472-6B95-9726-0814D83AE388}"/>
              </a:ext>
            </a:extLst>
          </p:cNvPr>
          <p:cNvPicPr preferRelativeResize="0"/>
          <p:nvPr/>
        </p:nvPicPr>
        <p:blipFill rotWithShape="1">
          <a:blip r:embed="rId2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pic>
        <p:nvPicPr>
          <p:cNvPr id="5" name="Image 4" descr="Une image contenant dessin humoristique, Dessin animé, clipart, illustration&#10;&#10;Le contenu généré par l’IA peut être incorrect.">
            <a:extLst>
              <a:ext uri="{FF2B5EF4-FFF2-40B4-BE49-F238E27FC236}">
                <a16:creationId xmlns:a16="http://schemas.microsoft.com/office/drawing/2014/main" id="{41C64EE6-E938-B3AB-1C18-F8BE756A102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29163" y="2740294"/>
            <a:ext cx="2132524" cy="2132524"/>
          </a:xfrm>
          <a:prstGeom prst="rect">
            <a:avLst/>
          </a:prstGeom>
        </p:spPr>
      </p:pic>
      <p:sp>
        <p:nvSpPr>
          <p:cNvPr id="7" name="ZoneTexte 6">
            <a:extLst>
              <a:ext uri="{FF2B5EF4-FFF2-40B4-BE49-F238E27FC236}">
                <a16:creationId xmlns:a16="http://schemas.microsoft.com/office/drawing/2014/main" id="{F60C20ED-B13B-B2E5-198B-FC6B8610AD54}"/>
              </a:ext>
            </a:extLst>
          </p:cNvPr>
          <p:cNvSpPr txBox="1"/>
          <p:nvPr/>
        </p:nvSpPr>
        <p:spPr>
          <a:xfrm>
            <a:off x="367005" y="1022852"/>
            <a:ext cx="711632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كل واحد يقارن إنجازه مع إنجاز زميله. تأكدوا أنكم اتبعتم الخطوات بشكل سليم. </a:t>
            </a: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3BB9DB8F-B8CF-6EB0-2F13-7D667BE33724}"/>
              </a:ext>
            </a:extLst>
          </p:cNvPr>
          <p:cNvSpPr txBox="1"/>
          <p:nvPr/>
        </p:nvSpPr>
        <p:spPr>
          <a:xfrm>
            <a:off x="367004" y="732211"/>
            <a:ext cx="711632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الآن؛ ستشتغلون في ثنائيات </a:t>
            </a:r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DF2E317A-E1FA-7B93-4219-BFEA6DA1C2F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976646" y="2474119"/>
            <a:ext cx="4047652" cy="23019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164452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E063F2C-BD6C-9EF2-708B-D3F7281B927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id="{FE84880A-15FC-E436-B785-13B976395EF7}"/>
              </a:ext>
            </a:extLst>
          </p:cNvPr>
          <p:cNvSpPr txBox="1"/>
          <p:nvPr/>
        </p:nvSpPr>
        <p:spPr>
          <a:xfrm>
            <a:off x="327278" y="813495"/>
            <a:ext cx="711632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صححوا </a:t>
            </a:r>
          </a:p>
        </p:txBody>
      </p:sp>
      <p:pic>
        <p:nvPicPr>
          <p:cNvPr id="7" name="Image 6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AA3B4004-C3AD-AED0-1E55-10A11BB4E6F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2434" y="589935"/>
            <a:ext cx="1051835" cy="1083845"/>
          </a:xfrm>
          <a:prstGeom prst="ellipse">
            <a:avLst/>
          </a:prstGeom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7AC7EC20-A532-B7D9-BDC6-E7F027EC9A6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26111" y="1780294"/>
            <a:ext cx="7116323" cy="4487771"/>
          </a:xfrm>
          <a:prstGeom prst="rect">
            <a:avLst/>
          </a:prstGeom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EBB6072D-A7E1-2309-C89C-9FF9C4A9E5B5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59647" y="2776321"/>
            <a:ext cx="3048425" cy="3096057"/>
          </a:xfrm>
          <a:prstGeom prst="rect">
            <a:avLst/>
          </a:prstGeom>
        </p:spPr>
      </p:pic>
      <p:sp>
        <p:nvSpPr>
          <p:cNvPr id="12" name="Bulle narrative : rectangle à coins arrondis 11">
            <a:extLst>
              <a:ext uri="{FF2B5EF4-FFF2-40B4-BE49-F238E27FC236}">
                <a16:creationId xmlns:a16="http://schemas.microsoft.com/office/drawing/2014/main" id="{14CB6166-1453-DF2E-F989-F1048560C4F0}"/>
              </a:ext>
            </a:extLst>
          </p:cNvPr>
          <p:cNvSpPr/>
          <p:nvPr/>
        </p:nvSpPr>
        <p:spPr>
          <a:xfrm>
            <a:off x="3396300" y="5440296"/>
            <a:ext cx="978278" cy="538596"/>
          </a:xfrm>
          <a:prstGeom prst="wedgeRoundRectCallout">
            <a:avLst>
              <a:gd name="adj1" fmla="val -78454"/>
              <a:gd name="adj2" fmla="val -110812"/>
              <a:gd name="adj3" fmla="val 16667"/>
            </a:avLst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lang="ar-MA" dirty="0">
                <a:solidFill>
                  <a:srgbClr val="002060"/>
                </a:solidFill>
              </a:rPr>
              <a:t>المبيت</a:t>
            </a:r>
          </a:p>
          <a:p>
            <a:pPr algn="ctr" rtl="1"/>
            <a:r>
              <a:rPr lang="fr-FR" dirty="0">
                <a:solidFill>
                  <a:srgbClr val="002060"/>
                </a:solidFill>
              </a:rPr>
              <a:t>20%</a:t>
            </a:r>
            <a:endParaRPr lang="fr-MA" dirty="0">
              <a:solidFill>
                <a:srgbClr val="002060"/>
              </a:solidFill>
            </a:endParaRPr>
          </a:p>
        </p:txBody>
      </p:sp>
      <p:sp>
        <p:nvSpPr>
          <p:cNvPr id="14" name="Bulle narrative : rectangle à coins arrondis 13">
            <a:extLst>
              <a:ext uri="{FF2B5EF4-FFF2-40B4-BE49-F238E27FC236}">
                <a16:creationId xmlns:a16="http://schemas.microsoft.com/office/drawing/2014/main" id="{8AF8C0A3-B3B0-FE2A-4758-AF8443FD6F87}"/>
              </a:ext>
            </a:extLst>
          </p:cNvPr>
          <p:cNvSpPr/>
          <p:nvPr/>
        </p:nvSpPr>
        <p:spPr>
          <a:xfrm>
            <a:off x="1032928" y="5440296"/>
            <a:ext cx="978278" cy="538596"/>
          </a:xfrm>
          <a:prstGeom prst="wedgeRoundRectCallout">
            <a:avLst>
              <a:gd name="adj1" fmla="val 40331"/>
              <a:gd name="adj2" fmla="val -110812"/>
              <a:gd name="adj3" fmla="val 16667"/>
            </a:avLst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lang="ar-MA" dirty="0">
                <a:solidFill>
                  <a:srgbClr val="002060"/>
                </a:solidFill>
              </a:rPr>
              <a:t>التنقل</a:t>
            </a:r>
          </a:p>
          <a:p>
            <a:pPr algn="ctr" rtl="1"/>
            <a:r>
              <a:rPr lang="fr-FR" dirty="0">
                <a:solidFill>
                  <a:srgbClr val="002060"/>
                </a:solidFill>
              </a:rPr>
              <a:t>25%</a:t>
            </a:r>
            <a:endParaRPr lang="fr-MA" dirty="0">
              <a:solidFill>
                <a:srgbClr val="002060"/>
              </a:solidFill>
            </a:endParaRPr>
          </a:p>
        </p:txBody>
      </p:sp>
      <p:sp>
        <p:nvSpPr>
          <p:cNvPr id="15" name="Bulle narrative : rectangle à coins arrondis 14">
            <a:extLst>
              <a:ext uri="{FF2B5EF4-FFF2-40B4-BE49-F238E27FC236}">
                <a16:creationId xmlns:a16="http://schemas.microsoft.com/office/drawing/2014/main" id="{ED051F00-A6FC-F09C-04D4-8616BA863666}"/>
              </a:ext>
            </a:extLst>
          </p:cNvPr>
          <p:cNvSpPr/>
          <p:nvPr/>
        </p:nvSpPr>
        <p:spPr>
          <a:xfrm>
            <a:off x="423288" y="3338984"/>
            <a:ext cx="978278" cy="538596"/>
          </a:xfrm>
          <a:prstGeom prst="wedgeRoundRectCallout">
            <a:avLst>
              <a:gd name="adj1" fmla="val 75383"/>
              <a:gd name="adj2" fmla="val 55426"/>
              <a:gd name="adj3" fmla="val 16667"/>
            </a:avLst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lang="ar-MA" dirty="0">
                <a:solidFill>
                  <a:srgbClr val="002060"/>
                </a:solidFill>
              </a:rPr>
              <a:t>المقتنيات</a:t>
            </a:r>
          </a:p>
          <a:p>
            <a:pPr algn="ctr" rtl="1"/>
            <a:r>
              <a:rPr lang="fr-FR" dirty="0">
                <a:solidFill>
                  <a:srgbClr val="002060"/>
                </a:solidFill>
              </a:rPr>
              <a:t>15%</a:t>
            </a:r>
            <a:endParaRPr lang="fr-MA" dirty="0">
              <a:solidFill>
                <a:srgbClr val="002060"/>
              </a:solidFill>
            </a:endParaRPr>
          </a:p>
        </p:txBody>
      </p:sp>
      <p:sp>
        <p:nvSpPr>
          <p:cNvPr id="16" name="Bulle narrative : rectangle à coins arrondis 15">
            <a:extLst>
              <a:ext uri="{FF2B5EF4-FFF2-40B4-BE49-F238E27FC236}">
                <a16:creationId xmlns:a16="http://schemas.microsoft.com/office/drawing/2014/main" id="{C6D1C0C6-6F4C-4A3F-ABC4-BB50102A2F93}"/>
              </a:ext>
            </a:extLst>
          </p:cNvPr>
          <p:cNvSpPr/>
          <p:nvPr/>
        </p:nvSpPr>
        <p:spPr>
          <a:xfrm>
            <a:off x="1121256" y="2477833"/>
            <a:ext cx="1431444" cy="538596"/>
          </a:xfrm>
          <a:prstGeom prst="wedgeRoundRectCallout">
            <a:avLst>
              <a:gd name="adj1" fmla="val 34812"/>
              <a:gd name="adj2" fmla="val 150924"/>
              <a:gd name="adj3" fmla="val 16667"/>
            </a:avLst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lang="ar-MA" dirty="0">
                <a:solidFill>
                  <a:srgbClr val="002060"/>
                </a:solidFill>
              </a:rPr>
              <a:t>مصاريف أخرى</a:t>
            </a:r>
          </a:p>
          <a:p>
            <a:pPr algn="ctr" rtl="1"/>
            <a:r>
              <a:rPr lang="fr-FR" dirty="0">
                <a:solidFill>
                  <a:srgbClr val="002060"/>
                </a:solidFill>
              </a:rPr>
              <a:t>10%</a:t>
            </a:r>
            <a:endParaRPr lang="fr-MA" dirty="0">
              <a:solidFill>
                <a:srgbClr val="00206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764866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59995E4-FEAD-7698-9AE3-4C7B78D8DE6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828D1863-E5B4-95C4-6604-30B8B3DBD996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kumimoji="0" lang="ar-SA" sz="1800" b="1" i="0" u="none" strike="noStrike" kern="120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kumimoji="0" lang="ar-SA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ptos Display" panose="02110004020202020204"/>
              <a:ea typeface="+mj-ea"/>
              <a:cs typeface="+mj-cs"/>
            </a:endParaRPr>
          </a:p>
        </p:txBody>
      </p:sp>
      <p:grpSp>
        <p:nvGrpSpPr>
          <p:cNvPr id="11" name="Groupe 10">
            <a:extLst>
              <a:ext uri="{FF2B5EF4-FFF2-40B4-BE49-F238E27FC236}">
                <a16:creationId xmlns:a16="http://schemas.microsoft.com/office/drawing/2014/main" id="{EB13551D-3BA5-81C8-322E-8DEA13090E99}"/>
              </a:ext>
            </a:extLst>
          </p:cNvPr>
          <p:cNvGrpSpPr/>
          <p:nvPr/>
        </p:nvGrpSpPr>
        <p:grpSpPr>
          <a:xfrm>
            <a:off x="1930085" y="2415654"/>
            <a:ext cx="5182232" cy="2026691"/>
            <a:chOff x="1997212" y="2436266"/>
            <a:chExt cx="4747833" cy="1742377"/>
          </a:xfrm>
        </p:grpSpPr>
        <p:sp>
          <p:nvSpPr>
            <p:cNvPr id="12" name="Rectangle : coins arrondis 11">
              <a:extLst>
                <a:ext uri="{FF2B5EF4-FFF2-40B4-BE49-F238E27FC236}">
                  <a16:creationId xmlns:a16="http://schemas.microsoft.com/office/drawing/2014/main" id="{879E11BB-F682-44D0-7BC2-DC00ED7EA6B0}"/>
                </a:ext>
              </a:extLst>
            </p:cNvPr>
            <p:cNvSpPr/>
            <p:nvPr/>
          </p:nvSpPr>
          <p:spPr>
            <a:xfrm>
              <a:off x="2268784" y="2817097"/>
              <a:ext cx="4476261" cy="1361546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pic>
          <p:nvPicPr>
            <p:cNvPr id="13" name="Image 12" descr="Une image contenant symbole, Graphique, conception&#10;&#10;Le contenu généré par l’IA peut être incorrect.">
              <a:extLst>
                <a:ext uri="{FF2B5EF4-FFF2-40B4-BE49-F238E27FC236}">
                  <a16:creationId xmlns:a16="http://schemas.microsoft.com/office/drawing/2014/main" id="{5CE68030-86C0-D905-2F9F-5CA4D65B6093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 rot="10800000">
              <a:off x="5555034" y="3293807"/>
              <a:ext cx="631873" cy="631873"/>
            </a:xfrm>
            <a:prstGeom prst="rect">
              <a:avLst/>
            </a:prstGeom>
          </p:spPr>
        </p:pic>
        <p:sp>
          <p:nvSpPr>
            <p:cNvPr id="14" name="ZoneTexte 13">
              <a:extLst>
                <a:ext uri="{FF2B5EF4-FFF2-40B4-BE49-F238E27FC236}">
                  <a16:creationId xmlns:a16="http://schemas.microsoft.com/office/drawing/2014/main" id="{993D2A88-51C3-AF38-1856-9F403BB20B67}"/>
                </a:ext>
              </a:extLst>
            </p:cNvPr>
            <p:cNvSpPr txBox="1"/>
            <p:nvPr/>
          </p:nvSpPr>
          <p:spPr>
            <a:xfrm>
              <a:off x="1997212" y="3219252"/>
              <a:ext cx="3555109" cy="615636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0" marR="0" lvl="0" indent="0" algn="r" defTabSz="685834" rtl="1" eaLnBrk="1" fontAlgn="auto" latinLnBrk="0" hangingPunct="1">
                <a:lnSpc>
                  <a:spcPts val="5486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800" b="1" i="0" u="none" strike="noStrike" kern="1200" cap="none" spc="0" normalizeH="0" baseline="0" noProof="0" dirty="0">
                  <a:ln>
                    <a:noFill/>
                  </a:ln>
                  <a:solidFill>
                    <a:srgbClr val="FC8D00"/>
                  </a:solidFill>
                  <a:effectLst/>
                  <a:uLnTx/>
                  <a:uFillTx/>
                  <a:latin typeface="Dosis" pitchFamily="2" charset="0"/>
                  <a:ea typeface="+mn-ea"/>
                  <a:cs typeface="Calibri" panose="020F0502020204030204" pitchFamily="34" charset="0"/>
                </a:rPr>
                <a:t>أنجز بمفردي</a:t>
              </a:r>
            </a:p>
          </p:txBody>
        </p:sp>
        <p:sp>
          <p:nvSpPr>
            <p:cNvPr id="15" name="Flowchart: Alternate Process 54">
              <a:extLst>
                <a:ext uri="{FF2B5EF4-FFF2-40B4-BE49-F238E27FC236}">
                  <a16:creationId xmlns:a16="http://schemas.microsoft.com/office/drawing/2014/main" id="{74A91FD8-4E35-99D5-CA17-D71B9462D921}"/>
                </a:ext>
              </a:extLst>
            </p:cNvPr>
            <p:cNvSpPr/>
            <p:nvPr/>
          </p:nvSpPr>
          <p:spPr>
            <a:xfrm>
              <a:off x="2969606" y="2436266"/>
              <a:ext cx="2800697" cy="726354"/>
            </a:xfrm>
            <a:prstGeom prst="flowChartAlternateProcess">
              <a:avLst/>
            </a:prstGeom>
            <a:solidFill>
              <a:srgbClr val="3A8F98"/>
            </a:solidFill>
            <a:ln w="539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685834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3200" b="1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   </a:t>
              </a:r>
              <a:r>
                <a:rPr kumimoji="0" lang="ar-AE" sz="3200" b="1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ممارسة مستقلة</a:t>
              </a:r>
            </a:p>
          </p:txBody>
        </p:sp>
        <p:sp>
          <p:nvSpPr>
            <p:cNvPr id="16" name="Oval 80">
              <a:extLst>
                <a:ext uri="{FF2B5EF4-FFF2-40B4-BE49-F238E27FC236}">
                  <a16:creationId xmlns:a16="http://schemas.microsoft.com/office/drawing/2014/main" id="{777D77DB-6365-2D5B-B57B-95DC223DE4BE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5456357" y="2452646"/>
              <a:ext cx="627891" cy="631872"/>
            </a:xfrm>
            <a:prstGeom prst="ellipse">
              <a:avLst/>
            </a:prstGeom>
            <a:solidFill>
              <a:srgbClr val="FFC000"/>
            </a:solidFill>
            <a:ln w="2857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3200" b="1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4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3640699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Image 10">
            <a:extLst>
              <a:ext uri="{FF2B5EF4-FFF2-40B4-BE49-F238E27FC236}">
                <a16:creationId xmlns:a16="http://schemas.microsoft.com/office/drawing/2014/main" id="{E8C44557-10EB-734A-A4C7-8BD04631FD6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426897" y="1860232"/>
            <a:ext cx="3101554" cy="4334791"/>
          </a:xfrm>
          <a:prstGeom prst="rect">
            <a:avLst/>
          </a:prstGeom>
        </p:spPr>
      </p:pic>
      <p:sp>
        <p:nvSpPr>
          <p:cNvPr id="13" name="ZoneTexte 2">
            <a:extLst>
              <a:ext uri="{FF2B5EF4-FFF2-40B4-BE49-F238E27FC236}">
                <a16:creationId xmlns:a16="http://schemas.microsoft.com/office/drawing/2014/main" id="{30B86E6E-BD4D-3F80-5CC4-32C14B68E852}"/>
              </a:ext>
            </a:extLst>
          </p:cNvPr>
          <p:cNvSpPr txBox="1"/>
          <p:nvPr/>
        </p:nvSpPr>
        <p:spPr>
          <a:xfrm>
            <a:off x="1078184" y="912716"/>
            <a:ext cx="644355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خذوا الكراسات صفحة 73 وأنجزوا النشاط 5, لديكم 5 دقائق</a:t>
            </a:r>
            <a:endParaRPr lang="fr-MA" b="1" dirty="0">
              <a:solidFill>
                <a:schemeClr val="bg1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سأمر بين الصفوف لأقدم  المساعدة إليكم وأدون ملاحظاتي في كراساتكم</a:t>
            </a:r>
          </a:p>
        </p:txBody>
      </p:sp>
      <p:pic>
        <p:nvPicPr>
          <p:cNvPr id="2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E8B1BF28-281E-B0B8-FB9E-B821242ABC7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821" y="640456"/>
            <a:ext cx="999174" cy="999174"/>
          </a:xfrm>
          <a:prstGeom prst="ellipse">
            <a:avLst/>
          </a:prstGeom>
        </p:spPr>
      </p:pic>
      <p:sp>
        <p:nvSpPr>
          <p:cNvPr id="6" name="Rectangle : coins arrondis 5">
            <a:extLst>
              <a:ext uri="{FF2B5EF4-FFF2-40B4-BE49-F238E27FC236}">
                <a16:creationId xmlns:a16="http://schemas.microsoft.com/office/drawing/2014/main" id="{C6D6D96C-5733-0E98-DD60-EA4498ECBF7B}"/>
              </a:ext>
            </a:extLst>
          </p:cNvPr>
          <p:cNvSpPr/>
          <p:nvPr/>
        </p:nvSpPr>
        <p:spPr>
          <a:xfrm>
            <a:off x="1573751" y="4027627"/>
            <a:ext cx="2807845" cy="1951411"/>
          </a:xfrm>
          <a:prstGeom prst="round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4" name="Groupe 3">
            <a:extLst>
              <a:ext uri="{FF2B5EF4-FFF2-40B4-BE49-F238E27FC236}">
                <a16:creationId xmlns:a16="http://schemas.microsoft.com/office/drawing/2014/main" id="{B784338B-822B-F1C2-E598-A50E648E4D3F}"/>
              </a:ext>
            </a:extLst>
          </p:cNvPr>
          <p:cNvGrpSpPr/>
          <p:nvPr/>
        </p:nvGrpSpPr>
        <p:grpSpPr>
          <a:xfrm>
            <a:off x="379266" y="951263"/>
            <a:ext cx="614494" cy="688367"/>
            <a:chOff x="924143" y="3511073"/>
            <a:chExt cx="614494" cy="688367"/>
          </a:xfrm>
        </p:grpSpPr>
        <p:pic>
          <p:nvPicPr>
            <p:cNvPr id="5" name="Image 4">
              <a:extLst>
                <a:ext uri="{FF2B5EF4-FFF2-40B4-BE49-F238E27FC236}">
                  <a16:creationId xmlns:a16="http://schemas.microsoft.com/office/drawing/2014/main" id="{66A6A508-397F-3D59-5741-3A3347D149DE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924143" y="3511073"/>
              <a:ext cx="614494" cy="688367"/>
            </a:xfrm>
            <a:prstGeom prst="rect">
              <a:avLst/>
            </a:prstGeom>
          </p:spPr>
        </p:pic>
        <p:sp>
          <p:nvSpPr>
            <p:cNvPr id="7" name="ZoneTexte 6">
              <a:extLst>
                <a:ext uri="{FF2B5EF4-FFF2-40B4-BE49-F238E27FC236}">
                  <a16:creationId xmlns:a16="http://schemas.microsoft.com/office/drawing/2014/main" id="{7A1FFDEB-DC0B-AE30-86DE-930FC78D80B1}"/>
                </a:ext>
              </a:extLst>
            </p:cNvPr>
            <p:cNvSpPr txBox="1"/>
            <p:nvPr/>
          </p:nvSpPr>
          <p:spPr>
            <a:xfrm>
              <a:off x="1008567" y="3689691"/>
              <a:ext cx="445646" cy="3847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fr-FR" sz="1900" b="1" dirty="0">
                  <a:solidFill>
                    <a:srgbClr val="33878B"/>
                  </a:solidFill>
                </a:rPr>
                <a:t>5</a:t>
              </a:r>
            </a:p>
          </p:txBody>
        </p:sp>
      </p:grpSp>
      <p:pic>
        <p:nvPicPr>
          <p:cNvPr id="10" name="Image 9">
            <a:extLst>
              <a:ext uri="{FF2B5EF4-FFF2-40B4-BE49-F238E27FC236}">
                <a16:creationId xmlns:a16="http://schemas.microsoft.com/office/drawing/2014/main" id="{4258D3F4-894C-31F3-E6DF-9EA982CDDD38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957140" y="2654899"/>
            <a:ext cx="2441950" cy="24977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847224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EEAEBC1-D2B2-A215-3C6A-6808F08F7AD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id="{6C4C820A-24BE-40EC-F393-E30E650356FA}"/>
              </a:ext>
            </a:extLst>
          </p:cNvPr>
          <p:cNvSpPr txBox="1"/>
          <p:nvPr/>
        </p:nvSpPr>
        <p:spPr>
          <a:xfrm>
            <a:off x="1078184" y="912716"/>
            <a:ext cx="644355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استدراك. المبيان يتضمن بينات 6 مدن عوض 5</a:t>
            </a:r>
            <a:endParaRPr lang="fr-MA" b="1" dirty="0">
              <a:solidFill>
                <a:schemeClr val="bg1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B01796DD-B8BE-911E-F0D2-13A6C602B54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821" y="640456"/>
            <a:ext cx="999174" cy="999174"/>
          </a:xfrm>
          <a:prstGeom prst="ellipse">
            <a:avLst/>
          </a:prstGeom>
        </p:spPr>
      </p:pic>
      <p:grpSp>
        <p:nvGrpSpPr>
          <p:cNvPr id="4" name="Groupe 3">
            <a:extLst>
              <a:ext uri="{FF2B5EF4-FFF2-40B4-BE49-F238E27FC236}">
                <a16:creationId xmlns:a16="http://schemas.microsoft.com/office/drawing/2014/main" id="{348B4031-DF6E-A5FE-9106-C3AA5E085DCA}"/>
              </a:ext>
            </a:extLst>
          </p:cNvPr>
          <p:cNvGrpSpPr/>
          <p:nvPr/>
        </p:nvGrpSpPr>
        <p:grpSpPr>
          <a:xfrm>
            <a:off x="379266" y="951263"/>
            <a:ext cx="614494" cy="688367"/>
            <a:chOff x="924143" y="3511073"/>
            <a:chExt cx="614494" cy="688367"/>
          </a:xfrm>
        </p:grpSpPr>
        <p:pic>
          <p:nvPicPr>
            <p:cNvPr id="5" name="Image 4">
              <a:extLst>
                <a:ext uri="{FF2B5EF4-FFF2-40B4-BE49-F238E27FC236}">
                  <a16:creationId xmlns:a16="http://schemas.microsoft.com/office/drawing/2014/main" id="{FC4677DE-F434-A286-36B3-8760E5A861CE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924143" y="3511073"/>
              <a:ext cx="614494" cy="688367"/>
            </a:xfrm>
            <a:prstGeom prst="rect">
              <a:avLst/>
            </a:prstGeom>
          </p:spPr>
        </p:pic>
        <p:sp>
          <p:nvSpPr>
            <p:cNvPr id="7" name="ZoneTexte 6">
              <a:extLst>
                <a:ext uri="{FF2B5EF4-FFF2-40B4-BE49-F238E27FC236}">
                  <a16:creationId xmlns:a16="http://schemas.microsoft.com/office/drawing/2014/main" id="{021A6C75-4F0F-8540-D2F2-A707227B9A98}"/>
                </a:ext>
              </a:extLst>
            </p:cNvPr>
            <p:cNvSpPr txBox="1"/>
            <p:nvPr/>
          </p:nvSpPr>
          <p:spPr>
            <a:xfrm>
              <a:off x="1008567" y="3689691"/>
              <a:ext cx="445646" cy="3847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fr-FR" sz="1900" b="1" dirty="0">
                  <a:solidFill>
                    <a:srgbClr val="33878B"/>
                  </a:solidFill>
                </a:rPr>
                <a:t>5</a:t>
              </a:r>
            </a:p>
          </p:txBody>
        </p:sp>
      </p:grpSp>
      <p:pic>
        <p:nvPicPr>
          <p:cNvPr id="9" name="Image 8">
            <a:extLst>
              <a:ext uri="{FF2B5EF4-FFF2-40B4-BE49-F238E27FC236}">
                <a16:creationId xmlns:a16="http://schemas.microsoft.com/office/drawing/2014/main" id="{A7E9684A-5DE5-656E-2964-03801D67AC0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09336" y="1873538"/>
            <a:ext cx="7163800" cy="43440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330498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277FB12-A402-2F94-BB92-0A628EF805E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ZoneTexte 2">
            <a:extLst>
              <a:ext uri="{FF2B5EF4-FFF2-40B4-BE49-F238E27FC236}">
                <a16:creationId xmlns:a16="http://schemas.microsoft.com/office/drawing/2014/main" id="{03F582B8-5DB2-C0B6-02CE-19EE3A800818}"/>
              </a:ext>
            </a:extLst>
          </p:cNvPr>
          <p:cNvSpPr txBox="1"/>
          <p:nvPr/>
        </p:nvSpPr>
        <p:spPr>
          <a:xfrm>
            <a:off x="1114636" y="881857"/>
            <a:ext cx="624947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صححوا على كراساتكم </a:t>
            </a:r>
          </a:p>
        </p:txBody>
      </p:sp>
      <p:pic>
        <p:nvPicPr>
          <p:cNvPr id="2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2A71ED37-6046-35B5-FCC6-9B9871B7D53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821" y="640456"/>
            <a:ext cx="999174" cy="999174"/>
          </a:xfrm>
          <a:prstGeom prst="ellipse">
            <a:avLst/>
          </a:prstGeom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ED4FA14F-56FB-A4FB-59FA-4E441A12C83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90100" y="1873538"/>
            <a:ext cx="7163800" cy="4344006"/>
          </a:xfrm>
          <a:prstGeom prst="rect">
            <a:avLst/>
          </a:prstGeom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BD9800EB-3FFA-05F7-134A-50817BC3683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372702" y="2957327"/>
            <a:ext cx="2819794" cy="2657846"/>
          </a:xfrm>
          <a:prstGeom prst="rect">
            <a:avLst/>
          </a:prstGeom>
        </p:spPr>
      </p:pic>
      <p:sp>
        <p:nvSpPr>
          <p:cNvPr id="7" name="Bulle narrative : rectangle à coins arrondis 6">
            <a:extLst>
              <a:ext uri="{FF2B5EF4-FFF2-40B4-BE49-F238E27FC236}">
                <a16:creationId xmlns:a16="http://schemas.microsoft.com/office/drawing/2014/main" id="{41BB1ED6-2EA3-AAE0-8D32-E1E25972A423}"/>
              </a:ext>
            </a:extLst>
          </p:cNvPr>
          <p:cNvSpPr/>
          <p:nvPr/>
        </p:nvSpPr>
        <p:spPr>
          <a:xfrm>
            <a:off x="3214218" y="2418731"/>
            <a:ext cx="978278" cy="538596"/>
          </a:xfrm>
          <a:prstGeom prst="wedgeRoundRectCallout">
            <a:avLst>
              <a:gd name="adj1" fmla="val -12246"/>
              <a:gd name="adj2" fmla="val 140313"/>
              <a:gd name="adj3" fmla="val 16667"/>
            </a:avLst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lang="ar-MA" dirty="0" err="1">
                <a:solidFill>
                  <a:srgbClr val="002060"/>
                </a:solidFill>
              </a:rPr>
              <a:t>إشهارات</a:t>
            </a:r>
            <a:endParaRPr lang="ar-MA" dirty="0">
              <a:solidFill>
                <a:srgbClr val="002060"/>
              </a:solidFill>
            </a:endParaRPr>
          </a:p>
          <a:p>
            <a:pPr algn="ctr" rtl="1"/>
            <a:r>
              <a:rPr lang="fr-FR" dirty="0">
                <a:solidFill>
                  <a:srgbClr val="002060"/>
                </a:solidFill>
              </a:rPr>
              <a:t>35%</a:t>
            </a:r>
            <a:endParaRPr lang="fr-MA" dirty="0">
              <a:solidFill>
                <a:srgbClr val="002060"/>
              </a:solidFill>
            </a:endParaRPr>
          </a:p>
        </p:txBody>
      </p:sp>
      <p:sp>
        <p:nvSpPr>
          <p:cNvPr id="8" name="Bulle narrative : rectangle à coins arrondis 7">
            <a:extLst>
              <a:ext uri="{FF2B5EF4-FFF2-40B4-BE49-F238E27FC236}">
                <a16:creationId xmlns:a16="http://schemas.microsoft.com/office/drawing/2014/main" id="{DB30BBCF-97D9-F9D7-EE0C-93471724A6B4}"/>
              </a:ext>
            </a:extLst>
          </p:cNvPr>
          <p:cNvSpPr/>
          <p:nvPr/>
        </p:nvSpPr>
        <p:spPr>
          <a:xfrm>
            <a:off x="2933700" y="5579783"/>
            <a:ext cx="1797821" cy="538596"/>
          </a:xfrm>
          <a:prstGeom prst="wedgeRoundRectCallout">
            <a:avLst>
              <a:gd name="adj1" fmla="val -37561"/>
              <a:gd name="adj2" fmla="val -124960"/>
              <a:gd name="adj3" fmla="val 16667"/>
            </a:avLst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lang="ar-MA" dirty="0">
                <a:solidFill>
                  <a:srgbClr val="002060"/>
                </a:solidFill>
              </a:rPr>
              <a:t>أفلام ومسلسلات</a:t>
            </a:r>
          </a:p>
          <a:p>
            <a:pPr algn="ctr" rtl="1"/>
            <a:r>
              <a:rPr lang="fr-FR" dirty="0">
                <a:solidFill>
                  <a:srgbClr val="002060"/>
                </a:solidFill>
              </a:rPr>
              <a:t>25%</a:t>
            </a:r>
            <a:endParaRPr lang="fr-MA" dirty="0">
              <a:solidFill>
                <a:srgbClr val="002060"/>
              </a:solidFill>
            </a:endParaRPr>
          </a:p>
        </p:txBody>
      </p:sp>
      <p:sp>
        <p:nvSpPr>
          <p:cNvPr id="9" name="Bulle narrative : rectangle à coins arrondis 8">
            <a:extLst>
              <a:ext uri="{FF2B5EF4-FFF2-40B4-BE49-F238E27FC236}">
                <a16:creationId xmlns:a16="http://schemas.microsoft.com/office/drawing/2014/main" id="{9CF75B87-366E-D0F0-11F2-043D4B340209}"/>
              </a:ext>
            </a:extLst>
          </p:cNvPr>
          <p:cNvSpPr/>
          <p:nvPr/>
        </p:nvSpPr>
        <p:spPr>
          <a:xfrm>
            <a:off x="1032928" y="5440296"/>
            <a:ext cx="978278" cy="538596"/>
          </a:xfrm>
          <a:prstGeom prst="wedgeRoundRectCallout">
            <a:avLst>
              <a:gd name="adj1" fmla="val 40331"/>
              <a:gd name="adj2" fmla="val -110812"/>
              <a:gd name="adj3" fmla="val 16667"/>
            </a:avLst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lang="ar-MA" dirty="0">
                <a:solidFill>
                  <a:srgbClr val="002060"/>
                </a:solidFill>
              </a:rPr>
              <a:t>أخبار</a:t>
            </a:r>
          </a:p>
          <a:p>
            <a:pPr algn="ctr" rtl="1"/>
            <a:r>
              <a:rPr lang="fr-FR" dirty="0">
                <a:solidFill>
                  <a:srgbClr val="002060"/>
                </a:solidFill>
              </a:rPr>
              <a:t>15%</a:t>
            </a:r>
            <a:endParaRPr lang="ar-MA" dirty="0">
              <a:solidFill>
                <a:srgbClr val="002060"/>
              </a:solidFill>
            </a:endParaRPr>
          </a:p>
        </p:txBody>
      </p:sp>
      <p:sp>
        <p:nvSpPr>
          <p:cNvPr id="10" name="Bulle narrative : rectangle à coins arrondis 9">
            <a:extLst>
              <a:ext uri="{FF2B5EF4-FFF2-40B4-BE49-F238E27FC236}">
                <a16:creationId xmlns:a16="http://schemas.microsoft.com/office/drawing/2014/main" id="{D9CAAA51-B3B8-900C-8E20-151689C1D64F}"/>
              </a:ext>
            </a:extLst>
          </p:cNvPr>
          <p:cNvSpPr/>
          <p:nvPr/>
        </p:nvSpPr>
        <p:spPr>
          <a:xfrm>
            <a:off x="133350" y="3429000"/>
            <a:ext cx="1296002" cy="538596"/>
          </a:xfrm>
          <a:prstGeom prst="wedgeRoundRectCallout">
            <a:avLst>
              <a:gd name="adj1" fmla="val 77330"/>
              <a:gd name="adj2" fmla="val 30667"/>
              <a:gd name="adj3" fmla="val 16667"/>
            </a:avLst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lang="ar-MA" dirty="0">
                <a:solidFill>
                  <a:srgbClr val="002060"/>
                </a:solidFill>
              </a:rPr>
              <a:t>رسوم متحركة</a:t>
            </a:r>
          </a:p>
          <a:p>
            <a:pPr algn="ctr" rtl="1"/>
            <a:r>
              <a:rPr lang="fr-FR" dirty="0">
                <a:solidFill>
                  <a:srgbClr val="002060"/>
                </a:solidFill>
              </a:rPr>
              <a:t>20%</a:t>
            </a:r>
            <a:endParaRPr lang="fr-MA" dirty="0">
              <a:solidFill>
                <a:srgbClr val="002060"/>
              </a:solidFill>
            </a:endParaRPr>
          </a:p>
        </p:txBody>
      </p:sp>
      <p:sp>
        <p:nvSpPr>
          <p:cNvPr id="11" name="Bulle narrative : rectangle à coins arrondis 10">
            <a:extLst>
              <a:ext uri="{FF2B5EF4-FFF2-40B4-BE49-F238E27FC236}">
                <a16:creationId xmlns:a16="http://schemas.microsoft.com/office/drawing/2014/main" id="{147D6740-317B-C909-F377-4769485A467E}"/>
              </a:ext>
            </a:extLst>
          </p:cNvPr>
          <p:cNvSpPr/>
          <p:nvPr/>
        </p:nvSpPr>
        <p:spPr>
          <a:xfrm>
            <a:off x="1032928" y="2387572"/>
            <a:ext cx="1260532" cy="538596"/>
          </a:xfrm>
          <a:prstGeom prst="wedgeRoundRectCallout">
            <a:avLst>
              <a:gd name="adj1" fmla="val 77330"/>
              <a:gd name="adj2" fmla="val 69574"/>
              <a:gd name="adj3" fmla="val 16667"/>
            </a:avLst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lang="ar-MA" dirty="0">
                <a:solidFill>
                  <a:srgbClr val="002060"/>
                </a:solidFill>
              </a:rPr>
              <a:t>برامج أخرى</a:t>
            </a:r>
          </a:p>
          <a:p>
            <a:pPr algn="ctr" rtl="1"/>
            <a:r>
              <a:rPr lang="fr-FR" dirty="0">
                <a:solidFill>
                  <a:srgbClr val="002060"/>
                </a:solidFill>
              </a:rPr>
              <a:t>5%</a:t>
            </a:r>
            <a:endParaRPr lang="fr-MA" dirty="0">
              <a:solidFill>
                <a:srgbClr val="00206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229032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5F91F3B2-1293-542D-9EA1-A835F6A500E4}"/>
              </a:ext>
            </a:extLst>
          </p:cNvPr>
          <p:cNvSpPr txBox="1"/>
          <p:nvPr/>
        </p:nvSpPr>
        <p:spPr>
          <a:xfrm>
            <a:off x="365403" y="769125"/>
            <a:ext cx="719022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just" rtl="1">
              <a:defRPr/>
            </a:pPr>
            <a:r>
              <a:rPr lang="ar-MA" b="1" dirty="0">
                <a:solidFill>
                  <a:prstClr val="white">
                    <a:lumMod val="65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انتبهوا جيدا!  في المنزل، ستنجزون الأنشطة المتبقية على </a:t>
            </a:r>
            <a:r>
              <a:rPr lang="ar-SA" b="1" dirty="0">
                <a:solidFill>
                  <a:prstClr val="white">
                    <a:lumMod val="65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كراساتكم</a:t>
            </a:r>
            <a:r>
              <a:rPr lang="ar-MA" b="1" dirty="0">
                <a:solidFill>
                  <a:prstClr val="white">
                    <a:lumMod val="65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:</a:t>
            </a:r>
          </a:p>
          <a:p>
            <a:pPr lvl="0" algn="just" rtl="1">
              <a:defRPr/>
            </a:pPr>
            <a:r>
              <a:rPr lang="ar-MA" b="1" dirty="0">
                <a:solidFill>
                  <a:prstClr val="white">
                    <a:lumMod val="65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في الحصة القادمة سأختار أحدكم لتصحيح</a:t>
            </a:r>
            <a:r>
              <a:rPr lang="fr-FR" b="1" dirty="0">
                <a:solidFill>
                  <a:prstClr val="white">
                    <a:lumMod val="65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SA" b="1" dirty="0">
                <a:solidFill>
                  <a:prstClr val="white">
                    <a:lumMod val="65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النشاط</a:t>
            </a:r>
            <a:r>
              <a:rPr lang="ar-MA" b="1" dirty="0">
                <a:solidFill>
                  <a:prstClr val="white">
                    <a:lumMod val="65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 </a:t>
            </a:r>
          </a:p>
        </p:txBody>
      </p:sp>
      <p:pic>
        <p:nvPicPr>
          <p:cNvPr id="7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2F490379-FFC8-4DE2-9F80-2632D41F3BF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821" y="640456"/>
            <a:ext cx="999174" cy="999174"/>
          </a:xfrm>
          <a:prstGeom prst="ellipse">
            <a:avLst/>
          </a:prstGeom>
        </p:spPr>
      </p:pic>
      <p:grpSp>
        <p:nvGrpSpPr>
          <p:cNvPr id="4" name="Groupe 3">
            <a:extLst>
              <a:ext uri="{FF2B5EF4-FFF2-40B4-BE49-F238E27FC236}">
                <a16:creationId xmlns:a16="http://schemas.microsoft.com/office/drawing/2014/main" id="{F6F1BB28-391C-3BEE-30E3-C5E517702BE7}"/>
              </a:ext>
            </a:extLst>
          </p:cNvPr>
          <p:cNvGrpSpPr/>
          <p:nvPr/>
        </p:nvGrpSpPr>
        <p:grpSpPr>
          <a:xfrm>
            <a:off x="2060061" y="1908743"/>
            <a:ext cx="5023878" cy="3620663"/>
            <a:chOff x="1571313" y="2651693"/>
            <a:chExt cx="5023878" cy="3620663"/>
          </a:xfrm>
        </p:grpSpPr>
        <p:pic>
          <p:nvPicPr>
            <p:cNvPr id="5" name="Image 4">
              <a:extLst>
                <a:ext uri="{FF2B5EF4-FFF2-40B4-BE49-F238E27FC236}">
                  <a16:creationId xmlns:a16="http://schemas.microsoft.com/office/drawing/2014/main" id="{3432F262-4ECA-4E82-885D-48AA0E6BB0B3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3999098" y="2651693"/>
              <a:ext cx="2596093" cy="3620663"/>
            </a:xfrm>
            <a:prstGeom prst="rect">
              <a:avLst/>
            </a:prstGeom>
          </p:spPr>
        </p:pic>
        <p:pic>
          <p:nvPicPr>
            <p:cNvPr id="6" name="Image 5">
              <a:extLst>
                <a:ext uri="{FF2B5EF4-FFF2-40B4-BE49-F238E27FC236}">
                  <a16:creationId xmlns:a16="http://schemas.microsoft.com/office/drawing/2014/main" id="{2C3F2FC2-3059-D31F-C4F7-1AFBA58A4F2A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1571313" y="2661907"/>
              <a:ext cx="2564490" cy="3581181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4176204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5F91F3B2-1293-542D-9EA1-A835F6A500E4}"/>
              </a:ext>
            </a:extLst>
          </p:cNvPr>
          <p:cNvSpPr txBox="1"/>
          <p:nvPr/>
        </p:nvSpPr>
        <p:spPr>
          <a:xfrm>
            <a:off x="320842" y="904386"/>
            <a:ext cx="719022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lumMod val="50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إلى اللقاء. في الحصة القادمة، سنقوم بتصحيح الأنشطة المنجزة في المنزل. </a:t>
            </a:r>
          </a:p>
        </p:txBody>
      </p:sp>
      <p:pic>
        <p:nvPicPr>
          <p:cNvPr id="3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F5191A2B-7D09-0DC7-D2B8-BC11545F9E19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821" y="640456"/>
            <a:ext cx="999174" cy="999174"/>
          </a:xfrm>
          <a:prstGeom prst="ellipse">
            <a:avLst/>
          </a:prstGeom>
        </p:spPr>
      </p:pic>
      <p:pic>
        <p:nvPicPr>
          <p:cNvPr id="4" name="Nada-Wave">
            <a:hlinkClick r:id="" action="ppaction://media"/>
            <a:extLst>
              <a:ext uri="{FF2B5EF4-FFF2-40B4-BE49-F238E27FC236}">
                <a16:creationId xmlns:a16="http://schemas.microsoft.com/office/drawing/2014/main" id="{3C732EE8-0265-E87E-8500-9D159CE4E40E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4464000" y="1980000"/>
            <a:ext cx="2536315" cy="4050532"/>
          </a:xfrm>
          <a:prstGeom prst="rect">
            <a:avLst/>
          </a:prstGeom>
        </p:spPr>
      </p:pic>
      <p:pic>
        <p:nvPicPr>
          <p:cNvPr id="7" name="majd_wave">
            <a:hlinkClick r:id="" action="ppaction://media"/>
            <a:extLst>
              <a:ext uri="{FF2B5EF4-FFF2-40B4-BE49-F238E27FC236}">
                <a16:creationId xmlns:a16="http://schemas.microsoft.com/office/drawing/2014/main" id="{F8AD2374-0DCF-5C39-4DF3-1A28F7095F24}"/>
              </a:ext>
            </a:extLst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2243138" y="1935166"/>
            <a:ext cx="2328862" cy="4140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8386547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586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8" dur="3477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9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  <p:video>
              <p:cMediaNode vol="80000">
                <p:cTn id="10" fill="hold" display="0">
                  <p:stCondLst>
                    <p:cond delay="indefinite"/>
                  </p:stCondLst>
                </p:cTn>
                <p:tgtEl>
                  <p:spTgt spid="7"/>
                </p:tgtEl>
              </p:cMediaNode>
            </p:video>
          </p:childTnLst>
        </p:cTn>
      </p:par>
    </p:tnLst>
  </p:timing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59995E4-FEAD-7698-9AE3-4C7B78D8DE6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extBox 5">
            <a:extLst>
              <a:ext uri="{FF2B5EF4-FFF2-40B4-BE49-F238E27FC236}">
                <a16:creationId xmlns:a16="http://schemas.microsoft.com/office/drawing/2014/main" id="{65C12CA8-CCF9-3616-1895-9A43513F7305}"/>
              </a:ext>
            </a:extLst>
          </p:cNvPr>
          <p:cNvSpPr txBox="1"/>
          <p:nvPr/>
        </p:nvSpPr>
        <p:spPr>
          <a:xfrm>
            <a:off x="1747817" y="2595036"/>
            <a:ext cx="6524089" cy="37555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ts val="2075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200" b="1" i="0" u="none" strike="noStrike" kern="0" cap="none" spc="0" normalizeH="0" baseline="0" noProof="0" dirty="0">
                <a:ln>
                  <a:noFill/>
                </a:ln>
                <a:solidFill>
                  <a:srgbClr val="3494BA">
                    <a:lumMod val="75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بناء على إنجازات المتعلمين خلال الممارسة المستقلة </a:t>
            </a:r>
          </a:p>
        </p:txBody>
      </p:sp>
      <p:pic>
        <p:nvPicPr>
          <p:cNvPr id="12" name="Image 11" descr="Une image contenant texte, diagramme, Parallèle, ligne&#10;&#10;Le contenu généré par l’IA peut être incorrect.">
            <a:extLst>
              <a:ext uri="{FF2B5EF4-FFF2-40B4-BE49-F238E27FC236}">
                <a16:creationId xmlns:a16="http://schemas.microsoft.com/office/drawing/2014/main" id="{EF38A5C2-D9BB-E7BC-24D2-866B3AE227A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7433" y="2196320"/>
            <a:ext cx="1896443" cy="2680387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935B67F8-4E41-C120-5707-1311627812B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994768" y="3126440"/>
            <a:ext cx="5688105" cy="11887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81518853"/>
      </p:ext>
    </p:extLst>
  </p:cSld>
  <p:clrMapOvr>
    <a:masterClrMapping/>
  </p:clrMapOvr>
</p:sld>
</file>

<file path=ppt/theme/theme1.xml><?xml version="1.0" encoding="utf-8"?>
<a:theme xmlns:a="http://schemas.openxmlformats.org/drawingml/2006/main" name="2_Conception personnalisée">
  <a:themeElements>
    <a:clrScheme name="maths">
      <a:dk1>
        <a:srgbClr val="000000"/>
      </a:dk1>
      <a:lt1>
        <a:srgbClr val="FFFFFF"/>
      </a:lt1>
      <a:dk2>
        <a:srgbClr val="373545"/>
      </a:dk2>
      <a:lt2>
        <a:srgbClr val="CEDBE6"/>
      </a:lt2>
      <a:accent1>
        <a:srgbClr val="3494BA"/>
      </a:accent1>
      <a:accent2>
        <a:srgbClr val="58B6C0"/>
      </a:accent2>
      <a:accent3>
        <a:srgbClr val="75BDA7"/>
      </a:accent3>
      <a:accent4>
        <a:srgbClr val="7A8C8E"/>
      </a:accent4>
      <a:accent5>
        <a:srgbClr val="84ACB6"/>
      </a:accent5>
      <a:accent6>
        <a:srgbClr val="00E4CF"/>
      </a:accent6>
      <a:hlink>
        <a:srgbClr val="FA9300"/>
      </a:hlink>
      <a:folHlink>
        <a:srgbClr val="FFC400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Page d'entre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3.xml><?xml version="1.0" encoding="utf-8"?>
<a:theme xmlns:a="http://schemas.openxmlformats.org/drawingml/2006/main" name="partie 1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4.xml><?xml version="1.0" encoding="utf-8"?>
<a:theme xmlns:a="http://schemas.openxmlformats.org/drawingml/2006/main" name="3_Conception personnalisée">
  <a:themeElements>
    <a:clrScheme name="maths">
      <a:dk1>
        <a:srgbClr val="000000"/>
      </a:dk1>
      <a:lt1>
        <a:srgbClr val="FFFFFF"/>
      </a:lt1>
      <a:dk2>
        <a:srgbClr val="373545"/>
      </a:dk2>
      <a:lt2>
        <a:srgbClr val="CEDBE6"/>
      </a:lt2>
      <a:accent1>
        <a:srgbClr val="3494BA"/>
      </a:accent1>
      <a:accent2>
        <a:srgbClr val="58B6C0"/>
      </a:accent2>
      <a:accent3>
        <a:srgbClr val="75BDA7"/>
      </a:accent3>
      <a:accent4>
        <a:srgbClr val="7A8C8E"/>
      </a:accent4>
      <a:accent5>
        <a:srgbClr val="84ACB6"/>
      </a:accent5>
      <a:accent6>
        <a:srgbClr val="00E4CF"/>
      </a:accent6>
      <a:hlink>
        <a:srgbClr val="FA9300"/>
      </a:hlink>
      <a:folHlink>
        <a:srgbClr val="FFC400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5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6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15807</TotalTime>
  <Words>1137</Words>
  <Application>Microsoft Office PowerPoint</Application>
  <PresentationFormat>Affichage à l'écran (4:3)</PresentationFormat>
  <Paragraphs>502</Paragraphs>
  <Slides>68</Slides>
  <Notes>34</Notes>
  <HiddenSlides>0</HiddenSlides>
  <MMClips>5</MMClips>
  <ScaleCrop>false</ScaleCrop>
  <HeadingPairs>
    <vt:vector size="6" baseType="variant">
      <vt:variant>
        <vt:lpstr>Polices utilisées</vt:lpstr>
      </vt:variant>
      <vt:variant>
        <vt:i4>7</vt:i4>
      </vt:variant>
      <vt:variant>
        <vt:lpstr>Thème</vt:lpstr>
      </vt:variant>
      <vt:variant>
        <vt:i4>4</vt:i4>
      </vt:variant>
      <vt:variant>
        <vt:lpstr>Titres des diapositives</vt:lpstr>
      </vt:variant>
      <vt:variant>
        <vt:i4>68</vt:i4>
      </vt:variant>
    </vt:vector>
  </HeadingPairs>
  <TitlesOfParts>
    <vt:vector size="79" baseType="lpstr">
      <vt:lpstr>Arial</vt:lpstr>
      <vt:lpstr>Effra CC Arbc</vt:lpstr>
      <vt:lpstr>Calibri</vt:lpstr>
      <vt:lpstr>Aptos Display</vt:lpstr>
      <vt:lpstr>DengXian</vt:lpstr>
      <vt:lpstr>Dosis</vt:lpstr>
      <vt:lpstr>Aptos</vt:lpstr>
      <vt:lpstr>2_Conception personnalisée</vt:lpstr>
      <vt:lpstr>Page d'entree</vt:lpstr>
      <vt:lpstr>partie 1</vt:lpstr>
      <vt:lpstr>3_Conception personnalisée</vt:lpstr>
      <vt:lpstr>Présentation PowerPoint</vt:lpstr>
      <vt:lpstr>Présentation PowerPoint</vt:lpstr>
      <vt:lpstr>برمجة الأسبوع الأول 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NOM DU MODULE</dc:title>
  <dc:creator>BTIHAJ</dc:creator>
  <cp:lastModifiedBy>EL HAMDOUNI BTIHAJ</cp:lastModifiedBy>
  <cp:revision>273</cp:revision>
  <cp:lastPrinted>2025-08-13T10:11:39Z</cp:lastPrinted>
  <dcterms:created xsi:type="dcterms:W3CDTF">2025-08-01T12:31:49Z</dcterms:created>
  <dcterms:modified xsi:type="dcterms:W3CDTF">2026-03-30T13:17:59Z</dcterms:modified>
</cp:coreProperties>
</file>