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3"/>
  </p:notesMasterIdLst>
  <p:handoutMasterIdLst>
    <p:handoutMasterId r:id="rId64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979" r:id="rId12"/>
    <p:sldId id="1035" r:id="rId13"/>
    <p:sldId id="1036" r:id="rId14"/>
    <p:sldId id="1037" r:id="rId15"/>
    <p:sldId id="837" r:id="rId16"/>
    <p:sldId id="993" r:id="rId17"/>
    <p:sldId id="994" r:id="rId18"/>
    <p:sldId id="995" r:id="rId19"/>
    <p:sldId id="996" r:id="rId20"/>
    <p:sldId id="997" r:id="rId21"/>
    <p:sldId id="998" r:id="rId22"/>
    <p:sldId id="1014" r:id="rId23"/>
    <p:sldId id="1052" r:id="rId24"/>
    <p:sldId id="1053" r:id="rId25"/>
    <p:sldId id="1006" r:id="rId26"/>
    <p:sldId id="1007" r:id="rId27"/>
    <p:sldId id="1008" r:id="rId28"/>
    <p:sldId id="1009" r:id="rId29"/>
    <p:sldId id="1041" r:id="rId30"/>
    <p:sldId id="1042" r:id="rId31"/>
    <p:sldId id="1043" r:id="rId32"/>
    <p:sldId id="1044" r:id="rId33"/>
    <p:sldId id="1055" r:id="rId34"/>
    <p:sldId id="1056" r:id="rId35"/>
    <p:sldId id="1057" r:id="rId36"/>
    <p:sldId id="1059" r:id="rId37"/>
    <p:sldId id="1060" r:id="rId38"/>
    <p:sldId id="1061" r:id="rId39"/>
    <p:sldId id="1063" r:id="rId40"/>
    <p:sldId id="1064" r:id="rId41"/>
    <p:sldId id="1065" r:id="rId42"/>
    <p:sldId id="1066" r:id="rId43"/>
    <p:sldId id="1067" r:id="rId44"/>
    <p:sldId id="1068" r:id="rId45"/>
    <p:sldId id="1069" r:id="rId46"/>
    <p:sldId id="1070" r:id="rId47"/>
    <p:sldId id="1071" r:id="rId48"/>
    <p:sldId id="1072" r:id="rId49"/>
    <p:sldId id="1073" r:id="rId50"/>
    <p:sldId id="1074" r:id="rId51"/>
    <p:sldId id="1010" r:id="rId52"/>
    <p:sldId id="848" r:id="rId53"/>
    <p:sldId id="922" r:id="rId54"/>
    <p:sldId id="924" r:id="rId55"/>
    <p:sldId id="849" r:id="rId56"/>
    <p:sldId id="978" r:id="rId57"/>
    <p:sldId id="644" r:id="rId58"/>
    <p:sldId id="672" r:id="rId59"/>
    <p:sldId id="809" r:id="rId60"/>
    <p:sldId id="956" r:id="rId61"/>
    <p:sldId id="789" r:id="rId6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اللاعب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CC-4EBC-A244-82DC727020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CC-4EBC-A244-82DC727020A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CC-4EBC-A244-82DC727020A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CC-4EBC-A244-82DC727020A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2CC-4EBC-A244-82DC727020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2CC-4EBC-A244-82DC727020A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اللاعب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01-45A7-8756-FE08D07D77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01-45A7-8756-FE08D07D77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01-45A7-8756-FE08D07D77AA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01-45A7-8756-FE08D07D77A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801-45A7-8756-FE08D07D77A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01-45A7-8756-FE08D07D77A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dirty="0"/>
              <a:t>اللاعب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06-49FE-BBAD-0BE73278B8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06-49FE-BBAD-0BE73278B8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06-49FE-BBAD-0BE73278B83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E06-49FE-BBAD-0BE73278B83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E06-49FE-BBAD-0BE73278B8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06-49FE-BBAD-0BE73278B83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1D-425A-BDC5-D1652C3C53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1D-425A-BDC5-D1652C3C53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1D-425A-BDC5-D1652C3C53DD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1D-425A-BDC5-D1652C3C53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1D-425A-BDC5-D1652C3C53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1D-425A-BDC5-D1652C3C53D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</a:t>
            </a:r>
            <a:r>
              <a:rPr lang="ar-MA" sz="1800" dirty="0"/>
              <a:t>المفضل</a:t>
            </a:r>
            <a:r>
              <a:rPr lang="ar-MA" dirty="0"/>
              <a:t>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F2-4949-B8DC-3ABEC1C24A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F2-4949-B8DC-3ABEC1C24A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F2-4949-B8DC-3ABEC1C24A05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6F2-4949-B8DC-3ABEC1C24A0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6F2-4949-B8DC-3ABEC1C24A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6F2-4949-B8DC-3ABEC1C24A0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4E-4903-9AFE-13D3824935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4E-4903-9AFE-13D3824935C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4E-4903-9AFE-13D3824935C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C4E-4903-9AFE-13D3824935C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C4E-4903-9AFE-13D3824935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C4E-4903-9AFE-13D3824935C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E7-480A-A13A-A1438F4010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E7-480A-A13A-A1438F4010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E7-480A-A13A-A1438F4010B3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E7-480A-A13A-A1438F4010B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E7-480A-A13A-A1438F4010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E7-480A-A13A-A1438F4010B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AC-4D98-8FDC-B9FD8BA63E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AC-4D98-8FDC-B9FD8BA63E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AC-4D98-8FDC-B9FD8BA63EAD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AC-4D98-8FDC-B9FD8BA63E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AC-4D98-8FDC-B9FD8BA63E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AC-4D98-8FDC-B9FD8BA63EA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6D-441E-9706-3478F52C6B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6D-441E-9706-3478F52C6B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6D-441E-9706-3478F52C6B6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6D-441E-9706-3478F52C6B6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A6D-441E-9706-3478F52C6B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A6D-441E-9706-3478F52C6B6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70-4CAB-BF83-614486BFB7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70-4CAB-BF83-614486BFB7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70-4CAB-BF83-614486BFB77F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70-4CAB-BF83-614486BFB7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970-4CAB-BF83-614486BFB7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70-4CAB-BF83-614486BFB77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DE-4DAD-A51B-58349B6C4F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DE-4DAD-A51B-58349B6C4F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DE-4DAD-A51B-58349B6C4F81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DE-4DAD-A51B-58349B6C4F8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DE-4DAD-A51B-58349B6C4F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0DE-4DAD-A51B-58349B6C4F8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A1-4C7B-AA56-1551B64F9E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A1-4C7B-AA56-1551B64F9E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A1-4C7B-AA56-1551B64F9E1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A1-4C7B-AA56-1551B64F9E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1A1-4C7B-AA56-1551B64F9E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1A1-4C7B-AA56-1551B64F9E1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A4-4061-9230-584287D495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A4-4061-9230-584287D495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A4-4061-9230-584287D495B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A4-4061-9230-584287D495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DA4-4061-9230-584287D495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DA4-4061-9230-584287D495B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FC-483A-A071-20F09F3E4C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FC-483A-A071-20F09F3E4C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FC-483A-A071-20F09F3E4C0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FC-483A-A071-20F09F3E4C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FC-483A-A071-20F09F3E4C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FC-483A-A071-20F09F3E4C0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E0-4648-900B-7C8C9E0446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E0-4648-900B-7C8C9E0446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E0-4648-900B-7C8C9E04466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E0-4648-900B-7C8C9E0446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E0-4648-900B-7C8C9E0446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0-4648-900B-7C8C9E0446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FC-483A-A071-20F09F3E4C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FC-483A-A071-20F09F3E4C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FC-483A-A071-20F09F3E4C0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FC-483A-A071-20F09F3E4C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FC-483A-A071-20F09F3E4C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FC-483A-A071-20F09F3E4C0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E0-4648-900B-7C8C9E0446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E0-4648-900B-7C8C9E0446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E0-4648-900B-7C8C9E04466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E0-4648-900B-7C8C9E0446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E0-4648-900B-7C8C9E0446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0-4648-900B-7C8C9E0446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FC-483A-A071-20F09F3E4C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FC-483A-A071-20F09F3E4C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FC-483A-A071-20F09F3E4C0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FC-483A-A071-20F09F3E4C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FC-483A-A071-20F09F3E4C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FC-483A-A071-20F09F3E4C0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E0-4648-900B-7C8C9E0446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E0-4648-900B-7C8C9E0446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E0-4648-900B-7C8C9E04466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E0-4648-900B-7C8C9E0446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E0-4648-900B-7C8C9E0446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0-4648-900B-7C8C9E0446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FC-483A-A071-20F09F3E4C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FC-483A-A071-20F09F3E4C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FC-483A-A071-20F09F3E4C0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FC-483A-A071-20F09F3E4C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FC-483A-A071-20F09F3E4C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FC-483A-A071-20F09F3E4C0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MA" sz="18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اللاعب</a:t>
            </a:r>
            <a:r>
              <a:rPr lang="ar-MA" dirty="0"/>
              <a:t> المفضل لدى تلاميذ قسم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اللعب المفضل لدى تلاميذ قسم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E0-4648-900B-7C8C9E0446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E0-4648-900B-7C8C9E0446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E0-4648-900B-7C8C9E04466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E0-4648-900B-7C8C9E0446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E0-4648-900B-7C8C9E0446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حكيمي</c:v>
                </c:pt>
                <c:pt idx="1">
                  <c:v>دياز</c:v>
                </c:pt>
                <c:pt idx="2">
                  <c:v>بونو</c:v>
                </c:pt>
                <c:pt idx="3">
                  <c:v>العيناوي</c:v>
                </c:pt>
                <c:pt idx="4">
                  <c:v>أوناحي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0.22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0-4648-900B-7C8C9E0446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1209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8AB7-B43A-6EF5-F2B0-107A81D8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AEFC2E-5BB2-B97B-7756-3BAD96EAF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AAA9BD-C6D5-3155-F310-113B43C6D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A3E418-4AF4-B684-675F-FB20977BB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060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11C0F-74CA-366E-D6E1-B3B01F09C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44A237-FA6D-2E6C-A1C2-F0A58A9EA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16F23D-0D34-AC4E-D4A8-86338C797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4C0D93-2BFA-2C58-6AB1-BF23E2ECD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090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082A2-C5F4-443E-5140-295CA8D19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4545C3-9BA6-7770-946A-465F64A0B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9624C3-0F23-FDCD-7054-E29062D7B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6EE2B8-04C9-6F2A-3976-0B33B3AC9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681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DDB5F-D7E6-B523-D880-257718B93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84937E-1FF6-83DA-FF50-608029F72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64C174-5CA8-72DC-59E3-66698C1E2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743642-8F19-3C2A-A706-079FAC2BA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179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5678-4336-3DF4-18A3-5568978C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2A6D4A-A9A2-1E84-B43D-18DBAB9B3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B58ED4-59AA-4E08-E342-24AE920F7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11DF4F-2E40-07A0-BB6B-044C06FC1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646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4BE3A-73DB-E145-D602-A350C2E2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C81C01-988A-04E8-2E53-7B71390C64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077CF4-6D01-389D-440D-7E61BE277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E2984C-9AD1-F102-E377-D556449EC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207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C9D5A-E953-13C2-B5BE-04C5C57BA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2AB93B-4597-A8A2-028D-CD2A8AEDC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250277-C69F-090F-6ADF-851387544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78F7FB-03EB-BB36-35E5-A26FF9CE1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00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F0B4-1DCB-7F64-6245-BAE76F41D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8C3655-C05B-5C17-AC93-DA1165AA0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F777CA-E27C-BBA5-8DFD-B8DE41486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A73A59-DFC9-6984-584F-AE5F03B50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816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5D29-D004-BF6C-0529-0A916A9F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670851-BE4D-D14F-E21F-D40DE75FB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76F503-91F1-D691-36B6-0A4716863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0D014-E382-DB51-02B8-B67171D66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8953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1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3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4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6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8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0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1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 الدائري (1)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المبيان الدائري (1)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38127"/>
            <a:ext cx="5032705" cy="3647795"/>
            <a:chOff x="1570536" y="2638127"/>
            <a:chExt cx="5032705" cy="364779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38127"/>
              <a:ext cx="2612193" cy="364779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3230"/>
              <a:ext cx="2566044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وقراءة المبيان الدائري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294133"/>
            <a:chOff x="2415604" y="2221113"/>
            <a:chExt cx="4566109" cy="21145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17336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4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18.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6271"/>
            <a:ext cx="3127641" cy="44083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27942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71" y="3163066"/>
            <a:ext cx="8215692" cy="8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503" y="3273420"/>
            <a:ext cx="8204114" cy="88239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320403" y="3314700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446696" y="3314700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957" y="3728031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6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2446695" y="3714619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012803" y="3301288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139096" y="3301288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043357" y="3714619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6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139095" y="3701207"/>
            <a:ext cx="86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4B402E-50E4-3FC4-3B2F-A9815335C3BE}"/>
              </a:ext>
            </a:extLst>
          </p:cNvPr>
          <p:cNvSpPr txBox="1"/>
          <p:nvPr/>
        </p:nvSpPr>
        <p:spPr>
          <a:xfrm>
            <a:off x="6705204" y="3301288"/>
            <a:ext cx="8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8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DF9BEE-3388-78C5-205B-2D238A686736}"/>
              </a:ext>
            </a:extLst>
          </p:cNvPr>
          <p:cNvSpPr txBox="1"/>
          <p:nvPr/>
        </p:nvSpPr>
        <p:spPr>
          <a:xfrm>
            <a:off x="6735758" y="3714619"/>
            <a:ext cx="8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22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8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23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وأقرأ المبيان الدائري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نقرأ المبيان الدائري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1_S1_V1VF">
            <a:hlinkClick r:id="" action="ppaction://media"/>
            <a:extLst>
              <a:ext uri="{FF2B5EF4-FFF2-40B4-BE49-F238E27FC236}">
                <a16:creationId xmlns:a16="http://schemas.microsoft.com/office/drawing/2014/main" id="{CEB984A6-704B-AFC1-16EA-BCB8C60E2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011" y="1855878"/>
            <a:ext cx="7695103" cy="432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5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14" y="2054518"/>
            <a:ext cx="7499554" cy="41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8"/>
            <a:ext cx="4881185" cy="22227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لاحظوا الجدول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4683891-4EAB-A34D-6B64-8F6FDE0D9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89CE8535-0471-F25D-4E66-9F4A57C715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3964396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اللاعب الأول في الجدول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A9B485-3D39-F7E2-431C-1FC404A7CA5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2BC3421-4E0B-70E6-B8B9-FF78DB425DA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58F8490-D0F8-A3FB-A072-08A04C8BD6D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4B61108-7975-DB7F-DB01-E78E0C00279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6AA7A51-0358-5FF4-B270-BA627C0E972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796BADA-6072-3F01-AA92-42D24A5962F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B0761A2-EEDE-1E7C-2FEA-259FC0DB2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EF49D9E7-561C-1F98-FAB5-AF9A844F24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431020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67A75B-09B3-BC00-C493-1A262AF6A72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0C7BF65-E628-FA30-714C-5A25641DA73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E4F48E7-0657-3D28-1CC9-819476DD8E4E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964E40B-9F21-A649-DF24-6823EC873DA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9E8DC0-CCE6-5961-C40C-8F6561E567B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0F92E7E-2F75-9D20-6BE0-8F1ACF3C9F80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EA640E7-A5C8-61E0-5703-997677951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E581A4-4A85-099C-9295-45CADB0A7D1D}"/>
              </a:ext>
            </a:extLst>
          </p:cNvPr>
          <p:cNvSpPr/>
          <p:nvPr/>
        </p:nvSpPr>
        <p:spPr>
          <a:xfrm>
            <a:off x="6589486" y="3106057"/>
            <a:ext cx="1332000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04DAC07F-C178-2DD0-A885-3B3D31BFBC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10657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71B7A2-6DED-50BA-BB34-FE64424CD72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2792965-F61E-AC27-4DA2-58554E44F0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BEBBFF-8309-4A7A-C4A0-0723DB53E613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3D073D6-6EA3-E778-E17B-021A8A00C4EE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4AF04E4-3E1E-BF90-3217-6A8FF6974C39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530B553-B0E9-7BE1-559D-516AE375E01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EBB8B25-8456-092F-A445-079F7E399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2C20E59-C4DC-6D15-8099-65BD291E3BF7}"/>
              </a:ext>
            </a:extLst>
          </p:cNvPr>
          <p:cNvSpPr/>
          <p:nvPr/>
        </p:nvSpPr>
        <p:spPr>
          <a:xfrm>
            <a:off x="6589486" y="3106057"/>
            <a:ext cx="1332000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3C5AEE06-AFDE-321C-5792-4C5970F58E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456390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اللون الذي يمثل اللاعب حكيمي في المبيان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E6050BA-CDBC-A256-F277-9D10C7464DD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8A47C03-E865-C70E-3C34-D8AC452400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06B0BA-6822-D31E-D70D-CC24957C716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5A5DAEF-1BC5-2C93-5C03-67EB4573082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0DF964-22C9-AA5E-19D3-C83313ECD48D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EA995A8-4B98-8B9E-F25D-B5ADE418A705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353CBE-B8EE-8C05-A845-B6F7D3758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6AA1DD8-F5AD-2644-D07D-684000F5E4B9}"/>
              </a:ext>
            </a:extLst>
          </p:cNvPr>
          <p:cNvSpPr/>
          <p:nvPr/>
        </p:nvSpPr>
        <p:spPr>
          <a:xfrm>
            <a:off x="6589486" y="3106057"/>
            <a:ext cx="1332000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F6ED4CC6-7407-559F-D147-CA241C624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573332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709106C9-A3DD-8DB4-9FE5-C4D1A72A4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1959090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اللون الأزرق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B06564-F234-1A68-90FF-7F3F6ED1894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A224575-051C-D2B2-5E16-7A57E4303F9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48D6A7-A2D7-DB37-ABB3-5927C90DCE5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71275E8-A100-E120-1724-0EE951DD6C7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416C60-8F6E-9255-49EE-61E34AC2CAE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48F3484-0E56-2BCD-65F3-3831760C6825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CC9421D-2AA3-D86D-D4A4-57F4FC1CA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4E2B8D-95FE-C789-875D-DFB4B4EA6C0F}"/>
              </a:ext>
            </a:extLst>
          </p:cNvPr>
          <p:cNvSpPr/>
          <p:nvPr/>
        </p:nvSpPr>
        <p:spPr>
          <a:xfrm>
            <a:off x="6589486" y="3106057"/>
            <a:ext cx="1332000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7F76AC-5AA7-5072-7965-5F46BB7BB9B0}"/>
              </a:ext>
            </a:extLst>
          </p:cNvPr>
          <p:cNvSpPr/>
          <p:nvPr/>
        </p:nvSpPr>
        <p:spPr>
          <a:xfrm>
            <a:off x="1248228" y="5248935"/>
            <a:ext cx="78377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B4E21A6-EFD7-DE71-6F6D-1782335BC8A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7484" y="3081265"/>
            <a:ext cx="1413601" cy="114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0BB327F6-ADB2-C421-D066-9B065A687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649283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C12416D-D9DA-3ACA-F7A6-C6FA9F0CEC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C080367-0821-2EF3-8B9A-0B0BC9B10E8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25996CE-7FD8-3C4D-9302-FD85ED2928D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078E861-2AA3-52BE-32EF-F1760754D352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EB9D40-71AD-D5A2-1797-7CF25BE83802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3FD085C-744E-409D-B750-D5A2BF8A76C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4F0F53-A14B-99BF-BDCA-08FD1D2CD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AB8B7A-A385-0BBD-B96A-AC63A11E2555}"/>
              </a:ext>
            </a:extLst>
          </p:cNvPr>
          <p:cNvSpPr/>
          <p:nvPr/>
        </p:nvSpPr>
        <p:spPr>
          <a:xfrm>
            <a:off x="6589486" y="3106057"/>
            <a:ext cx="1332000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96829-3ABA-46F3-BC06-3880B745A09C}"/>
              </a:ext>
            </a:extLst>
          </p:cNvPr>
          <p:cNvSpPr/>
          <p:nvPr/>
        </p:nvSpPr>
        <p:spPr>
          <a:xfrm>
            <a:off x="1248228" y="5248935"/>
            <a:ext cx="78377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C7BC-F618-4CE7-3E1B-455083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49B7C3-5352-C895-A0C8-D234F5B5E03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نسبة التلاميذ الذين يفضلون حكيمي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D9A3DC-799F-25D0-8ECF-3373B2DCD5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2CC1EC-DE55-158C-D666-BBDC8BD5D34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3C4CF8E-D73F-EEFF-A44E-E3D17A46DC3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9D65E0-E76C-863F-B0DD-3EE858E6DFD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DB724D8-4803-3BE9-E98B-A1143830252F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2EAFEB-3D73-7698-49F9-EE2A7F1AD9D0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A522738-2B70-11EF-0F2B-01A04E2FCF9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BC7152-5138-A870-6C15-B0EB8221D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358C8962-4655-B079-A181-BDACED7E38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588538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321B2647-0411-2BD7-3B8A-7C490754F148}"/>
              </a:ext>
            </a:extLst>
          </p:cNvPr>
          <p:cNvSpPr/>
          <p:nvPr/>
        </p:nvSpPr>
        <p:spPr>
          <a:xfrm>
            <a:off x="5326743" y="3106057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5EB74-3D5E-4ACF-C47B-A1ADFA6EF315}"/>
              </a:ext>
            </a:extLst>
          </p:cNvPr>
          <p:cNvSpPr/>
          <p:nvPr/>
        </p:nvSpPr>
        <p:spPr>
          <a:xfrm>
            <a:off x="1248228" y="5248935"/>
            <a:ext cx="78377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85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5DA5-296C-F28C-6460-14CB163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2F89A0-1A36-7410-34F9-8CB15349EB9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9393C7-948B-7D27-B83C-2EF7B2C8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FE0CA3-DF76-BD52-0F44-6BD5F01F91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75048DE-F85A-8374-D13C-01C0F850A39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72CD5A6-5263-D251-4DAB-1E100510F8A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FE5302-BB08-67AC-B983-599961D51B7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C7CBA31-8FDB-D47C-37B2-94DA2DB89CAF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5F0AA0B-2E6B-D39D-F8CF-BD37ABA9115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63D14E8-491F-9108-A8E6-2D940E30280C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48D741B-2AC8-2576-13AC-43B8BB5FE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D7E40A6C-40B8-8489-9EB7-ADA97B39F8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2771475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2B22DE6A-B601-0911-70BC-28164EC4C649}"/>
              </a:ext>
            </a:extLst>
          </p:cNvPr>
          <p:cNvSpPr/>
          <p:nvPr/>
        </p:nvSpPr>
        <p:spPr>
          <a:xfrm>
            <a:off x="5326743" y="3106057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E65164-05A6-C908-372E-24E6E273DB51}"/>
              </a:ext>
            </a:extLst>
          </p:cNvPr>
          <p:cNvSpPr/>
          <p:nvPr/>
        </p:nvSpPr>
        <p:spPr>
          <a:xfrm>
            <a:off x="1248228" y="5248935"/>
            <a:ext cx="78377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C077F5-B8D2-4E87-DD28-E0B27065534D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E44A2DF-0367-7D26-C201-A2D44F448E7C}"/>
              </a:ext>
            </a:extLst>
          </p:cNvPr>
          <p:cNvSpPr/>
          <p:nvPr/>
        </p:nvSpPr>
        <p:spPr>
          <a:xfrm>
            <a:off x="2887932" y="3643086"/>
            <a:ext cx="580982" cy="406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B997-E911-4CEF-A0F2-DFCEBCFB4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9A3C0F-FE36-CFE6-B63B-475C5DE09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اسم اللاعب الثاني في الجدول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C561AD-8B15-6641-63BF-B360416B42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F18364-C82E-1DBB-9CD8-7810B2B8B285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254D7B0-F234-0660-3AF1-52516154F14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59FE03A-C5F4-F680-54ED-3A207C95D60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7FE058-67BE-5F63-751D-BDDDA2C3914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FEA851-BD94-005F-0F3A-82650ED0DD3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76845A0-AE73-6D26-3795-F43A8AB5FD7F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0B89D98-B08A-F541-8587-45FE396AF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1671D274-7B82-D524-E205-58A860BBC5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669895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F6BB91B0-0B79-48E5-CEAF-A8E96DE9F9E4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55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0EA3-5DAE-ED43-725F-4F2AC918F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41798D-1EF9-257C-6FB7-0D25B51D592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DBE41F-57DE-310E-40FF-1CDDD0AD5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56A085-2DDC-9558-A4EE-92E2C6C068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03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21998-C966-15A2-5892-61262769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91E13C-991E-0993-0659-FDD062A65A0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7071-D542-29A2-02A6-101E37D342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476B09-D60A-8C71-008A-72E39E71A343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DC28CA0-8763-B671-7B22-2B9F8D9C3DF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02A4DA5-0C21-3946-C256-77F4D36F4EB1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F13D951-89CE-FA49-01FD-F9E1702B527A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715950-0C36-E4E7-DCD8-9C55278F0BFE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C5F98F9-9648-8A00-27C1-EFDB78F9B07F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6903F7-9E53-1AB0-51FE-FBB8A4F09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CBBD147-486C-9F2B-5772-CFBEBBAD4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112023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4B2DF394-0047-7B20-7376-6637BEA14FAD}"/>
              </a:ext>
            </a:extLst>
          </p:cNvPr>
          <p:cNvSpPr/>
          <p:nvPr/>
        </p:nvSpPr>
        <p:spPr>
          <a:xfrm>
            <a:off x="5266651" y="3667486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CDD91C-3697-0FDC-1BCB-11AC0395A2A7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1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D908E-A9BC-5DCB-3A7B-9CD0EA3A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D348BC-9C63-F4C6-82F3-3DD9EEEB59CA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اللون الذي يمثل اللاعب 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دياز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المبيان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74D486-C024-4E34-9BC4-1FA16E69BE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8890B7-A2FB-48C3-3ECC-BA71979CE4E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6B2B8FF-D91B-7A73-0A62-94833CC119D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21CE74-915F-C160-7E79-8BE9DBAE2AF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90A20E-8E8D-ACC6-63E1-3E5FBD5CF74A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FA869CD-CA07-850A-723B-3FF19617E843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5441734-9AB0-6953-0BD0-FC092DED01F3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093C3D-84E0-81C0-481D-589D40A68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E7786014-28ED-AFC4-A146-62C9C3C08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578326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ECCEAAC3-382F-440C-771E-8EAE4A51A515}"/>
              </a:ext>
            </a:extLst>
          </p:cNvPr>
          <p:cNvSpPr/>
          <p:nvPr/>
        </p:nvSpPr>
        <p:spPr>
          <a:xfrm>
            <a:off x="5292173" y="3643086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65CC2AB-C9E8-BF9B-4BF4-7A56F1E51019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EF676-7194-6CF1-90C2-581564012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EF69F-9022-DB03-D5D3-3BE70AFD434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72AC19-CD7A-F6B0-1E09-9B6314168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DBB158-D197-F774-AA57-B7703B963F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00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36C70-733B-86B3-CC61-D4C2F1D0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A13B571-C4B2-4848-FA2E-47DE9F8D7A6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96BD289-FFBE-E1CB-69AF-D58A8E24E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6FA1E3-4614-BEAC-2042-5CB8AE8D0C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5813F23-F5D9-AC79-AD8D-AC6D6DF0368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40C8BC-DEDF-F612-08AA-FAAD16C759E9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3700EBE-55BE-A340-4844-4528DE37D784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318DA3-7892-35A5-6648-2DB64544444F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72E9FA0-C751-4CC5-CC64-36D8DB11CFE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BF5390-1D3E-4764-05EA-2349A3FD5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EF7342D9-EDBD-4741-FB3B-20EB5CE149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9589276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7005F4B-2A7F-47CC-4555-9D9FB3B2FEE6}"/>
              </a:ext>
            </a:extLst>
          </p:cNvPr>
          <p:cNvSpPr/>
          <p:nvPr/>
        </p:nvSpPr>
        <p:spPr>
          <a:xfrm>
            <a:off x="5327876" y="3577771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8064E3-AAB8-112A-6E8B-94B35950C2E6}"/>
              </a:ext>
            </a:extLst>
          </p:cNvPr>
          <p:cNvSpPr/>
          <p:nvPr/>
        </p:nvSpPr>
        <p:spPr>
          <a:xfrm>
            <a:off x="1883962" y="5248935"/>
            <a:ext cx="563573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EB433F1-26F9-1BD6-43C1-9FD996A70D9C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7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B8E15-8322-7588-02BF-69334172D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55D7E9-44C6-EBB0-D724-77B193EA3B9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نسبة التلاميذ الذين يفضلون </a:t>
            </a:r>
            <a:r>
              <a:rPr lang="ar-MA" sz="2000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دياز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1777D-D6A7-5051-D351-87D52B4C3F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6369BD-7EA1-A86D-CF11-3E98E05E30D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893380A-91B8-D9CA-BF6F-CD8C9480AD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885311D-9894-7788-6605-2A9A4F5924AC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512D6F3-150F-B5F2-C6D8-5F78B9F33FDB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1F92C8-E687-B6FB-323C-1C936FD181ED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1326C2B-6882-8D95-81F0-519A2488FBEC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25C28F-D2DC-80F4-9139-3FDF52973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48D30FD6-C0F2-099E-B793-C496E38FB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427517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D8552188-97C5-FE4E-DC6B-883DC8FBB2DA}"/>
              </a:ext>
            </a:extLst>
          </p:cNvPr>
          <p:cNvSpPr/>
          <p:nvPr/>
        </p:nvSpPr>
        <p:spPr>
          <a:xfrm>
            <a:off x="5323659" y="3577771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2E71D7-0EC0-9E8D-7E3D-20E0F3EDA8E7}"/>
              </a:ext>
            </a:extLst>
          </p:cNvPr>
          <p:cNvSpPr/>
          <p:nvPr/>
        </p:nvSpPr>
        <p:spPr>
          <a:xfrm>
            <a:off x="1953714" y="5248935"/>
            <a:ext cx="49382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1D7EB48-E06F-7972-03BF-8A18BA2662F2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1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6EDAA-AAB2-4912-D354-38EC8110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E76770C-AB66-BEFB-44D6-43B42E9F14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C2844D-FBD4-809E-7DD6-092661DBE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1CA2A-2F15-5F96-3F28-F68645FC7F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9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08DE-EFDA-B08C-ED13-2AEA4FDB7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E7BCA3-48E0-5F38-F9C1-124E713AB08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B99EDF-8993-A31B-3F09-445670082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4E5ACD-D420-631C-E3BD-0E10C6D3DD2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E8585A5-E07F-A75A-E0CA-AAAEDC5ED5E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AE6128-B3BC-92F7-2D8E-8659EE8B5100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4C269C6-F565-1C96-C9E5-326B1D865D7A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44868D0-9F22-3708-CACB-1FB2142778E8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BF40DE0-1634-E378-D09C-F7382605DE48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8D7A66-61F3-F7DF-338C-576E6705E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9997554B-9941-AC44-F921-25696D79CB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086468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19D865-0B0B-DC53-0F80-AB1F33207B23}"/>
              </a:ext>
            </a:extLst>
          </p:cNvPr>
          <p:cNvSpPr/>
          <p:nvPr/>
        </p:nvSpPr>
        <p:spPr>
          <a:xfrm>
            <a:off x="5323659" y="3577771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DF5CC-2F1F-B90B-6E5A-05E195C86F77}"/>
              </a:ext>
            </a:extLst>
          </p:cNvPr>
          <p:cNvSpPr/>
          <p:nvPr/>
        </p:nvSpPr>
        <p:spPr>
          <a:xfrm>
            <a:off x="1953714" y="5248935"/>
            <a:ext cx="49382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BD1606-28EF-6529-6F34-FBA579C2778A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FE8F62-2AFC-C82D-5360-3BA953226993}"/>
              </a:ext>
            </a:extLst>
          </p:cNvPr>
          <p:cNvSpPr/>
          <p:nvPr/>
        </p:nvSpPr>
        <p:spPr>
          <a:xfrm>
            <a:off x="2887932" y="4298736"/>
            <a:ext cx="580982" cy="406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72A4D2B-59D5-D0B5-9FE6-78208396079B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4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BF0CC-30AA-A31F-4EB3-C76B602D0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CF9926-8DEE-27CA-B2FF-19DCFA055D48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نسبة التلاميذ الذين يفضلون </a:t>
            </a:r>
            <a:r>
              <a:rPr lang="ar-MA" sz="2000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بونو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F2347-1A90-157F-FCF7-4A5167053D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96D624-DA0F-0AC5-A5AE-81CFE0716D4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1DD6950-91AD-2466-0611-018BF6E437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B280646-849E-977C-955E-C1ACD4853CCE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DCE2554-2896-82E5-156B-4EDDF7A137F0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1A85F2-A9EE-DD8C-FA17-C681ED7A89DE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397D515-A997-16BA-0472-DE3827745C97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13A0A1-BE0E-5320-3F1E-626D407DF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122488D5-2A23-2708-A56E-5DDE9D72D0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56057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1110D235-C6A5-D4E5-45DB-D801CBF213B7}"/>
              </a:ext>
            </a:extLst>
          </p:cNvPr>
          <p:cNvSpPr/>
          <p:nvPr/>
        </p:nvSpPr>
        <p:spPr>
          <a:xfrm>
            <a:off x="5327876" y="4157739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ADC46F-C0B1-8DC1-E1D4-F0193DAC39D9}"/>
              </a:ext>
            </a:extLst>
          </p:cNvPr>
          <p:cNvSpPr/>
          <p:nvPr/>
        </p:nvSpPr>
        <p:spPr>
          <a:xfrm>
            <a:off x="2403658" y="5248935"/>
            <a:ext cx="49382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B5ADBBD-583D-6E47-F25B-EFC09D35CDBE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91B7F9-D4A8-2817-43FC-718A1D59729D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9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E68E3-FA96-4602-0957-1CBD21718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C9B720-0058-D544-ED6C-F5A17CDC96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8FD5A6-2116-D603-5FA1-CCEDD806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4E3411-9B1B-BB6B-7B10-91BFCD88D1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11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8CA2F-5C3D-1BDC-717F-D1A1B215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8B41F4B-9490-795E-D099-46B0949797D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249629-B5FF-5065-174E-D844F6B53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34E9159-9296-B130-413B-B73B1CC5791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4D61461-EDE4-D224-C415-FF68DFC1B31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8E64CB-7E2B-3EE9-626B-3F2AC5E9B8D9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7629CC-C0F2-9DE6-C665-B7A5422A9233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64B98D-4D54-7A1B-A300-9323DA5B1E94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4A89AB6-C242-1D66-CBE3-8B8E0B431E61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0BB451-76AF-0B38-76D2-0F151ED0E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1D92B94-45E2-199C-7214-58A0B20A26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33433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C3BFFF5-FBD5-91D0-DA8B-E313D30BBD4E}"/>
              </a:ext>
            </a:extLst>
          </p:cNvPr>
          <p:cNvSpPr/>
          <p:nvPr/>
        </p:nvSpPr>
        <p:spPr>
          <a:xfrm>
            <a:off x="5327876" y="4113979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FC2C7A-71EC-482B-8398-1E5F1D900F08}"/>
              </a:ext>
            </a:extLst>
          </p:cNvPr>
          <p:cNvSpPr/>
          <p:nvPr/>
        </p:nvSpPr>
        <p:spPr>
          <a:xfrm>
            <a:off x="2394111" y="5248935"/>
            <a:ext cx="493821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AA8BDB-4E23-CA99-06CD-5D50C0CB1881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E987C4B-7ECE-8F55-BEB7-F66AD654D5E1}"/>
              </a:ext>
            </a:extLst>
          </p:cNvPr>
          <p:cNvSpPr/>
          <p:nvPr/>
        </p:nvSpPr>
        <p:spPr>
          <a:xfrm>
            <a:off x="2157044" y="4596279"/>
            <a:ext cx="580982" cy="406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71C0D03-190C-C0BD-C8B9-CC3AEBB68B3F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2A67D8-A0FC-32EC-CA49-579F8E214B99}"/>
              </a:ext>
            </a:extLst>
          </p:cNvPr>
          <p:cNvSpPr txBox="1"/>
          <p:nvPr/>
        </p:nvSpPr>
        <p:spPr>
          <a:xfrm>
            <a:off x="5661671" y="415398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5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A280A-73E7-871F-68BE-A607F6B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576C1F-2E32-74FA-5EF9-04F0CA4E6C7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نسبة التلاميذ الذين يفضلون العيناوي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255E90-B0E7-C62B-592C-0222C44AF9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465D87-6B1D-F8B4-E605-7DF6E079CAE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9814D28-F90F-D551-AB75-60DE9FB00E1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DDF61B-6C89-5D17-B964-90C97AC30EAD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4D984C2-81B5-C603-3B63-7E128333F487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975C80-AD08-3F6B-8013-7790EAE5C2F1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CA9D52C-85E3-6C2F-6176-9223944831D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2548F3-6B18-C69F-6C5F-F24490640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F20E1462-B809-ECA2-70AF-524678D9E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4830089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EDBF0304-1362-F761-B346-70F519FF8DE3}"/>
              </a:ext>
            </a:extLst>
          </p:cNvPr>
          <p:cNvSpPr/>
          <p:nvPr/>
        </p:nvSpPr>
        <p:spPr>
          <a:xfrm>
            <a:off x="5327876" y="4633000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F47E77-54D0-E623-55A8-534FA5424BF8}"/>
              </a:ext>
            </a:extLst>
          </p:cNvPr>
          <p:cNvSpPr/>
          <p:nvPr/>
        </p:nvSpPr>
        <p:spPr>
          <a:xfrm>
            <a:off x="2911246" y="5248935"/>
            <a:ext cx="586697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6ABE3A-298D-3CD9-89B8-8424C00E0117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4B194E-DECA-2E70-EC43-9FEFCAC3204F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6D710B-6394-E0B1-5DC3-686EC52DC152}"/>
              </a:ext>
            </a:extLst>
          </p:cNvPr>
          <p:cNvSpPr txBox="1"/>
          <p:nvPr/>
        </p:nvSpPr>
        <p:spPr>
          <a:xfrm>
            <a:off x="5661671" y="415398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3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F4972-5FFB-21D7-B6C7-B9F518BEE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C57AC1-27B6-A199-270F-77993425AED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4B0ED2-1308-9B3B-B15B-30BAE815D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21D23E-CC38-B351-7AC1-E72A30EEA9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63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690B2-EFD5-F703-6D7A-2D01D3CD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04C037B-07EB-C73D-A28C-A02C7517935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0069532-38EF-1CF7-F2D2-D3D6AB6EF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329A9D-1E96-7B1A-73DD-7ADEA112EB0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7EC98B5-D2A7-34EF-66F5-DA4A58AD3EC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8FC83E-2FBC-E738-2EC2-D8EC0D65EAF9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E2B52A5-9F53-344B-0F01-E2D41FAB0D8F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E25B535-4586-374A-D6E0-BFEE3DDD0879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FA7B17F-B475-F11F-DF7A-46A3F75AB79A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CF741B-5CBB-F6CC-A571-500A730C9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F00BF5B7-F9BE-FB5A-DD65-DF77C6101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2187173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D69E399-06FA-D67C-5E41-8B3B328A755C}"/>
              </a:ext>
            </a:extLst>
          </p:cNvPr>
          <p:cNvSpPr/>
          <p:nvPr/>
        </p:nvSpPr>
        <p:spPr>
          <a:xfrm>
            <a:off x="5327876" y="4651008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073EA5-CDD7-DD80-EA84-804A9338135E}"/>
              </a:ext>
            </a:extLst>
          </p:cNvPr>
          <p:cNvSpPr/>
          <p:nvPr/>
        </p:nvSpPr>
        <p:spPr>
          <a:xfrm>
            <a:off x="2887932" y="5248935"/>
            <a:ext cx="716288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1F8C88-75B9-7104-C021-4366438E4442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DD5F4C6-3CB9-9813-41F9-78589B531880}"/>
              </a:ext>
            </a:extLst>
          </p:cNvPr>
          <p:cNvSpPr/>
          <p:nvPr/>
        </p:nvSpPr>
        <p:spPr>
          <a:xfrm>
            <a:off x="1866553" y="4053081"/>
            <a:ext cx="580982" cy="406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A956AD5-4D0F-6842-3035-B830F0DB53B4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DC1C02-9D48-C420-5D12-E98509F79D60}"/>
              </a:ext>
            </a:extLst>
          </p:cNvPr>
          <p:cNvSpPr txBox="1"/>
          <p:nvPr/>
        </p:nvSpPr>
        <p:spPr>
          <a:xfrm>
            <a:off x="5661671" y="415398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E3E8BF-E1D1-EAE9-D1F8-5F4BC671DC86}"/>
              </a:ext>
            </a:extLst>
          </p:cNvPr>
          <p:cNvSpPr txBox="1"/>
          <p:nvPr/>
        </p:nvSpPr>
        <p:spPr>
          <a:xfrm>
            <a:off x="5661671" y="471946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4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6D1AC-0919-F8A0-4F2E-A06BE9CD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EFF558-5544-6813-CCA7-77B6596696D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نسبة التلاميذ الذين يفضلون </a:t>
            </a:r>
            <a:r>
              <a:rPr lang="ar-MA" sz="2000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أوناحي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3C013E-E51E-9496-3A3C-371A4581FC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153DAF-783B-6822-1620-FF9ACAE78B9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D519B18-BF19-7931-5046-5D3B2675B4C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3F7CEE5-0254-9629-1F24-6C45FC53F42F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92DC9B-4676-BA4F-8AD1-CFD86F9EF386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F549F69-E57A-4F22-0C27-3C7A1672BEDB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B713EB9-129B-95B4-9058-06C444BB3E3F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7914FCD-C8BF-1437-2D04-AD1B979A7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3393F9D8-53B1-1DDB-EAAD-74468AF1F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179594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FC4D850B-1B7E-CAD9-BCE3-90664F47F39B}"/>
              </a:ext>
            </a:extLst>
          </p:cNvPr>
          <p:cNvSpPr/>
          <p:nvPr/>
        </p:nvSpPr>
        <p:spPr>
          <a:xfrm>
            <a:off x="5362355" y="5173538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E4053-EB8F-9621-5D5F-54FB4C72EF5B}"/>
              </a:ext>
            </a:extLst>
          </p:cNvPr>
          <p:cNvSpPr/>
          <p:nvPr/>
        </p:nvSpPr>
        <p:spPr>
          <a:xfrm>
            <a:off x="3497944" y="5248935"/>
            <a:ext cx="690960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75765C-44F2-E404-386F-8FD09389C5AD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72B626-FB71-3013-B383-598AC739A63D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D387-DA90-2E5D-173B-D64ABFD3773E}"/>
              </a:ext>
            </a:extLst>
          </p:cNvPr>
          <p:cNvSpPr txBox="1"/>
          <p:nvPr/>
        </p:nvSpPr>
        <p:spPr>
          <a:xfrm>
            <a:off x="5661671" y="415398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58A199-F0E7-4F59-DFD2-ABE25A836594}"/>
              </a:ext>
            </a:extLst>
          </p:cNvPr>
          <p:cNvSpPr txBox="1"/>
          <p:nvPr/>
        </p:nvSpPr>
        <p:spPr>
          <a:xfrm>
            <a:off x="5661671" y="471946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3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41A4-5419-FBFB-9F01-B2C371359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C63B76-37B9-457D-E1C7-B17066F7C8A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BA04EB-19A3-D92A-9C28-CC8E5F28F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99082-EB44-03BC-864D-1E5C6512BB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7774E-D041-1C7F-607D-1288B1404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B056BEE-3436-D4AE-7EAB-27DB2762D27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كيف وجد النسبة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A8E7B10-5A90-F1E0-8AC8-8A7ACAD50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304620-D461-1177-0FD7-3DA1BCD4110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ألاحظ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2B14E2-482D-0E17-04AF-536B102303F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F7A0CD-1C75-C383-77BB-235812980EFB}"/>
              </a:ext>
            </a:extLst>
          </p:cNvPr>
          <p:cNvSpPr/>
          <p:nvPr/>
        </p:nvSpPr>
        <p:spPr>
          <a:xfrm>
            <a:off x="1040553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أستخرج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1BAD0D4-8170-F025-5297-CB11135601E8}"/>
              </a:ext>
            </a:extLst>
          </p:cNvPr>
          <p:cNvSpPr>
            <a:spLocks noChangeAspect="1"/>
          </p:cNvSpPr>
          <p:nvPr/>
        </p:nvSpPr>
        <p:spPr>
          <a:xfrm>
            <a:off x="2447535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44C100F-CEB4-8976-7006-4AB7954C853F}"/>
              </a:ext>
            </a:extLst>
          </p:cNvPr>
          <p:cNvSpPr/>
          <p:nvPr/>
        </p:nvSpPr>
        <p:spPr>
          <a:xfrm>
            <a:off x="3604220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164A690-C6E5-A520-4B07-D93559AFAB6F}"/>
              </a:ext>
            </a:extLst>
          </p:cNvPr>
          <p:cNvSpPr>
            <a:spLocks noChangeAspect="1"/>
          </p:cNvSpPr>
          <p:nvPr/>
        </p:nvSpPr>
        <p:spPr>
          <a:xfrm>
            <a:off x="51922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0C5F09-7B32-911E-9C61-50196890E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108" y="2322840"/>
            <a:ext cx="2996281" cy="3463124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B1F0730-723D-E131-365D-F5A1C1E19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6826292"/>
              </p:ext>
            </p:extLst>
          </p:nvPr>
        </p:nvGraphicFramePr>
        <p:xfrm>
          <a:off x="683164" y="2817156"/>
          <a:ext cx="4108643" cy="2818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3AE800C-F4FE-C037-5D60-3410CCD9C950}"/>
              </a:ext>
            </a:extLst>
          </p:cNvPr>
          <p:cNvSpPr/>
          <p:nvPr/>
        </p:nvSpPr>
        <p:spPr>
          <a:xfrm>
            <a:off x="5362355" y="5184256"/>
            <a:ext cx="2594743" cy="5370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DF375F-0E1E-A13C-4D46-0BBB5369DA94}"/>
              </a:ext>
            </a:extLst>
          </p:cNvPr>
          <p:cNvSpPr txBox="1"/>
          <p:nvPr/>
        </p:nvSpPr>
        <p:spPr>
          <a:xfrm>
            <a:off x="5515429" y="310605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627A21A-080D-DEAA-F08E-EC6A62B52E36}"/>
              </a:ext>
            </a:extLst>
          </p:cNvPr>
          <p:cNvSpPr/>
          <p:nvPr/>
        </p:nvSpPr>
        <p:spPr>
          <a:xfrm>
            <a:off x="2157044" y="3506167"/>
            <a:ext cx="580982" cy="406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9ABA978-7E75-018C-6715-EED6925C5CDC}"/>
              </a:ext>
            </a:extLst>
          </p:cNvPr>
          <p:cNvSpPr txBox="1"/>
          <p:nvPr/>
        </p:nvSpPr>
        <p:spPr>
          <a:xfrm>
            <a:off x="5608817" y="3652971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0C6B104-DF11-D3A4-45FE-4FA347346412}"/>
              </a:ext>
            </a:extLst>
          </p:cNvPr>
          <p:cNvSpPr txBox="1"/>
          <p:nvPr/>
        </p:nvSpPr>
        <p:spPr>
          <a:xfrm>
            <a:off x="5661671" y="415398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22%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234E2E4-C184-5BCB-A902-3F19A3881BB9}"/>
              </a:ext>
            </a:extLst>
          </p:cNvPr>
          <p:cNvSpPr txBox="1"/>
          <p:nvPr/>
        </p:nvSpPr>
        <p:spPr>
          <a:xfrm>
            <a:off x="5661671" y="4719467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46068F-663E-3FB8-83AB-96EFFB2E2B57}"/>
              </a:ext>
            </a:extLst>
          </p:cNvPr>
          <p:cNvSpPr/>
          <p:nvPr/>
        </p:nvSpPr>
        <p:spPr>
          <a:xfrm>
            <a:off x="3497944" y="5248935"/>
            <a:ext cx="690960" cy="38623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54B19FF-4CB9-373C-004A-1DCF4EB13578}"/>
              </a:ext>
            </a:extLst>
          </p:cNvPr>
          <p:cNvSpPr txBox="1"/>
          <p:nvPr/>
        </p:nvSpPr>
        <p:spPr>
          <a:xfrm>
            <a:off x="5749355" y="5184256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15%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213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234" y="2039304"/>
            <a:ext cx="2575540" cy="35985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68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5174" y="420664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513" y="2359065"/>
            <a:ext cx="4744112" cy="23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982" y="2474119"/>
            <a:ext cx="4172981" cy="230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78" y="2086650"/>
            <a:ext cx="8097262" cy="395785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2F5328-563D-E28F-880B-F3727C4F09B9}"/>
              </a:ext>
            </a:extLst>
          </p:cNvPr>
          <p:cNvSpPr txBox="1"/>
          <p:nvPr/>
        </p:nvSpPr>
        <p:spPr>
          <a:xfrm>
            <a:off x="5189477" y="4141285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66A340-5131-700A-E033-33B2758E0E71}"/>
              </a:ext>
            </a:extLst>
          </p:cNvPr>
          <p:cNvSpPr txBox="1"/>
          <p:nvPr/>
        </p:nvSpPr>
        <p:spPr>
          <a:xfrm>
            <a:off x="5189477" y="4554155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DCDEBF-5AE5-1DD3-4D14-A3C09AC4B143}"/>
              </a:ext>
            </a:extLst>
          </p:cNvPr>
          <p:cNvSpPr txBox="1"/>
          <p:nvPr/>
        </p:nvSpPr>
        <p:spPr>
          <a:xfrm>
            <a:off x="5224910" y="4967025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25%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F59D8A-90C4-5E09-1750-7C1C77741AD6}"/>
              </a:ext>
            </a:extLst>
          </p:cNvPr>
          <p:cNvSpPr txBox="1"/>
          <p:nvPr/>
        </p:nvSpPr>
        <p:spPr>
          <a:xfrm>
            <a:off x="5312594" y="543181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45462"/>
            <a:ext cx="3108939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69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076216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881076"/>
            <a:ext cx="7234678" cy="4517582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2258CCB-8ABE-3964-4CB2-446D38DCF229}"/>
              </a:ext>
            </a:extLst>
          </p:cNvPr>
          <p:cNvSpPr txBox="1"/>
          <p:nvPr/>
        </p:nvSpPr>
        <p:spPr>
          <a:xfrm>
            <a:off x="4982668" y="356168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1CB379C-60E4-9EB5-D33D-CD345939BCE7}"/>
              </a:ext>
            </a:extLst>
          </p:cNvPr>
          <p:cNvSpPr txBox="1"/>
          <p:nvPr/>
        </p:nvSpPr>
        <p:spPr>
          <a:xfrm>
            <a:off x="5014492" y="4184494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2F4CBF6-97A4-7DDF-1C45-2FCA802465F4}"/>
              </a:ext>
            </a:extLst>
          </p:cNvPr>
          <p:cNvSpPr txBox="1"/>
          <p:nvPr/>
        </p:nvSpPr>
        <p:spPr>
          <a:xfrm>
            <a:off x="5020916" y="4826050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20%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F403BDE-2853-735C-DF78-A940DE8576E2}"/>
              </a:ext>
            </a:extLst>
          </p:cNvPr>
          <p:cNvSpPr txBox="1"/>
          <p:nvPr/>
        </p:nvSpPr>
        <p:spPr>
          <a:xfrm>
            <a:off x="5020916" y="5576033"/>
            <a:ext cx="738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30%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5ED1194-9B9A-1D2D-58B1-D956BE3978EC}"/>
              </a:ext>
            </a:extLst>
          </p:cNvPr>
          <p:cNvGrpSpPr/>
          <p:nvPr/>
        </p:nvGrpSpPr>
        <p:grpSpPr>
          <a:xfrm>
            <a:off x="2055647" y="2161877"/>
            <a:ext cx="5032705" cy="3647795"/>
            <a:chOff x="1570536" y="2638127"/>
            <a:chExt cx="5032705" cy="36477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C50366-F62B-9072-E350-C92C29B42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38127"/>
              <a:ext cx="2612193" cy="364779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1673FA-659F-7BA6-275D-29398F5B6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3230"/>
              <a:ext cx="2566044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15638</TotalTime>
  <Words>882</Words>
  <Application>Microsoft Office PowerPoint</Application>
  <PresentationFormat>Affichage à l'écran (4:3)</PresentationFormat>
  <Paragraphs>345</Paragraphs>
  <Slides>58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DengXian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ELHAMDOUNI BTIHAJ</dc:creator>
  <cp:lastModifiedBy>EL HAMDOUNI BTIHAJ</cp:lastModifiedBy>
  <cp:revision>251</cp:revision>
  <cp:lastPrinted>2025-08-13T10:11:39Z</cp:lastPrinted>
  <dcterms:created xsi:type="dcterms:W3CDTF">2025-08-01T12:31:49Z</dcterms:created>
  <dcterms:modified xsi:type="dcterms:W3CDTF">2026-03-29T23:06:49Z</dcterms:modified>
</cp:coreProperties>
</file>