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  <p:sldMasterId id="2147483918" r:id="rId9"/>
    <p:sldMasterId id="2147483921" r:id="rId10"/>
  </p:sldMasterIdLst>
  <p:notesMasterIdLst>
    <p:notesMasterId r:id="rId19"/>
  </p:notesMasterIdLst>
  <p:handoutMasterIdLst>
    <p:handoutMasterId r:id="rId20"/>
  </p:handoutMasterIdLst>
  <p:sldIdLst>
    <p:sldId id="939" r:id="rId11"/>
    <p:sldId id="738" r:id="rId12"/>
    <p:sldId id="973" r:id="rId13"/>
    <p:sldId id="2134806765" r:id="rId14"/>
    <p:sldId id="2134806762" r:id="rId15"/>
    <p:sldId id="2134806763" r:id="rId16"/>
    <p:sldId id="2134806767" r:id="rId17"/>
    <p:sldId id="793" r:id="rId1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364" autoAdjust="0"/>
  </p:normalViewPr>
  <p:slideViewPr>
    <p:cSldViewPr snapToGrid="0">
      <p:cViewPr>
        <p:scale>
          <a:sx n="75" d="100"/>
          <a:sy n="75" d="100"/>
        </p:scale>
        <p:origin x="116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20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81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79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6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33703" y="3747942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33703" y="3747942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44" y="3971084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2592973" y="3743105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4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1533920" y="4229110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تمرير الرائز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395312" y="238311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575312" y="2896496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72649" y="239969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(1)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716870" y="37262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مراجعة (3)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توزيع كراسات التقويم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63AF1CE-8B90-4D74-142E-C3CE5A595D75}"/>
              </a:ext>
            </a:extLst>
          </p:cNvPr>
          <p:cNvGrpSpPr/>
          <p:nvPr/>
        </p:nvGrpSpPr>
        <p:grpSpPr>
          <a:xfrm>
            <a:off x="1594571" y="2772257"/>
            <a:ext cx="6242750" cy="656743"/>
            <a:chOff x="1581863" y="2489217"/>
            <a:chExt cx="6242750" cy="656743"/>
          </a:xfrm>
        </p:grpSpPr>
        <p:sp>
          <p:nvSpPr>
            <p:cNvPr id="3" name="Flowchart: Alternate Process 54">
              <a:extLst>
                <a:ext uri="{FF2B5EF4-FFF2-40B4-BE49-F238E27FC236}">
                  <a16:creationId xmlns:a16="http://schemas.microsoft.com/office/drawing/2014/main" id="{1B457579-DC1A-BB2C-7122-4C822C638508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نجاز تمارين 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" name="Oval 81">
              <a:extLst>
                <a:ext uri="{FF2B5EF4-FFF2-40B4-BE49-F238E27FC236}">
                  <a16:creationId xmlns:a16="http://schemas.microsoft.com/office/drawing/2014/main" id="{377A5B8D-6B36-848B-0EEE-ADA363882812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" name="Corde 4">
              <a:extLst>
                <a:ext uri="{FF2B5EF4-FFF2-40B4-BE49-F238E27FC236}">
                  <a16:creationId xmlns:a16="http://schemas.microsoft.com/office/drawing/2014/main" id="{D7D95C02-0388-FE5A-6866-98D40D9694ED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1">
              <a:extLst>
                <a:ext uri="{FF2B5EF4-FFF2-40B4-BE49-F238E27FC236}">
                  <a16:creationId xmlns:a16="http://schemas.microsoft.com/office/drawing/2014/main" id="{50B8296C-9CD0-1E46-2446-BF0FA6EB02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0" name="Groupe 4">
              <a:extLst>
                <a:ext uri="{FF2B5EF4-FFF2-40B4-BE49-F238E27FC236}">
                  <a16:creationId xmlns:a16="http://schemas.microsoft.com/office/drawing/2014/main" id="{D625C54C-7FFD-A1E7-ACCC-2BE80E3938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1" name="Image 8">
                <a:extLst>
                  <a:ext uri="{FF2B5EF4-FFF2-40B4-BE49-F238E27FC236}">
                    <a16:creationId xmlns:a16="http://schemas.microsoft.com/office/drawing/2014/main" id="{59D8887E-3BAB-CC0C-838C-6A7519211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2" name="ZoneTexte 19">
                <a:extLst>
                  <a:ext uri="{FF2B5EF4-FFF2-40B4-BE49-F238E27FC236}">
                    <a16:creationId xmlns:a16="http://schemas.microsoft.com/office/drawing/2014/main" id="{A3CD932F-F009-66D4-658D-002BE1521D53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56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0B2591A-B3AC-D758-CDD1-AFCEA996F462}"/>
              </a:ext>
            </a:extLst>
          </p:cNvPr>
          <p:cNvGrpSpPr/>
          <p:nvPr/>
        </p:nvGrpSpPr>
        <p:grpSpPr>
          <a:xfrm>
            <a:off x="1581863" y="3653078"/>
            <a:ext cx="6242750" cy="656743"/>
            <a:chOff x="1581863" y="2489217"/>
            <a:chExt cx="6242750" cy="656743"/>
          </a:xfrm>
        </p:grpSpPr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6ABAD63A-8D14-0DFA-26B0-8452F79A1595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تجميع كراسات التقويم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0C52D111-F442-9946-8055-2B900C96EB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Corde 15">
              <a:extLst>
                <a:ext uri="{FF2B5EF4-FFF2-40B4-BE49-F238E27FC236}">
                  <a16:creationId xmlns:a16="http://schemas.microsoft.com/office/drawing/2014/main" id="{F283FFB2-F835-179F-8E9B-9D50155640F0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AC9ED71-A4DB-2F84-759B-238E1047AD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8" name="Groupe 4">
              <a:extLst>
                <a:ext uri="{FF2B5EF4-FFF2-40B4-BE49-F238E27FC236}">
                  <a16:creationId xmlns:a16="http://schemas.microsoft.com/office/drawing/2014/main" id="{49FA52E7-C153-BDEB-9656-08608AF1DB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9" name="Image 8">
                <a:extLst>
                  <a:ext uri="{FF2B5EF4-FFF2-40B4-BE49-F238E27FC236}">
                    <a16:creationId xmlns:a16="http://schemas.microsoft.com/office/drawing/2014/main" id="{A4512795-A3B5-024B-6225-8DB097E1F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FAD5C15-1F88-3821-3FD3-40E58BA392F1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79D3F-7C24-F5F9-2CA5-BF5B39A8A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49435451-23AC-3CD9-2082-A7364868593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249E3A6-40E7-1FD6-0EE4-4D96AD192F2C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1D47923-EBE2-72A9-F5A8-1358742F68D3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3" name="Image 2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2D42B68-5D4F-0242-2FB3-B076A3B69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F0FA110-8074-D88A-32B3-16CC391CDBF0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توزيع الكراسات</a:t>
              </a:r>
            </a:p>
          </p:txBody>
        </p:sp>
        <p:sp>
          <p:nvSpPr>
            <p:cNvPr id="25" name="Flowchart: Alternate Process 54">
              <a:extLst>
                <a:ext uri="{FF2B5EF4-FFF2-40B4-BE49-F238E27FC236}">
                  <a16:creationId xmlns:a16="http://schemas.microsoft.com/office/drawing/2014/main" id="{A3C44900-B6F5-7EC2-70EA-A92B28FECA6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توزيع الكراسات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6AA066A0-5B87-3488-BFB4-33D4A94FB0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009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26625-EA9E-2DCE-A3B2-5CC936EF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AC6E69E-99A8-241E-3D38-318FACE68378}"/>
              </a:ext>
            </a:extLst>
          </p:cNvPr>
          <p:cNvSpPr txBox="1"/>
          <p:nvPr/>
        </p:nvSpPr>
        <p:spPr>
          <a:xfrm>
            <a:off x="1" y="841837"/>
            <a:ext cx="751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التمرين الخاص بالحساب الذهني.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6B3D8B-4B95-ED94-DBCD-BC0C1C8B86A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78D19D-412F-A9EB-72B4-ADA5B4927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0A33A0-2445-AD67-3B11-FB889C25E52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A74E600-B311-5093-A63F-DA1C84F42B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A23CE87-4E77-1FCE-AAEA-05DDFF9F8C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7DCE514-8BDA-A09C-68A2-6FD23C76557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CF9EDAA-99E7-E4DA-E989-80C7B6406B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2498ED-2CDF-11EF-8735-2EF7BA1010D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18E4409-41F3-1212-01B3-58D680652A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917555A-CAFD-9925-7B60-DEF380A986A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EA08103-3178-6C2A-E80F-70AD4BE1CFE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DF4EFE2-EFD8-8574-90E7-1D1AF471BED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59557668-E48A-5581-8DF5-E1F07B7A5205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6BA8768B-673E-6097-A4FB-AC49427B0F01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26943E-E518-A4D9-0A55-D815D8488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58" y="2652169"/>
            <a:ext cx="2194492" cy="245831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C181444-5CDC-8109-6832-E74290CC953D}"/>
              </a:ext>
            </a:extLst>
          </p:cNvPr>
          <p:cNvSpPr txBox="1"/>
          <p:nvPr/>
        </p:nvSpPr>
        <p:spPr>
          <a:xfrm>
            <a:off x="3094264" y="4001833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33878B"/>
                </a:solidFill>
              </a:rPr>
              <a:t>5</a:t>
            </a:r>
            <a:endParaRPr lang="fr-FR" sz="32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5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9D3AF-1316-B4DE-8C5D-4916CCC4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8FF154-5493-2A8F-4E80-B7BA3C4CE205}"/>
              </a:ext>
            </a:extLst>
          </p:cNvPr>
          <p:cNvSpPr txBox="1"/>
          <p:nvPr/>
        </p:nvSpPr>
        <p:spPr>
          <a:xfrm>
            <a:off x="1" y="841837"/>
            <a:ext cx="751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تمارين المتبقية من الرائز، يمكن البدء بأي تمرين ترونه أسهل.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85 دقيقة للإنجاز.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A9832EA-4B1D-6F19-BAD0-9306D8BB59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34546CC-015E-C4DE-0E2A-6C96E9CD7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4D17B28-9B84-2FDE-357D-FD365B4DB4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AFC212A-506F-C3D8-1ED6-624C946FF3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C53FE25-B6B4-AB51-D0F8-B70F4DCE0E9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2EDF451-85B4-C1D0-9C32-8790683012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4A80D83-E1E5-82F7-7F30-891EDF1EFE1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A384282-9445-CD78-2FB5-20FEAA9457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43424F4-6906-301B-6095-DCB9DD28C3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E42138-7154-FABA-377C-CB77450080A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3FAD44E-96B0-DD1B-9E8F-A83D07E00E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581C4D5-2D0B-A353-DCDB-9B0F518A19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A8BAD73C-4FF5-930D-BB31-BB3016409A92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D8336E03-9266-E462-2398-26AA5769EED6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FD06CD8-AA75-4BCB-2924-41C862292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58" y="2652169"/>
            <a:ext cx="2194492" cy="245831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D412C50-DED7-F201-4EDC-C6DD7D38C3A2}"/>
              </a:ext>
            </a:extLst>
          </p:cNvPr>
          <p:cNvSpPr txBox="1"/>
          <p:nvPr/>
        </p:nvSpPr>
        <p:spPr>
          <a:xfrm>
            <a:off x="3094264" y="4001833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33878B"/>
                </a:solidFill>
              </a:rPr>
              <a:t>85</a:t>
            </a:r>
            <a:endParaRPr lang="fr-FR" sz="32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52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258E7-95C6-3EF5-AA56-F46D465ED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7EF37642-DA78-BD8A-E5C4-5B74865FE67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421CB1E-D763-1297-859A-6A6CDDDE06D8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60713A-0C88-A62A-BADF-EFD428DAA7E6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3" name="Image 2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1B9F61-098B-11D2-3CF6-D02CFEF33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E9E3357-17CA-C902-5F8F-21682EBEBE5B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تجميع كراسات التقويم</a:t>
              </a:r>
              <a:endPara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Flowchart: Alternate Process 54">
              <a:extLst>
                <a:ext uri="{FF2B5EF4-FFF2-40B4-BE49-F238E27FC236}">
                  <a16:creationId xmlns:a16="http://schemas.microsoft.com/office/drawing/2014/main" id="{82B268F0-33C8-2948-DB6E-8746FAB495C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نهاية الرائز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5C8D1376-DE94-339F-B431-F3C9179728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40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3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17095</TotalTime>
  <Words>174</Words>
  <Application>Microsoft Office PowerPoint</Application>
  <PresentationFormat>Affichage à l'écran (4:3)</PresentationFormat>
  <Paragraphs>69</Paragraphs>
  <Slides>8</Slides>
  <Notes>2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4_Conception personnalisée</vt:lpstr>
      <vt:lpstr>3_Page d'entree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252</cp:revision>
  <cp:lastPrinted>2025-08-13T10:11:39Z</cp:lastPrinted>
  <dcterms:created xsi:type="dcterms:W3CDTF">2025-08-01T12:31:49Z</dcterms:created>
  <dcterms:modified xsi:type="dcterms:W3CDTF">2026-03-12T07:08:23Z</dcterms:modified>
</cp:coreProperties>
</file>