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7"/>
  </p:notesMasterIdLst>
  <p:handoutMasterIdLst>
    <p:handoutMasterId r:id="rId58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739" r:id="rId25"/>
    <p:sldId id="2134806740" r:id="rId26"/>
    <p:sldId id="2134806741" r:id="rId27"/>
    <p:sldId id="2134806683" r:id="rId28"/>
    <p:sldId id="2134806684" r:id="rId29"/>
    <p:sldId id="2134806644" r:id="rId30"/>
    <p:sldId id="2134806592" r:id="rId31"/>
    <p:sldId id="2134806745" r:id="rId32"/>
    <p:sldId id="2134806747" r:id="rId33"/>
    <p:sldId id="2134806786" r:id="rId34"/>
    <p:sldId id="2134806787" r:id="rId35"/>
    <p:sldId id="2134806788" r:id="rId36"/>
    <p:sldId id="2134806789" r:id="rId37"/>
    <p:sldId id="2134806790" r:id="rId38"/>
    <p:sldId id="2134806802" r:id="rId39"/>
    <p:sldId id="2134806791" r:id="rId40"/>
    <p:sldId id="2134806761" r:id="rId41"/>
    <p:sldId id="2134806793" r:id="rId42"/>
    <p:sldId id="2134806794" r:id="rId43"/>
    <p:sldId id="2134806795" r:id="rId44"/>
    <p:sldId id="2134806796" r:id="rId45"/>
    <p:sldId id="2134806797" r:id="rId46"/>
    <p:sldId id="2134806798" r:id="rId47"/>
    <p:sldId id="2134806723" r:id="rId48"/>
    <p:sldId id="2134806724" r:id="rId49"/>
    <p:sldId id="2134806725" r:id="rId50"/>
    <p:sldId id="2134806799" r:id="rId51"/>
    <p:sldId id="2134806800" r:id="rId52"/>
    <p:sldId id="2134806801" r:id="rId53"/>
    <p:sldId id="795" r:id="rId54"/>
    <p:sldId id="794" r:id="rId55"/>
    <p:sldId id="793" r:id="rId56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Noto Sans Symbols" panose="020B0604020202020204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2B3AE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handoutMaster" Target="handoutMasters/handoutMaster1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.fntdata"/><Relationship Id="rId67" Type="http://schemas.microsoft.com/office/2018/10/relationships/authors" Target="author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F460A-58EA-BBCB-BB19-54E711872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BFD4CA-4795-AC50-EAE0-CD7AA525A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4BB5C-B299-DC72-606A-2475935FA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558337-05C6-BB32-FA82-82B04D18C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91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83E33-9462-DACC-81A7-7B360F4E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739C76-68EF-3AB4-83E3-D2240941A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FD9681-4A20-27B2-08CE-E2506F5C6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08ED5C-742C-2075-3993-A12CBF523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586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3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4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42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43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47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5635686" y="2936423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(1)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68252"/>
            <a:ext cx="3945809" cy="2812895"/>
            <a:chOff x="2106827" y="2687925"/>
            <a:chExt cx="4446128" cy="29791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2554" y="2698928"/>
              <a:ext cx="2160401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87925"/>
              <a:ext cx="2253466" cy="29791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المرحلة الثالثة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12744" y="2688533"/>
            <a:ext cx="4235758" cy="2972228"/>
            <a:chOff x="2104055" y="2612344"/>
            <a:chExt cx="4462492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78963" y="2612344"/>
              <a:ext cx="2187584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15810"/>
              <a:ext cx="2259009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والرائز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827202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تخصص الحصص الثلاث الأولى للمراجعة والرابعة لتمرير الرائز والخامسة للتصحيح وتعبئة النقط في مسار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CE8FC6-BC30-E9B1-51D9-D466B759015B}"/>
              </a:ext>
            </a:extLst>
          </p:cNvPr>
          <p:cNvSpPr txBox="1"/>
          <p:nvPr/>
        </p:nvSpPr>
        <p:spPr>
          <a:xfrm>
            <a:off x="2273440" y="1911868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963910" y="3841830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عددين عشريين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</a:t>
            </a:r>
            <a:r>
              <a:rPr lang="fr-FR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عشري على عدد صحيح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صحيح على عدد صحيح والخارج عشري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وإتمام رسم مبيان تكراري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410D8F9-A1CA-ABF1-29BA-C7F65FEFE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28049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02259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981640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315982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079218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120901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11,5 - 6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8,4 – 4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6,1 + 9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3,2 + 4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5,7 + 2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74,19 ÷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84,2 ÷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41,2 x 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3,8 x 10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4,15 x100 = …</a:t>
                      </a:r>
                      <a:endParaRPr lang="fr-MA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34696B-03AD-092A-0FC2-ABF6BFF9B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761344"/>
              </p:ext>
            </p:extLst>
          </p:nvPr>
        </p:nvGraphicFramePr>
        <p:xfrm>
          <a:off x="784381" y="3429000"/>
          <a:ext cx="7200000" cy="7928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45481">
                  <a:extLst>
                    <a:ext uri="{9D8B030D-6E8A-4147-A177-3AD203B41FA5}">
                      <a16:colId xmlns:a16="http://schemas.microsoft.com/office/drawing/2014/main" val="3040768870"/>
                    </a:ext>
                  </a:extLst>
                </a:gridCol>
                <a:gridCol w="1334519">
                  <a:extLst>
                    <a:ext uri="{9D8B030D-6E8A-4147-A177-3AD203B41FA5}">
                      <a16:colId xmlns:a16="http://schemas.microsoft.com/office/drawing/2014/main" val="2119850428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7214145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73931476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57961523"/>
                    </a:ext>
                  </a:extLst>
                </a:gridCol>
              </a:tblGrid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11,5 - 6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5,5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8,4 – 4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4,4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6,1 + 9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15,1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3,2 + 4 = 7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,2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5,7 + 2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7,2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51914"/>
                  </a:ext>
                </a:extLst>
              </a:tr>
              <a:tr h="3964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74,19 ÷ 100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0,7419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84,2 ÷ 10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8,42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41,2 x 100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4120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3,8 x 10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4,15 x100 = </a:t>
                      </a:r>
                      <a:r>
                        <a:rPr lang="fr-FR" sz="12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415</a:t>
                      </a:r>
                      <a:endParaRPr lang="fr-MA" sz="12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00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عددين عشريين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ضعوا وأنجزوا العملية التالية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3120C447-4818-7929-61D1-B2F3D83472EF}"/>
              </a:ext>
            </a:extLst>
          </p:cNvPr>
          <p:cNvSpPr txBox="1"/>
          <p:nvPr/>
        </p:nvSpPr>
        <p:spPr>
          <a:xfrm>
            <a:off x="3023365" y="2037871"/>
            <a:ext cx="349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52,8 × 2,7</a:t>
            </a:r>
            <a:endParaRPr lang="ar-MA" sz="2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39685AC-B8F1-3AD1-C148-FCEDCA13341A}"/>
              </a:ext>
            </a:extLst>
          </p:cNvPr>
          <p:cNvSpPr txBox="1"/>
          <p:nvPr/>
        </p:nvSpPr>
        <p:spPr>
          <a:xfrm>
            <a:off x="3582247" y="2561091"/>
            <a:ext cx="19135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5 2, 8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2, 7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0D2155-050D-27D8-DD66-587A8ED47606}"/>
              </a:ext>
            </a:extLst>
          </p:cNvPr>
          <p:cNvSpPr txBox="1"/>
          <p:nvPr/>
        </p:nvSpPr>
        <p:spPr>
          <a:xfrm>
            <a:off x="644320" y="1703673"/>
            <a:ext cx="349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52,8 × 2,7</a:t>
            </a:r>
            <a:endParaRPr lang="ar-MA" sz="2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81ADE2-DC49-FAAA-9627-C79BD4D0F897}"/>
              </a:ext>
            </a:extLst>
          </p:cNvPr>
          <p:cNvSpPr txBox="1"/>
          <p:nvPr/>
        </p:nvSpPr>
        <p:spPr>
          <a:xfrm>
            <a:off x="3432284" y="3515198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3 6 9 6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243224D-2BF0-1F51-7FC2-0976322F3F62}"/>
              </a:ext>
            </a:extLst>
          </p:cNvPr>
          <p:cNvSpPr txBox="1"/>
          <p:nvPr/>
        </p:nvSpPr>
        <p:spPr>
          <a:xfrm>
            <a:off x="3186003" y="3776808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1 0 5 6  .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2D13A5-8AFB-06E6-9F96-96C823E8E867}"/>
              </a:ext>
            </a:extLst>
          </p:cNvPr>
          <p:cNvSpPr txBox="1"/>
          <p:nvPr/>
        </p:nvSpPr>
        <p:spPr>
          <a:xfrm>
            <a:off x="3170432" y="4300028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1 4 2, 5 6 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5CD87E3-ABA1-6131-221E-392F822314B8}"/>
              </a:ext>
            </a:extLst>
          </p:cNvPr>
          <p:cNvCxnSpPr/>
          <p:nvPr/>
        </p:nvCxnSpPr>
        <p:spPr>
          <a:xfrm>
            <a:off x="3210800" y="3515198"/>
            <a:ext cx="16747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407288D-391A-119E-EE95-B301CAE4E310}"/>
              </a:ext>
            </a:extLst>
          </p:cNvPr>
          <p:cNvCxnSpPr/>
          <p:nvPr/>
        </p:nvCxnSpPr>
        <p:spPr>
          <a:xfrm>
            <a:off x="3124256" y="4295512"/>
            <a:ext cx="16747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BA2125B2-1867-4951-90B7-6E6A898B1A4B}"/>
              </a:ext>
            </a:extLst>
          </p:cNvPr>
          <p:cNvSpPr txBox="1"/>
          <p:nvPr/>
        </p:nvSpPr>
        <p:spPr>
          <a:xfrm>
            <a:off x="3247850" y="2861173"/>
            <a:ext cx="2594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116329A-0F9E-CE90-4724-5FDE0A39FB4D}"/>
              </a:ext>
            </a:extLst>
          </p:cNvPr>
          <p:cNvSpPr txBox="1"/>
          <p:nvPr/>
        </p:nvSpPr>
        <p:spPr>
          <a:xfrm>
            <a:off x="3883377" y="2331560"/>
            <a:ext cx="25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F01799C-3815-E902-4138-E6D6617B7848}"/>
              </a:ext>
            </a:extLst>
          </p:cNvPr>
          <p:cNvSpPr txBox="1"/>
          <p:nvPr/>
        </p:nvSpPr>
        <p:spPr>
          <a:xfrm>
            <a:off x="3548980" y="2340131"/>
            <a:ext cx="25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50523F4-E1D6-9236-9018-EA46A843B23B}"/>
              </a:ext>
            </a:extLst>
          </p:cNvPr>
          <p:cNvSpPr txBox="1"/>
          <p:nvPr/>
        </p:nvSpPr>
        <p:spPr>
          <a:xfrm>
            <a:off x="3877494" y="2109165"/>
            <a:ext cx="25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94643A6F-B800-D77B-6047-9F64538ECDC9}"/>
              </a:ext>
            </a:extLst>
          </p:cNvPr>
          <p:cNvCxnSpPr>
            <a:cxnSpLocks/>
          </p:cNvCxnSpPr>
          <p:nvPr/>
        </p:nvCxnSpPr>
        <p:spPr>
          <a:xfrm flipV="1">
            <a:off x="3877494" y="2456424"/>
            <a:ext cx="298565" cy="17596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5C14BD1-B86C-1762-0540-84022434A2F9}"/>
              </a:ext>
            </a:extLst>
          </p:cNvPr>
          <p:cNvCxnSpPr>
            <a:cxnSpLocks/>
          </p:cNvCxnSpPr>
          <p:nvPr/>
        </p:nvCxnSpPr>
        <p:spPr>
          <a:xfrm flipV="1">
            <a:off x="3507265" y="2466427"/>
            <a:ext cx="298565" cy="17596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75EF2EE-1CA3-3D37-B9CF-188EC8BA77DB}"/>
              </a:ext>
            </a:extLst>
          </p:cNvPr>
          <p:cNvCxnSpPr>
            <a:cxnSpLocks/>
          </p:cNvCxnSpPr>
          <p:nvPr/>
        </p:nvCxnSpPr>
        <p:spPr>
          <a:xfrm flipV="1">
            <a:off x="3857918" y="2173166"/>
            <a:ext cx="298565" cy="17596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ضعوا وأنجزوا العملية التالية على الألواح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ED2DA8A-D1DD-461E-B616-614EDCEEC4D0}"/>
              </a:ext>
            </a:extLst>
          </p:cNvPr>
          <p:cNvSpPr txBox="1"/>
          <p:nvPr/>
        </p:nvSpPr>
        <p:spPr>
          <a:xfrm>
            <a:off x="3598339" y="2400359"/>
            <a:ext cx="349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72,15 × 5,4</a:t>
            </a:r>
            <a:endParaRPr lang="ar-MA" sz="2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val 81">
            <a:extLst>
              <a:ext uri="{FF2B5EF4-FFF2-40B4-BE49-F238E27FC236}">
                <a16:creationId xmlns:a16="http://schemas.microsoft.com/office/drawing/2014/main" id="{5B4165EA-75FE-CE14-5C30-20EB49BD1D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AE2D3F5B-5FFF-5C52-CCEC-4DAE77B43F9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0A865C1-A733-7646-8D27-3FC8972A0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E01072DD-8F40-64D8-D45A-B19C9DE516E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1565BDD-96FF-D48C-976F-30CA4938CD3A}"/>
              </a:ext>
            </a:extLst>
          </p:cNvPr>
          <p:cNvSpPr txBox="1"/>
          <p:nvPr/>
        </p:nvSpPr>
        <p:spPr>
          <a:xfrm>
            <a:off x="3131956" y="2561091"/>
            <a:ext cx="19135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7 2 , 1 5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5, 4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51AB58C-2F53-743D-059B-3CC2ABDF53C2}"/>
              </a:ext>
            </a:extLst>
          </p:cNvPr>
          <p:cNvSpPr txBox="1"/>
          <p:nvPr/>
        </p:nvSpPr>
        <p:spPr>
          <a:xfrm>
            <a:off x="644320" y="1703673"/>
            <a:ext cx="349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72,15 × 5,4</a:t>
            </a:r>
            <a:endParaRPr lang="ar-MA" sz="2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B22F1DD-D95F-CF90-05B3-E6D9066CA776}"/>
              </a:ext>
            </a:extLst>
          </p:cNvPr>
          <p:cNvSpPr txBox="1"/>
          <p:nvPr/>
        </p:nvSpPr>
        <p:spPr>
          <a:xfrm>
            <a:off x="3069987" y="3461355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2 8 8 6 0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E79BCB8-06E6-3670-7E46-9740B2F1F644}"/>
              </a:ext>
            </a:extLst>
          </p:cNvPr>
          <p:cNvSpPr txBox="1"/>
          <p:nvPr/>
        </p:nvSpPr>
        <p:spPr>
          <a:xfrm>
            <a:off x="2826425" y="3794976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3 6 0 7 5 .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2FDFCA3-0EA6-D38B-FDAF-F62DF982F178}"/>
              </a:ext>
            </a:extLst>
          </p:cNvPr>
          <p:cNvSpPr txBox="1"/>
          <p:nvPr/>
        </p:nvSpPr>
        <p:spPr>
          <a:xfrm>
            <a:off x="2707021" y="4334165"/>
            <a:ext cx="191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3 8 9, 6 1 0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1077C8C-D015-D9D7-3507-7F8AC6D90C86}"/>
              </a:ext>
            </a:extLst>
          </p:cNvPr>
          <p:cNvCxnSpPr/>
          <p:nvPr/>
        </p:nvCxnSpPr>
        <p:spPr>
          <a:xfrm>
            <a:off x="2945828" y="3515198"/>
            <a:ext cx="16747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DEFE8EE-86AA-1125-E97B-36CC5C47274D}"/>
              </a:ext>
            </a:extLst>
          </p:cNvPr>
          <p:cNvCxnSpPr>
            <a:cxnSpLocks/>
          </p:cNvCxnSpPr>
          <p:nvPr/>
        </p:nvCxnSpPr>
        <p:spPr>
          <a:xfrm>
            <a:off x="2701920" y="4295512"/>
            <a:ext cx="20971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EEA8BE40-0FB5-F121-F874-E21B72DBEF58}"/>
              </a:ext>
            </a:extLst>
          </p:cNvPr>
          <p:cNvSpPr txBox="1"/>
          <p:nvPr/>
        </p:nvSpPr>
        <p:spPr>
          <a:xfrm>
            <a:off x="2701920" y="2894712"/>
            <a:ext cx="2594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E0A7347-0E3C-197B-CFCB-CBDAD649A607}"/>
              </a:ext>
            </a:extLst>
          </p:cNvPr>
          <p:cNvSpPr txBox="1"/>
          <p:nvPr/>
        </p:nvSpPr>
        <p:spPr>
          <a:xfrm>
            <a:off x="3883377" y="2331560"/>
            <a:ext cx="25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A82B-C6B2-596A-3CBA-D1078112D64F}"/>
              </a:ext>
            </a:extLst>
          </p:cNvPr>
          <p:cNvSpPr txBox="1"/>
          <p:nvPr/>
        </p:nvSpPr>
        <p:spPr>
          <a:xfrm>
            <a:off x="3205833" y="2109165"/>
            <a:ext cx="25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9D65B95-4AD6-EE73-F6DF-19B62619D562}"/>
              </a:ext>
            </a:extLst>
          </p:cNvPr>
          <p:cNvSpPr txBox="1"/>
          <p:nvPr/>
        </p:nvSpPr>
        <p:spPr>
          <a:xfrm>
            <a:off x="3877494" y="2109165"/>
            <a:ext cx="25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3457FD30-13B6-BD32-FF8A-DE21317521AA}"/>
              </a:ext>
            </a:extLst>
          </p:cNvPr>
          <p:cNvCxnSpPr>
            <a:cxnSpLocks/>
          </p:cNvCxnSpPr>
          <p:nvPr/>
        </p:nvCxnSpPr>
        <p:spPr>
          <a:xfrm flipV="1">
            <a:off x="3877494" y="2456424"/>
            <a:ext cx="298565" cy="17596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D9E37FA-8D21-012B-0857-62EC879E0441}"/>
              </a:ext>
            </a:extLst>
          </p:cNvPr>
          <p:cNvCxnSpPr>
            <a:cxnSpLocks/>
          </p:cNvCxnSpPr>
          <p:nvPr/>
        </p:nvCxnSpPr>
        <p:spPr>
          <a:xfrm flipV="1">
            <a:off x="3187407" y="2177570"/>
            <a:ext cx="298565" cy="17596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EEF3E7A-2DF3-09FE-7F19-0AF8F8D195E0}"/>
              </a:ext>
            </a:extLst>
          </p:cNvPr>
          <p:cNvCxnSpPr>
            <a:cxnSpLocks/>
          </p:cNvCxnSpPr>
          <p:nvPr/>
        </p:nvCxnSpPr>
        <p:spPr>
          <a:xfrm flipV="1">
            <a:off x="3857918" y="2173166"/>
            <a:ext cx="298565" cy="17596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81">
            <a:extLst>
              <a:ext uri="{FF2B5EF4-FFF2-40B4-BE49-F238E27FC236}">
                <a16:creationId xmlns:a16="http://schemas.microsoft.com/office/drawing/2014/main" id="{EA240F0D-DD92-F1FE-9BA0-25D87B4A1E7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AC3B23BB-3AFE-08CE-8F45-B9DD149BEED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53B4E388-37B3-4F2E-D628-F3824DEA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A65E86C-5C4B-35A5-47CD-313079D0C1C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قسمة عددين والخارج عشري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3BE41A4-E131-849B-DD64-9DE8D9EB89F5}"/>
              </a:ext>
            </a:extLst>
          </p:cNvPr>
          <p:cNvSpPr txBox="1"/>
          <p:nvPr/>
        </p:nvSpPr>
        <p:spPr>
          <a:xfrm>
            <a:off x="3258585" y="2794791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92,25 ÷ 9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81CC541A-A0BD-AFCF-637A-BBEC6B9A26E5}"/>
              </a:ext>
            </a:extLst>
          </p:cNvPr>
          <p:cNvSpPr txBox="1"/>
          <p:nvPr/>
        </p:nvSpPr>
        <p:spPr>
          <a:xfrm>
            <a:off x="2752915" y="2631145"/>
            <a:ext cx="3479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9 2, 2 5     9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6CE8CE3-3FAA-3CFD-6E1A-AD72E6E1134A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536BF4A-B26D-73FA-9F83-E40DD7DBE837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2C505E34-194F-E496-7425-849E26E4A58C}"/>
              </a:ext>
            </a:extLst>
          </p:cNvPr>
          <p:cNvSpPr txBox="1"/>
          <p:nvPr/>
        </p:nvSpPr>
        <p:spPr>
          <a:xfrm>
            <a:off x="2752419" y="2952369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802AACB-E113-C6A4-18B6-803FBF580FB7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10,25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2ED3249-D7B2-BBA2-7B61-9940684A05E7}"/>
              </a:ext>
            </a:extLst>
          </p:cNvPr>
          <p:cNvSpPr txBox="1"/>
          <p:nvPr/>
        </p:nvSpPr>
        <p:spPr>
          <a:xfrm>
            <a:off x="2789170" y="339555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0 2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0EEC419-58CB-A6A0-F001-136E8F6E39C7}"/>
              </a:ext>
            </a:extLst>
          </p:cNvPr>
          <p:cNvSpPr txBox="1"/>
          <p:nvPr/>
        </p:nvSpPr>
        <p:spPr>
          <a:xfrm>
            <a:off x="2825425" y="3650756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35F8539-F88A-7E4C-66E2-2189A1B2129E}"/>
              </a:ext>
            </a:extLst>
          </p:cNvPr>
          <p:cNvSpPr txBox="1"/>
          <p:nvPr/>
        </p:nvSpPr>
        <p:spPr>
          <a:xfrm>
            <a:off x="3129170" y="4217892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1 8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3BA7AE0-919B-BFF2-8BDF-E3FEACCABC50}"/>
              </a:ext>
            </a:extLst>
          </p:cNvPr>
          <p:cNvCxnSpPr>
            <a:cxnSpLocks/>
          </p:cNvCxnSpPr>
          <p:nvPr/>
        </p:nvCxnSpPr>
        <p:spPr>
          <a:xfrm>
            <a:off x="2654735" y="3475589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7D6CCE27-3F31-1360-7EF5-6AFB0D337561}"/>
              </a:ext>
            </a:extLst>
          </p:cNvPr>
          <p:cNvCxnSpPr>
            <a:cxnSpLocks/>
          </p:cNvCxnSpPr>
          <p:nvPr/>
        </p:nvCxnSpPr>
        <p:spPr>
          <a:xfrm>
            <a:off x="2681007" y="406396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BF0B235B-8E04-C6CE-67B7-61AA00123179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DF237C7-D2DF-D45E-BBD2-DC407686A658}"/>
              </a:ext>
            </a:extLst>
          </p:cNvPr>
          <p:cNvSpPr txBox="1"/>
          <p:nvPr/>
        </p:nvSpPr>
        <p:spPr>
          <a:xfrm>
            <a:off x="2509792" y="350714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E08DD1A-F93A-1C93-82AD-90E5A5C5ADA3}"/>
              </a:ext>
            </a:extLst>
          </p:cNvPr>
          <p:cNvCxnSpPr>
            <a:cxnSpLocks/>
          </p:cNvCxnSpPr>
          <p:nvPr/>
        </p:nvCxnSpPr>
        <p:spPr>
          <a:xfrm>
            <a:off x="3213899" y="302173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00D38FAE-F524-45C0-4465-C74FB016BFD0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92,25 ÷ 9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562102-8A23-CEA8-55D2-5CB59CE9F187}"/>
              </a:ext>
            </a:extLst>
          </p:cNvPr>
          <p:cNvSpPr txBox="1"/>
          <p:nvPr/>
        </p:nvSpPr>
        <p:spPr>
          <a:xfrm>
            <a:off x="2850369" y="39633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0 2 2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C68055-27AC-FC31-2955-F16F2062CCF8}"/>
              </a:ext>
            </a:extLst>
          </p:cNvPr>
          <p:cNvSpPr txBox="1"/>
          <p:nvPr/>
        </p:nvSpPr>
        <p:spPr>
          <a:xfrm>
            <a:off x="3155442" y="4587180"/>
            <a:ext cx="12667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4 5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0 0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95AFDAA-511D-3153-FF8D-426101C51340}"/>
              </a:ext>
            </a:extLst>
          </p:cNvPr>
          <p:cNvCxnSpPr>
            <a:cxnSpLocks/>
          </p:cNvCxnSpPr>
          <p:nvPr/>
        </p:nvCxnSpPr>
        <p:spPr>
          <a:xfrm>
            <a:off x="2948099" y="465975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C3B873E-E4FC-C247-1BBD-B737E1295103}"/>
              </a:ext>
            </a:extLst>
          </p:cNvPr>
          <p:cNvCxnSpPr>
            <a:cxnSpLocks/>
          </p:cNvCxnSpPr>
          <p:nvPr/>
        </p:nvCxnSpPr>
        <p:spPr>
          <a:xfrm>
            <a:off x="3083791" y="547980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AB1C5FF7-4E10-288A-AD37-0A5C46B1A0EB}"/>
              </a:ext>
            </a:extLst>
          </p:cNvPr>
          <p:cNvSpPr txBox="1"/>
          <p:nvPr/>
        </p:nvSpPr>
        <p:spPr>
          <a:xfrm>
            <a:off x="2618198" y="414041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B56083-9FF6-113C-3A99-998BC73959B0}"/>
              </a:ext>
            </a:extLst>
          </p:cNvPr>
          <p:cNvSpPr txBox="1"/>
          <p:nvPr/>
        </p:nvSpPr>
        <p:spPr>
          <a:xfrm>
            <a:off x="2961031" y="4832754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0276411-35EA-646E-C921-BFFE832A7428}"/>
              </a:ext>
            </a:extLst>
          </p:cNvPr>
          <p:cNvCxnSpPr>
            <a:cxnSpLocks/>
          </p:cNvCxnSpPr>
          <p:nvPr/>
        </p:nvCxnSpPr>
        <p:spPr>
          <a:xfrm>
            <a:off x="3553149" y="3044883"/>
            <a:ext cx="25196" cy="9464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DD366D0-A30D-6A34-60FB-96D49B171423}"/>
              </a:ext>
            </a:extLst>
          </p:cNvPr>
          <p:cNvCxnSpPr>
            <a:cxnSpLocks/>
          </p:cNvCxnSpPr>
          <p:nvPr/>
        </p:nvCxnSpPr>
        <p:spPr>
          <a:xfrm>
            <a:off x="3850952" y="3096166"/>
            <a:ext cx="72390" cy="15410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E3EA-DFD3-043E-49DE-86637302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927E4-CB04-3598-9797-795FB91D5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9047D0-D9A8-D230-F884-ACFA641955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ضعوا وأنجزوا هذه العملية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5F3A74-938D-09B0-87AC-85AC7F4BBA9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F31A37-0687-779A-97D2-1300F8CF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30286D9-CB82-8932-8CE7-71DCAC4174B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D63200-5AC4-6E0D-67B4-0596E8E842F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A02C245-4D00-72CF-A9DF-D226A530CC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DE97FC-2849-E4C4-40B1-9F31DDB2CE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94FDC67-AC4F-5407-2304-599BF0D30CA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52A206-F571-F236-E41B-914D693DE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75BD91E-8559-BACD-F38D-E4AA5B1BC4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CEF4F24-47DA-AE1E-A42C-9F8F1DF6B88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C60EBD8-7A29-34FA-9FE9-EA2C37DDEC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32A3B93-1692-1BEB-7F7D-FD64850C62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0AFDCBBE-5A52-0B69-5C72-1C38D445AE05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7315F5EE-906F-43A7-27BF-77729899D6A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6967F3-463C-3C1D-90AA-A5E411E67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84D3943-C259-249F-94ED-161A0C278B5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4EC7F92-92A5-0F66-C392-EBE2EE5F8EBE}"/>
              </a:ext>
            </a:extLst>
          </p:cNvPr>
          <p:cNvSpPr txBox="1"/>
          <p:nvPr/>
        </p:nvSpPr>
        <p:spPr>
          <a:xfrm>
            <a:off x="2990643" y="2879420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0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5674-0993-3E06-5144-3A67EEB6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92E68D-8437-B628-B3B6-679FE87F307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7AF078-C975-ED01-95BD-7F538F3EF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BE4D3AC-63FB-6231-6EF2-E506662AFF1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4181D58-C3D1-5D88-205B-066C9C0ED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EF32B6-AB81-2BDC-A0D3-4196220106A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91A18A-3469-1162-C6E3-E9695192CD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A2CDB2-20E8-0C9D-751C-C970798E79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BA12060-9D42-812D-7C34-385A8A2C32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50F546-20BA-20E2-6519-C8ACB1A7DBE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6A4AEFE-0EF5-D168-3E49-5D0339445F7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DD7F176-8255-D527-51D4-B3EAD85A1DC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1154EBA-EE3D-6098-FE34-438C0D83812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AE9EFD91-CC32-67AD-C9DA-FEC8C4FFFD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CB712E9-C979-A1E0-7179-8C165289C4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A1BD587-675E-1F11-5685-A7C52D2AF263}"/>
              </a:ext>
            </a:extLst>
          </p:cNvPr>
          <p:cNvSpPr txBox="1"/>
          <p:nvPr/>
        </p:nvSpPr>
        <p:spPr>
          <a:xfrm>
            <a:off x="2752915" y="2631145"/>
            <a:ext cx="3479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6 8, 7 4       7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9548B53-CE83-FBAE-F20B-D819C250E7DB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B0E1F66-DF51-FA48-38A2-E679687A283F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D4F8B0E-A0BB-C7AE-171D-67A3E6270431}"/>
              </a:ext>
            </a:extLst>
          </p:cNvPr>
          <p:cNvSpPr txBox="1"/>
          <p:nvPr/>
        </p:nvSpPr>
        <p:spPr>
          <a:xfrm>
            <a:off x="2752419" y="2952369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954E1CC-0430-7451-F999-73CBC874331C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9,82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9AA45E8-A9E6-7362-37DE-BC97E11AE062}"/>
              </a:ext>
            </a:extLst>
          </p:cNvPr>
          <p:cNvSpPr txBox="1"/>
          <p:nvPr/>
        </p:nvSpPr>
        <p:spPr>
          <a:xfrm>
            <a:off x="2789170" y="339555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BFA8EC0-5240-2A93-AAC1-888B43CA69C1}"/>
              </a:ext>
            </a:extLst>
          </p:cNvPr>
          <p:cNvSpPr txBox="1"/>
          <p:nvPr/>
        </p:nvSpPr>
        <p:spPr>
          <a:xfrm>
            <a:off x="3129170" y="4217892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14038AD-F90C-2758-6FD3-F65FC6058DDF}"/>
              </a:ext>
            </a:extLst>
          </p:cNvPr>
          <p:cNvCxnSpPr>
            <a:cxnSpLocks/>
          </p:cNvCxnSpPr>
          <p:nvPr/>
        </p:nvCxnSpPr>
        <p:spPr>
          <a:xfrm>
            <a:off x="2654735" y="3475589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57E6BAB-BAE5-FACC-18C0-FD8BC49ECC7E}"/>
              </a:ext>
            </a:extLst>
          </p:cNvPr>
          <p:cNvCxnSpPr>
            <a:cxnSpLocks/>
          </p:cNvCxnSpPr>
          <p:nvPr/>
        </p:nvCxnSpPr>
        <p:spPr>
          <a:xfrm>
            <a:off x="2681007" y="406396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0B232471-8C54-B579-93D2-6A79DC12E21E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6A3C302-8F90-45C7-9364-F65D1620A5A6}"/>
              </a:ext>
            </a:extLst>
          </p:cNvPr>
          <p:cNvSpPr txBox="1"/>
          <p:nvPr/>
        </p:nvSpPr>
        <p:spPr>
          <a:xfrm>
            <a:off x="2509792" y="350714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10DFE5B-409A-2274-9588-95841333AE02}"/>
              </a:ext>
            </a:extLst>
          </p:cNvPr>
          <p:cNvCxnSpPr>
            <a:cxnSpLocks/>
          </p:cNvCxnSpPr>
          <p:nvPr/>
        </p:nvCxnSpPr>
        <p:spPr>
          <a:xfrm>
            <a:off x="3213899" y="302173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59797D11-00B3-0C41-B07F-D5EDB42238D9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9232A53-3704-D990-6EA9-4F7D7E29412A}"/>
              </a:ext>
            </a:extLst>
          </p:cNvPr>
          <p:cNvSpPr txBox="1"/>
          <p:nvPr/>
        </p:nvSpPr>
        <p:spPr>
          <a:xfrm>
            <a:off x="2850369" y="39633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0 5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82D5346-0382-979B-A975-4D6B1E60D2C6}"/>
              </a:ext>
            </a:extLst>
          </p:cNvPr>
          <p:cNvSpPr txBox="1"/>
          <p:nvPr/>
        </p:nvSpPr>
        <p:spPr>
          <a:xfrm>
            <a:off x="3155442" y="4587180"/>
            <a:ext cx="12667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0 1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1 4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0 0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C88A91EA-76BF-DD74-A4A3-8DA4CE0A17AB}"/>
              </a:ext>
            </a:extLst>
          </p:cNvPr>
          <p:cNvCxnSpPr>
            <a:cxnSpLocks/>
          </p:cNvCxnSpPr>
          <p:nvPr/>
        </p:nvCxnSpPr>
        <p:spPr>
          <a:xfrm>
            <a:off x="2948099" y="465975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FF04349-258E-0173-24B1-F1E2D6C1A050}"/>
              </a:ext>
            </a:extLst>
          </p:cNvPr>
          <p:cNvCxnSpPr>
            <a:cxnSpLocks/>
          </p:cNvCxnSpPr>
          <p:nvPr/>
        </p:nvCxnSpPr>
        <p:spPr>
          <a:xfrm>
            <a:off x="3083791" y="5479807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351E31DF-BEFB-ACC6-15F6-00214B9A9543}"/>
              </a:ext>
            </a:extLst>
          </p:cNvPr>
          <p:cNvSpPr txBox="1"/>
          <p:nvPr/>
        </p:nvSpPr>
        <p:spPr>
          <a:xfrm>
            <a:off x="2618198" y="414041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E9A90BF-03A4-7319-A4EB-D39E586B9BA4}"/>
              </a:ext>
            </a:extLst>
          </p:cNvPr>
          <p:cNvSpPr txBox="1"/>
          <p:nvPr/>
        </p:nvSpPr>
        <p:spPr>
          <a:xfrm>
            <a:off x="2961031" y="4832754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FF61C815-425E-D10B-1E50-A14DECAB5357}"/>
              </a:ext>
            </a:extLst>
          </p:cNvPr>
          <p:cNvCxnSpPr>
            <a:cxnSpLocks/>
          </p:cNvCxnSpPr>
          <p:nvPr/>
        </p:nvCxnSpPr>
        <p:spPr>
          <a:xfrm>
            <a:off x="3553149" y="3044883"/>
            <a:ext cx="25196" cy="9464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06DE7AA7-F7BF-201A-8D8E-199B33862461}"/>
              </a:ext>
            </a:extLst>
          </p:cNvPr>
          <p:cNvCxnSpPr>
            <a:cxnSpLocks/>
          </p:cNvCxnSpPr>
          <p:nvPr/>
        </p:nvCxnSpPr>
        <p:spPr>
          <a:xfrm>
            <a:off x="3850952" y="3096166"/>
            <a:ext cx="72390" cy="15410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E2B8F3CE-B650-6378-5CF1-BDF94A1192CC}"/>
              </a:ext>
            </a:extLst>
          </p:cNvPr>
          <p:cNvSpPr txBox="1"/>
          <p:nvPr/>
        </p:nvSpPr>
        <p:spPr>
          <a:xfrm>
            <a:off x="2825425" y="3650756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6 3</a:t>
            </a:r>
          </a:p>
        </p:txBody>
      </p:sp>
      <p:sp>
        <p:nvSpPr>
          <p:cNvPr id="57" name="Oval 81">
            <a:extLst>
              <a:ext uri="{FF2B5EF4-FFF2-40B4-BE49-F238E27FC236}">
                <a16:creationId xmlns:a16="http://schemas.microsoft.com/office/drawing/2014/main" id="{91D9817E-82F4-F640-0041-BCCAF26590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8" name="Corde 57">
            <a:extLst>
              <a:ext uri="{FF2B5EF4-FFF2-40B4-BE49-F238E27FC236}">
                <a16:creationId xmlns:a16="http://schemas.microsoft.com/office/drawing/2014/main" id="{113668D1-A36A-BF9D-B40B-24109D38FE6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8178833D-5E07-A512-140C-54691D97B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BE096251-B85A-2C31-235F-39F720429F6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صحيح على عدد صحيح والخارج عشري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C7AFD7A1-E821-6BD2-B98F-8F2494BA7F22}"/>
              </a:ext>
            </a:extLst>
          </p:cNvPr>
          <p:cNvSpPr txBox="1"/>
          <p:nvPr/>
        </p:nvSpPr>
        <p:spPr>
          <a:xfrm>
            <a:off x="3258585" y="2794791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36DE9624-7BBF-4BAD-5072-2DC79CB87E2F}"/>
              </a:ext>
            </a:extLst>
          </p:cNvPr>
          <p:cNvSpPr txBox="1"/>
          <p:nvPr/>
        </p:nvSpPr>
        <p:spPr>
          <a:xfrm>
            <a:off x="2752914" y="2631145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7 4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0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88B38DD-614F-AF18-5F1A-82C7706C46E9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647DBCD-B757-BC6F-81F9-7D0A2B9A1636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B492B92B-B3B7-C141-6CB5-0D3806A6175A}"/>
              </a:ext>
            </a:extLst>
          </p:cNvPr>
          <p:cNvSpPr txBox="1"/>
          <p:nvPr/>
        </p:nvSpPr>
        <p:spPr>
          <a:xfrm>
            <a:off x="2752419" y="2952369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71C8284-BEBB-5CC7-E713-F596EE71F2C4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18,5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F813685-BF55-2F7C-925E-8B340A8C2826}"/>
              </a:ext>
            </a:extLst>
          </p:cNvPr>
          <p:cNvSpPr txBox="1"/>
          <p:nvPr/>
        </p:nvSpPr>
        <p:spPr>
          <a:xfrm>
            <a:off x="2789170" y="339555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4502AE1-D44D-F582-64DB-88442E4B6E63}"/>
              </a:ext>
            </a:extLst>
          </p:cNvPr>
          <p:cNvSpPr txBox="1"/>
          <p:nvPr/>
        </p:nvSpPr>
        <p:spPr>
          <a:xfrm>
            <a:off x="3129170" y="4217892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F0BD713D-EB0C-5933-92DE-F16244C7302F}"/>
              </a:ext>
            </a:extLst>
          </p:cNvPr>
          <p:cNvCxnSpPr>
            <a:cxnSpLocks/>
          </p:cNvCxnSpPr>
          <p:nvPr/>
        </p:nvCxnSpPr>
        <p:spPr>
          <a:xfrm>
            <a:off x="2654735" y="3475589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2D39939-3B9E-11A0-7CE6-4FFB5D4F67C6}"/>
              </a:ext>
            </a:extLst>
          </p:cNvPr>
          <p:cNvCxnSpPr>
            <a:cxnSpLocks/>
          </p:cNvCxnSpPr>
          <p:nvPr/>
        </p:nvCxnSpPr>
        <p:spPr>
          <a:xfrm>
            <a:off x="2681007" y="406396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50AA3E7F-D486-F3ED-295A-89DED1402F09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ECA6B8F-37D8-DF1F-362E-476BC764D4BA}"/>
              </a:ext>
            </a:extLst>
          </p:cNvPr>
          <p:cNvSpPr txBox="1"/>
          <p:nvPr/>
        </p:nvSpPr>
        <p:spPr>
          <a:xfrm>
            <a:off x="2509792" y="350714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415CA0BF-C60D-C2D0-2A6A-85024BAED252}"/>
              </a:ext>
            </a:extLst>
          </p:cNvPr>
          <p:cNvCxnSpPr>
            <a:cxnSpLocks/>
          </p:cNvCxnSpPr>
          <p:nvPr/>
        </p:nvCxnSpPr>
        <p:spPr>
          <a:xfrm>
            <a:off x="3213899" y="302173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58E20032-5761-EA8B-EC93-9445D45A54CE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÷ </a:t>
            </a: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D75DBF-80F9-C159-1669-E5875B9A13BC}"/>
              </a:ext>
            </a:extLst>
          </p:cNvPr>
          <p:cNvSpPr txBox="1"/>
          <p:nvPr/>
        </p:nvSpPr>
        <p:spPr>
          <a:xfrm>
            <a:off x="3155442" y="458718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30D0353-33A8-BCAE-9E77-80E92E09E82E}"/>
              </a:ext>
            </a:extLst>
          </p:cNvPr>
          <p:cNvCxnSpPr>
            <a:cxnSpLocks/>
          </p:cNvCxnSpPr>
          <p:nvPr/>
        </p:nvCxnSpPr>
        <p:spPr>
          <a:xfrm>
            <a:off x="2948099" y="465975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3220AAA-3EA6-DEA3-6CB4-55EA044524FB}"/>
              </a:ext>
            </a:extLst>
          </p:cNvPr>
          <p:cNvSpPr txBox="1"/>
          <p:nvPr/>
        </p:nvSpPr>
        <p:spPr>
          <a:xfrm>
            <a:off x="2618198" y="414041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F269A20-AC48-EAD8-4A89-68E43CA29B5C}"/>
              </a:ext>
            </a:extLst>
          </p:cNvPr>
          <p:cNvCxnSpPr>
            <a:cxnSpLocks/>
          </p:cNvCxnSpPr>
          <p:nvPr/>
        </p:nvCxnSpPr>
        <p:spPr>
          <a:xfrm>
            <a:off x="3553149" y="3044883"/>
            <a:ext cx="25196" cy="9464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3D5395EA-73DC-0CCB-349B-BBDDBD9A003F}"/>
              </a:ext>
            </a:extLst>
          </p:cNvPr>
          <p:cNvSpPr txBox="1"/>
          <p:nvPr/>
        </p:nvSpPr>
        <p:spPr>
          <a:xfrm>
            <a:off x="4249586" y="2607453"/>
            <a:ext cx="934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AA37300-6ACF-A536-0654-3106CF094D51}"/>
              </a:ext>
            </a:extLst>
          </p:cNvPr>
          <p:cNvSpPr txBox="1"/>
          <p:nvPr/>
        </p:nvSpPr>
        <p:spPr>
          <a:xfrm>
            <a:off x="2825425" y="3650756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755F0FA-59AD-9142-58CD-941EE52D9641}"/>
              </a:ext>
            </a:extLst>
          </p:cNvPr>
          <p:cNvSpPr txBox="1"/>
          <p:nvPr/>
        </p:nvSpPr>
        <p:spPr>
          <a:xfrm>
            <a:off x="2850369" y="39633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0 2 0</a:t>
            </a: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 ضعوا وأنجزوا هذه العملية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B13B06D-F6CD-B7C1-4E30-0AFCA38D5CAA}"/>
              </a:ext>
            </a:extLst>
          </p:cNvPr>
          <p:cNvSpPr txBox="1"/>
          <p:nvPr/>
        </p:nvSpPr>
        <p:spPr>
          <a:xfrm>
            <a:off x="3059070" y="3044279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 ÷ 8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2035D8A-8F44-0720-9F8E-84E8CA84C3BF}"/>
              </a:ext>
            </a:extLst>
          </p:cNvPr>
          <p:cNvSpPr txBox="1"/>
          <p:nvPr/>
        </p:nvSpPr>
        <p:spPr>
          <a:xfrm>
            <a:off x="2509792" y="2631145"/>
            <a:ext cx="1509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1 3 8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0 0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984362F-C2B2-A59B-4689-B505BEC5E892}"/>
              </a:ext>
            </a:extLst>
          </p:cNvPr>
          <p:cNvCxnSpPr/>
          <p:nvPr/>
        </p:nvCxnSpPr>
        <p:spPr>
          <a:xfrm>
            <a:off x="4142792" y="2546298"/>
            <a:ext cx="0" cy="2635302"/>
          </a:xfrm>
          <a:prstGeom prst="line">
            <a:avLst/>
          </a:prstGeom>
          <a:ln w="38100"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4AAACCD-8846-EC28-5B8F-1155E22E0CB3}"/>
              </a:ext>
            </a:extLst>
          </p:cNvPr>
          <p:cNvCxnSpPr>
            <a:cxnSpLocks/>
          </p:cNvCxnSpPr>
          <p:nvPr/>
        </p:nvCxnSpPr>
        <p:spPr>
          <a:xfrm>
            <a:off x="4142792" y="3429000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C342EFDE-09B3-AE40-9BFA-C96CF5187DCF}"/>
              </a:ext>
            </a:extLst>
          </p:cNvPr>
          <p:cNvSpPr txBox="1"/>
          <p:nvPr/>
        </p:nvSpPr>
        <p:spPr>
          <a:xfrm>
            <a:off x="2530318" y="2913156"/>
            <a:ext cx="662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6BCDFE7-B1E7-CCC4-4F2D-1C0B2CB3A3F7}"/>
              </a:ext>
            </a:extLst>
          </p:cNvPr>
          <p:cNvSpPr txBox="1"/>
          <p:nvPr/>
        </p:nvSpPr>
        <p:spPr>
          <a:xfrm>
            <a:off x="4262710" y="3414163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17,25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31329E5-890A-3EC7-D684-611F42F67207}"/>
              </a:ext>
            </a:extLst>
          </p:cNvPr>
          <p:cNvSpPr txBox="1"/>
          <p:nvPr/>
        </p:nvSpPr>
        <p:spPr>
          <a:xfrm>
            <a:off x="2789170" y="3540271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6C87CB-C7A3-C00D-65A1-6297572297B2}"/>
              </a:ext>
            </a:extLst>
          </p:cNvPr>
          <p:cNvSpPr txBox="1"/>
          <p:nvPr/>
        </p:nvSpPr>
        <p:spPr>
          <a:xfrm>
            <a:off x="2795643" y="385583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2C12BB6-3AAF-21B1-27B4-A3A1898BBA09}"/>
              </a:ext>
            </a:extLst>
          </p:cNvPr>
          <p:cNvCxnSpPr>
            <a:cxnSpLocks/>
          </p:cNvCxnSpPr>
          <p:nvPr/>
        </p:nvCxnSpPr>
        <p:spPr>
          <a:xfrm>
            <a:off x="2567651" y="3329951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231834A-1B27-5AAA-B1B6-C4AE58B2ED29}"/>
              </a:ext>
            </a:extLst>
          </p:cNvPr>
          <p:cNvCxnSpPr>
            <a:cxnSpLocks/>
          </p:cNvCxnSpPr>
          <p:nvPr/>
        </p:nvCxnSpPr>
        <p:spPr>
          <a:xfrm>
            <a:off x="2681007" y="4600493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5A9D5496-8A18-F2F7-358F-7A550B67732C}"/>
              </a:ext>
            </a:extLst>
          </p:cNvPr>
          <p:cNvSpPr txBox="1"/>
          <p:nvPr/>
        </p:nvSpPr>
        <p:spPr>
          <a:xfrm>
            <a:off x="2339210" y="2883339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F626FE4-729B-404B-C6E2-3F14AEB050F8}"/>
              </a:ext>
            </a:extLst>
          </p:cNvPr>
          <p:cNvSpPr txBox="1"/>
          <p:nvPr/>
        </p:nvSpPr>
        <p:spPr>
          <a:xfrm>
            <a:off x="2509792" y="4043682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47B7770-8EFB-790D-2931-D002D247BCDB}"/>
              </a:ext>
            </a:extLst>
          </p:cNvPr>
          <p:cNvCxnSpPr>
            <a:cxnSpLocks/>
          </p:cNvCxnSpPr>
          <p:nvPr/>
        </p:nvCxnSpPr>
        <p:spPr>
          <a:xfrm>
            <a:off x="3213589" y="3076376"/>
            <a:ext cx="21008" cy="360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A89298A5-26B8-2A1A-C668-A6291847E6D3}"/>
              </a:ext>
            </a:extLst>
          </p:cNvPr>
          <p:cNvSpPr txBox="1"/>
          <p:nvPr/>
        </p:nvSpPr>
        <p:spPr>
          <a:xfrm>
            <a:off x="2763021" y="1573134"/>
            <a:ext cx="3479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 ÷ 8</a:t>
            </a:r>
            <a:endParaRPr lang="ar-MA" sz="4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79B9D39-287B-4CB6-86F9-60307483E8C9}"/>
              </a:ext>
            </a:extLst>
          </p:cNvPr>
          <p:cNvSpPr txBox="1"/>
          <p:nvPr/>
        </p:nvSpPr>
        <p:spPr>
          <a:xfrm>
            <a:off x="3305271" y="5294945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D6F2ABEC-FA53-8253-0B9C-ED32A30F40B6}"/>
              </a:ext>
            </a:extLst>
          </p:cNvPr>
          <p:cNvCxnSpPr>
            <a:cxnSpLocks/>
          </p:cNvCxnSpPr>
          <p:nvPr/>
        </p:nvCxnSpPr>
        <p:spPr>
          <a:xfrm>
            <a:off x="2999069" y="5347046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21F90771-F31C-9430-80B6-D8D13051B734}"/>
              </a:ext>
            </a:extLst>
          </p:cNvPr>
          <p:cNvSpPr txBox="1"/>
          <p:nvPr/>
        </p:nvSpPr>
        <p:spPr>
          <a:xfrm>
            <a:off x="2618198" y="4676945"/>
            <a:ext cx="4137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9E9CC86F-1413-7A5E-EFF1-896D090A993B}"/>
              </a:ext>
            </a:extLst>
          </p:cNvPr>
          <p:cNvCxnSpPr>
            <a:cxnSpLocks/>
          </p:cNvCxnSpPr>
          <p:nvPr/>
        </p:nvCxnSpPr>
        <p:spPr>
          <a:xfrm>
            <a:off x="3552711" y="3076376"/>
            <a:ext cx="0" cy="85950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92F4262C-1D19-04C5-2179-4F580E4A9910}"/>
              </a:ext>
            </a:extLst>
          </p:cNvPr>
          <p:cNvSpPr txBox="1"/>
          <p:nvPr/>
        </p:nvSpPr>
        <p:spPr>
          <a:xfrm>
            <a:off x="4249586" y="2607453"/>
            <a:ext cx="934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C81EF37-03FB-72C4-69FD-63E8C0800D1A}"/>
              </a:ext>
            </a:extLst>
          </p:cNvPr>
          <p:cNvSpPr txBox="1"/>
          <p:nvPr/>
        </p:nvSpPr>
        <p:spPr>
          <a:xfrm>
            <a:off x="2546062" y="3259762"/>
            <a:ext cx="925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0 5 8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6AC5DE6-69F1-DA81-8006-78B7142BFAB3}"/>
              </a:ext>
            </a:extLst>
          </p:cNvPr>
          <p:cNvSpPr txBox="1"/>
          <p:nvPr/>
        </p:nvSpPr>
        <p:spPr>
          <a:xfrm>
            <a:off x="3046646" y="4167386"/>
            <a:ext cx="983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1 6</a:t>
            </a: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39B34F6A-0D2E-4626-B572-2F3646AA94EE}"/>
              </a:ext>
            </a:extLst>
          </p:cNvPr>
          <p:cNvCxnSpPr>
            <a:cxnSpLocks/>
          </p:cNvCxnSpPr>
          <p:nvPr/>
        </p:nvCxnSpPr>
        <p:spPr>
          <a:xfrm>
            <a:off x="2601542" y="3935881"/>
            <a:ext cx="1107800" cy="0"/>
          </a:xfrm>
          <a:prstGeom prst="line">
            <a:avLst/>
          </a:prstGeom>
          <a:ln>
            <a:solidFill>
              <a:srgbClr val="1065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6169B4D5-28BA-B534-1406-5451EE1DE8FF}"/>
              </a:ext>
            </a:extLst>
          </p:cNvPr>
          <p:cNvSpPr txBox="1"/>
          <p:nvPr/>
        </p:nvSpPr>
        <p:spPr>
          <a:xfrm>
            <a:off x="3068545" y="4479615"/>
            <a:ext cx="983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1B9585D-6EF8-C998-935A-7DD916C9120B}"/>
              </a:ext>
            </a:extLst>
          </p:cNvPr>
          <p:cNvSpPr txBox="1"/>
          <p:nvPr/>
        </p:nvSpPr>
        <p:spPr>
          <a:xfrm>
            <a:off x="3305271" y="4854570"/>
            <a:ext cx="1266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0</a:t>
            </a:r>
          </a:p>
        </p:txBody>
      </p: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127AEFB4-8CBB-F143-A07F-C56515142067}"/>
              </a:ext>
            </a:extLst>
          </p:cNvPr>
          <p:cNvCxnSpPr>
            <a:cxnSpLocks/>
          </p:cNvCxnSpPr>
          <p:nvPr/>
        </p:nvCxnSpPr>
        <p:spPr>
          <a:xfrm flipH="1">
            <a:off x="3788807" y="3051095"/>
            <a:ext cx="32997" cy="15158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وإتمام رسم مبيان تكراري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الدفاتر وارسموا المحور العمودي ثم ارسموا شريط البرتقال للفوج 1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682ACA88-1261-E9CC-2709-916A14279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5CC3371-294F-31EE-A431-C57D311FEDD2}"/>
              </a:ext>
            </a:extLst>
          </p:cNvPr>
          <p:cNvSpPr/>
          <p:nvPr/>
        </p:nvSpPr>
        <p:spPr>
          <a:xfrm>
            <a:off x="6254887" y="1885934"/>
            <a:ext cx="2222051" cy="468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كيف رسم الشريط وكيف حدد اللون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9881E797-B2C8-656F-EB2F-1F9FEFD39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EC30D2B-1FF8-44AD-4B07-929278BBDBDC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3E0CD-6177-02EA-E08D-629F2A873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78D8BA-ED43-BC1C-9C2F-0D5B7BBFF2D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الدفاتر وارسموا المحور العمودي ثم ارسموا شريط البرتقال للفوج 2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E633A0-51B8-F057-CAD0-5B19D4C4B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5FAD00C-694E-F89F-939D-9098F897650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A16287-6357-67FF-3856-8B91AE903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7BD48D-E112-B688-2443-7D76965BF3C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A38DF85-B05E-CF56-928F-6B4AFA755E4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1B55B5-BA23-34EF-A7B1-E8E28EE148D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E53D7C-86F2-C97C-D9BA-41F335AB87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74A244-4465-B67A-5797-5A9BF937DEA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4FB7A8-2413-EF4C-0AEC-0BB8B0D31E3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8D79C44-7541-A870-3A50-A7670876675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66E5F3E-A296-F60B-2606-51172D53EE5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257E6A4-D308-D0B6-74E6-9226D463E4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5F53ED-38DA-BF3C-DA1D-1521F80D20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8F5174D6-87F1-9142-D08C-2B928C80FB1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53877A8-C017-6E0A-65D9-C13E64B29EC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A883E6F-B4E5-5F18-BE55-8A51DC74C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F90749B-7180-0528-45B8-C0B0C47F28D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C22CAE95-629B-81CE-37C1-4E8FCA45CA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663F08-D963-2E3A-1F35-B5DACB76AA8A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4DE57D-302F-CAC7-7473-6792BD74D1C9}"/>
              </a:ext>
            </a:extLst>
          </p:cNvPr>
          <p:cNvSpPr/>
          <p:nvPr/>
        </p:nvSpPr>
        <p:spPr>
          <a:xfrm>
            <a:off x="6326138" y="2333629"/>
            <a:ext cx="2150800" cy="23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7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56643-5A97-AFA8-B1AC-4BA8D14E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64E7A3-8057-23D2-6863-01A3CA12A98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كيف رسم الشريط وكيف حدد اللون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CBBCE5-E71B-A1BC-8BDC-56DEDAB99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67C9FDA-CFEC-AC6D-03B9-83060E3791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D09F87-900F-CE34-BF99-270D16EE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F84B4AC-FC29-3278-F942-50D4370EC34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DE2FBE6-FE95-F6B2-7923-7F14ADCE0E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7A622C2-F15E-6004-43AA-8D0C1E56D8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19367CD-791C-FFCC-792D-BE142233E9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EA8E8D9-FEC7-84B2-60A7-796BDDF9F7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F05D35-DB15-04B2-8B12-50C2C75F85A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806057D-1528-6E55-C0FF-317D204AF3F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145E8EA-C883-A60A-76F1-652BB6BE776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065848B-CF34-FFD8-18A6-9EA7771CB6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8D29967-1F0B-DD9B-90FA-9BD481DA4DD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54B88F3-82BF-AF68-DE60-9BCB92190529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9B57EF9C-171F-A0DB-BADB-D469E272467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47AADD-CEEB-F4DB-7A7C-22FC84AAF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6DA41EC0-4C41-0892-80B2-14B75A25366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1D7CD80A-AE7E-6728-C05D-BCECC4FE2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9C2CAF-452E-93A7-6B0E-741B8114C8D9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173804-04B6-8F28-3BA6-6B0451801087}"/>
              </a:ext>
            </a:extLst>
          </p:cNvPr>
          <p:cNvSpPr/>
          <p:nvPr/>
        </p:nvSpPr>
        <p:spPr>
          <a:xfrm>
            <a:off x="1417931" y="4140809"/>
            <a:ext cx="171450" cy="162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95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E259-3354-0B9A-ABB0-FE6BDB651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426992-81B7-74DD-4C26-D64AF38BC7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رسم الأعمدة المتبقية لإكمال المبيان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9EF13C-D86C-A9D5-EE07-3F44426F4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50C84D5-4CFA-62BD-4012-5615A93F3B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FA3D1-7772-9CFC-D88A-EB2F44BBA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53602F0-8CED-0BA8-C2E9-F8B160F1551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E4958A-462A-2889-7E95-605532BA378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F6F7F8A-531B-045F-1668-331DB2158D6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CFB72B-E11F-4C3A-0626-FB92595BD5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55380B4-701E-DCC3-D3E9-F052207DF58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52F7D16-5B4C-C6AC-7360-61A578D2598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FE1B951-5EEE-9A60-41F1-8AE375A68B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87284CC-B4CC-AEBF-4E87-FEFD37418D2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85F708-931F-F724-9F36-E8D8B28D1E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2597B10-865C-C6D4-3773-7AE4845847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9078AAB-F8BA-6ABB-1C48-A42D92014EDD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6F0562-F971-0C22-35CC-2E67ECFDFD1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3580B60-AC05-8E4A-24C6-C19EB4356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66AAAA1-7D93-F25D-3B7D-A39E85CA323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81C9FA03-74B6-D2BC-4ADD-6CBA0775CC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B32FB8-B8EC-4ED2-B431-7BFC5C5258B5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74CA3D-415C-0FB0-3496-AC14C449A384}"/>
              </a:ext>
            </a:extLst>
          </p:cNvPr>
          <p:cNvSpPr/>
          <p:nvPr/>
        </p:nvSpPr>
        <p:spPr>
          <a:xfrm>
            <a:off x="1417931" y="4140809"/>
            <a:ext cx="171450" cy="162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10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6B369-C2D6-8712-FD38-3895DF3FB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3024DAD-8A58-85D4-7CEC-CC4341C4F1E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9F8A977-1D70-8A6A-C3C9-2B5316DA8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A29136C-5502-95EF-5D15-7999C169598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4F36E11-5A7B-43D3-7507-52D033592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1637D9E-5A4A-77A9-D5D0-B82423E4EE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F5AD7C2-251E-82DA-9C06-4E955A7AC6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767CE89-D881-8D0A-E86D-39E6A82C5C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D0C525-A36D-C3C9-171F-21BAC28BA8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C4E895A-6A6C-6BD5-806A-D5230F87FBA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DE736E-C7CD-F3BB-5C98-FD000F077E1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B6E8ED0-60A4-3B66-6B58-CC7587168C5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D50BCBB-C567-8BC0-0805-117743F3189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80E3481-E045-BAE2-2FA4-D11A443EE66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C9AD5E6-304C-6B30-7CBF-629E4A5543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A19D7A7-8D8B-3F1B-84CA-BBF33A571A8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165DE94C-4309-D9FF-7DF8-DC9910B4F14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EEA2-79A8-6662-D7A4-CE3B77FFC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33B5CB9-4260-95E4-49B5-136509781F6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pic>
        <p:nvPicPr>
          <p:cNvPr id="19" name="Image 18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FC8E9C5B-2192-E369-3812-88444B65D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2" y="1761934"/>
            <a:ext cx="8030696" cy="44773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3B1848-C3EE-A197-4610-0EE106FD7007}"/>
              </a:ext>
            </a:extLst>
          </p:cNvPr>
          <p:cNvSpPr/>
          <p:nvPr/>
        </p:nvSpPr>
        <p:spPr>
          <a:xfrm>
            <a:off x="1113131" y="3862596"/>
            <a:ext cx="171450" cy="190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D31494-442C-D979-4094-4B11FCBEB1E3}"/>
              </a:ext>
            </a:extLst>
          </p:cNvPr>
          <p:cNvSpPr/>
          <p:nvPr/>
        </p:nvSpPr>
        <p:spPr>
          <a:xfrm>
            <a:off x="1360781" y="4140809"/>
            <a:ext cx="171450" cy="162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E8A187-1D40-B241-24AC-4EE401D50CF1}"/>
              </a:ext>
            </a:extLst>
          </p:cNvPr>
          <p:cNvSpPr/>
          <p:nvPr/>
        </p:nvSpPr>
        <p:spPr>
          <a:xfrm>
            <a:off x="2223474" y="4140809"/>
            <a:ext cx="171450" cy="162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8B6ACC-4FB5-3653-9221-4B71750CBE04}"/>
              </a:ext>
            </a:extLst>
          </p:cNvPr>
          <p:cNvSpPr/>
          <p:nvPr/>
        </p:nvSpPr>
        <p:spPr>
          <a:xfrm>
            <a:off x="2471124" y="3608509"/>
            <a:ext cx="171450" cy="2160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6198C9-24F1-CFE2-9552-2750342452D9}"/>
              </a:ext>
            </a:extLst>
          </p:cNvPr>
          <p:cNvSpPr/>
          <p:nvPr/>
        </p:nvSpPr>
        <p:spPr>
          <a:xfrm>
            <a:off x="3160448" y="4966805"/>
            <a:ext cx="171450" cy="792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3011BB-1600-3E55-FE56-19B7FF4915F8}"/>
              </a:ext>
            </a:extLst>
          </p:cNvPr>
          <p:cNvSpPr/>
          <p:nvPr/>
        </p:nvSpPr>
        <p:spPr>
          <a:xfrm>
            <a:off x="3408098" y="5507539"/>
            <a:ext cx="171450" cy="252000"/>
          </a:xfrm>
          <a:prstGeom prst="rect">
            <a:avLst/>
          </a:prstGeom>
          <a:solidFill>
            <a:srgbClr val="FFDE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674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AA958-E7F2-A50C-ADA4-58E49363C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95BDA4-1312-6108-368C-EDF1C1D2939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تلاميذ الفوج الثاني الذين يفضلون الفراولة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E2392-EB68-C46D-1CAC-F156B0267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5286B78-C2E2-314C-22EE-0CD8B714406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BAB898-B481-AFEF-1268-0236D50EA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4A7035-ACC0-42FE-9666-2FA29E27B15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88C4BBB-1F6F-730F-E873-2E0B6608714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018FC09-3D2B-E91A-3DE1-58A56CAC9A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C15FCB6-90CC-0CF2-6C22-FEA003507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0A40B4C-6B83-060F-BA81-CBD159440BF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B2F38D1-D818-9D30-9FB0-3124784FDD2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E8DDFD4-D903-0BEB-6B99-21EC12694EA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1F4C8BA-5287-B61F-BD22-DD9711B0EA4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78EB2E-F1C9-74DC-BD41-99618359CC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AF6F58A-C0EF-E0DB-2AA2-AB5E85FDF7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3" name="Oval 81">
            <a:extLst>
              <a:ext uri="{FF2B5EF4-FFF2-40B4-BE49-F238E27FC236}">
                <a16:creationId xmlns:a16="http://schemas.microsoft.com/office/drawing/2014/main" id="{DB184B2E-83E9-9A3C-9D5E-6C48AAE7D3B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4" name="Corde 33">
            <a:extLst>
              <a:ext uri="{FF2B5EF4-FFF2-40B4-BE49-F238E27FC236}">
                <a16:creationId xmlns:a16="http://schemas.microsoft.com/office/drawing/2014/main" id="{DBFE0670-B0C3-EED8-3771-8803DC269ACD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F963CF9-27D1-576E-86E6-F5FA66F24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EA64967-5D1C-17C6-6107-A3F0251FAC4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009C3A5-4888-4B0A-6073-A38D7CF043F2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7" name="Image 6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395664D8-65BE-BF36-AE22-4BA8D13FF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7DD7B6-B740-88C8-B58D-06BDD69FFB31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9D158D8-2066-8959-A576-26B8CD3B971D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A9CA4C9-9618-C40D-6500-5FA62E6B2535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02673BD-0F33-C3AF-E408-98B0F179EDBC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2ABD02B-458E-F237-4B37-8EFC8BAAE8F9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F0C3852-6D6B-EE79-EFBC-D49B82CA534F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3927D991-5F8B-3660-AFEC-F1DD426EF4BC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 الثاني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9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BFDB-B0A8-26EB-069E-ED6B5A0E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0CADE0-B9BF-F65C-3059-E6283DEE4B8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041F1B-FF55-BDC5-B1C4-9991E6FBD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BB6165-8917-921E-5420-516B07DF5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5D789C-AB73-B93A-00BA-1CAA6A2CBD9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4BAF33F-9903-7F00-66E7-C09C8EC70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1FCC19F-260A-C53D-7639-9469CAF5F79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7E919C0-A1D8-6CF5-8A1D-DC86C0D115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9018AF0-E083-23E4-8CCB-868F8EC4DE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A4F199-DA83-A2B0-B4E8-6204A64C42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8C54726-CCF4-FD6E-85BD-79984150F6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E776BAC-2B2D-60C9-2B39-F07F6872E7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A375C95-6CCE-96A4-AAE6-67A2CDD322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A50DDD-D252-6924-078D-9752FD5EB9E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5151FB8-F040-5270-CAA1-EBD0E701DDD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63F890B-7D90-7680-BD74-C6644F3309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288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2DE8-F3B7-B97D-2161-E26552B2A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600D837-089B-5DB0-48B8-E4573199CEB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يقم إلى السبورة ليشرح لنا كيف وجد النتيجة الصحيحة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B19DFC9-D13C-D3E2-D34F-25AE49E2C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62D0B7-A272-5736-B3EB-4657D67E833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57A6330-98E6-9F2B-1937-06DB4A6A5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2F286AC-7B4C-20C0-7700-06A450C04F2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969EB46-B8B9-455D-7C13-4CC451D846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FAD2DA2-C8D6-C602-43E5-242A68002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49E5E1C-E2E1-FA09-65CA-5EA110BF99D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080D0EB-3D4A-B239-2EE5-92E2E00CDC4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9EB3AB-257B-9A32-70D8-07776237042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01B881-7989-09EC-DE90-53EF9FBCDC7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D7AE172-C0FF-FE9A-E305-1FF1BC1C88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F804B37-7847-1CA2-0F8F-24EED71983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DA0443C-2AF8-5E03-E75C-120AD6E3D2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155733A2-F4BB-3C17-B6BA-807C3273AE9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A507387F-CCB8-34B0-1C13-F35494EE842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15540A-CFDD-071E-30A7-B19D1C3F3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1A2391B-D0DD-BE5E-1B68-711D6727C05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D53878A-DE16-BDA9-14C5-C4E28A381720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20" name="Image 19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3A6B3253-BFA6-7494-AF7C-DE9242DB2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B64E0F-3CA6-952A-886A-3E1EBB24C6BF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735803-6660-1859-88ED-66CA8B4B9221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0BE8BC-F801-55D5-6507-1E13D5DD29AF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5932913-8F96-CB9D-E47D-6579A69DBDBD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AB3AB1A-5E23-00F4-FBE5-2A0455799460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D2325B-B88B-F4C0-F47B-928AEFE8C897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7547C624-E8E9-94F9-1EA9-85E124200124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الفوجين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02221A2-34EE-3348-3971-66D24E95505E}"/>
              </a:ext>
            </a:extLst>
          </p:cNvPr>
          <p:cNvSpPr txBox="1"/>
          <p:nvPr/>
        </p:nvSpPr>
        <p:spPr>
          <a:xfrm>
            <a:off x="6733132" y="2991027"/>
            <a:ext cx="1720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+ 16 = 24</a:t>
            </a:r>
            <a:endParaRPr lang="fr-MA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DA8EFD04-BF61-6B92-37E6-8BF7D76E4A67}"/>
              </a:ext>
            </a:extLst>
          </p:cNvPr>
          <p:cNvSpPr/>
          <p:nvPr/>
        </p:nvSpPr>
        <p:spPr>
          <a:xfrm>
            <a:off x="2004157" y="3429000"/>
            <a:ext cx="933934" cy="293729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139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140E-B78D-7E31-73B8-CC047844B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776429-6DAC-0FE0-EE63-FCA38843F05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تلاميذ الفوج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6F5382-62CE-B9EA-D102-56123309B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0C5877B-9281-A523-2830-78A89E48EED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59835B1-B954-B06F-6AD7-78EF57F52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F535C13-0D99-DA25-114C-2D64E7A7DB2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FB7FB5E-ACEA-CB79-A884-FB148051354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42D5C-71D4-F46D-95E8-9910F36AE06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5EDB04E-384C-CCD6-3789-7D4C7ED72A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AB3193C-1292-EA4D-7700-63AE7A616C9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3111B18-E578-7085-6262-7044F85F2E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92CD60-38F6-224D-332B-D8010B4736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D5C14FE-5B17-420C-A4CC-39809069825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273E8C2-4FF9-702A-4E55-53FBCA475D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182994-8AE6-BE4C-A7B3-1C55A281C7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3" name="Oval 81">
            <a:extLst>
              <a:ext uri="{FF2B5EF4-FFF2-40B4-BE49-F238E27FC236}">
                <a16:creationId xmlns:a16="http://schemas.microsoft.com/office/drawing/2014/main" id="{F42B9E75-42AA-AF1E-623D-8F9D66D5AB9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4" name="Corde 33">
            <a:extLst>
              <a:ext uri="{FF2B5EF4-FFF2-40B4-BE49-F238E27FC236}">
                <a16:creationId xmlns:a16="http://schemas.microsoft.com/office/drawing/2014/main" id="{8C77E604-CD8F-4876-65E4-C0951B5A5778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A81E98A-CA2E-C31E-DB92-A03CD9C86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268EA8DC-12B8-D0BB-DA64-A0D291D4BA1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095ACFB-F6A2-5B4C-D40C-58EE1792327E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7" name="Image 6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93880AD8-711A-946B-C733-F784FB549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F8CF4C-B4BE-0D6E-69CD-61B86932175C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044BEDB-F98F-642C-E2D9-C22F1F10BE14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033D06-3BA3-51C1-BF7A-1D472F88784C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58C8B5B-275A-C85E-047D-CE7D7C7F2152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967803-527F-5F36-7A51-386E58162AE3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4533CB-2C20-06CA-B81A-ED22E89B76E6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00FCAA3-3C89-2D2F-CEB5-0CC1DB6ADE8C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الفوجين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987FF4-C7CB-21D1-92BE-287EA5E84FC2}"/>
              </a:ext>
            </a:extLst>
          </p:cNvPr>
          <p:cNvSpPr txBox="1"/>
          <p:nvPr/>
        </p:nvSpPr>
        <p:spPr>
          <a:xfrm>
            <a:off x="4145079" y="321626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عدد تلاميذ الفوج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هو:</a:t>
            </a:r>
            <a:endParaRPr lang="ar-MA" sz="1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6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1C08-FDBD-9EB9-6329-7D8938EF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7799A0-8B6D-944F-6A68-1558D1450B8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55C76A-D7E7-F357-3C3C-004D51FB0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7549C0-CA99-F860-ED5B-84AE7957B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07F05E-1AF7-DEF9-6675-CB145FC7B9C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869478-B34C-8048-0450-2BAB99E7B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06B21A5-F269-C97D-6359-3D3DF2EAEAE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5BD7D64-26F9-D37F-7F7E-50BECE15E7F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2E3138-DD33-5C78-4CEC-D62BAB7FF43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4848AA6-10D3-2424-E2FE-BDFBCBCEF10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58000B-3523-1018-9ADE-6AF8BF5F3B0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BF30159-3182-22C8-F93E-1D3A3529102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1B3C7F30-45BC-41A0-9AE7-0C408833D61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990FD02-C4BD-9A83-5C84-275BDD71322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DCD5379-9155-7580-9BF3-994A500CD4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4E8F42C-77E2-7B75-F61C-5A80D38E3C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185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1B914-AB38-0905-97D9-55936930F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71932D2-C0D1-CDF6-0D47-F6419B144C2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يقم إلى السبورة ليشرح لنا كيف وجد النتيجة الصحيحة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1C723D7-679E-8AD6-EF04-DC50ABF96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B23F2A7-56C1-09B1-FC68-9DDAC15C12A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429A59B-3B07-E5A5-11D3-E3A9B6425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B1FAEB6-2646-2E62-5226-2B35A1B77E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21F2452-7399-2FD8-9A35-3345A4DD3B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51AD38B-7BEF-0C52-6508-720423D6F24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59C821-FDFB-7D71-B082-449FFAAA0A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CF92D9-ED5E-9D5F-507A-493E172057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9FB517-1693-6C50-74AA-11A9E490DC7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42BDE8-1428-DAB8-F311-C122E355EE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599185F-6898-843D-744A-A4F31640E0D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3452038-2935-913C-99DB-E059BBA5A5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73F61E7-5CF9-A299-8142-CE244B9121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87D35844-EC9D-F052-F570-C792156BE33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07ABD5C4-2167-8444-B2EA-E877075B5BE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A802D5-4940-F0C5-244D-E9F15547E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D6FB5C3-590F-E2E3-F045-610A94EDD8C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181EA24-E15D-59DD-C454-1ACA93BE3803}"/>
              </a:ext>
            </a:extLst>
          </p:cNvPr>
          <p:cNvGrpSpPr/>
          <p:nvPr/>
        </p:nvGrpSpPr>
        <p:grpSpPr>
          <a:xfrm>
            <a:off x="446242" y="2622430"/>
            <a:ext cx="4552300" cy="3616879"/>
            <a:chOff x="446242" y="2622430"/>
            <a:chExt cx="4552300" cy="3616879"/>
          </a:xfrm>
        </p:grpSpPr>
        <p:pic>
          <p:nvPicPr>
            <p:cNvPr id="29" name="Image 28" descr="Une image contenant texte, capture d’écran, logiciel, Icône d’ordinateur&#10;&#10;Le contenu généré par l’IA peut être incorrect.">
              <a:extLst>
                <a:ext uri="{FF2B5EF4-FFF2-40B4-BE49-F238E27FC236}">
                  <a16:creationId xmlns:a16="http://schemas.microsoft.com/office/drawing/2014/main" id="{BC5D3693-6B62-9283-29D2-B11D8540D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19" r="43314"/>
            <a:stretch>
              <a:fillRect/>
            </a:stretch>
          </p:blipFill>
          <p:spPr>
            <a:xfrm>
              <a:off x="446242" y="2622430"/>
              <a:ext cx="4552300" cy="3616879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0C0E3AC-F271-1022-7B80-65F7FEA73A7D}"/>
                </a:ext>
              </a:extLst>
            </p:cNvPr>
            <p:cNvSpPr/>
            <p:nvPr/>
          </p:nvSpPr>
          <p:spPr>
            <a:xfrm>
              <a:off x="1113131" y="3862596"/>
              <a:ext cx="171450" cy="1908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78B58B4-B00B-4205-B43C-CE20B5F005FF}"/>
                </a:ext>
              </a:extLst>
            </p:cNvPr>
            <p:cNvSpPr/>
            <p:nvPr/>
          </p:nvSpPr>
          <p:spPr>
            <a:xfrm>
              <a:off x="1360781" y="4140809"/>
              <a:ext cx="171450" cy="162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2DB925-28D9-19F6-0915-941720BD2F0E}"/>
                </a:ext>
              </a:extLst>
            </p:cNvPr>
            <p:cNvSpPr/>
            <p:nvPr/>
          </p:nvSpPr>
          <p:spPr>
            <a:xfrm>
              <a:off x="2223474" y="4140809"/>
              <a:ext cx="17145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9D39799-A05E-4FDF-FA7F-462D84883EF4}"/>
                </a:ext>
              </a:extLst>
            </p:cNvPr>
            <p:cNvSpPr/>
            <p:nvPr/>
          </p:nvSpPr>
          <p:spPr>
            <a:xfrm>
              <a:off x="2471124" y="3608509"/>
              <a:ext cx="171450" cy="2160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9DB6268-1CC4-A597-3634-C1E4CC6AA551}"/>
                </a:ext>
              </a:extLst>
            </p:cNvPr>
            <p:cNvSpPr/>
            <p:nvPr/>
          </p:nvSpPr>
          <p:spPr>
            <a:xfrm>
              <a:off x="3160448" y="4966805"/>
              <a:ext cx="171450" cy="792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8C2715-AC81-B012-EDFF-75DA30C1D2F9}"/>
                </a:ext>
              </a:extLst>
            </p:cNvPr>
            <p:cNvSpPr/>
            <p:nvPr/>
          </p:nvSpPr>
          <p:spPr>
            <a:xfrm>
              <a:off x="3408098" y="5507539"/>
              <a:ext cx="171450" cy="252000"/>
            </a:xfrm>
            <a:prstGeom prst="rect">
              <a:avLst/>
            </a:prstGeom>
            <a:solidFill>
              <a:srgbClr val="FFDEA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B12AF49F-0D30-A8E0-204C-E8CC48F55E6E}"/>
              </a:ext>
            </a:extLst>
          </p:cNvPr>
          <p:cNvSpPr txBox="1"/>
          <p:nvPr/>
        </p:nvSpPr>
        <p:spPr>
          <a:xfrm>
            <a:off x="4050316" y="2307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عدد تلاميذ الفوجين الذين يفضلون الفراولة: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D124A2D-2A5C-B7E7-7929-75C13641ED2F}"/>
              </a:ext>
            </a:extLst>
          </p:cNvPr>
          <p:cNvSpPr txBox="1"/>
          <p:nvPr/>
        </p:nvSpPr>
        <p:spPr>
          <a:xfrm>
            <a:off x="4145079" y="321626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18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عدد تلاميذ الفوج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هو:</a:t>
            </a:r>
            <a:endParaRPr lang="ar-MA" sz="18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............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...... تلميذا</a:t>
            </a:r>
            <a:endParaRPr lang="ar-MA" sz="180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A44B0B6-DECC-91B3-1BA6-F65F64E94398}"/>
              </a:ext>
            </a:extLst>
          </p:cNvPr>
          <p:cNvSpPr txBox="1"/>
          <p:nvPr/>
        </p:nvSpPr>
        <p:spPr>
          <a:xfrm>
            <a:off x="6062463" y="3957545"/>
            <a:ext cx="1720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12+16+2 = 30</a:t>
            </a:r>
            <a:endParaRPr lang="fr-MA" dirty="0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BF7BC6E-6725-419B-690F-A0B14B923C92}"/>
              </a:ext>
            </a:extLst>
          </p:cNvPr>
          <p:cNvSpPr/>
          <p:nvPr/>
        </p:nvSpPr>
        <p:spPr>
          <a:xfrm>
            <a:off x="1284581" y="3957544"/>
            <a:ext cx="421019" cy="19080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3976BA1-1869-1899-8220-2F726103CCE4}"/>
              </a:ext>
            </a:extLst>
          </p:cNvPr>
          <p:cNvSpPr/>
          <p:nvPr/>
        </p:nvSpPr>
        <p:spPr>
          <a:xfrm>
            <a:off x="2348502" y="3495824"/>
            <a:ext cx="438584" cy="236972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70D87475-D53B-94DA-F0D7-E3FFEE48EE56}"/>
              </a:ext>
            </a:extLst>
          </p:cNvPr>
          <p:cNvSpPr/>
          <p:nvPr/>
        </p:nvSpPr>
        <p:spPr>
          <a:xfrm>
            <a:off x="3298195" y="5348377"/>
            <a:ext cx="407065" cy="52499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206FDA3-943C-0E74-9800-14D37175DA7D}"/>
              </a:ext>
            </a:extLst>
          </p:cNvPr>
          <p:cNvSpPr txBox="1"/>
          <p:nvPr/>
        </p:nvSpPr>
        <p:spPr>
          <a:xfrm>
            <a:off x="1299329" y="3615425"/>
            <a:ext cx="43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B00E4A0-21F7-FB1D-3A3E-147AC55CBA68}"/>
              </a:ext>
            </a:extLst>
          </p:cNvPr>
          <p:cNvSpPr txBox="1"/>
          <p:nvPr/>
        </p:nvSpPr>
        <p:spPr>
          <a:xfrm>
            <a:off x="2348502" y="3234745"/>
            <a:ext cx="43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MA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6AE3B7F-F7AC-AABC-04B2-B1CD1FB06CEF}"/>
              </a:ext>
            </a:extLst>
          </p:cNvPr>
          <p:cNvSpPr txBox="1"/>
          <p:nvPr/>
        </p:nvSpPr>
        <p:spPr>
          <a:xfrm>
            <a:off x="3313018" y="4979045"/>
            <a:ext cx="43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dirty="0"/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7BC89CD8-E5B2-7F7F-B6C7-E0317BC9AD9C}"/>
              </a:ext>
            </a:extLst>
          </p:cNvPr>
          <p:cNvCxnSpPr>
            <a:cxnSpLocks/>
          </p:cNvCxnSpPr>
          <p:nvPr/>
        </p:nvCxnSpPr>
        <p:spPr>
          <a:xfrm flipH="1">
            <a:off x="875845" y="5507539"/>
            <a:ext cx="2703703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5C32C46-5859-6355-F382-FD37C4B92807}"/>
              </a:ext>
            </a:extLst>
          </p:cNvPr>
          <p:cNvCxnSpPr>
            <a:cxnSpLocks/>
          </p:cNvCxnSpPr>
          <p:nvPr/>
        </p:nvCxnSpPr>
        <p:spPr>
          <a:xfrm flipH="1">
            <a:off x="875845" y="3616436"/>
            <a:ext cx="1827858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AF15D43-8656-93C0-F922-F1D2457D773B}"/>
              </a:ext>
            </a:extLst>
          </p:cNvPr>
          <p:cNvCxnSpPr>
            <a:cxnSpLocks/>
          </p:cNvCxnSpPr>
          <p:nvPr/>
        </p:nvCxnSpPr>
        <p:spPr>
          <a:xfrm flipH="1">
            <a:off x="894534" y="4140809"/>
            <a:ext cx="712047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06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الأنشطة 5، 6 صفحة 61 والنشاط 7 صفحة 62، </a:t>
            </a:r>
          </a:p>
          <a:p>
            <a:pPr algn="r"/>
            <a:r>
              <a:rPr lang="ar-MA" sz="16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5C50C5-3351-E6DA-1AE8-392C9D8EE6F1}"/>
              </a:ext>
            </a:extLst>
          </p:cNvPr>
          <p:cNvGrpSpPr/>
          <p:nvPr/>
        </p:nvGrpSpPr>
        <p:grpSpPr>
          <a:xfrm>
            <a:off x="2592581" y="2578470"/>
            <a:ext cx="3958838" cy="2812895"/>
            <a:chOff x="2104055" y="2687925"/>
            <a:chExt cx="4460809" cy="297916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9F94F1-FE82-00C2-707F-1E63D8AD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0645" y="2698928"/>
              <a:ext cx="2184219" cy="284408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1308E24-61B1-7248-6934-B4DD39B0B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4055" y="2687925"/>
              <a:ext cx="2259009" cy="297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17660</TotalTime>
  <Words>1329</Words>
  <Application>Microsoft Office PowerPoint</Application>
  <PresentationFormat>Affichage à l'écran (4:3)</PresentationFormat>
  <Paragraphs>510</Paragraphs>
  <Slides>48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4" baseType="lpstr">
      <vt:lpstr>Effra CC Arbc</vt:lpstr>
      <vt:lpstr>Aptos</vt:lpstr>
      <vt:lpstr>Arimo Italics</vt:lpstr>
      <vt:lpstr>Calibri</vt:lpstr>
      <vt:lpstr>Arial</vt:lpstr>
      <vt:lpstr>Noto Sans Symbols</vt:lpstr>
      <vt:lpstr>Aptos Display</vt:lpstr>
      <vt:lpstr>Dosis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258</cp:revision>
  <cp:lastPrinted>2025-08-13T10:11:39Z</cp:lastPrinted>
  <dcterms:created xsi:type="dcterms:W3CDTF">2025-08-01T12:31:49Z</dcterms:created>
  <dcterms:modified xsi:type="dcterms:W3CDTF">2026-03-08T21:06:46Z</dcterms:modified>
</cp:coreProperties>
</file>