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notesSlides/notesSlide1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  <p:sldMasterId id="2147483852" r:id="rId2"/>
    <p:sldMasterId id="2147483880" r:id="rId3"/>
    <p:sldMasterId id="2147483899" r:id="rId4"/>
    <p:sldMasterId id="2147483905" r:id="rId5"/>
    <p:sldMasterId id="2147483909" r:id="rId6"/>
  </p:sldMasterIdLst>
  <p:notesMasterIdLst>
    <p:notesMasterId r:id="rId50"/>
  </p:notesMasterIdLst>
  <p:handoutMasterIdLst>
    <p:handoutMasterId r:id="rId51"/>
  </p:handoutMasterIdLst>
  <p:sldIdLst>
    <p:sldId id="779" r:id="rId7"/>
    <p:sldId id="955" r:id="rId8"/>
    <p:sldId id="738" r:id="rId9"/>
    <p:sldId id="780" r:id="rId10"/>
    <p:sldId id="842" r:id="rId11"/>
    <p:sldId id="834" r:id="rId12"/>
    <p:sldId id="746" r:id="rId13"/>
    <p:sldId id="1052" r:id="rId14"/>
    <p:sldId id="926" r:id="rId15"/>
    <p:sldId id="931" r:id="rId16"/>
    <p:sldId id="1035" r:id="rId17"/>
    <p:sldId id="1036" r:id="rId18"/>
    <p:sldId id="1037" r:id="rId19"/>
    <p:sldId id="837" r:id="rId20"/>
    <p:sldId id="993" r:id="rId21"/>
    <p:sldId id="994" r:id="rId22"/>
    <p:sldId id="995" r:id="rId23"/>
    <p:sldId id="996" r:id="rId24"/>
    <p:sldId id="997" r:id="rId25"/>
    <p:sldId id="913" r:id="rId26"/>
    <p:sldId id="966" r:id="rId27"/>
    <p:sldId id="740" r:id="rId28"/>
    <p:sldId id="967" r:id="rId29"/>
    <p:sldId id="963" r:id="rId30"/>
    <p:sldId id="752" r:id="rId31"/>
    <p:sldId id="806" r:id="rId32"/>
    <p:sldId id="968" r:id="rId33"/>
    <p:sldId id="964" r:id="rId34"/>
    <p:sldId id="807" r:id="rId35"/>
    <p:sldId id="1079" r:id="rId36"/>
    <p:sldId id="1078" r:id="rId37"/>
    <p:sldId id="1077" r:id="rId38"/>
    <p:sldId id="1010" r:id="rId39"/>
    <p:sldId id="848" r:id="rId40"/>
    <p:sldId id="1076" r:id="rId41"/>
    <p:sldId id="924" r:id="rId42"/>
    <p:sldId id="849" r:id="rId43"/>
    <p:sldId id="978" r:id="rId44"/>
    <p:sldId id="644" r:id="rId45"/>
    <p:sldId id="1053" r:id="rId46"/>
    <p:sldId id="809" r:id="rId47"/>
    <p:sldId id="956" r:id="rId48"/>
    <p:sldId id="789" r:id="rId49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04862"/>
    <a:srgbClr val="106585"/>
    <a:srgbClr val="BFBFBF"/>
    <a:srgbClr val="7FC5C2"/>
    <a:srgbClr val="17AB98"/>
    <a:srgbClr val="FFC000"/>
    <a:srgbClr val="B2B3AE"/>
    <a:srgbClr val="FC8D00"/>
    <a:srgbClr val="EF7F1C"/>
    <a:srgbClr val="F6B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235" autoAdjust="0"/>
    <p:restoredTop sz="95033" autoAdjust="0"/>
  </p:normalViewPr>
  <p:slideViewPr>
    <p:cSldViewPr snapToGrid="0">
      <p:cViewPr varScale="1">
        <p:scale>
          <a:sx n="82" d="100"/>
          <a:sy n="82" d="100"/>
        </p:scale>
        <p:origin x="135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microsoft.com/office/2018/10/relationships/authors" Target="authors.xml"/><Relationship Id="rId8" Type="http://schemas.openxmlformats.org/officeDocument/2006/relationships/slide" Target="slides/slide2.xml"/><Relationship Id="rId51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27/03/2026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4T00:10:42.76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1212 0 24575,'-113'271'-22,"69"-155"-496,-71 172-2080,-157 388 2497,60-195 491,193-446-267,-33 43 1,6-10 1549,-2 22-744,-98 226-929,100-191 0,26-66 0,16-42 0,-2 0 0,-13 29 0,-23 9-1365,34-40-5461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4T00:10:45.51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24575,'45'116'0,"525"1155"-5446,-547-1224 5903,15 32 397,65 100-1,-93-166-182,1 0 0,0-2 0,1 1-1,23 16 1,18 19-743,-31-24 72,-5-6 0,-1 0 0,-1 1 0,15 23 0,-14-13 0,-2 1 0,-1 1 0,-1 0 0,10 44 0,-17-56 0,52 153 0,-33-89 0,-21-70 8,1 0-1,0 0 0,1 0 1,0-1-1,0 1 1,9 10-1,46 60-306,-30-44-819,-22-28-5708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4T00:10:46.44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2496 23 24575,'-327'1'-73,"-354"-3"-1039,444-9 1281,-57 0 847,-644 12-2381,919-1-5461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4T00:12:24.10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1 507 24575,'2'-19'0,"1"0"0,2 0 0,0 0 0,0 1 0,2 0 0,0 0 0,2 0 0,12-21 0,0-2 0,-2 5 0,-10 19 0,0 0 0,-2 0 0,0-1 0,8-30 0,-14 41 0,1-5 0,1 0 0,-1 0 0,2 1 0,0-1 0,9-17 0,-12 27 0,1 0 0,-1-1 0,0 2 0,1-1 0,0 0 0,-1 0 0,1 0 0,0 1 0,0-1 0,0 1 0,0-1 0,0 1 0,0 0 0,1 0 0,-1 0 0,0 0 0,1 0 0,-1 1 0,0-1 0,1 1 0,-1-1 0,1 1 0,-1 0 0,1 0 0,-1 0 0,0 0 0,1 0 0,-1 1 0,1-1 0,-1 1 0,0 0 0,1-1 0,-1 1 0,4 2 0,1 1 0,1 0 0,-1 0 0,0 0 0,0 1 0,-1 0 0,1 0 0,-1 1 0,0 0 0,8 10 0,42 68 0,-5-7 0,50 34-1365,-81-86-5461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4T00:12:25.10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48 24575,'8'0'0,"13"-9"0,12-3 0,8 1 0,7 2 0,-5 3-8191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4T00:12:26.62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24575,'0'9'0,"0"21"0,0 23 0,0 30 0,8 19 0,4 10 0,-1 4 0,-2-9 0,7-4 0,0-12 0,-2-11 0,-4-11 0,-3-8 0,-3-14-8191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4T00:12:28.46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1 105 24575,'100'-36'0,"-63"21"0,1 1 0,1 2 0,56-9 0,-74 18 0,-1 1 0,1 1 0,0 1 0,0 0 0,0 2 0,30 5 0,-47-6 0,0 0 0,1 0 0,-1 0 0,0 0 0,0 1 0,0 0 0,0 0 0,-1 0 0,1 0 0,0 0 0,-1 1 0,0-1 0,1 1 0,-1 0 0,0 0 0,0 1 0,-1-1 0,1 0 0,-1 1 0,1 0 0,-1-1 0,0 1 0,-1 0 0,1 0 0,-1 0 0,0 0 0,0 1 0,0-1 0,0 0 0,-1 0 0,1 1 0,-1-1 0,0 0 0,-1 0 0,1 1 0,-1-1 0,-1 6 0,-14 36 0,14-42 0,0 0 0,0 0 0,0 1 0,0-1 0,1 0 0,0 1 0,0-1 0,0 1 0,0-1 0,1 1 0,0 0 0,0-1 0,0 1 0,0 0 0,1-1 0,0 1 0,0-1 0,0 1 0,2 5 0,4 5 0,-1 1 0,0 0 0,-1 1 0,-1 0 0,-1-1 0,0 1 0,-1 0 0,-1 1 0,-1 26 0,-1-32 0,-1 0 0,0 0 0,0 0 0,-2 0 0,1 0 0,-1 0 0,-1-1 0,0 0 0,-1 0 0,0 0 0,0-1 0,-1 1 0,-1-2 0,-9 12 0,-3-3 11,0-1-1,-1 0 0,0-2 1,-2 0-1,-35 17 0,-130 48-410,111-51-627,39-13-5799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4T00:12:30.11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426 0 24575,'-13'1'0,"1"0"0,0 1 0,0 0 0,0 1 0,0 0 0,1 1 0,-1 0 0,1 1 0,-17 9 0,-8 9 0,-47 36 0,40-27 0,26-20 0,1 0 0,0 1 0,1 1 0,-19 22 0,31-32 0,-1 0 0,1 0 0,0 1 0,1-1 0,-1 1 0,1 0 0,0 0 0,0 0 0,0 0 0,1 0 0,0 0 0,0 0 0,0 0 0,1 1 0,-1-1 0,1 0 0,0 1 0,1-1 0,0 0 0,-1 0 0,2 1 0,1 6 0,-1-8 0,1 1 0,-1-1 0,1 0 0,0 0 0,0 0 0,1 0 0,-1 0 0,1-1 0,0 0 0,0 0 0,0 0 0,0 0 0,0 0 0,1-1 0,-1 0 0,1 1 0,0-2 0,0 1 0,-1-1 0,1 1 0,0-2 0,7 2 0,16 1 0,-1 0 0,52-3 0,-57-1 0,569-7-1365,-546 8-5461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4T00:12:31.58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24575,'8'0'0,"13"9"0,3 12 0,5 3 0,-1 6 0,3-3 0,-4 4 0,2-3 0,-2 2 0,-8 5 0,-5 6 0,-16-4 0,-15-9 0,-14-8 0,-2-9-8191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4T00:12:32.69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191 0 24575,'-10'0'0,"-11"9"0,-2 12 0,-7 2 0,3 7 0,-4-3 0,4 4 0,5-3-8191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4T00:12:34.21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24575,'18'9'0,"14"12"0,3 11 0,-5 10 0,1-3 0,-4 1 0,-7 3 0,-16-6 0,-18-9 0,-15-9 0,-3 0 0,4-2-8191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4T00:12:35.36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544 0 24575,'0'9'0,"-10"12"0,-11 20 0,-11 13 0,-10 14 0,-6-3 0,-4-5 0,-2-3 0,8-2 0,3-11 0,8-3 0,2-1 0,-3-6 0,4 0 0,0 3 0,4-5-8191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4T00:12:37.26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24575,'0'9'0,"0"12"0,0 11 0,0 10 0,8-3 0,13-8 0,12-9 0,8-8 0,7-7 0,-5 5 0,0 0 0,-8-3-8191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4T00:12:38.80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33 0 24575,'0'9'0,"0"12"0,0 11 0,-9 10 0,-3 6 0,1-5-8191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4T00:12:40.98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24575,'0'2331'-1365,"0"-2285"-5461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4T00:12:43.00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165 0 24575,'-10'0'0,"-11"0"0,-11 0 0,0 9 0,5 12 0,7 12 0,8 9 0,5 6 0,4-5-8191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4T00:12:45.69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24575,'9'0'0,"12"0"0,11 0 0,10 0 0,6 0 0,4 0 0,2 0 0,1 0 0,-8 0-8191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4T00:12:46.71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24575,'0'9'0,"0"12"0,0 21 0,0 11 0,0 7 0,0 1 0,0 0 0,0-2 0,0-1 0,0-3 0,0-9-8191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4T00:12:47.49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4T00:12:48.03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24575,'9'0'0,"12"0"0,11 0 0,10 0 0,6 0 0,5 0 0,1 0 0,-8 0-8191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4T00:12:50.56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24575,'0'730'-2203,"0"2192"3041,0-2876-7664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4T00:12:54.70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24575,'0'0'-8191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4T00:12:56.31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24575,'8'0'0,"13"0"0,3 0-8191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4T00:12:57.65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54 0 24575,'0'9'0,"0"12"0,0 11 0,0 10 0,-9 6 0,-3 4 0,1 2 0,2 2 0,2-1 0,3 0 0,2-10-8191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4T00:12:59.24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24575,'581'0'0,"-561"0"0,0 1 0,0 1 0,0 1 0,0 0 0,0 1 0,-1 2 0,1 0 0,-1 1 0,18 9 0,-26-10 0,-1 0 0,0 1 0,0 0 0,-1 0 0,1 1 0,-1 1 0,-1-1 0,0 1 0,0 1 0,-1-1 0,0 1 0,-1 1 0,0-1 0,0 1 0,-1 0 0,4 14 0,-4-8 0,0 0 0,-2 0 0,0 1 0,-1-1 0,0 1 0,-2-1 0,0 1 0,-1 0 0,-4 23 0,3-32 0,0 0 0,0 0 0,-1-1 0,0 1 0,-1-1 0,1 0 0,-2 0 0,1 0 0,-1 0 0,0-1 0,-1 0 0,0 0 0,0 0 0,0-1 0,-1 0 0,0 0 0,0-1 0,0 1 0,-1-2 0,-9 6 0,-43 15 0,38-16 0,0 0 0,1 1 0,0 1 0,1 2 0,-29 21 0,35-24-1,1 0 0,-1-1 0,-1 0 0,1-1 0,-1-1 0,-21 7 0,-100 24 70,8-3-1496,93-22-5399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4T00:13:03.43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1262 0 24575,'-8'10'0,"0"-1"0,1 2 0,0-1 0,1 1 0,0 0 0,-7 19 0,-7 14 0,-698 1546 0,635-1388 0,-53 144 0,28-72 0,96-237 0,-86 215 0,80-211-1365,5-5-5461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4T00:13:05.34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24575,'39'71'0,"59"78"0,-34-55 0,253 439 0,-224-370 0,-71-122 0,18 52 0,-29-64 0,1 0 0,2 0 0,1-1 0,27 39 0,-2-15 0,-2 2 0,-3 1 0,-3 2 0,29 70 0,-34-55 0,-22-53 0,2 0 0,0-1 0,1-1 0,0 1 0,2-1 0,18 26 0,-14-27 0,-2-1 0,0 2 0,-1 0 0,0 0 0,11 28 0,-7-13-447,2 0-1,27 39 1,-44-71 424,17 28-6803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27/03/2026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3679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48008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0200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40743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EE33CF-F385-3C69-6BED-8E7D987DA1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E81550A-4DB7-B23E-CE42-A25E94B576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9B0C8DC-1A3E-DD45-648F-BA77B55538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DDEEBD6-EF24-1EE8-6A85-CC3AD71CB6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48558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4EFA21-018E-071A-482E-2AFF158AEA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8511F78-4033-A9A4-4455-6353CE6B41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DAD2391-E8C1-ACF6-120F-776165450E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0CFD0F5-5DBB-7F3A-960A-2507B9E2E2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44426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59147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205508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614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61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5526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1811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4436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768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2196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1655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737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1359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2523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876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1546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2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1457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4022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2.mp4"/><Relationship Id="rId7" Type="http://schemas.openxmlformats.org/officeDocument/2006/relationships/image" Target="../media/image2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7.gif"/><Relationship Id="rId4" Type="http://schemas.openxmlformats.org/officeDocument/2006/relationships/video" Target="../media/media2.mp4"/><Relationship Id="rId9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6.png"/><Relationship Id="rId4" Type="http://schemas.openxmlformats.org/officeDocument/2006/relationships/image" Target="../media/image27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9.gif"/><Relationship Id="rId4" Type="http://schemas.openxmlformats.org/officeDocument/2006/relationships/image" Target="../media/image38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2.png"/><Relationship Id="rId5" Type="http://schemas.openxmlformats.org/officeDocument/2006/relationships/image" Target="../media/image27.gif"/><Relationship Id="rId4" Type="http://schemas.openxmlformats.org/officeDocument/2006/relationships/image" Target="../media/image14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8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30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37.xml.rels><?xml version="1.0" encoding="UTF-8" standalone="yes"?>
<Relationships xmlns="http://schemas.openxmlformats.org/package/2006/relationships"><Relationship Id="rId13" Type="http://schemas.openxmlformats.org/officeDocument/2006/relationships/customXml" Target="../ink/ink5.xml"/><Relationship Id="rId18" Type="http://schemas.openxmlformats.org/officeDocument/2006/relationships/image" Target="../media/image59.png"/><Relationship Id="rId26" Type="http://schemas.openxmlformats.org/officeDocument/2006/relationships/image" Target="../media/image63.png"/><Relationship Id="rId39" Type="http://schemas.openxmlformats.org/officeDocument/2006/relationships/customXml" Target="../ink/ink18.xml"/><Relationship Id="rId21" Type="http://schemas.openxmlformats.org/officeDocument/2006/relationships/customXml" Target="../ink/ink9.xml"/><Relationship Id="rId34" Type="http://schemas.openxmlformats.org/officeDocument/2006/relationships/image" Target="../media/image67.png"/><Relationship Id="rId42" Type="http://schemas.openxmlformats.org/officeDocument/2006/relationships/image" Target="../media/image71.png"/><Relationship Id="rId47" Type="http://schemas.openxmlformats.org/officeDocument/2006/relationships/customXml" Target="../ink/ink22.xml"/><Relationship Id="rId50" Type="http://schemas.openxmlformats.org/officeDocument/2006/relationships/customXml" Target="../ink/ink24.xml"/><Relationship Id="rId55" Type="http://schemas.openxmlformats.org/officeDocument/2006/relationships/image" Target="../media/image77.png"/><Relationship Id="rId7" Type="http://schemas.openxmlformats.org/officeDocument/2006/relationships/customXml" Target="../ink/ink2.xml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58.png"/><Relationship Id="rId29" Type="http://schemas.openxmlformats.org/officeDocument/2006/relationships/customXml" Target="../ink/ink13.xml"/><Relationship Id="rId11" Type="http://schemas.openxmlformats.org/officeDocument/2006/relationships/customXml" Target="../ink/ink4.xml"/><Relationship Id="rId24" Type="http://schemas.openxmlformats.org/officeDocument/2006/relationships/image" Target="../media/image62.png"/><Relationship Id="rId32" Type="http://schemas.openxmlformats.org/officeDocument/2006/relationships/image" Target="../media/image66.png"/><Relationship Id="rId37" Type="http://schemas.openxmlformats.org/officeDocument/2006/relationships/customXml" Target="../ink/ink17.xml"/><Relationship Id="rId40" Type="http://schemas.openxmlformats.org/officeDocument/2006/relationships/image" Target="../media/image70.png"/><Relationship Id="rId45" Type="http://schemas.openxmlformats.org/officeDocument/2006/relationships/customXml" Target="../ink/ink21.xml"/><Relationship Id="rId53" Type="http://schemas.openxmlformats.org/officeDocument/2006/relationships/image" Target="../media/image76.png"/><Relationship Id="rId5" Type="http://schemas.openxmlformats.org/officeDocument/2006/relationships/customXml" Target="../ink/ink1.xml"/><Relationship Id="rId19" Type="http://schemas.openxmlformats.org/officeDocument/2006/relationships/customXml" Target="../ink/ink8.xml"/><Relationship Id="rId4" Type="http://schemas.openxmlformats.org/officeDocument/2006/relationships/image" Target="../media/image51.png"/><Relationship Id="rId9" Type="http://schemas.openxmlformats.org/officeDocument/2006/relationships/customXml" Target="../ink/ink3.xml"/><Relationship Id="rId14" Type="http://schemas.openxmlformats.org/officeDocument/2006/relationships/image" Target="../media/image57.png"/><Relationship Id="rId22" Type="http://schemas.openxmlformats.org/officeDocument/2006/relationships/image" Target="../media/image61.png"/><Relationship Id="rId27" Type="http://schemas.openxmlformats.org/officeDocument/2006/relationships/customXml" Target="../ink/ink12.xml"/><Relationship Id="rId30" Type="http://schemas.openxmlformats.org/officeDocument/2006/relationships/image" Target="../media/image65.png"/><Relationship Id="rId35" Type="http://schemas.openxmlformats.org/officeDocument/2006/relationships/customXml" Target="../ink/ink16.xml"/><Relationship Id="rId43" Type="http://schemas.openxmlformats.org/officeDocument/2006/relationships/customXml" Target="../ink/ink20.xml"/><Relationship Id="rId48" Type="http://schemas.openxmlformats.org/officeDocument/2006/relationships/customXml" Target="../ink/ink23.xml"/><Relationship Id="rId56" Type="http://schemas.openxmlformats.org/officeDocument/2006/relationships/customXml" Target="../ink/ink27.xml"/><Relationship Id="rId8" Type="http://schemas.openxmlformats.org/officeDocument/2006/relationships/image" Target="../media/image54.png"/><Relationship Id="rId51" Type="http://schemas.openxmlformats.org/officeDocument/2006/relationships/image" Target="../media/image75.png"/><Relationship Id="rId3" Type="http://schemas.openxmlformats.org/officeDocument/2006/relationships/image" Target="../media/image15.png"/><Relationship Id="rId12" Type="http://schemas.openxmlformats.org/officeDocument/2006/relationships/image" Target="../media/image56.png"/><Relationship Id="rId17" Type="http://schemas.openxmlformats.org/officeDocument/2006/relationships/customXml" Target="../ink/ink7.xml"/><Relationship Id="rId25" Type="http://schemas.openxmlformats.org/officeDocument/2006/relationships/customXml" Target="../ink/ink11.xml"/><Relationship Id="rId33" Type="http://schemas.openxmlformats.org/officeDocument/2006/relationships/customXml" Target="../ink/ink15.xml"/><Relationship Id="rId38" Type="http://schemas.openxmlformats.org/officeDocument/2006/relationships/image" Target="../media/image69.png"/><Relationship Id="rId46" Type="http://schemas.openxmlformats.org/officeDocument/2006/relationships/image" Target="../media/image73.png"/><Relationship Id="rId20" Type="http://schemas.openxmlformats.org/officeDocument/2006/relationships/image" Target="../media/image60.png"/><Relationship Id="rId41" Type="http://schemas.openxmlformats.org/officeDocument/2006/relationships/customXml" Target="../ink/ink19.xml"/><Relationship Id="rId54" Type="http://schemas.openxmlformats.org/officeDocument/2006/relationships/customXml" Target="../ink/ink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0.png"/><Relationship Id="rId15" Type="http://schemas.openxmlformats.org/officeDocument/2006/relationships/customXml" Target="../ink/ink6.xml"/><Relationship Id="rId23" Type="http://schemas.openxmlformats.org/officeDocument/2006/relationships/customXml" Target="../ink/ink10.xml"/><Relationship Id="rId28" Type="http://schemas.openxmlformats.org/officeDocument/2006/relationships/image" Target="../media/image64.png"/><Relationship Id="rId36" Type="http://schemas.openxmlformats.org/officeDocument/2006/relationships/image" Target="../media/image68.png"/><Relationship Id="rId49" Type="http://schemas.openxmlformats.org/officeDocument/2006/relationships/image" Target="../media/image74.png"/><Relationship Id="rId57" Type="http://schemas.openxmlformats.org/officeDocument/2006/relationships/image" Target="../media/image78.png"/><Relationship Id="rId10" Type="http://schemas.openxmlformats.org/officeDocument/2006/relationships/image" Target="../media/image55.png"/><Relationship Id="rId31" Type="http://schemas.openxmlformats.org/officeDocument/2006/relationships/customXml" Target="../ink/ink14.xml"/><Relationship Id="rId44" Type="http://schemas.openxmlformats.org/officeDocument/2006/relationships/image" Target="../media/image72.png"/><Relationship Id="rId52" Type="http://schemas.openxmlformats.org/officeDocument/2006/relationships/customXml" Target="../ink/ink2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7.png"/><Relationship Id="rId4" Type="http://schemas.openxmlformats.org/officeDocument/2006/relationships/image" Target="../media/image30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5.mp4"/><Relationship Id="rId7" Type="http://schemas.openxmlformats.org/officeDocument/2006/relationships/image" Target="../media/image25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18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19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20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BFBFB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5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الخامس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81AF7CFE-B932-53E6-A385-05683FD661F2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5A8FE770-1F49-160B-32C8-154EBFD22DCE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45" name="Organigramme : Terminateur 21">
              <a:extLst>
                <a:ext uri="{FF2B5EF4-FFF2-40B4-BE49-F238E27FC236}">
                  <a16:creationId xmlns:a16="http://schemas.microsoft.com/office/drawing/2014/main" id="{70FF68DE-BDA1-5C03-537D-C41A206DD9C1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6" name="Espace réservé du texte 5">
              <a:extLst>
                <a:ext uri="{FF2B5EF4-FFF2-40B4-BE49-F238E27FC236}">
                  <a16:creationId xmlns:a16="http://schemas.microsoft.com/office/drawing/2014/main" id="{AE4C5C97-4851-4C37-A324-1A1BC015C41A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161D911-9CB5-3496-882F-4C4C77EEAAC0}"/>
              </a:ext>
            </a:extLst>
          </p:cNvPr>
          <p:cNvGrpSpPr/>
          <p:nvPr/>
        </p:nvGrpSpPr>
        <p:grpSpPr>
          <a:xfrm>
            <a:off x="448537" y="4026829"/>
            <a:ext cx="3780000" cy="877078"/>
            <a:chOff x="648000" y="2196000"/>
            <a:chExt cx="3780000" cy="877078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64BF0C3C-188D-DF99-3DEC-9CE7C243C1A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Espace réservé du texte 5">
              <a:extLst>
                <a:ext uri="{FF2B5EF4-FFF2-40B4-BE49-F238E27FC236}">
                  <a16:creationId xmlns:a16="http://schemas.microsoft.com/office/drawing/2014/main" id="{17F1640E-19E5-A762-10AC-655BAF4AF0E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فصل الملايين: قراءة وكتابة</a:t>
              </a: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007FE3EF-8949-3A7E-ED8E-8FEEB7A877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132" y="4008529"/>
            <a:ext cx="3938021" cy="940822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37EE77B6-773D-AFDB-D7A3-A2AD880D17B1}"/>
              </a:ext>
            </a:extLst>
          </p:cNvPr>
          <p:cNvSpPr txBox="1">
            <a:spLocks/>
          </p:cNvSpPr>
          <p:nvPr/>
        </p:nvSpPr>
        <p:spPr>
          <a:xfrm>
            <a:off x="607366" y="4152217"/>
            <a:ext cx="3420000" cy="631140"/>
          </a:xfrm>
          <a:prstGeom prst="round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MA" sz="18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المسائل</a:t>
            </a:r>
            <a:endParaRPr lang="fr-FR" sz="1800" b="1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1B3CA0B3-A1CF-A2A7-2875-F7CD7F6E6FEB}"/>
              </a:ext>
            </a:extLst>
          </p:cNvPr>
          <p:cNvGrpSpPr/>
          <p:nvPr/>
        </p:nvGrpSpPr>
        <p:grpSpPr>
          <a:xfrm>
            <a:off x="4638538" y="381224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9DD4E76B-BD16-2A55-E8FB-6EBB9BDA66A6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24" name="Organigramme : Terminateur 21">
              <a:extLst>
                <a:ext uri="{FF2B5EF4-FFF2-40B4-BE49-F238E27FC236}">
                  <a16:creationId xmlns:a16="http://schemas.microsoft.com/office/drawing/2014/main" id="{7B52C292-C959-B79F-A062-9571857C92B5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19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Espace réservé du texte 5">
              <a:extLst>
                <a:ext uri="{FF2B5EF4-FFF2-40B4-BE49-F238E27FC236}">
                  <a16:creationId xmlns:a16="http://schemas.microsoft.com/office/drawing/2014/main" id="{5D575E8D-87FE-8B00-6BAC-0FAA2EF1F8F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النسبة المئوية (3)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C02C00C3-F76F-CF02-4A35-3E14425CA35C}"/>
              </a:ext>
            </a:extLst>
          </p:cNvPr>
          <p:cNvGrpSpPr/>
          <p:nvPr/>
        </p:nvGrpSpPr>
        <p:grpSpPr>
          <a:xfrm>
            <a:off x="549564" y="2235404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8CEF3284-BD4B-5235-622C-AB1AA3310E8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EB016B22-B2C7-A32F-DF84-BA30A29BAD8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18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848BB4C8-E03C-74B4-370F-010D533B8868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النسبة المئوية (2)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3A28E539-BCDF-E014-8243-6F694D5D2EF2}"/>
              </a:ext>
            </a:extLst>
          </p:cNvPr>
          <p:cNvGrpSpPr/>
          <p:nvPr/>
        </p:nvGrpSpPr>
        <p:grpSpPr>
          <a:xfrm>
            <a:off x="4756648" y="2205617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BF9440A1-1826-C72D-8B0B-87DA50E5FE1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6" name="Organigramme : Terminateur 21">
              <a:extLst>
                <a:ext uri="{FF2B5EF4-FFF2-40B4-BE49-F238E27FC236}">
                  <a16:creationId xmlns:a16="http://schemas.microsoft.com/office/drawing/2014/main" id="{1E8D28A5-E5C4-0B03-9AA7-DCEAA426A3C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17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Espace réservé du texte 5">
              <a:extLst>
                <a:ext uri="{FF2B5EF4-FFF2-40B4-BE49-F238E27FC236}">
                  <a16:creationId xmlns:a16="http://schemas.microsoft.com/office/drawing/2014/main" id="{99535D07-7313-5022-E010-5181DEF57AB6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النسبة المئوية (1)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0" name="Organigramme : Terminateur 21">
            <a:extLst>
              <a:ext uri="{FF2B5EF4-FFF2-40B4-BE49-F238E27FC236}">
                <a16:creationId xmlns:a16="http://schemas.microsoft.com/office/drawing/2014/main" id="{ADCED05B-8DC4-FF41-D148-DE8A17E8037C}"/>
              </a:ext>
            </a:extLst>
          </p:cNvPr>
          <p:cNvSpPr/>
          <p:nvPr/>
        </p:nvSpPr>
        <p:spPr>
          <a:xfrm>
            <a:off x="2767366" y="3792217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حل مسائل: توليف</a:t>
            </a:r>
            <a:endParaRPr lang="fr-FR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A8E9C96-FA5E-509B-0911-C409FD4A2297}"/>
              </a:ext>
            </a:extLst>
          </p:cNvPr>
          <p:cNvGrpSpPr/>
          <p:nvPr/>
        </p:nvGrpSpPr>
        <p:grpSpPr>
          <a:xfrm>
            <a:off x="1648513" y="2604338"/>
            <a:ext cx="4933818" cy="3518519"/>
            <a:chOff x="1596942" y="2693238"/>
            <a:chExt cx="4933818" cy="351851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CF070C6-7F1E-CAD1-32A2-5BE59813F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63527" y="2731165"/>
              <a:ext cx="2467233" cy="3461719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0BB670E-3F8A-45C6-F5EC-B518418B9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96942" y="2693238"/>
              <a:ext cx="2513228" cy="35185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ECE8DE-DD76-FBFE-174B-DBECD5A0D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444" y="2492190"/>
            <a:ext cx="542839" cy="361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165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7" name="TextBox 17">
            <a:extLst>
              <a:ext uri="{FF2B5EF4-FFF2-40B4-BE49-F238E27FC236}">
                <a16:creationId xmlns:a16="http://schemas.microsoft.com/office/drawing/2014/main" id="{D8ED8A40-7B2A-43B2-9AA3-1766D0EE555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11FBE569-E425-B453-C19F-72976683BDB6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7E83F5B-58F8-5DC1-C1BE-823C03617384}"/>
              </a:ext>
            </a:extLst>
          </p:cNvPr>
          <p:cNvSpPr txBox="1"/>
          <p:nvPr/>
        </p:nvSpPr>
        <p:spPr>
          <a:xfrm>
            <a:off x="1493580" y="3947328"/>
            <a:ext cx="56903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</a:t>
            </a: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باستعمال النموذج المناسب</a:t>
            </a:r>
            <a:endParaRPr lang="fr-FR" sz="28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C2A25C1-601F-51BD-6D56-57DEAEA50E5E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E7502D09-E65B-DD02-46AC-FE5C4E2A7622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B680453-3817-D43E-CEBE-19CC87C8E88E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DDBA3C6-2F2C-69CF-6E95-100612A42591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21" name="Chevron 12">
              <a:extLst>
                <a:ext uri="{FF2B5EF4-FFF2-40B4-BE49-F238E27FC236}">
                  <a16:creationId xmlns:a16="http://schemas.microsoft.com/office/drawing/2014/main" id="{40BED6B4-F58A-4FDD-E99C-8F931305102E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F923420A-E2F6-1972-1E78-F1F5772B4AE3}"/>
                </a:ext>
              </a:extLst>
            </p:cNvPr>
            <p:cNvCxnSpPr>
              <a:cxnSpLocks/>
              <a:stCxn id="21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1881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2" name="Image 1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7806D27-9ABE-FCE3-5B21-7479E8235F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A185CE1-F918-09F5-232A-57AE01259854}"/>
              </a:ext>
            </a:extLst>
          </p:cNvPr>
          <p:cNvGrpSpPr/>
          <p:nvPr/>
        </p:nvGrpSpPr>
        <p:grpSpPr>
          <a:xfrm>
            <a:off x="1992322" y="2239767"/>
            <a:ext cx="4953946" cy="2819009"/>
            <a:chOff x="2415604" y="2221113"/>
            <a:chExt cx="4566109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708F00E-29BE-940D-23A4-1FAA3084CFAB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B110D808-E65D-402B-D1E7-CE5BDF1DD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44670" y="3027634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BA484E4-6BDA-FB66-1AB1-C68108CB2A55}"/>
                </a:ext>
              </a:extLst>
            </p:cNvPr>
            <p:cNvSpPr txBox="1"/>
            <p:nvPr/>
          </p:nvSpPr>
          <p:spPr>
            <a:xfrm>
              <a:off x="2415604" y="3102442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57C1DEAE-197F-46E8-EB33-C418877862DC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76D2BCB-9B47-0FE4-1F78-8958ED44BE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A7C581BC-7D27-436B-A85D-8308E13E8224}"/>
                </a:ext>
              </a:extLst>
            </p:cNvPr>
            <p:cNvSpPr txBox="1"/>
            <p:nvPr/>
          </p:nvSpPr>
          <p:spPr>
            <a:xfrm>
              <a:off x="2415604" y="3710849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0799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4A25D333-32C4-B113-1CEB-C8B70649E396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0B32122A-240C-A27A-0892-885C1505CE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DEDF8C6F-CEEE-8D59-6F37-F0610DC5688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B440E47F-3DA4-FFE0-DC64-E11C1EB057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0" b="670"/>
          <a:stretch/>
        </p:blipFill>
        <p:spPr>
          <a:xfrm>
            <a:off x="762000" y="1919867"/>
            <a:ext cx="7619999" cy="2034642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CABFFC47-29F4-1BB4-4C26-33E846952551}"/>
              </a:ext>
            </a:extLst>
          </p:cNvPr>
          <p:cNvSpPr txBox="1"/>
          <p:nvPr/>
        </p:nvSpPr>
        <p:spPr>
          <a:xfrm>
            <a:off x="3610643" y="2953280"/>
            <a:ext cx="25858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dirty="0">
                <a:solidFill>
                  <a:srgbClr val="C00000"/>
                </a:solidFill>
              </a:rPr>
              <a:t>مبلغ التخفيض هو </a:t>
            </a:r>
            <a:r>
              <a:rPr lang="fr-FR" dirty="0">
                <a:solidFill>
                  <a:srgbClr val="C00000"/>
                </a:solidFill>
              </a:rPr>
              <a:t>600</a:t>
            </a:r>
            <a:r>
              <a:rPr lang="ar-MA" dirty="0">
                <a:solidFill>
                  <a:srgbClr val="C00000"/>
                </a:solidFill>
              </a:rPr>
              <a:t> درهما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661E18E-45CC-6025-4EAC-44242170395C}"/>
              </a:ext>
            </a:extLst>
          </p:cNvPr>
          <p:cNvSpPr txBox="1"/>
          <p:nvPr/>
        </p:nvSpPr>
        <p:spPr>
          <a:xfrm>
            <a:off x="2691169" y="3366815"/>
            <a:ext cx="35052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dirty="0">
                <a:solidFill>
                  <a:srgbClr val="C00000"/>
                </a:solidFill>
              </a:rPr>
              <a:t>نسبة التحفيض هي: </a:t>
            </a:r>
            <a:r>
              <a:rPr lang="fr-FR" dirty="0">
                <a:solidFill>
                  <a:srgbClr val="C00000"/>
                </a:solidFill>
              </a:rPr>
              <a:t>33,33%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A16B665-264B-8D25-DEEB-0F3175B2FE90}"/>
              </a:ext>
            </a:extLst>
          </p:cNvPr>
          <p:cNvSpPr txBox="1"/>
          <p:nvPr/>
        </p:nvSpPr>
        <p:spPr>
          <a:xfrm>
            <a:off x="1077904" y="2937188"/>
            <a:ext cx="25851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dirty="0">
                <a:solidFill>
                  <a:srgbClr val="C00000"/>
                </a:solidFill>
              </a:rPr>
              <a:t>1800 – 1200 = 600</a:t>
            </a:r>
            <a:endParaRPr lang="fr-MA" dirty="0">
              <a:solidFill>
                <a:srgbClr val="C00000"/>
              </a:solidFill>
            </a:endParaRPr>
          </a:p>
        </p:txBody>
      </p:sp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40E3BB23-C8E7-39FF-7ED6-43B81EB8BC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0179240"/>
              </p:ext>
            </p:extLst>
          </p:nvPr>
        </p:nvGraphicFramePr>
        <p:xfrm>
          <a:off x="2865243" y="4159693"/>
          <a:ext cx="3505294" cy="118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0837">
                  <a:extLst>
                    <a:ext uri="{9D8B030D-6E8A-4147-A177-3AD203B41FA5}">
                      <a16:colId xmlns:a16="http://schemas.microsoft.com/office/drawing/2014/main" val="3873093570"/>
                    </a:ext>
                  </a:extLst>
                </a:gridCol>
                <a:gridCol w="770837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1963620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589905">
                <a:tc>
                  <a:txBody>
                    <a:bodyPr/>
                    <a:lstStyle/>
                    <a:p>
                      <a:pPr algn="ctr" rtl="1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100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dirty="0">
                          <a:solidFill>
                            <a:srgbClr val="002060"/>
                          </a:solidFill>
                        </a:rPr>
                        <a:t>1 800</a:t>
                      </a:r>
                      <a:endParaRPr lang="fr-MA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800" b="1" dirty="0">
                          <a:solidFill>
                            <a:srgbClr val="002060"/>
                          </a:solidFill>
                        </a:rPr>
                        <a:t>ثمن الهاتف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598095"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؟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dirty="0">
                          <a:solidFill>
                            <a:srgbClr val="002060"/>
                          </a:solidFill>
                        </a:rPr>
                        <a:t>600</a:t>
                      </a:r>
                      <a:endParaRPr lang="fr-MA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مبلغ التخفيض</a:t>
                      </a:r>
                      <a:endParaRPr lang="fr-MA" sz="18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DC85C2F4-C8FD-4163-72FD-46D598673697}"/>
                  </a:ext>
                </a:extLst>
              </p:cNvPr>
              <p:cNvSpPr txBox="1"/>
              <p:nvPr/>
            </p:nvSpPr>
            <p:spPr>
              <a:xfrm>
                <a:off x="1077904" y="3306520"/>
                <a:ext cx="2237190" cy="5414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MA" sz="20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20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𝟔𝟎𝟎</m:t>
                        </m:r>
                        <m:r>
                          <a:rPr lang="fr-FR" sz="20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×</m:t>
                        </m:r>
                        <m:r>
                          <a:rPr lang="fr-FR" sz="20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𝟏𝟎𝟎</m:t>
                        </m:r>
                        <m:r>
                          <a:rPr lang="fr-MA" sz="2000" b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fr-FR" sz="20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fr-FR" sz="20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sz="20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𝟖𝟎𝟎</m:t>
                        </m:r>
                      </m:den>
                    </m:f>
                  </m:oMath>
                </a14:m>
                <a:r>
                  <a:rPr lang="fr-MA" sz="2000" b="1" dirty="0">
                    <a:solidFill>
                      <a:srgbClr val="C00000"/>
                    </a:solidFill>
                  </a:rPr>
                  <a:t> = 33,33 % </a:t>
                </a:r>
                <a:endParaRPr lang="fr-MA" sz="16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DC85C2F4-C8FD-4163-72FD-46D5986736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7904" y="3306520"/>
                <a:ext cx="2237190" cy="541495"/>
              </a:xfrm>
              <a:prstGeom prst="rect">
                <a:avLst/>
              </a:prstGeom>
              <a:blipFill>
                <a:blip r:embed="rId6"/>
                <a:stretch>
                  <a:fillRect r="-2997" b="-786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FA69A-1E66-651A-28AC-62758195C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AD41232-80DF-F2FB-D39B-6F1D7D81F8F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527A7BA-9F70-4D83-6D03-FBE93D891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886" y="2239767"/>
            <a:ext cx="4928383" cy="2819009"/>
          </a:xfrm>
          <a:prstGeom prst="rect">
            <a:avLst/>
          </a:prstGeom>
        </p:spPr>
      </p:pic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236A5CE-D760-3182-F8B0-B494C8571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001087" y="3821919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127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كراسات الحساب الذهني صفحة 17.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9828D8-D31F-7525-2AA5-39E4D192E9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8588" y="1795528"/>
            <a:ext cx="3066822" cy="4309881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4369684-0A8F-2F9C-45EF-14A2A5D6ADCF}"/>
              </a:ext>
            </a:extLst>
          </p:cNvPr>
          <p:cNvSpPr/>
          <p:nvPr/>
        </p:nvSpPr>
        <p:spPr>
          <a:xfrm>
            <a:off x="3038588" y="5048502"/>
            <a:ext cx="2991070" cy="3693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373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عرض فيديو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Calibri" panose="020F0502020204030204" pitchFamily="34" charset="0"/>
              </a:rPr>
              <a:t> الحساب الذهني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4831CE1E-F0A9-0E69-EE24-7A29DEC7B41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B5A120B-8A6E-0FA7-AEAE-53BC77A2E4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" y="3125852"/>
            <a:ext cx="7600950" cy="958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383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24C2BB-6F62-F5EB-1DE6-ECF26E5D9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0658" y="2762250"/>
            <a:ext cx="7322684" cy="20574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24643F0A-4084-EEA6-A17B-B0DC4B055AE2}"/>
                  </a:ext>
                </a:extLst>
              </p:cNvPr>
              <p:cNvSpPr txBox="1"/>
              <p:nvPr/>
            </p:nvSpPr>
            <p:spPr>
              <a:xfrm>
                <a:off x="2353103" y="3255996"/>
                <a:ext cx="1124247" cy="4479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fr-FR" sz="1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FR" sz="1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𝟖𝟕</m:t>
                        </m:r>
                      </m:num>
                      <m:den>
                        <m:r>
                          <a:rPr kumimoji="0" lang="fr-FR" sz="16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𝟏𝟎𝟎</m:t>
                        </m:r>
                      </m:den>
                    </m:f>
                  </m:oMath>
                </a14:m>
                <a:r>
                  <a:rPr kumimoji="0" lang="fr-F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 = 87 %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24643F0A-4084-EEA6-A17B-B0DC4B055A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3103" y="3255996"/>
                <a:ext cx="1124247" cy="447943"/>
              </a:xfrm>
              <a:prstGeom prst="rect">
                <a:avLst/>
              </a:prstGeom>
              <a:blipFill>
                <a:blip r:embed="rId4"/>
                <a:stretch>
                  <a:fillRect r="-2174" b="-540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D538AE0-68BE-B66D-A017-D6EA6DD683E3}"/>
                  </a:ext>
                </a:extLst>
              </p:cNvPr>
              <p:cNvSpPr txBox="1"/>
              <p:nvPr/>
            </p:nvSpPr>
            <p:spPr>
              <a:xfrm>
                <a:off x="5638516" y="3215950"/>
                <a:ext cx="1124247" cy="4479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fr-FR" sz="1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FR" sz="1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𝟔𝟔</m:t>
                        </m:r>
                      </m:num>
                      <m:den>
                        <m:r>
                          <a:rPr kumimoji="0" lang="fr-FR" sz="16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𝟏𝟎𝟎</m:t>
                        </m:r>
                      </m:den>
                    </m:f>
                  </m:oMath>
                </a14:m>
                <a:r>
                  <a:rPr kumimoji="0" lang="fr-F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 = </a:t>
                </a:r>
                <a:r>
                  <a:rPr kumimoji="0" lang="f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66 %</a:t>
                </a:r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D538AE0-68BE-B66D-A017-D6EA6DD683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8516" y="3215950"/>
                <a:ext cx="1124247" cy="447943"/>
              </a:xfrm>
              <a:prstGeom prst="rect">
                <a:avLst/>
              </a:prstGeom>
              <a:blipFill>
                <a:blip r:embed="rId5"/>
                <a:stretch>
                  <a:fillRect r="-1630" b="-684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F68CF35-7E62-9240-0D74-BF907D34ED6F}"/>
                  </a:ext>
                </a:extLst>
              </p:cNvPr>
              <p:cNvSpPr txBox="1"/>
              <p:nvPr/>
            </p:nvSpPr>
            <p:spPr>
              <a:xfrm>
                <a:off x="2654249" y="4076424"/>
                <a:ext cx="1646203" cy="4515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fr-FR" sz="1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FR" sz="1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𝟗𝟎</m:t>
                        </m:r>
                        <m:r>
                          <a:rPr kumimoji="0" lang="fr-FR" sz="16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fr-FR" sz="16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  <m:r>
                          <a:rPr kumimoji="0" lang="fr-FR" sz="16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fr-FR" sz="1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𝟏𝟓</m:t>
                        </m:r>
                      </m:num>
                      <m:den>
                        <m:r>
                          <a:rPr kumimoji="0" lang="fr-FR" sz="16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𝟏𝟎𝟎</m:t>
                        </m:r>
                      </m:den>
                    </m:f>
                  </m:oMath>
                </a14:m>
                <a:r>
                  <a:rPr kumimoji="0" lang="fr-F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 =</a:t>
                </a:r>
                <a:r>
                  <a:rPr kumimoji="0" lang="fr-FR" sz="1600" b="1" i="0" u="none" strike="noStrike" kern="1200" cap="none" spc="0" normalizeH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13,5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F68CF35-7E62-9240-0D74-BF907D34ED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4249" y="4076424"/>
                <a:ext cx="1646203" cy="451598"/>
              </a:xfrm>
              <a:prstGeom prst="rect">
                <a:avLst/>
              </a:prstGeom>
              <a:blipFill>
                <a:blip r:embed="rId6"/>
                <a:stretch>
                  <a:fillRect b="-540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C1FED383-FB91-2974-D884-6B7110579963}"/>
                  </a:ext>
                </a:extLst>
              </p:cNvPr>
              <p:cNvSpPr txBox="1"/>
              <p:nvPr/>
            </p:nvSpPr>
            <p:spPr>
              <a:xfrm>
                <a:off x="6200640" y="4037823"/>
                <a:ext cx="1646203" cy="4479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fr-FR" sz="1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FR" sz="1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𝟖𝟎</m:t>
                        </m:r>
                        <m:r>
                          <a:rPr kumimoji="0" lang="fr-FR" sz="16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fr-FR" sz="16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  <m:r>
                          <a:rPr kumimoji="0" lang="fr-FR" sz="16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fr-FR" sz="1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𝟐𝟎</m:t>
                        </m:r>
                      </m:num>
                      <m:den>
                        <m:r>
                          <a:rPr kumimoji="0" lang="fr-FR" sz="16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𝟏𝟎𝟎</m:t>
                        </m:r>
                      </m:den>
                    </m:f>
                  </m:oMath>
                </a14:m>
                <a:r>
                  <a:rPr kumimoji="0" lang="fr-F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 = 16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C1FED383-FB91-2974-D884-6B71105799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0640" y="4037823"/>
                <a:ext cx="1646203" cy="447943"/>
              </a:xfrm>
              <a:prstGeom prst="rect">
                <a:avLst/>
              </a:prstGeom>
              <a:blipFill>
                <a:blip r:embed="rId7"/>
                <a:stretch>
                  <a:fillRect b="-540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8655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8150737-C30A-1BD2-D469-32B03C2D8EED}"/>
              </a:ext>
            </a:extLst>
          </p:cNvPr>
          <p:cNvGrpSpPr/>
          <p:nvPr/>
        </p:nvGrpSpPr>
        <p:grpSpPr>
          <a:xfrm>
            <a:off x="1981084" y="2299140"/>
            <a:ext cx="4788978" cy="2259720"/>
            <a:chOff x="1968285" y="2436266"/>
            <a:chExt cx="4788978" cy="225972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C7192D5-9E8E-81C7-5AE9-F5E12D1C4F31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5" name="Image 2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6B58F06-2F3F-38EA-07C2-62E3DDB54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575999" y="3393658"/>
              <a:ext cx="631873" cy="631873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9C8B826-5527-FA17-2436-46492A235C6C}"/>
                </a:ext>
              </a:extLst>
            </p:cNvPr>
            <p:cNvSpPr txBox="1"/>
            <p:nvPr/>
          </p:nvSpPr>
          <p:spPr>
            <a:xfrm>
              <a:off x="2128773" y="3407202"/>
              <a:ext cx="3555109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أحل مسألة باستعمال النموذج المناسب</a:t>
              </a:r>
              <a:endParaRPr lang="fr-FR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Flowchart: Alternate Process 54">
              <a:extLst>
                <a:ext uri="{FF2B5EF4-FFF2-40B4-BE49-F238E27FC236}">
                  <a16:creationId xmlns:a16="http://schemas.microsoft.com/office/drawing/2014/main" id="{FEDB4404-A370-D784-75A3-B8CEF9092FB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B3660DE8-01A1-F237-05A5-5ABC53705A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5971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DFC35-385A-4B30-F178-6858152FA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4A60824-473F-84D3-BA6C-C6EB7CEAD833}"/>
              </a:ext>
            </a:extLst>
          </p:cNvPr>
          <p:cNvSpPr txBox="1"/>
          <p:nvPr/>
        </p:nvSpPr>
        <p:spPr>
          <a:xfrm>
            <a:off x="108156" y="84770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الآن سنتعلم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كيف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Aptos" panose="02110004020202020204"/>
                <a:cs typeface="Arial" panose="020B0604020202020204" pitchFamily="34" charset="0"/>
              </a:rPr>
              <a:t>نحل مسألة باستعمال النموذج المناسب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Aptos" panose="02110004020202020204"/>
              <a:cs typeface="Arial" panose="020B060402020202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E0FC2E-8DE4-2AFD-9F6E-FD78644AAA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3FFC55B6-5550-6F3E-0B89-7612287EED6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E977B8-9925-2ACB-450A-13A63210D5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6AFE57-D808-FAE0-73C1-199FA9BA74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26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B7A94-4E72-A674-C3A6-A7FD7AAD0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A05434A-60C1-4257-0AB8-4EDD0A7FBA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2614169-A5F2-0C61-22A4-6B3EA38919C8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عرض فيديو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النمذجة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AC062145-28AC-B60A-3F70-8F66E37CFF3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MATHS_N5_P3_SEM5_S4_V1">
            <a:hlinkClick r:id="" action="ppaction://media"/>
            <a:extLst>
              <a:ext uri="{FF2B5EF4-FFF2-40B4-BE49-F238E27FC236}">
                <a16:creationId xmlns:a16="http://schemas.microsoft.com/office/drawing/2014/main" id="{3067E0E2-BB66-4083-059A-527D1D2B1AE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419578" y="1828799"/>
            <a:ext cx="6304844" cy="354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4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1068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974C7-CE14-100F-D834-A6D2FBA8B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0B774B-17A7-926B-DD53-D973791E2B15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يذكرنا بما تعلمناه؟</a:t>
            </a: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D5AA959-CB5B-D80D-9351-36892AC97F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7043DC8-EBE0-26A5-B5DD-0911221313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56864" y="2143145"/>
            <a:ext cx="6430272" cy="3562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8475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09027-18D2-9241-8BA4-2B698BBC0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D16067C-98DD-E137-87B9-3C90FF02A20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3D7707E-1C45-C71E-2626-A3A27A9D63C4}"/>
              </a:ext>
            </a:extLst>
          </p:cNvPr>
          <p:cNvSpPr/>
          <p:nvPr/>
        </p:nvSpPr>
        <p:spPr>
          <a:xfrm>
            <a:off x="2213653" y="2610517"/>
            <a:ext cx="4881185" cy="222818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435AB1D-C0F4-41AC-1A7C-766046F8E0BC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BFBC4470-A701-DCF3-6161-73A8394EA454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2BF03E1-1E7D-067A-3348-537B9F138957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04A9EAF-E28C-F5B5-FD8E-4D28E9F26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68922" y="3323461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BD24316F-1BBF-9BAE-EB93-C4E2223589C6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07AD581B-5FCC-2958-4B79-43BA6D0CDB6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F8F2F6EC-D5A6-BB71-E317-5A61173F1F4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00DE569-317B-1EA6-82BE-74FCFE669151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</p:spTree>
    <p:extLst>
      <p:ext uri="{BB962C8B-B14F-4D97-AF65-F5344CB8AC3E}">
        <p14:creationId xmlns:p14="http://schemas.microsoft.com/office/powerpoint/2010/main" val="18027139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89BBA-C765-2F70-0CFB-0DE7BD2ED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56A6373-0A4E-0740-1B0E-4264AC087D4F}"/>
              </a:ext>
            </a:extLst>
          </p:cNvPr>
          <p:cNvSpPr txBox="1"/>
          <p:nvPr/>
        </p:nvSpPr>
        <p:spPr>
          <a:xfrm>
            <a:off x="590551" y="879779"/>
            <a:ext cx="6882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خذوا ألواحكم. </a:t>
            </a:r>
            <a:endParaRPr kumimoji="0" lang="fr-FR" sz="2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86F2E773-58BD-CA6E-AD00-2DD080722A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5D13350-3824-56CC-E1E1-B91054E3363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99693" y="2192683"/>
            <a:ext cx="3475674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5929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ماذا نفعل في الخطوة الأولى؟ 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130E186-E6A5-45F8-E877-2D6ECC80DDD4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3407D0EF-1DB2-3BAE-07E2-8D1AA486F7B6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A38B296-1797-9DA1-0837-E2F2A1B1C88D}"/>
              </a:ext>
            </a:extLst>
          </p:cNvPr>
          <p:cNvSpPr/>
          <p:nvPr/>
        </p:nvSpPr>
        <p:spPr>
          <a:xfrm>
            <a:off x="2063564" y="1724103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أختار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D4A44035-C7A6-ED7F-15DC-8418EEA27C96}"/>
              </a:ext>
            </a:extLst>
          </p:cNvPr>
          <p:cNvSpPr>
            <a:spLocks noChangeAspect="1"/>
          </p:cNvSpPr>
          <p:nvPr/>
        </p:nvSpPr>
        <p:spPr>
          <a:xfrm>
            <a:off x="311130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09F0748B-0D08-2025-A30E-9F64E55E2919}"/>
              </a:ext>
            </a:extLst>
          </p:cNvPr>
          <p:cNvSpPr/>
          <p:nvPr/>
        </p:nvSpPr>
        <p:spPr>
          <a:xfrm>
            <a:off x="39032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EC96BE18-AC16-9DA5-947C-EF5B261FCC8B}"/>
              </a:ext>
            </a:extLst>
          </p:cNvPr>
          <p:cNvSpPr>
            <a:spLocks noChangeAspect="1"/>
          </p:cNvSpPr>
          <p:nvPr/>
        </p:nvSpPr>
        <p:spPr>
          <a:xfrm>
            <a:off x="54913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CD55896-3D29-480A-4329-29A76038C31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923C83B-A524-C0D3-C4BB-39FDF27ED7BE}"/>
              </a:ext>
            </a:extLst>
          </p:cNvPr>
          <p:cNvSpPr txBox="1"/>
          <p:nvPr/>
        </p:nvSpPr>
        <p:spPr>
          <a:xfrm>
            <a:off x="422098" y="2322840"/>
            <a:ext cx="8039819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indent="457200" algn="r" rtl="1"/>
            <a:r>
              <a:rPr lang="ar-MA" sz="2400" dirty="0"/>
              <a:t>بَلَغَ عَدَدُ زُوّارِ مَعْرِضِ الْكِتابِ فِي الْيَوْمِ الثّانِي 3 أَضْعافِ عَدَدِ الزُّوّارِ فِي الْيَوْمِ الأَوَّلِ، عِلْمًا أَنَّ مَجْموعَ الزُّوّارِ خِلالَ هَذَيْنِ الْيَوْمَيْنِ بَلَغَ 1800 زائِراً.</a:t>
            </a:r>
          </a:p>
          <a:p>
            <a:pPr indent="457200" algn="r" rtl="1"/>
            <a:r>
              <a:rPr lang="ar-MA" sz="2400" dirty="0"/>
              <a:t>اِحُسِبْ عَدَدَ زُوّارِ الْمَعْرِضِ فِي الْيَوْمِ الأَوَّلِ وَفِي الْيَوْمِ الثّانِي.</a:t>
            </a:r>
          </a:p>
        </p:txBody>
      </p:sp>
    </p:spTree>
    <p:extLst>
      <p:ext uri="{BB962C8B-B14F-4D97-AF65-F5344CB8AC3E}">
        <p14:creationId xmlns:p14="http://schemas.microsoft.com/office/powerpoint/2010/main" val="2406008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93144B-B9A7-9E05-E143-5D62F3398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077CDDE-9E1C-082F-C4F8-DB9D48B3FEFA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هي معطيات المسألة؟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037280CB-42A8-ACDD-610F-75CB094688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790FCAC-73FE-5388-3DEA-ABA5F0D6653C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BD64F158-9E48-8854-7875-E401F45CFCB5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9C03866-A36B-7CCB-6299-79FCE711DC7A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أختار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9180A750-D3DE-5CC7-0DB7-19E1087DAE30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264287F-A8C7-FEA3-B1A1-CDCBD6CD9F4D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CB398796-F016-D978-095E-341394E9BA53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B880B28-1720-01A0-4C2F-59095A30E684}"/>
              </a:ext>
            </a:extLst>
          </p:cNvPr>
          <p:cNvSpPr txBox="1"/>
          <p:nvPr/>
        </p:nvSpPr>
        <p:spPr>
          <a:xfrm>
            <a:off x="422098" y="2322840"/>
            <a:ext cx="8039819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indent="457200" algn="r" rtl="1"/>
            <a:r>
              <a:rPr lang="ar-MA" sz="2400" dirty="0"/>
              <a:t>بَلَغَ عَدَدُ زُوّارِ مَعْرِضِ الْكِتابِ فِي </a:t>
            </a:r>
            <a:r>
              <a:rPr lang="ar-MA" sz="2400" dirty="0">
                <a:solidFill>
                  <a:srgbClr val="C00000"/>
                </a:solidFill>
              </a:rPr>
              <a:t>الْيَوْمِ الثّانِي 3 أَضْعافِ </a:t>
            </a:r>
            <a:r>
              <a:rPr lang="ar-MA" sz="2400" dirty="0"/>
              <a:t>عَدَدِ الزُّوّارِ فِي الْيَوْمِ الأَوَّلِ، عِلْمًا أَنَّ مَجْموعَ الزُّوّارِ خِلالَ هَذَيْنِ الْيَوْمَيْنِ بَلَغَ </a:t>
            </a:r>
            <a:r>
              <a:rPr lang="ar-MA" sz="2400" dirty="0">
                <a:solidFill>
                  <a:srgbClr val="C00000"/>
                </a:solidFill>
              </a:rPr>
              <a:t>1800 زائِراً</a:t>
            </a:r>
            <a:r>
              <a:rPr lang="ar-MA" sz="2400" dirty="0"/>
              <a:t>.</a:t>
            </a:r>
          </a:p>
          <a:p>
            <a:pPr indent="457200" algn="r" rtl="1"/>
            <a:r>
              <a:rPr lang="ar-MA" sz="2400" dirty="0"/>
              <a:t>اِحُسِبْ عَدَدَ زُوّارِ الْمَعْرِضِ فِي الْيَوْمِ الأَوَّلِ وَفِي الْيَوْمِ الثّانِي.</a:t>
            </a:r>
          </a:p>
        </p:txBody>
      </p:sp>
    </p:spTree>
    <p:extLst>
      <p:ext uri="{BB962C8B-B14F-4D97-AF65-F5344CB8AC3E}">
        <p14:creationId xmlns:p14="http://schemas.microsoft.com/office/powerpoint/2010/main" val="31426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الثانية؟</a:t>
            </a:r>
            <a:r>
              <a:rPr kumimoji="0" lang="a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8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32F4CDE-6487-6261-A554-A24941270DD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55A63A6-B8B1-C521-BDCD-ED0E183F699B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DC72D799-FF95-D60D-5221-8D59BC4C3124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3CEFB93-7B67-2C8E-AB5A-8E49C52D4297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أختار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1D366F92-965B-2643-85A8-4D303536924F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E097960-2DB2-5FE5-36B0-D3A7CBA270AA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srgbClr val="FFFFFF"/>
              </a:solidFill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EDC0D0AF-9748-A114-0562-899BFAD3157C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9AEBB11-16AC-3C90-F407-E33873FD0321}"/>
              </a:ext>
            </a:extLst>
          </p:cNvPr>
          <p:cNvSpPr txBox="1"/>
          <p:nvPr/>
        </p:nvSpPr>
        <p:spPr>
          <a:xfrm>
            <a:off x="422098" y="2322840"/>
            <a:ext cx="8039819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indent="457200" algn="r" rtl="1"/>
            <a:r>
              <a:rPr lang="ar-MA" sz="2400" dirty="0"/>
              <a:t>بَلَغَ عَدَدُ زُوّارِ مَعْرِضِ الْكِتابِ فِي الْيَوْمِ الثّانِي 3 أَضْعافِ عَدَدِ الزُّوّارِ فِي الْيَوْمِ الأَوَّلِ، عِلْمًا أَنَّ مَجْموعَ الزُّوّارِ خِلالَ هَذَيْنِ الْيَوْمَيْنِ بَلَغَ 1800 زائِراً.</a:t>
            </a:r>
          </a:p>
          <a:p>
            <a:pPr indent="457200" algn="r" rtl="1"/>
            <a:r>
              <a:rPr lang="ar-MA" sz="2400" dirty="0"/>
              <a:t>اِحُسِبْ عَدَدَ زُوّارِ الْمَعْرِضِ فِي الْيَوْمِ الأَوَّلِ وَفِي الْيَوْمِ الثّانِي.</a:t>
            </a:r>
          </a:p>
        </p:txBody>
      </p:sp>
    </p:spTree>
    <p:extLst>
      <p:ext uri="{BB962C8B-B14F-4D97-AF65-F5344CB8AC3E}">
        <p14:creationId xmlns:p14="http://schemas.microsoft.com/office/powerpoint/2010/main" val="13542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291E6F-1C6A-9E84-3F96-724550BA7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F661DA9-0E83-C636-A3B2-171DDDF3CEA5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 اكتبوا رقم نوع الوضعية</a:t>
            </a:r>
          </a:p>
        </p:txBody>
      </p:sp>
      <p:pic>
        <p:nvPicPr>
          <p:cNvPr id="18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7CC354-AB14-8138-F006-5388B632251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F6E3067-4D9F-9A0A-117C-5D017A5177A0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B4C281DF-66ED-578C-88C6-9C0EA4CCC2D0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B8063F5-F2B4-78A5-BA38-E2CAF0509B86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أختار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B6C1F166-F4E3-EA72-F5B5-0EA19922F3CB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2319100-0893-5E42-520A-34E6417C2D07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srgbClr val="FFFFFF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C62F3470-D886-8406-D8AE-E0D8DCEF5311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4197345-1220-1A54-5726-FF70CD972904}"/>
              </a:ext>
            </a:extLst>
          </p:cNvPr>
          <p:cNvSpPr txBox="1"/>
          <p:nvPr/>
        </p:nvSpPr>
        <p:spPr>
          <a:xfrm>
            <a:off x="422098" y="2322840"/>
            <a:ext cx="8039819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indent="457200" algn="r" rtl="1"/>
            <a:r>
              <a:rPr lang="ar-MA" sz="2400" dirty="0"/>
              <a:t>بَلَغَ عَدَدُ زُوّارِ مَعْرِضِ الْكِتابِ فِي الْيَوْمِ الثّانِي 3 أَضْعافِ عَدَدِ الزُّوّارِ فِي الْيَوْمِ الأَوَّلِ، عِلْمًا أَنَّ مَجْموعَ الزُّوّارِ خِلالَ هَذَيْنِ الْيَوْمَيْنِ بَلَغَ 1800 زائِراً.</a:t>
            </a:r>
          </a:p>
          <a:p>
            <a:pPr indent="457200" algn="r" rtl="1"/>
            <a:r>
              <a:rPr lang="ar-MA" sz="2400" dirty="0"/>
              <a:t>اِحُسِبْ عَدَدَ زُوّارِ الْمَعْرِضِ فِي الْيَوْمِ الأَوَّلِ وَفِي الْيَوْمِ الثّانِي.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633C0F3-1D84-26FE-3A4C-837F754E01A8}"/>
              </a:ext>
            </a:extLst>
          </p:cNvPr>
          <p:cNvSpPr txBox="1"/>
          <p:nvPr/>
        </p:nvSpPr>
        <p:spPr>
          <a:xfrm>
            <a:off x="3150385" y="3957708"/>
            <a:ext cx="45865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dirty="0">
                <a:solidFill>
                  <a:srgbClr val="104862"/>
                </a:solidFill>
              </a:rPr>
              <a:t>وضعية هندسية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BA4A4E1-EBE1-8E12-D3AC-F231015BE46C}"/>
              </a:ext>
            </a:extLst>
          </p:cNvPr>
          <p:cNvSpPr txBox="1"/>
          <p:nvPr/>
        </p:nvSpPr>
        <p:spPr>
          <a:xfrm>
            <a:off x="3150385" y="4577318"/>
            <a:ext cx="45865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dirty="0">
                <a:solidFill>
                  <a:srgbClr val="104862"/>
                </a:solidFill>
              </a:rPr>
              <a:t>وضعية مقارنة ضربية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F7022330-9940-4AAA-BE22-FF8021212821}"/>
              </a:ext>
            </a:extLst>
          </p:cNvPr>
          <p:cNvSpPr txBox="1"/>
          <p:nvPr/>
        </p:nvSpPr>
        <p:spPr>
          <a:xfrm>
            <a:off x="3201976" y="5196928"/>
            <a:ext cx="45865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dirty="0">
                <a:solidFill>
                  <a:srgbClr val="104862"/>
                </a:solidFill>
              </a:rPr>
              <a:t>وضعية مقارنة باستعمال الكسور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24" name="Oval 80">
            <a:extLst>
              <a:ext uri="{FF2B5EF4-FFF2-40B4-BE49-F238E27FC236}">
                <a16:creationId xmlns:a16="http://schemas.microsoft.com/office/drawing/2014/main" id="{3198F448-823D-0DC1-C854-D3C91C176BAB}"/>
              </a:ext>
            </a:extLst>
          </p:cNvPr>
          <p:cNvSpPr>
            <a:spLocks noChangeAspect="1"/>
          </p:cNvSpPr>
          <p:nvPr/>
        </p:nvSpPr>
        <p:spPr>
          <a:xfrm>
            <a:off x="7907874" y="399911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Oval 80">
            <a:extLst>
              <a:ext uri="{FF2B5EF4-FFF2-40B4-BE49-F238E27FC236}">
                <a16:creationId xmlns:a16="http://schemas.microsoft.com/office/drawing/2014/main" id="{A27D12EF-1B9F-4246-90B8-AF1FDA14E017}"/>
              </a:ext>
            </a:extLst>
          </p:cNvPr>
          <p:cNvSpPr>
            <a:spLocks noChangeAspect="1"/>
          </p:cNvSpPr>
          <p:nvPr/>
        </p:nvSpPr>
        <p:spPr>
          <a:xfrm>
            <a:off x="7907874" y="4660141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6" name="Oval 80">
            <a:extLst>
              <a:ext uri="{FF2B5EF4-FFF2-40B4-BE49-F238E27FC236}">
                <a16:creationId xmlns:a16="http://schemas.microsoft.com/office/drawing/2014/main" id="{7C2D841F-0FC8-1654-8793-3B0058E73BA6}"/>
              </a:ext>
            </a:extLst>
          </p:cNvPr>
          <p:cNvSpPr>
            <a:spLocks noChangeAspect="1"/>
          </p:cNvSpPr>
          <p:nvPr/>
        </p:nvSpPr>
        <p:spPr>
          <a:xfrm>
            <a:off x="7927221" y="52383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7171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F747FC-FE7F-F152-A134-E97D86692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1B36B0A-1218-EE99-8E66-A3DC768ABD5A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8A3C7D7-49F9-410A-ADD7-02B3114FDE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322C736-EFB0-8AEB-6FD5-591FEC16FE4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7054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A454F458-DBC7-DF64-B9FA-4AEA9BC6E5A0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نصحح. </a:t>
            </a:r>
          </a:p>
        </p:txBody>
      </p:sp>
      <p:pic>
        <p:nvPicPr>
          <p:cNvPr id="19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A64070C-E6C2-CA6E-18B4-56339AC3A7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ABF8F16-2D60-DBEF-B8CE-1EA9D4C1198C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BCD154BD-EEFB-F915-12CF-FDE13914F148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DF284CE-4CF8-61DA-8DE2-80C691B5F029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أختار</a:t>
            </a:r>
            <a:endParaRPr lang="fr-FR" sz="2000" b="1" dirty="0">
              <a:solidFill>
                <a:srgbClr val="FFFFFF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AD88415F-0CEB-65F8-3C9A-BDF031AFB659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6EFED2C-EF66-BB22-BCC4-D69E3EECD3DC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srgbClr val="FFFFFF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C01BF16D-0F1C-F91E-9D89-B06B802FD205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8344C5-2423-E863-0803-F39CB7AD8EB4}"/>
              </a:ext>
            </a:extLst>
          </p:cNvPr>
          <p:cNvSpPr txBox="1"/>
          <p:nvPr/>
        </p:nvSpPr>
        <p:spPr>
          <a:xfrm>
            <a:off x="422098" y="2322840"/>
            <a:ext cx="8039819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indent="457200" algn="r" rtl="1"/>
            <a:r>
              <a:rPr lang="ar-MA" sz="2400" dirty="0"/>
              <a:t>بَلَغَ عَدَدُ زُوّارِ مَعْرِضِ الْكِتابِ فِي الْيَوْمِ الثّانِي 3 أَضْعافِ عَدَدِ الزُّوّارِ فِي الْيَوْمِ الأَوَّلِ، عِلْمًا أَنَّ مَجْموعَ الزُّوّارِ خِلالَ هَذَيْنِ الْيَوْمَيْنِ بَلَغَ 1800 زائِراً.</a:t>
            </a:r>
          </a:p>
          <a:p>
            <a:pPr indent="457200" algn="r" rtl="1"/>
            <a:r>
              <a:rPr lang="ar-MA" sz="2400" dirty="0"/>
              <a:t>اِحُسِبْ عَدَدَ زُوّارِ الْمَعْرِضِ فِي الْيَوْمِ الأَوَّلِ وَفِي الْيَوْمِ الثّانِي.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600939A-6A00-0DAA-B63A-802FA5560FD4}"/>
              </a:ext>
            </a:extLst>
          </p:cNvPr>
          <p:cNvSpPr txBox="1"/>
          <p:nvPr/>
        </p:nvSpPr>
        <p:spPr>
          <a:xfrm>
            <a:off x="3150385" y="3957708"/>
            <a:ext cx="45865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dirty="0">
                <a:solidFill>
                  <a:srgbClr val="104862"/>
                </a:solidFill>
              </a:rPr>
              <a:t>وضعية هندسية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36ECDA6-8BB9-7CF0-BC65-ED3DDB47F7C1}"/>
              </a:ext>
            </a:extLst>
          </p:cNvPr>
          <p:cNvSpPr txBox="1"/>
          <p:nvPr/>
        </p:nvSpPr>
        <p:spPr>
          <a:xfrm>
            <a:off x="3150385" y="4577318"/>
            <a:ext cx="4586514" cy="58477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3200" dirty="0">
                <a:solidFill>
                  <a:srgbClr val="C00000"/>
                </a:solidFill>
              </a:rPr>
              <a:t>وضعية مقارنة ضربية</a:t>
            </a:r>
            <a:endParaRPr lang="fr-MA" sz="3200" dirty="0">
              <a:solidFill>
                <a:srgbClr val="C0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0314700-C13B-F2BD-5EE1-7EE4765A73C2}"/>
              </a:ext>
            </a:extLst>
          </p:cNvPr>
          <p:cNvSpPr txBox="1"/>
          <p:nvPr/>
        </p:nvSpPr>
        <p:spPr>
          <a:xfrm>
            <a:off x="3201976" y="5196928"/>
            <a:ext cx="45865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dirty="0">
                <a:solidFill>
                  <a:srgbClr val="104862"/>
                </a:solidFill>
              </a:rPr>
              <a:t>وضعية مقارنة باستعمال الكسور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5A322B79-21BC-9366-0380-AB096F596AAB}"/>
              </a:ext>
            </a:extLst>
          </p:cNvPr>
          <p:cNvSpPr>
            <a:spLocks noChangeAspect="1"/>
          </p:cNvSpPr>
          <p:nvPr/>
        </p:nvSpPr>
        <p:spPr>
          <a:xfrm>
            <a:off x="7907874" y="399911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4" name="Oval 80">
            <a:extLst>
              <a:ext uri="{FF2B5EF4-FFF2-40B4-BE49-F238E27FC236}">
                <a16:creationId xmlns:a16="http://schemas.microsoft.com/office/drawing/2014/main" id="{F63E282B-5B3D-7EA2-FBAD-0216E6208C54}"/>
              </a:ext>
            </a:extLst>
          </p:cNvPr>
          <p:cNvSpPr>
            <a:spLocks noChangeAspect="1"/>
          </p:cNvSpPr>
          <p:nvPr/>
        </p:nvSpPr>
        <p:spPr>
          <a:xfrm>
            <a:off x="7907874" y="4660141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Oval 80">
            <a:extLst>
              <a:ext uri="{FF2B5EF4-FFF2-40B4-BE49-F238E27FC236}">
                <a16:creationId xmlns:a16="http://schemas.microsoft.com/office/drawing/2014/main" id="{073A02C5-0082-238B-DF32-9D18B2FAC97C}"/>
              </a:ext>
            </a:extLst>
          </p:cNvPr>
          <p:cNvSpPr>
            <a:spLocks noChangeAspect="1"/>
          </p:cNvSpPr>
          <p:nvPr/>
        </p:nvSpPr>
        <p:spPr>
          <a:xfrm>
            <a:off x="7927221" y="52383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3451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CDF3B-FFDB-06D7-09ED-2F60A0E1A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2C6A1DA-A860-60FE-FFC3-48F3097BEFFF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الثالثة؟</a:t>
            </a:r>
            <a:r>
              <a:rPr kumimoji="0" lang="a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9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1E72433-CF51-9566-5F9B-07088A9EAA6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DED0B3-2BA3-E3B5-FECC-AE4692C4304A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467367F4-0EFF-4E82-A184-BA862F222C04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78B44C8-8F3B-F474-BC18-92643752E6BF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أختار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A92A8C1F-08A9-80A7-49A7-4E3826A75D66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211B00E-DC96-F8B6-8EBC-88DB24F9AFED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FD604D7-0C77-73CA-5519-A0369F23F627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54AFCE7-3F19-2D2A-9B06-CC26652874AD}"/>
              </a:ext>
            </a:extLst>
          </p:cNvPr>
          <p:cNvSpPr txBox="1"/>
          <p:nvPr/>
        </p:nvSpPr>
        <p:spPr>
          <a:xfrm>
            <a:off x="422098" y="2322840"/>
            <a:ext cx="8039819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indent="457200" algn="r" rtl="1"/>
            <a:r>
              <a:rPr lang="ar-MA" sz="2400" dirty="0"/>
              <a:t>بَلَغَ عَدَدُ زُوّارِ مَعْرِضِ الْكِتابِ فِي الْيَوْمِ الثّانِي 3 أَضْعافِ عَدَدِ الزُّوّارِ فِي الْيَوْمِ الأَوَّلِ، عِلْمًا أَنَّ مَجْموعَ الزُّوّارِ خِلالَ هَذَيْنِ الْيَوْمَيْنِ بَلَغَ 1800 زائِراً.</a:t>
            </a:r>
          </a:p>
          <a:p>
            <a:pPr indent="457200" algn="r" rtl="1"/>
            <a:r>
              <a:rPr lang="ar-MA" sz="2400" dirty="0"/>
              <a:t>اِحُسِبْ عَدَدَ زُوّارِ الْمَعْرِضِ فِي الْيَوْمِ الأَوَّلِ وَفِي الْيَوْمِ الثّانِي.</a:t>
            </a:r>
          </a:p>
        </p:txBody>
      </p:sp>
      <p:pic>
        <p:nvPicPr>
          <p:cNvPr id="18" name="Image 17" descr="Une image contenant ligne, diagramme, Parallèle, Tracé&#10;&#10;Le contenu généré par l’IA peut être incorrect.">
            <a:extLst>
              <a:ext uri="{FF2B5EF4-FFF2-40B4-BE49-F238E27FC236}">
                <a16:creationId xmlns:a16="http://schemas.microsoft.com/office/drawing/2014/main" id="{7E72D1FD-CD8D-B09A-2BCF-FEE466E2F1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833" y="4577318"/>
            <a:ext cx="6915657" cy="1200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954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EC620C-1395-8190-085D-7E2BA91D63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CFF43E0-0494-BE2E-3425-FE81A48B9FAB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اكتبوا رقم التمثيل المناسب</a:t>
            </a:r>
          </a:p>
        </p:txBody>
      </p:sp>
      <p:pic>
        <p:nvPicPr>
          <p:cNvPr id="19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466D8A-6F3A-2E0A-151F-753CA5CD819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3E5473C-05F1-B065-E598-2DEB76B35198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BFBAD628-19F7-8B71-1CE2-41BDAC6D4E53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7DC44F4-E898-EDE6-895D-49888A1DDB31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أختار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E1F37BEF-E5BE-0609-6290-7F1CBC122CEE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91C2ED4-06C0-E86C-C590-B2CA01E39B60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1C3B15FE-4F1C-05AD-518E-0B7990D7D347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6A569A0-8CB6-E8ED-B6E4-D7D9BD680EA4}"/>
              </a:ext>
            </a:extLst>
          </p:cNvPr>
          <p:cNvSpPr txBox="1"/>
          <p:nvPr/>
        </p:nvSpPr>
        <p:spPr>
          <a:xfrm>
            <a:off x="422098" y="2322840"/>
            <a:ext cx="8039819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indent="457200" algn="r" rtl="1"/>
            <a:r>
              <a:rPr lang="ar-MA" sz="2400" dirty="0"/>
              <a:t>بَلَغَ عَدَدُ زُوّارِ مَعْرِضِ الْكِتابِ فِي الْيَوْمِ الثّانِي 3 أَضْعافِ عَدَدِ الزُّوّارِ فِي الْيَوْمِ الأَوَّلِ، عِلْمًا أَنَّ مَجْموعَ الزُّوّارِ خِلالَ هَذَيْنِ الْيَوْمَيْنِ بَلَغَ 1800 زائِراً.</a:t>
            </a:r>
          </a:p>
          <a:p>
            <a:pPr indent="457200" algn="r" rtl="1"/>
            <a:r>
              <a:rPr lang="ar-MA" sz="2400" dirty="0"/>
              <a:t>اِحُسِبْ عَدَدَ زُوّارِ الْمَعْرِضِ فِي الْيَوْمِ الأَوَّلِ وَفِي الْيَوْمِ الثّانِي.</a:t>
            </a:r>
          </a:p>
        </p:txBody>
      </p:sp>
      <p:pic>
        <p:nvPicPr>
          <p:cNvPr id="11" name="Image 10" descr="Une image contenant ligne, diagramme, Parallèle, Tracé&#10;&#10;Le contenu généré par l’IA peut être incorrect.">
            <a:extLst>
              <a:ext uri="{FF2B5EF4-FFF2-40B4-BE49-F238E27FC236}">
                <a16:creationId xmlns:a16="http://schemas.microsoft.com/office/drawing/2014/main" id="{256F156A-D4EC-4C56-7BA4-1FF639252E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833" y="4577318"/>
            <a:ext cx="6915657" cy="1200329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BDDC3E1B-2062-9511-5956-0B827867FA76}"/>
              </a:ext>
            </a:extLst>
          </p:cNvPr>
          <p:cNvSpPr>
            <a:spLocks noChangeAspect="1"/>
          </p:cNvSpPr>
          <p:nvPr/>
        </p:nvSpPr>
        <p:spPr>
          <a:xfrm>
            <a:off x="1878495" y="4271590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05314765-8B38-4926-912A-81B61812B37F}"/>
              </a:ext>
            </a:extLst>
          </p:cNvPr>
          <p:cNvSpPr>
            <a:spLocks noChangeAspect="1"/>
          </p:cNvSpPr>
          <p:nvPr/>
        </p:nvSpPr>
        <p:spPr>
          <a:xfrm>
            <a:off x="4351801" y="4282777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78F3FCCE-3F00-02B4-7E40-4E16E39D4603}"/>
              </a:ext>
            </a:extLst>
          </p:cNvPr>
          <p:cNvSpPr>
            <a:spLocks noChangeAspect="1"/>
          </p:cNvSpPr>
          <p:nvPr/>
        </p:nvSpPr>
        <p:spPr>
          <a:xfrm>
            <a:off x="6530263" y="4282776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6831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F747FC-FE7F-F152-A134-E97D86692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1B36B0A-1218-EE99-8E66-A3DC768ABD5A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8A3C7D7-49F9-410A-ADD7-02B3114FDE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322C736-EFB0-8AEB-6FD5-591FEC16FE4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99030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F17EE4-CB61-BD20-0542-7136E2640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03FC12C-53E1-83E3-DFCF-8F1FF30A8CCB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لنا كيف اختار التمثيل المناسب؟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7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40022251-7B1F-7CAB-1E27-7DD6A58280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F78F03E6-B7B8-8249-95C7-25C41F8839EA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DA13EDFC-4696-2331-3FC4-4EC30EFC044A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AD30F8BE-0C3D-DE3B-F320-ACFF19117EFA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أختار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9EFCD866-070D-B145-41BD-EC89B26853EA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F606B2A8-C85B-FDC5-8061-6ECB1BBDF39E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28BB720F-7F5B-826E-B370-C0F00B6D38E7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6364979-418D-7863-52C3-FF76F1917900}"/>
              </a:ext>
            </a:extLst>
          </p:cNvPr>
          <p:cNvSpPr txBox="1"/>
          <p:nvPr/>
        </p:nvSpPr>
        <p:spPr>
          <a:xfrm>
            <a:off x="422098" y="2322840"/>
            <a:ext cx="8039819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indent="457200" algn="r" rtl="1"/>
            <a:r>
              <a:rPr lang="ar-MA" sz="2400" dirty="0"/>
              <a:t>بَلَغَ عَدَدُ زُوّارِ مَعْرِضِ الْكِتابِ فِي الْيَوْمِ الثّانِي 3 أَضْعافِ عَدَدِ الزُّوّارِ فِي الْيَوْمِ الأَوَّلِ، عِلْمًا أَنَّ مَجْموعَ الزُّوّارِ خِلالَ هَذَيْنِ الْيَوْمَيْنِ بَلَغَ 1800 زائِراً.</a:t>
            </a:r>
          </a:p>
          <a:p>
            <a:pPr indent="457200" algn="r" rtl="1"/>
            <a:r>
              <a:rPr lang="ar-MA" sz="2400" dirty="0"/>
              <a:t>اِحُسِبْ عَدَدَ زُوّارِ الْمَعْرِضِ فِي الْيَوْمِ الأَوَّلِ وَفِي الْيَوْمِ الثّانِي.</a:t>
            </a:r>
          </a:p>
        </p:txBody>
      </p:sp>
      <p:pic>
        <p:nvPicPr>
          <p:cNvPr id="24" name="Image 23" descr="Une image contenant ligne, diagramme, Parallèle, Tracé&#10;&#10;Le contenu généré par l’IA peut être incorrect.">
            <a:extLst>
              <a:ext uri="{FF2B5EF4-FFF2-40B4-BE49-F238E27FC236}">
                <a16:creationId xmlns:a16="http://schemas.microsoft.com/office/drawing/2014/main" id="{1FD21640-D503-C477-5FEB-D17512F978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833" y="4577318"/>
            <a:ext cx="6915657" cy="1200329"/>
          </a:xfrm>
          <a:prstGeom prst="rect">
            <a:avLst/>
          </a:prstGeom>
        </p:spPr>
      </p:pic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E87CFE25-7EB9-4E5D-4D96-90CEB4C3057C}"/>
              </a:ext>
            </a:extLst>
          </p:cNvPr>
          <p:cNvCxnSpPr>
            <a:cxnSpLocks/>
          </p:cNvCxnSpPr>
          <p:nvPr/>
        </p:nvCxnSpPr>
        <p:spPr>
          <a:xfrm flipH="1">
            <a:off x="2104571" y="3523169"/>
            <a:ext cx="2337437" cy="1054149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Oval 80">
            <a:extLst>
              <a:ext uri="{FF2B5EF4-FFF2-40B4-BE49-F238E27FC236}">
                <a16:creationId xmlns:a16="http://schemas.microsoft.com/office/drawing/2014/main" id="{7A0A6DD1-849F-F324-ECEC-E66F3F61E3AD}"/>
              </a:ext>
            </a:extLst>
          </p:cNvPr>
          <p:cNvSpPr>
            <a:spLocks noChangeAspect="1"/>
          </p:cNvSpPr>
          <p:nvPr/>
        </p:nvSpPr>
        <p:spPr>
          <a:xfrm>
            <a:off x="1878495" y="4271590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0822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30E00-93B7-5FCD-DC24-648339FACD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59624370-4FBF-C11F-C2CE-BAD0B4BB1BF8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مثلوا معطيات المسألة واكتبوا متساوية وعبارة الحل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7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FCF025F-88DF-283B-1697-EB615576B1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03C8BE0E-38D5-30DB-D002-41505AB6ACE8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4B143ABA-3E2A-9549-AA79-21FB393557C2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0A314960-D725-9374-AC8E-18757F6CB7BD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أختار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DF19FA3B-BAA3-EE7C-F52C-0E5F9246E502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0D4868B5-4F2C-36AD-1E42-6B09EA4AB209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E2EDC4DE-9FC3-044D-3094-ADFEE19AF164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1E72FB20-795B-A79C-31BB-E775FF944562}"/>
              </a:ext>
            </a:extLst>
          </p:cNvPr>
          <p:cNvSpPr txBox="1"/>
          <p:nvPr/>
        </p:nvSpPr>
        <p:spPr>
          <a:xfrm>
            <a:off x="422098" y="2322840"/>
            <a:ext cx="8039819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indent="457200" algn="r" rtl="1"/>
            <a:r>
              <a:rPr lang="ar-MA" sz="2400" dirty="0"/>
              <a:t>بَلَغَ عَدَدُ زُوّارِ مَعْرِضِ الْكِتابِ فِي الْيَوْمِ الثّانِي 3 أَضْعافِ عَدَدِ الزُّوّارِ فِي الْيَوْمِ الأَوَّلِ، عِلْمًا أَنَّ مَجْموعَ الزُّوّارِ خِلالَ هَذَيْنِ الْيَوْمَيْنِ بَلَغَ 1800 زائِراً.</a:t>
            </a:r>
          </a:p>
          <a:p>
            <a:pPr indent="457200" algn="r" rtl="1"/>
            <a:r>
              <a:rPr lang="ar-MA" sz="2400" dirty="0"/>
              <a:t>اِحُسِبْ عَدَدَ زُوّارِ الْمَعْرِضِ فِي الْيَوْمِ الأَوَّلِ وَفِي الْيَوْمِ الثّانِي.</a:t>
            </a:r>
          </a:p>
        </p:txBody>
      </p:sp>
      <p:pic>
        <p:nvPicPr>
          <p:cNvPr id="24" name="Image 23" descr="Une image contenant ligne, diagramme, Parallèle, Tracé&#10;&#10;Le contenu généré par l’IA peut être incorrect.">
            <a:extLst>
              <a:ext uri="{FF2B5EF4-FFF2-40B4-BE49-F238E27FC236}">
                <a16:creationId xmlns:a16="http://schemas.microsoft.com/office/drawing/2014/main" id="{3CCC39C3-7B50-9E94-3BD4-82B484AD61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833" y="4577318"/>
            <a:ext cx="6915657" cy="1200329"/>
          </a:xfrm>
          <a:prstGeom prst="rect">
            <a:avLst/>
          </a:prstGeom>
        </p:spPr>
      </p:pic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71303F4E-F5A5-5370-4A6D-B4DE2E25158A}"/>
              </a:ext>
            </a:extLst>
          </p:cNvPr>
          <p:cNvCxnSpPr>
            <a:cxnSpLocks/>
          </p:cNvCxnSpPr>
          <p:nvPr/>
        </p:nvCxnSpPr>
        <p:spPr>
          <a:xfrm flipH="1">
            <a:off x="2104571" y="3523169"/>
            <a:ext cx="2337437" cy="1054149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6598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4734C-9753-5481-1CD1-9490BB108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B39D254-F832-77BE-C7AE-776D5B9D29BF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CB72BEC-8E2D-72BD-DAE7-6BF8A13A6B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E6F837-FBBC-098D-FC7C-CD413310EEB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38008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39D75-7AC9-3C03-32FA-1CCB5895EA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AC716F94-380C-2E84-BFAC-A78DC8F0775F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نصحح. من يشرح كيف اختار النموذج الصحيح </a:t>
            </a:r>
          </a:p>
        </p:txBody>
      </p:sp>
      <p:pic>
        <p:nvPicPr>
          <p:cNvPr id="27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51DAE3BF-4320-FF7A-1D5F-75E31BB5CE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8B750633-B238-FDFB-D327-DE91F886048D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82602210-388D-7694-AD44-D8F1133C3BA5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FB019A9B-9D9E-ABD6-6345-39DC7BC5092B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أختار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A502A902-55AC-286F-3BBD-205844A1DF01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2A179A79-1ADE-0D60-421D-8FE56FE36A48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F41E8B50-7D1B-80DE-FF74-0AB7A7D1CFD4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693EFED2-D8AB-89E4-337E-75A2DC5B7DE8}"/>
              </a:ext>
            </a:extLst>
          </p:cNvPr>
          <p:cNvSpPr txBox="1"/>
          <p:nvPr/>
        </p:nvSpPr>
        <p:spPr>
          <a:xfrm>
            <a:off x="422098" y="2322840"/>
            <a:ext cx="8039819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indent="457200" algn="r" rtl="1"/>
            <a:r>
              <a:rPr lang="ar-MA" sz="2400" dirty="0"/>
              <a:t>بَلَغَ عَدَدُ زُوّارِ مَعْرِضِ الْكِتابِ فِي الْيَوْمِ الثّانِي 3 أَضْعافِ عَدَدِ الزُّوّارِ فِي الْيَوْمِ الأَوَّلِ، عِلْمًا أَنَّ مَجْموعَ الزُّوّارِ خِلالَ هَذَيْنِ الْيَوْمَيْنِ بَلَغَ 1800 زائِراً.</a:t>
            </a:r>
          </a:p>
          <a:p>
            <a:pPr indent="457200" algn="r" rtl="1"/>
            <a:r>
              <a:rPr lang="ar-MA" sz="2400" dirty="0"/>
              <a:t>اِحُسِبْ عَدَدَ زُوّارِ الْمَعْرِضِ فِي الْيَوْمِ الأَوَّلِ وَفِي الْيَوْمِ الثّانِي.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5A72881-39EC-A852-6C56-AC53B7EA57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0243" y="3991584"/>
            <a:ext cx="5384085" cy="1578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155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3A657-3EF5-4D52-304C-EEB91696A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AF8B53F-9253-FCF4-7842-EAE3AC760A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DBB6F40-26BE-C7D3-C990-7E38926C070D}"/>
              </a:ext>
            </a:extLst>
          </p:cNvPr>
          <p:cNvSpPr/>
          <p:nvPr/>
        </p:nvSpPr>
        <p:spPr>
          <a:xfrm>
            <a:off x="2213653" y="2610517"/>
            <a:ext cx="4881185" cy="236153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F6453224-2E53-6DAA-A142-ACC12D6F8BA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B4244B06-CD1E-E876-46FC-C124768DE1B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D9BAD3A-AA93-9A33-6E3F-6EB3B7684EE5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9B46C84-3B9D-C0B2-23B1-286D43368B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00613" y="3898463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304AC325-7FE8-CB0C-0F46-5CF8D307F163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D3DBC1BD-3595-D87E-5369-762485C92AE4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F317043-8F4B-794A-23C2-A91A496B033D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D683624-1ADD-4830-7E62-F57DCD9E7AF0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</p:spTree>
    <p:extLst>
      <p:ext uri="{BB962C8B-B14F-4D97-AF65-F5344CB8AC3E}">
        <p14:creationId xmlns:p14="http://schemas.microsoft.com/office/powerpoint/2010/main" val="24039896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EC583AFA-AD06-57D9-7CBA-25D7DC71E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83005" y="2114939"/>
            <a:ext cx="2457996" cy="3447264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النشاط 2 صفحة 56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3583005" y="3892879"/>
            <a:ext cx="2514600" cy="166932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028DEE-7795-6F76-5208-63431EE985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39D547D-46ED-2246-CACA-709DD58705F9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  للإنجاز؛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C1D9577-DD2D-5FB4-99D6-22E18182724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21">
            <a:extLst>
              <a:ext uri="{FF2B5EF4-FFF2-40B4-BE49-F238E27FC236}">
                <a16:creationId xmlns:a16="http://schemas.microsoft.com/office/drawing/2014/main" id="{BB91BBCC-C0AF-09CC-0012-893DD92349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3365" y="2586988"/>
            <a:ext cx="2479541" cy="247954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1A46EE9-8C96-10CB-C802-65951409B2DC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D4BC41E-B8B7-D6B4-0253-E429F302E8C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68EEC8FD-8125-B4D2-9AFD-3A95EB5B83B9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2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B0DCAD93-7BB9-6248-1141-C593860B74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9366" y="2302150"/>
            <a:ext cx="4245673" cy="2737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392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229897-7472-6B95-9726-0814D83AE38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41C64EE6-E938-B3AB-1C18-F8BE756A10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163" y="2740294"/>
            <a:ext cx="2132524" cy="213252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60C20ED-B13B-B2E5-198B-FC6B8610AD54}"/>
              </a:ext>
            </a:extLst>
          </p:cNvPr>
          <p:cNvSpPr txBox="1"/>
          <p:nvPr/>
        </p:nvSpPr>
        <p:spPr>
          <a:xfrm>
            <a:off x="367005" y="1022852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إنجاز زميله. تأكدوا أنكم اتبعتم الخطوات بشكل سليم.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BB9DB8F-B8CF-6EB0-2F13-7D667BE33724}"/>
              </a:ext>
            </a:extLst>
          </p:cNvPr>
          <p:cNvSpPr txBox="1"/>
          <p:nvPr/>
        </p:nvSpPr>
        <p:spPr>
          <a:xfrm>
            <a:off x="367004" y="7322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الآن؛ ستشتغلون في ثنائيات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0D2531D-5508-6CE0-325A-8C1CAFF0CD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0114" y="2488560"/>
            <a:ext cx="4758186" cy="2635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B5E60CC-C40F-E2B3-2A7C-2DF2D45D82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3760" y="1667891"/>
            <a:ext cx="6779124" cy="4371017"/>
          </a:xfrm>
          <a:prstGeom prst="rect">
            <a:avLst/>
          </a:prstGeom>
        </p:spPr>
      </p:pic>
      <p:grpSp>
        <p:nvGrpSpPr>
          <p:cNvPr id="89" name="Groupe 88">
            <a:extLst>
              <a:ext uri="{FF2B5EF4-FFF2-40B4-BE49-F238E27FC236}">
                <a16:creationId xmlns:a16="http://schemas.microsoft.com/office/drawing/2014/main" id="{841577C3-1797-E053-64EE-81C0AFB4ABF6}"/>
              </a:ext>
            </a:extLst>
          </p:cNvPr>
          <p:cNvGrpSpPr/>
          <p:nvPr/>
        </p:nvGrpSpPr>
        <p:grpSpPr>
          <a:xfrm>
            <a:off x="5066820" y="3570090"/>
            <a:ext cx="1865520" cy="2500920"/>
            <a:chOff x="5066820" y="3570090"/>
            <a:chExt cx="1865520" cy="2500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12" name="Encre 11">
                  <a:extLst>
                    <a:ext uri="{FF2B5EF4-FFF2-40B4-BE49-F238E27FC236}">
                      <a16:creationId xmlns:a16="http://schemas.microsoft.com/office/drawing/2014/main" id="{ED038580-FD49-B20E-7761-BA6AA19534E2}"/>
                    </a:ext>
                  </a:extLst>
                </p14:cNvPr>
                <p14:cNvContentPartPr/>
                <p14:nvPr/>
              </p14:nvContentPartPr>
              <p14:xfrm>
                <a:off x="5486400" y="3816430"/>
                <a:ext cx="436474" cy="991273"/>
              </p14:xfrm>
            </p:contentPart>
          </mc:Choice>
          <mc:Fallback xmlns="">
            <p:pic>
              <p:nvPicPr>
                <p:cNvPr id="12" name="Encre 11">
                  <a:extLst>
                    <a:ext uri="{FF2B5EF4-FFF2-40B4-BE49-F238E27FC236}">
                      <a16:creationId xmlns:a16="http://schemas.microsoft.com/office/drawing/2014/main" id="{ED038580-FD49-B20E-7761-BA6AA19534E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480283" y="3810311"/>
                  <a:ext cx="448708" cy="100351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7" name="Encre 16">
                  <a:extLst>
                    <a:ext uri="{FF2B5EF4-FFF2-40B4-BE49-F238E27FC236}">
                      <a16:creationId xmlns:a16="http://schemas.microsoft.com/office/drawing/2014/main" id="{ECEAD2CF-AF85-E32B-ED0E-2E809436E1D9}"/>
                    </a:ext>
                  </a:extLst>
                </p14:cNvPr>
                <p14:cNvContentPartPr/>
                <p14:nvPr/>
              </p14:nvContentPartPr>
              <p14:xfrm>
                <a:off x="5930501" y="3846937"/>
                <a:ext cx="472429" cy="942461"/>
              </p14:xfrm>
            </p:contentPart>
          </mc:Choice>
          <mc:Fallback xmlns="">
            <p:pic>
              <p:nvPicPr>
                <p:cNvPr id="17" name="Encre 16">
                  <a:extLst>
                    <a:ext uri="{FF2B5EF4-FFF2-40B4-BE49-F238E27FC236}">
                      <a16:creationId xmlns:a16="http://schemas.microsoft.com/office/drawing/2014/main" id="{ECEAD2CF-AF85-E32B-ED0E-2E809436E1D9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924384" y="3840817"/>
                  <a:ext cx="484663" cy="95470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8" name="Encre 17">
                  <a:extLst>
                    <a:ext uri="{FF2B5EF4-FFF2-40B4-BE49-F238E27FC236}">
                      <a16:creationId xmlns:a16="http://schemas.microsoft.com/office/drawing/2014/main" id="{48FF1D34-5F2A-3E70-2763-C183BE276CAF}"/>
                    </a:ext>
                  </a:extLst>
                </p14:cNvPr>
                <p14:cNvContentPartPr/>
                <p14:nvPr/>
              </p14:nvContentPartPr>
              <p14:xfrm>
                <a:off x="5508409" y="4784605"/>
                <a:ext cx="898661" cy="8716"/>
              </p14:xfrm>
            </p:contentPart>
          </mc:Choice>
          <mc:Fallback xmlns="">
            <p:pic>
              <p:nvPicPr>
                <p:cNvPr id="18" name="Encre 17">
                  <a:extLst>
                    <a:ext uri="{FF2B5EF4-FFF2-40B4-BE49-F238E27FC236}">
                      <a16:creationId xmlns:a16="http://schemas.microsoft.com/office/drawing/2014/main" id="{48FF1D34-5F2A-3E70-2763-C183BE276CAF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502291" y="4778431"/>
                  <a:ext cx="910897" cy="2106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52" name="Encre 51">
                  <a:extLst>
                    <a:ext uri="{FF2B5EF4-FFF2-40B4-BE49-F238E27FC236}">
                      <a16:creationId xmlns:a16="http://schemas.microsoft.com/office/drawing/2014/main" id="{442F0364-19FB-C198-F11A-076D54C84ACD}"/>
                    </a:ext>
                  </a:extLst>
                </p14:cNvPr>
                <p14:cNvContentPartPr/>
                <p14:nvPr/>
              </p14:nvContentPartPr>
              <p14:xfrm>
                <a:off x="5600340" y="3570090"/>
                <a:ext cx="202680" cy="182520"/>
              </p14:xfrm>
            </p:contentPart>
          </mc:Choice>
          <mc:Fallback xmlns="">
            <p:pic>
              <p:nvPicPr>
                <p:cNvPr id="52" name="Encre 51">
                  <a:extLst>
                    <a:ext uri="{FF2B5EF4-FFF2-40B4-BE49-F238E27FC236}">
                      <a16:creationId xmlns:a16="http://schemas.microsoft.com/office/drawing/2014/main" id="{442F0364-19FB-C198-F11A-076D54C84ACD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594220" y="3563970"/>
                  <a:ext cx="21492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53" name="Encre 52">
                  <a:extLst>
                    <a:ext uri="{FF2B5EF4-FFF2-40B4-BE49-F238E27FC236}">
                      <a16:creationId xmlns:a16="http://schemas.microsoft.com/office/drawing/2014/main" id="{BB673049-5449-F56B-D1FF-38E0ABF7E8C0}"/>
                    </a:ext>
                  </a:extLst>
                </p14:cNvPr>
                <p14:cNvContentPartPr/>
                <p14:nvPr/>
              </p14:nvContentPartPr>
              <p14:xfrm>
                <a:off x="5657940" y="3640290"/>
                <a:ext cx="70200" cy="17280"/>
              </p14:xfrm>
            </p:contentPart>
          </mc:Choice>
          <mc:Fallback xmlns="">
            <p:pic>
              <p:nvPicPr>
                <p:cNvPr id="53" name="Encre 52">
                  <a:extLst>
                    <a:ext uri="{FF2B5EF4-FFF2-40B4-BE49-F238E27FC236}">
                      <a16:creationId xmlns:a16="http://schemas.microsoft.com/office/drawing/2014/main" id="{BB673049-5449-F56B-D1FF-38E0ABF7E8C0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651820" y="3634170"/>
                  <a:ext cx="8244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55" name="Encre 54">
                  <a:extLst>
                    <a:ext uri="{FF2B5EF4-FFF2-40B4-BE49-F238E27FC236}">
                      <a16:creationId xmlns:a16="http://schemas.microsoft.com/office/drawing/2014/main" id="{F6DDFCA4-B566-5463-17D4-4C4022FD2273}"/>
                    </a:ext>
                  </a:extLst>
                </p14:cNvPr>
                <p14:cNvContentPartPr/>
                <p14:nvPr/>
              </p14:nvContentPartPr>
              <p14:xfrm>
                <a:off x="5124420" y="4533810"/>
                <a:ext cx="38880" cy="383040"/>
              </p14:xfrm>
            </p:contentPart>
          </mc:Choice>
          <mc:Fallback xmlns="">
            <p:pic>
              <p:nvPicPr>
                <p:cNvPr id="55" name="Encre 54">
                  <a:extLst>
                    <a:ext uri="{FF2B5EF4-FFF2-40B4-BE49-F238E27FC236}">
                      <a16:creationId xmlns:a16="http://schemas.microsoft.com/office/drawing/2014/main" id="{F6DDFCA4-B566-5463-17D4-4C4022FD2273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118300" y="4527690"/>
                  <a:ext cx="51120" cy="39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56" name="Encre 55">
                  <a:extLst>
                    <a:ext uri="{FF2B5EF4-FFF2-40B4-BE49-F238E27FC236}">
                      <a16:creationId xmlns:a16="http://schemas.microsoft.com/office/drawing/2014/main" id="{D7B709EB-D4F1-AE17-3FEC-F4EAB13CBD6E}"/>
                    </a:ext>
                  </a:extLst>
                </p14:cNvPr>
                <p14:cNvContentPartPr/>
                <p14:nvPr/>
              </p14:nvContentPartPr>
              <p14:xfrm>
                <a:off x="5066820" y="4552890"/>
                <a:ext cx="209160" cy="319320"/>
              </p14:xfrm>
            </p:contentPart>
          </mc:Choice>
          <mc:Fallback xmlns="">
            <p:pic>
              <p:nvPicPr>
                <p:cNvPr id="56" name="Encre 55">
                  <a:extLst>
                    <a:ext uri="{FF2B5EF4-FFF2-40B4-BE49-F238E27FC236}">
                      <a16:creationId xmlns:a16="http://schemas.microsoft.com/office/drawing/2014/main" id="{D7B709EB-D4F1-AE17-3FEC-F4EAB13CBD6E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060700" y="4546770"/>
                  <a:ext cx="221400" cy="33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58" name="Encre 57">
                  <a:extLst>
                    <a:ext uri="{FF2B5EF4-FFF2-40B4-BE49-F238E27FC236}">
                      <a16:creationId xmlns:a16="http://schemas.microsoft.com/office/drawing/2014/main" id="{4F421359-D86E-0B8C-2BDB-C3C6EB43B6F8}"/>
                    </a:ext>
                  </a:extLst>
                </p14:cNvPr>
                <p14:cNvContentPartPr/>
                <p14:nvPr/>
              </p14:nvContentPartPr>
              <p14:xfrm>
                <a:off x="6609420" y="4705170"/>
                <a:ext cx="322920" cy="156240"/>
              </p14:xfrm>
            </p:contentPart>
          </mc:Choice>
          <mc:Fallback xmlns="">
            <p:pic>
              <p:nvPicPr>
                <p:cNvPr id="58" name="Encre 57">
                  <a:extLst>
                    <a:ext uri="{FF2B5EF4-FFF2-40B4-BE49-F238E27FC236}">
                      <a16:creationId xmlns:a16="http://schemas.microsoft.com/office/drawing/2014/main" id="{4F421359-D86E-0B8C-2BDB-C3C6EB43B6F8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603300" y="4699050"/>
                  <a:ext cx="33516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60" name="Encre 59">
                  <a:extLst>
                    <a:ext uri="{FF2B5EF4-FFF2-40B4-BE49-F238E27FC236}">
                      <a16:creationId xmlns:a16="http://schemas.microsoft.com/office/drawing/2014/main" id="{B1949DC6-3FF3-3E27-33E9-65D9503B3574}"/>
                    </a:ext>
                  </a:extLst>
                </p14:cNvPr>
                <p14:cNvContentPartPr/>
                <p14:nvPr/>
              </p14:nvContentPartPr>
              <p14:xfrm>
                <a:off x="5410260" y="4133490"/>
                <a:ext cx="92880" cy="134280"/>
              </p14:xfrm>
            </p:contentPart>
          </mc:Choice>
          <mc:Fallback xmlns="">
            <p:pic>
              <p:nvPicPr>
                <p:cNvPr id="60" name="Encre 59">
                  <a:extLst>
                    <a:ext uri="{FF2B5EF4-FFF2-40B4-BE49-F238E27FC236}">
                      <a16:creationId xmlns:a16="http://schemas.microsoft.com/office/drawing/2014/main" id="{B1949DC6-3FF3-3E27-33E9-65D9503B3574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404140" y="4127370"/>
                  <a:ext cx="10512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61" name="Encre 60">
                  <a:extLst>
                    <a:ext uri="{FF2B5EF4-FFF2-40B4-BE49-F238E27FC236}">
                      <a16:creationId xmlns:a16="http://schemas.microsoft.com/office/drawing/2014/main" id="{1C0FEFEA-10B1-3089-B7ED-ADA68F56E2B7}"/>
                    </a:ext>
                  </a:extLst>
                </p14:cNvPr>
                <p14:cNvContentPartPr/>
                <p14:nvPr/>
              </p14:nvContentPartPr>
              <p14:xfrm>
                <a:off x="5436900" y="4019730"/>
                <a:ext cx="68760" cy="61200"/>
              </p14:xfrm>
            </p:contentPart>
          </mc:Choice>
          <mc:Fallback xmlns="">
            <p:pic>
              <p:nvPicPr>
                <p:cNvPr id="61" name="Encre 60">
                  <a:extLst>
                    <a:ext uri="{FF2B5EF4-FFF2-40B4-BE49-F238E27FC236}">
                      <a16:creationId xmlns:a16="http://schemas.microsoft.com/office/drawing/2014/main" id="{1C0FEFEA-10B1-3089-B7ED-ADA68F56E2B7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430780" y="4013610"/>
                  <a:ext cx="8100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63" name="Encre 62">
                  <a:extLst>
                    <a:ext uri="{FF2B5EF4-FFF2-40B4-BE49-F238E27FC236}">
                      <a16:creationId xmlns:a16="http://schemas.microsoft.com/office/drawing/2014/main" id="{5855432D-69F5-99C5-53E2-699759D76C3C}"/>
                    </a:ext>
                  </a:extLst>
                </p14:cNvPr>
                <p14:cNvContentPartPr/>
                <p14:nvPr/>
              </p14:nvContentPartPr>
              <p14:xfrm>
                <a:off x="6286500" y="4191090"/>
                <a:ext cx="71280" cy="124920"/>
              </p14:xfrm>
            </p:contentPart>
          </mc:Choice>
          <mc:Fallback xmlns="">
            <p:pic>
              <p:nvPicPr>
                <p:cNvPr id="63" name="Encre 62">
                  <a:extLst>
                    <a:ext uri="{FF2B5EF4-FFF2-40B4-BE49-F238E27FC236}">
                      <a16:creationId xmlns:a16="http://schemas.microsoft.com/office/drawing/2014/main" id="{5855432D-69F5-99C5-53E2-699759D76C3C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280380" y="4184970"/>
                  <a:ext cx="8352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64" name="Encre 63">
                  <a:extLst>
                    <a:ext uri="{FF2B5EF4-FFF2-40B4-BE49-F238E27FC236}">
                      <a16:creationId xmlns:a16="http://schemas.microsoft.com/office/drawing/2014/main" id="{7459C2F1-F4F8-FC35-D90C-BBB89C1674AC}"/>
                    </a:ext>
                  </a:extLst>
                </p14:cNvPr>
                <p14:cNvContentPartPr/>
                <p14:nvPr/>
              </p14:nvContentPartPr>
              <p14:xfrm>
                <a:off x="6262380" y="3905250"/>
                <a:ext cx="195840" cy="249480"/>
              </p14:xfrm>
            </p:contentPart>
          </mc:Choice>
          <mc:Fallback xmlns="">
            <p:pic>
              <p:nvPicPr>
                <p:cNvPr id="64" name="Encre 63">
                  <a:extLst>
                    <a:ext uri="{FF2B5EF4-FFF2-40B4-BE49-F238E27FC236}">
                      <a16:creationId xmlns:a16="http://schemas.microsoft.com/office/drawing/2014/main" id="{7459C2F1-F4F8-FC35-D90C-BBB89C1674AC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256260" y="3899130"/>
                  <a:ext cx="208080" cy="26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66" name="Encre 65">
                  <a:extLst>
                    <a:ext uri="{FF2B5EF4-FFF2-40B4-BE49-F238E27FC236}">
                      <a16:creationId xmlns:a16="http://schemas.microsoft.com/office/drawing/2014/main" id="{5425EA51-E4AD-185F-ED14-D7E9193207DA}"/>
                    </a:ext>
                  </a:extLst>
                </p14:cNvPr>
                <p14:cNvContentPartPr/>
                <p14:nvPr/>
              </p14:nvContentPartPr>
              <p14:xfrm>
                <a:off x="5752980" y="4819650"/>
                <a:ext cx="98280" cy="90360"/>
              </p14:xfrm>
            </p:contentPart>
          </mc:Choice>
          <mc:Fallback xmlns="">
            <p:pic>
              <p:nvPicPr>
                <p:cNvPr id="66" name="Encre 65">
                  <a:extLst>
                    <a:ext uri="{FF2B5EF4-FFF2-40B4-BE49-F238E27FC236}">
                      <a16:creationId xmlns:a16="http://schemas.microsoft.com/office/drawing/2014/main" id="{5425EA51-E4AD-185F-ED14-D7E9193207DA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746860" y="4813530"/>
                  <a:ext cx="11052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67" name="Encre 66">
                  <a:extLst>
                    <a:ext uri="{FF2B5EF4-FFF2-40B4-BE49-F238E27FC236}">
                      <a16:creationId xmlns:a16="http://schemas.microsoft.com/office/drawing/2014/main" id="{4F2D3B30-76FB-4451-0D13-7B56261EB39B}"/>
                    </a:ext>
                  </a:extLst>
                </p14:cNvPr>
                <p14:cNvContentPartPr/>
                <p14:nvPr/>
              </p14:nvContentPartPr>
              <p14:xfrm>
                <a:off x="5836500" y="4895970"/>
                <a:ext cx="11880" cy="70560"/>
              </p14:xfrm>
            </p:contentPart>
          </mc:Choice>
          <mc:Fallback xmlns="">
            <p:pic>
              <p:nvPicPr>
                <p:cNvPr id="67" name="Encre 66">
                  <a:extLst>
                    <a:ext uri="{FF2B5EF4-FFF2-40B4-BE49-F238E27FC236}">
                      <a16:creationId xmlns:a16="http://schemas.microsoft.com/office/drawing/2014/main" id="{4F2D3B30-76FB-4451-0D13-7B56261EB39B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5830380" y="4889850"/>
                  <a:ext cx="2412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69" name="Encre 68">
                  <a:extLst>
                    <a:ext uri="{FF2B5EF4-FFF2-40B4-BE49-F238E27FC236}">
                      <a16:creationId xmlns:a16="http://schemas.microsoft.com/office/drawing/2014/main" id="{1D8A80A2-D4B9-280D-C2E0-1B99EC082C69}"/>
                    </a:ext>
                  </a:extLst>
                </p14:cNvPr>
                <p14:cNvContentPartPr/>
                <p14:nvPr/>
              </p14:nvContentPartPr>
              <p14:xfrm>
                <a:off x="5962500" y="3923970"/>
                <a:ext cx="360" cy="856080"/>
              </p14:xfrm>
            </p:contentPart>
          </mc:Choice>
          <mc:Fallback xmlns="">
            <p:pic>
              <p:nvPicPr>
                <p:cNvPr id="69" name="Encre 68">
                  <a:extLst>
                    <a:ext uri="{FF2B5EF4-FFF2-40B4-BE49-F238E27FC236}">
                      <a16:creationId xmlns:a16="http://schemas.microsoft.com/office/drawing/2014/main" id="{1D8A80A2-D4B9-280D-C2E0-1B99EC082C69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5956380" y="3917850"/>
                  <a:ext cx="12600" cy="86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71" name="Encre 70">
                  <a:extLst>
                    <a:ext uri="{FF2B5EF4-FFF2-40B4-BE49-F238E27FC236}">
                      <a16:creationId xmlns:a16="http://schemas.microsoft.com/office/drawing/2014/main" id="{A1F9F18C-0A0B-494A-BF70-8B35A6F542B5}"/>
                    </a:ext>
                  </a:extLst>
                </p14:cNvPr>
                <p14:cNvContentPartPr/>
                <p14:nvPr/>
              </p14:nvContentPartPr>
              <p14:xfrm>
                <a:off x="5903460" y="4667010"/>
                <a:ext cx="59400" cy="70920"/>
              </p14:xfrm>
            </p:contentPart>
          </mc:Choice>
          <mc:Fallback xmlns="">
            <p:pic>
              <p:nvPicPr>
                <p:cNvPr id="71" name="Encre 70">
                  <a:extLst>
                    <a:ext uri="{FF2B5EF4-FFF2-40B4-BE49-F238E27FC236}">
                      <a16:creationId xmlns:a16="http://schemas.microsoft.com/office/drawing/2014/main" id="{A1F9F18C-0A0B-494A-BF70-8B35A6F542B5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5897340" y="4660890"/>
                  <a:ext cx="7164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73" name="Encre 72">
                  <a:extLst>
                    <a:ext uri="{FF2B5EF4-FFF2-40B4-BE49-F238E27FC236}">
                      <a16:creationId xmlns:a16="http://schemas.microsoft.com/office/drawing/2014/main" id="{473313AF-A4A2-5342-35E1-5037469B5498}"/>
                    </a:ext>
                  </a:extLst>
                </p14:cNvPr>
                <p14:cNvContentPartPr/>
                <p14:nvPr/>
              </p14:nvContentPartPr>
              <p14:xfrm>
                <a:off x="6133860" y="4952850"/>
                <a:ext cx="129960" cy="360"/>
              </p14:xfrm>
            </p:contentPart>
          </mc:Choice>
          <mc:Fallback xmlns="">
            <p:pic>
              <p:nvPicPr>
                <p:cNvPr id="73" name="Encre 72">
                  <a:extLst>
                    <a:ext uri="{FF2B5EF4-FFF2-40B4-BE49-F238E27FC236}">
                      <a16:creationId xmlns:a16="http://schemas.microsoft.com/office/drawing/2014/main" id="{473313AF-A4A2-5342-35E1-5037469B5498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6127740" y="4946730"/>
                  <a:ext cx="1422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74" name="Encre 73">
                  <a:extLst>
                    <a:ext uri="{FF2B5EF4-FFF2-40B4-BE49-F238E27FC236}">
                      <a16:creationId xmlns:a16="http://schemas.microsoft.com/office/drawing/2014/main" id="{1F294F5A-54EC-BAE1-D72B-C3E069C54247}"/>
                    </a:ext>
                  </a:extLst>
                </p14:cNvPr>
                <p14:cNvContentPartPr/>
                <p14:nvPr/>
              </p14:nvContentPartPr>
              <p14:xfrm>
                <a:off x="6248340" y="4952850"/>
                <a:ext cx="360" cy="189360"/>
              </p14:xfrm>
            </p:contentPart>
          </mc:Choice>
          <mc:Fallback xmlns="">
            <p:pic>
              <p:nvPicPr>
                <p:cNvPr id="74" name="Encre 73">
                  <a:extLst>
                    <a:ext uri="{FF2B5EF4-FFF2-40B4-BE49-F238E27FC236}">
                      <a16:creationId xmlns:a16="http://schemas.microsoft.com/office/drawing/2014/main" id="{1F294F5A-54EC-BAE1-D72B-C3E069C54247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6242220" y="4946730"/>
                  <a:ext cx="12600" cy="20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75" name="Encre 74">
                  <a:extLst>
                    <a:ext uri="{FF2B5EF4-FFF2-40B4-BE49-F238E27FC236}">
                      <a16:creationId xmlns:a16="http://schemas.microsoft.com/office/drawing/2014/main" id="{5ADD04E0-94F5-63B2-C008-07E4DE4D3917}"/>
                    </a:ext>
                  </a:extLst>
                </p14:cNvPr>
                <p14:cNvContentPartPr/>
                <p14:nvPr/>
              </p14:nvContentPartPr>
              <p14:xfrm>
                <a:off x="6190740" y="5162370"/>
                <a:ext cx="360" cy="360"/>
              </p14:xfrm>
            </p:contentPart>
          </mc:Choice>
          <mc:Fallback xmlns="">
            <p:pic>
              <p:nvPicPr>
                <p:cNvPr id="75" name="Encre 74">
                  <a:extLst>
                    <a:ext uri="{FF2B5EF4-FFF2-40B4-BE49-F238E27FC236}">
                      <a16:creationId xmlns:a16="http://schemas.microsoft.com/office/drawing/2014/main" id="{5ADD04E0-94F5-63B2-C008-07E4DE4D3917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6184620" y="5156250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76" name="Encre 75">
                  <a:extLst>
                    <a:ext uri="{FF2B5EF4-FFF2-40B4-BE49-F238E27FC236}">
                      <a16:creationId xmlns:a16="http://schemas.microsoft.com/office/drawing/2014/main" id="{B0FC6AAB-BD26-B183-FEC1-1051292C6F8D}"/>
                    </a:ext>
                  </a:extLst>
                </p14:cNvPr>
                <p14:cNvContentPartPr/>
                <p14:nvPr/>
              </p14:nvContentPartPr>
              <p14:xfrm>
                <a:off x="6190740" y="5162370"/>
                <a:ext cx="110520" cy="360"/>
              </p14:xfrm>
            </p:contentPart>
          </mc:Choice>
          <mc:Fallback xmlns="">
            <p:pic>
              <p:nvPicPr>
                <p:cNvPr id="76" name="Encre 75">
                  <a:extLst>
                    <a:ext uri="{FF2B5EF4-FFF2-40B4-BE49-F238E27FC236}">
                      <a16:creationId xmlns:a16="http://schemas.microsoft.com/office/drawing/2014/main" id="{B0FC6AAB-BD26-B183-FEC1-1051292C6F8D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6184620" y="5156250"/>
                  <a:ext cx="12276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78" name="Encre 77">
                  <a:extLst>
                    <a:ext uri="{FF2B5EF4-FFF2-40B4-BE49-F238E27FC236}">
                      <a16:creationId xmlns:a16="http://schemas.microsoft.com/office/drawing/2014/main" id="{239BBD58-22DD-E00D-81BC-0BFAF8311A47}"/>
                    </a:ext>
                  </a:extLst>
                </p14:cNvPr>
                <p14:cNvContentPartPr/>
                <p14:nvPr/>
              </p14:nvContentPartPr>
              <p14:xfrm>
                <a:off x="5981220" y="4686450"/>
                <a:ext cx="360" cy="1331280"/>
              </p14:xfrm>
            </p:contentPart>
          </mc:Choice>
          <mc:Fallback xmlns="">
            <p:pic>
              <p:nvPicPr>
                <p:cNvPr id="78" name="Encre 77">
                  <a:extLst>
                    <a:ext uri="{FF2B5EF4-FFF2-40B4-BE49-F238E27FC236}">
                      <a16:creationId xmlns:a16="http://schemas.microsoft.com/office/drawing/2014/main" id="{239BBD58-22DD-E00D-81BC-0BFAF8311A47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5975100" y="4680330"/>
                  <a:ext cx="12600" cy="134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80" name="Encre 79">
                  <a:extLst>
                    <a:ext uri="{FF2B5EF4-FFF2-40B4-BE49-F238E27FC236}">
                      <a16:creationId xmlns:a16="http://schemas.microsoft.com/office/drawing/2014/main" id="{FFE0BADD-98D3-E3BD-1337-FCDC9173EAB7}"/>
                    </a:ext>
                  </a:extLst>
                </p14:cNvPr>
                <p14:cNvContentPartPr/>
                <p14:nvPr/>
              </p14:nvContentPartPr>
              <p14:xfrm>
                <a:off x="6400260" y="4781490"/>
                <a:ext cx="360" cy="360"/>
              </p14:xfrm>
            </p:contentPart>
          </mc:Choice>
          <mc:Fallback xmlns="">
            <p:pic>
              <p:nvPicPr>
                <p:cNvPr id="80" name="Encre 79">
                  <a:extLst>
                    <a:ext uri="{FF2B5EF4-FFF2-40B4-BE49-F238E27FC236}">
                      <a16:creationId xmlns:a16="http://schemas.microsoft.com/office/drawing/2014/main" id="{FFE0BADD-98D3-E3BD-1337-FCDC9173EAB7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6394140" y="4775370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82" name="Encre 81">
                  <a:extLst>
                    <a:ext uri="{FF2B5EF4-FFF2-40B4-BE49-F238E27FC236}">
                      <a16:creationId xmlns:a16="http://schemas.microsoft.com/office/drawing/2014/main" id="{3AD22E6B-428E-4037-BB32-5BA4AFC9CBF5}"/>
                    </a:ext>
                  </a:extLst>
                </p14:cNvPr>
                <p14:cNvContentPartPr/>
                <p14:nvPr/>
              </p14:nvContentPartPr>
              <p14:xfrm>
                <a:off x="5924340" y="5695890"/>
                <a:ext cx="19440" cy="360"/>
              </p14:xfrm>
            </p:contentPart>
          </mc:Choice>
          <mc:Fallback xmlns="">
            <p:pic>
              <p:nvPicPr>
                <p:cNvPr id="82" name="Encre 81">
                  <a:extLst>
                    <a:ext uri="{FF2B5EF4-FFF2-40B4-BE49-F238E27FC236}">
                      <a16:creationId xmlns:a16="http://schemas.microsoft.com/office/drawing/2014/main" id="{3AD22E6B-428E-4037-BB32-5BA4AFC9CBF5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5918220" y="5689770"/>
                  <a:ext cx="3168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83" name="Encre 82">
                  <a:extLst>
                    <a:ext uri="{FF2B5EF4-FFF2-40B4-BE49-F238E27FC236}">
                      <a16:creationId xmlns:a16="http://schemas.microsoft.com/office/drawing/2014/main" id="{2C6475DA-E013-8739-4AD7-E0D3B962D887}"/>
                    </a:ext>
                  </a:extLst>
                </p14:cNvPr>
                <p14:cNvContentPartPr/>
                <p14:nvPr/>
              </p14:nvContentPartPr>
              <p14:xfrm>
                <a:off x="6286140" y="5772210"/>
                <a:ext cx="19440" cy="169200"/>
              </p14:xfrm>
            </p:contentPart>
          </mc:Choice>
          <mc:Fallback xmlns="">
            <p:pic>
              <p:nvPicPr>
                <p:cNvPr id="83" name="Encre 82">
                  <a:extLst>
                    <a:ext uri="{FF2B5EF4-FFF2-40B4-BE49-F238E27FC236}">
                      <a16:creationId xmlns:a16="http://schemas.microsoft.com/office/drawing/2014/main" id="{2C6475DA-E013-8739-4AD7-E0D3B962D887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6280020" y="5766090"/>
                  <a:ext cx="3168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84" name="Encre 83">
                  <a:extLst>
                    <a:ext uri="{FF2B5EF4-FFF2-40B4-BE49-F238E27FC236}">
                      <a16:creationId xmlns:a16="http://schemas.microsoft.com/office/drawing/2014/main" id="{77A6288A-9473-49B6-1392-5569A438B5D0}"/>
                    </a:ext>
                  </a:extLst>
                </p14:cNvPr>
                <p14:cNvContentPartPr/>
                <p14:nvPr/>
              </p14:nvContentPartPr>
              <p14:xfrm>
                <a:off x="6228900" y="5772210"/>
                <a:ext cx="344520" cy="298800"/>
              </p14:xfrm>
            </p:contentPart>
          </mc:Choice>
          <mc:Fallback xmlns="">
            <p:pic>
              <p:nvPicPr>
                <p:cNvPr id="84" name="Encre 83">
                  <a:extLst>
                    <a:ext uri="{FF2B5EF4-FFF2-40B4-BE49-F238E27FC236}">
                      <a16:creationId xmlns:a16="http://schemas.microsoft.com/office/drawing/2014/main" id="{77A6288A-9473-49B6-1392-5569A438B5D0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6222780" y="5766090"/>
                  <a:ext cx="356760" cy="31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86" name="Encre 85">
                  <a:extLst>
                    <a:ext uri="{FF2B5EF4-FFF2-40B4-BE49-F238E27FC236}">
                      <a16:creationId xmlns:a16="http://schemas.microsoft.com/office/drawing/2014/main" id="{CC2F0188-FF03-3C12-C2BC-2840B1A66A30}"/>
                    </a:ext>
                  </a:extLst>
                </p14:cNvPr>
                <p14:cNvContentPartPr/>
                <p14:nvPr/>
              </p14:nvContentPartPr>
              <p14:xfrm>
                <a:off x="5927580" y="4800930"/>
                <a:ext cx="454320" cy="1049400"/>
              </p14:xfrm>
            </p:contentPart>
          </mc:Choice>
          <mc:Fallback xmlns="">
            <p:pic>
              <p:nvPicPr>
                <p:cNvPr id="86" name="Encre 85">
                  <a:extLst>
                    <a:ext uri="{FF2B5EF4-FFF2-40B4-BE49-F238E27FC236}">
                      <a16:creationId xmlns:a16="http://schemas.microsoft.com/office/drawing/2014/main" id="{CC2F0188-FF03-3C12-C2BC-2840B1A66A30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5921460" y="4794810"/>
                  <a:ext cx="466560" cy="10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88" name="Encre 87">
                  <a:extLst>
                    <a:ext uri="{FF2B5EF4-FFF2-40B4-BE49-F238E27FC236}">
                      <a16:creationId xmlns:a16="http://schemas.microsoft.com/office/drawing/2014/main" id="{2CE495D5-B6F7-15EF-31AB-5608D90F537B}"/>
                    </a:ext>
                  </a:extLst>
                </p14:cNvPr>
                <p14:cNvContentPartPr/>
                <p14:nvPr/>
              </p14:nvContentPartPr>
              <p14:xfrm>
                <a:off x="5524020" y="4800930"/>
                <a:ext cx="450000" cy="786600"/>
              </p14:xfrm>
            </p:contentPart>
          </mc:Choice>
          <mc:Fallback xmlns="">
            <p:pic>
              <p:nvPicPr>
                <p:cNvPr id="88" name="Encre 87">
                  <a:extLst>
                    <a:ext uri="{FF2B5EF4-FFF2-40B4-BE49-F238E27FC236}">
                      <a16:creationId xmlns:a16="http://schemas.microsoft.com/office/drawing/2014/main" id="{2CE495D5-B6F7-15EF-31AB-5608D90F537B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5517900" y="4794810"/>
                  <a:ext cx="462240" cy="798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4" name="Groupe 113">
            <a:extLst>
              <a:ext uri="{FF2B5EF4-FFF2-40B4-BE49-F238E27FC236}">
                <a16:creationId xmlns:a16="http://schemas.microsoft.com/office/drawing/2014/main" id="{78BA49D2-4453-7EDC-56BE-26165947D030}"/>
              </a:ext>
            </a:extLst>
          </p:cNvPr>
          <p:cNvGrpSpPr/>
          <p:nvPr/>
        </p:nvGrpSpPr>
        <p:grpSpPr>
          <a:xfrm>
            <a:off x="1929437" y="3518730"/>
            <a:ext cx="1315095" cy="2018026"/>
            <a:chOff x="1929437" y="3518730"/>
            <a:chExt cx="1315095" cy="2018026"/>
          </a:xfrm>
        </p:grpSpPr>
        <p:cxnSp>
          <p:nvCxnSpPr>
            <p:cNvPr id="91" name="Connecteur droit 90">
              <a:extLst>
                <a:ext uri="{FF2B5EF4-FFF2-40B4-BE49-F238E27FC236}">
                  <a16:creationId xmlns:a16="http://schemas.microsoft.com/office/drawing/2014/main" id="{965950B1-B580-5DC2-255C-CB9F60541838}"/>
                </a:ext>
              </a:extLst>
            </p:cNvPr>
            <p:cNvCxnSpPr/>
            <p:nvPr/>
          </p:nvCxnSpPr>
          <p:spPr>
            <a:xfrm flipH="1">
              <a:off x="2266950" y="3816430"/>
              <a:ext cx="304800" cy="73646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Connecteur droit 91">
              <a:extLst>
                <a:ext uri="{FF2B5EF4-FFF2-40B4-BE49-F238E27FC236}">
                  <a16:creationId xmlns:a16="http://schemas.microsoft.com/office/drawing/2014/main" id="{0ADE0485-DAD3-1E79-9173-24422B79E40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63184" y="4541780"/>
              <a:ext cx="341326" cy="76716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Connecteur droit 92">
              <a:extLst>
                <a:ext uri="{FF2B5EF4-FFF2-40B4-BE49-F238E27FC236}">
                  <a16:creationId xmlns:a16="http://schemas.microsoft.com/office/drawing/2014/main" id="{41AC5142-FCFA-D6AD-0323-CC940E27AFC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599710" y="3822860"/>
              <a:ext cx="304800" cy="73646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Connecteur droit 94">
              <a:extLst>
                <a:ext uri="{FF2B5EF4-FFF2-40B4-BE49-F238E27FC236}">
                  <a16:creationId xmlns:a16="http://schemas.microsoft.com/office/drawing/2014/main" id="{49748485-31C5-B740-F9DB-C46A65D4059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258384" y="4541780"/>
              <a:ext cx="304800" cy="73646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Connecteur droit 95">
              <a:extLst>
                <a:ext uri="{FF2B5EF4-FFF2-40B4-BE49-F238E27FC236}">
                  <a16:creationId xmlns:a16="http://schemas.microsoft.com/office/drawing/2014/main" id="{0EEF6A44-D919-C06E-817E-9B5D44B68A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76070" y="4571424"/>
              <a:ext cx="62844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ZoneTexte 98">
              <a:extLst>
                <a:ext uri="{FF2B5EF4-FFF2-40B4-BE49-F238E27FC236}">
                  <a16:creationId xmlns:a16="http://schemas.microsoft.com/office/drawing/2014/main" id="{4755273E-5EE7-FC76-C345-B32DAB5F0942}"/>
                </a:ext>
              </a:extLst>
            </p:cNvPr>
            <p:cNvSpPr txBox="1"/>
            <p:nvPr/>
          </p:nvSpPr>
          <p:spPr>
            <a:xfrm>
              <a:off x="2454278" y="3518730"/>
              <a:ext cx="1809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A</a:t>
              </a:r>
              <a:endParaRPr lang="fr-MA" dirty="0"/>
            </a:p>
          </p:txBody>
        </p:sp>
        <p:sp>
          <p:nvSpPr>
            <p:cNvPr id="100" name="ZoneTexte 99">
              <a:extLst>
                <a:ext uri="{FF2B5EF4-FFF2-40B4-BE49-F238E27FC236}">
                  <a16:creationId xmlns:a16="http://schemas.microsoft.com/office/drawing/2014/main" id="{3F87A5B0-D791-59F3-ECC3-6443E2D8FF8A}"/>
                </a:ext>
              </a:extLst>
            </p:cNvPr>
            <p:cNvSpPr txBox="1"/>
            <p:nvPr/>
          </p:nvSpPr>
          <p:spPr>
            <a:xfrm>
              <a:off x="1937550" y="4368224"/>
              <a:ext cx="1809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B</a:t>
              </a:r>
              <a:endParaRPr lang="fr-MA" dirty="0"/>
            </a:p>
          </p:txBody>
        </p:sp>
        <p:sp>
          <p:nvSpPr>
            <p:cNvPr id="101" name="ZoneTexte 100">
              <a:extLst>
                <a:ext uri="{FF2B5EF4-FFF2-40B4-BE49-F238E27FC236}">
                  <a16:creationId xmlns:a16="http://schemas.microsoft.com/office/drawing/2014/main" id="{9F70E861-A0D6-AF8B-2057-B504FAEAC4D5}"/>
                </a:ext>
              </a:extLst>
            </p:cNvPr>
            <p:cNvSpPr txBox="1"/>
            <p:nvPr/>
          </p:nvSpPr>
          <p:spPr>
            <a:xfrm>
              <a:off x="2928224" y="4352010"/>
              <a:ext cx="2627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C</a:t>
              </a:r>
              <a:endParaRPr lang="fr-MA" dirty="0"/>
            </a:p>
          </p:txBody>
        </p:sp>
        <p:sp>
          <p:nvSpPr>
            <p:cNvPr id="102" name="ZoneTexte 101">
              <a:extLst>
                <a:ext uri="{FF2B5EF4-FFF2-40B4-BE49-F238E27FC236}">
                  <a16:creationId xmlns:a16="http://schemas.microsoft.com/office/drawing/2014/main" id="{A7010C02-11C4-97FA-0FA3-B1CF00567B40}"/>
                </a:ext>
              </a:extLst>
            </p:cNvPr>
            <p:cNvSpPr txBox="1"/>
            <p:nvPr/>
          </p:nvSpPr>
          <p:spPr>
            <a:xfrm>
              <a:off x="2238285" y="5167424"/>
              <a:ext cx="2627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D</a:t>
              </a:r>
              <a:endParaRPr lang="fr-MA" dirty="0"/>
            </a:p>
          </p:txBody>
        </p:sp>
        <p:sp>
          <p:nvSpPr>
            <p:cNvPr id="103" name="ZoneTexte 102">
              <a:extLst>
                <a:ext uri="{FF2B5EF4-FFF2-40B4-BE49-F238E27FC236}">
                  <a16:creationId xmlns:a16="http://schemas.microsoft.com/office/drawing/2014/main" id="{02C700B3-BE6F-6816-36D1-BDA9C57849A4}"/>
                </a:ext>
              </a:extLst>
            </p:cNvPr>
            <p:cNvSpPr txBox="1"/>
            <p:nvPr/>
          </p:nvSpPr>
          <p:spPr>
            <a:xfrm>
              <a:off x="2372439" y="4268203"/>
              <a:ext cx="2627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I</a:t>
              </a:r>
              <a:endParaRPr lang="fr-MA" dirty="0"/>
            </a:p>
          </p:txBody>
        </p:sp>
        <p:cxnSp>
          <p:nvCxnSpPr>
            <p:cNvPr id="104" name="Connecteur droit 103">
              <a:extLst>
                <a:ext uri="{FF2B5EF4-FFF2-40B4-BE49-F238E27FC236}">
                  <a16:creationId xmlns:a16="http://schemas.microsoft.com/office/drawing/2014/main" id="{5D571DCC-5003-2479-94E1-B6861FDE4CD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68950" y="3796949"/>
              <a:ext cx="16427" cy="151200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ZoneTexte 109">
              <a:extLst>
                <a:ext uri="{FF2B5EF4-FFF2-40B4-BE49-F238E27FC236}">
                  <a16:creationId xmlns:a16="http://schemas.microsoft.com/office/drawing/2014/main" id="{DAEAE8DB-45C4-398E-6F78-9029B00F691C}"/>
                </a:ext>
              </a:extLst>
            </p:cNvPr>
            <p:cNvSpPr txBox="1"/>
            <p:nvPr/>
          </p:nvSpPr>
          <p:spPr>
            <a:xfrm>
              <a:off x="1929437" y="3975814"/>
              <a:ext cx="55412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>
                  <a:solidFill>
                    <a:srgbClr val="C00000"/>
                  </a:solidFill>
                </a:rPr>
                <a:t>5cm</a:t>
              </a:r>
              <a:endParaRPr lang="fr-MA" sz="1400" dirty="0">
                <a:solidFill>
                  <a:srgbClr val="C00000"/>
                </a:solidFill>
              </a:endParaRPr>
            </a:p>
          </p:txBody>
        </p:sp>
        <p:sp>
          <p:nvSpPr>
            <p:cNvPr id="111" name="ZoneTexte 110">
              <a:extLst>
                <a:ext uri="{FF2B5EF4-FFF2-40B4-BE49-F238E27FC236}">
                  <a16:creationId xmlns:a16="http://schemas.microsoft.com/office/drawing/2014/main" id="{02C31F87-C187-B039-94D3-84A32944881C}"/>
                </a:ext>
              </a:extLst>
            </p:cNvPr>
            <p:cNvSpPr txBox="1"/>
            <p:nvPr/>
          </p:nvSpPr>
          <p:spPr>
            <a:xfrm>
              <a:off x="2690407" y="4026350"/>
              <a:ext cx="55412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>
                  <a:solidFill>
                    <a:srgbClr val="C00000"/>
                  </a:solidFill>
                </a:rPr>
                <a:t>5cm</a:t>
              </a:r>
              <a:endParaRPr lang="fr-MA" sz="1400" dirty="0">
                <a:solidFill>
                  <a:srgbClr val="C00000"/>
                </a:solidFill>
              </a:endParaRPr>
            </a:p>
          </p:txBody>
        </p:sp>
        <p:sp>
          <p:nvSpPr>
            <p:cNvPr id="112" name="ZoneTexte 111">
              <a:extLst>
                <a:ext uri="{FF2B5EF4-FFF2-40B4-BE49-F238E27FC236}">
                  <a16:creationId xmlns:a16="http://schemas.microsoft.com/office/drawing/2014/main" id="{88FCCE58-6CCB-D6CD-C146-B8541603F1A4}"/>
                </a:ext>
              </a:extLst>
            </p:cNvPr>
            <p:cNvSpPr txBox="1"/>
            <p:nvPr/>
          </p:nvSpPr>
          <p:spPr>
            <a:xfrm>
              <a:off x="2300100" y="4491244"/>
              <a:ext cx="55412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>
                  <a:solidFill>
                    <a:srgbClr val="C00000"/>
                  </a:solidFill>
                </a:rPr>
                <a:t>4cm</a:t>
              </a:r>
              <a:endParaRPr lang="fr-MA" sz="1400" dirty="0">
                <a:solidFill>
                  <a:srgbClr val="C00000"/>
                </a:solidFill>
              </a:endParaRPr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2E528AA7-BCA5-D659-E6D3-7CCACEA7195E}"/>
                </a:ext>
              </a:extLst>
            </p:cNvPr>
            <p:cNvSpPr/>
            <p:nvPr/>
          </p:nvSpPr>
          <p:spPr>
            <a:xfrm>
              <a:off x="2581275" y="4466145"/>
              <a:ext cx="108000" cy="108000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115" name="ZoneTexte 114">
            <a:extLst>
              <a:ext uri="{FF2B5EF4-FFF2-40B4-BE49-F238E27FC236}">
                <a16:creationId xmlns:a16="http://schemas.microsoft.com/office/drawing/2014/main" id="{B2611166-D26F-6531-A78E-1D59DF20A614}"/>
              </a:ext>
            </a:extLst>
          </p:cNvPr>
          <p:cNvSpPr txBox="1"/>
          <p:nvPr/>
        </p:nvSpPr>
        <p:spPr>
          <a:xfrm>
            <a:off x="1841447" y="5451783"/>
            <a:ext cx="554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400" dirty="0">
                <a:solidFill>
                  <a:srgbClr val="C00000"/>
                </a:solidFill>
              </a:rPr>
              <a:t>معين</a:t>
            </a:r>
            <a:endParaRPr lang="fr-MA" sz="1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B13551D-3BA5-81C8-322E-8DEA13090E99}"/>
              </a:ext>
            </a:extLst>
          </p:cNvPr>
          <p:cNvGrpSpPr/>
          <p:nvPr/>
        </p:nvGrpSpPr>
        <p:grpSpPr>
          <a:xfrm>
            <a:off x="1930085" y="2415654"/>
            <a:ext cx="5182232" cy="2026691"/>
            <a:chOff x="1997212" y="2436266"/>
            <a:chExt cx="4747833" cy="174237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79E11BB-F682-44D0-7BC2-DC00ED7EA6B0}"/>
                </a:ext>
              </a:extLst>
            </p:cNvPr>
            <p:cNvSpPr/>
            <p:nvPr/>
          </p:nvSpPr>
          <p:spPr>
            <a:xfrm>
              <a:off x="2268784" y="2817097"/>
              <a:ext cx="4476261" cy="13615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CE68030-86C0-D905-2F9F-5CA4D65B6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5555034" y="3293807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93D2A88-51C3-AF38-1856-9F403BB20B67}"/>
                </a:ext>
              </a:extLst>
            </p:cNvPr>
            <p:cNvSpPr txBox="1"/>
            <p:nvPr/>
          </p:nvSpPr>
          <p:spPr>
            <a:xfrm>
              <a:off x="1997212" y="3219252"/>
              <a:ext cx="3555109" cy="6156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ts val="548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74A91FD8-4E35-99D5-CA17-D71B9462D921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77D77DB-6365-2D5B-B57B-95DC223DE4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406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E8C44557-10EB-734A-A4C7-8BD04631FD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2743" y="1897155"/>
            <a:ext cx="3049861" cy="4260944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1078184" y="772753"/>
            <a:ext cx="6443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صفحة 57 وأنجزوا النشاط 3. لديكم 5 دقائق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6D6D96C-5733-0E98-DD60-EA4498ECBF7B}"/>
              </a:ext>
            </a:extLst>
          </p:cNvPr>
          <p:cNvSpPr/>
          <p:nvPr/>
        </p:nvSpPr>
        <p:spPr>
          <a:xfrm>
            <a:off x="1573751" y="2166546"/>
            <a:ext cx="2807845" cy="202445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784338B-822B-F1C2-E598-A50E648E4D3F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6A6A508-397F-3D59-5741-3A3347D14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7A1FFDEB-DC0B-AE30-86DE-930FC78D80B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4258D3F4-894C-31F3-E6DF-9EA982CDDD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7140" y="2654899"/>
            <a:ext cx="2441950" cy="249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1F0F8C-E52E-0D01-934B-76DB63085B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">
            <a:extLst>
              <a:ext uri="{FF2B5EF4-FFF2-40B4-BE49-F238E27FC236}">
                <a16:creationId xmlns:a16="http://schemas.microsoft.com/office/drawing/2014/main" id="{6D7457E8-3728-75CD-5A2C-D6A047127B3B}"/>
              </a:ext>
            </a:extLst>
          </p:cNvPr>
          <p:cNvSpPr txBox="1"/>
          <p:nvPr/>
        </p:nvSpPr>
        <p:spPr>
          <a:xfrm>
            <a:off x="1114636" y="881857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على كراساتكم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E2CDA9E-A5BC-C91D-14A1-CF7241536B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69CBDB-CE72-4DCD-6EB0-DFBDBCA0E2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4636" y="1639630"/>
            <a:ext cx="6280380" cy="4700808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2AD42EC8-788C-0CFD-1CA1-5BAEC32E9A9D}"/>
              </a:ext>
            </a:extLst>
          </p:cNvPr>
          <p:cNvSpPr txBox="1"/>
          <p:nvPr/>
        </p:nvSpPr>
        <p:spPr>
          <a:xfrm>
            <a:off x="4910396" y="3462188"/>
            <a:ext cx="20534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360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÷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=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120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329EA3A-49D7-8703-9995-B49C1F909E4A}"/>
              </a:ext>
            </a:extLst>
          </p:cNvPr>
          <p:cNvSpPr txBox="1"/>
          <p:nvPr/>
        </p:nvSpPr>
        <p:spPr>
          <a:xfrm>
            <a:off x="3239421" y="4657688"/>
            <a:ext cx="365402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قطعت السيارة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120km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المرحلة 1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C87DA9D-316A-7A80-9942-690D00533824}"/>
              </a:ext>
            </a:extLst>
          </p:cNvPr>
          <p:cNvSpPr txBox="1"/>
          <p:nvPr/>
        </p:nvSpPr>
        <p:spPr>
          <a:xfrm>
            <a:off x="1585238" y="4647102"/>
            <a:ext cx="20534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120 x 1 = 120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Accolade fermante 5">
            <a:extLst>
              <a:ext uri="{FF2B5EF4-FFF2-40B4-BE49-F238E27FC236}">
                <a16:creationId xmlns:a16="http://schemas.microsoft.com/office/drawing/2014/main" id="{F4DD22C3-76DD-3956-1670-D6CA320756C6}"/>
              </a:ext>
            </a:extLst>
          </p:cNvPr>
          <p:cNvSpPr/>
          <p:nvPr/>
        </p:nvSpPr>
        <p:spPr>
          <a:xfrm>
            <a:off x="3953319" y="3129717"/>
            <a:ext cx="319467" cy="995534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B1B2C12-7DFD-F91C-F2E3-741DD1C235FB}"/>
              </a:ext>
            </a:extLst>
          </p:cNvPr>
          <p:cNvSpPr txBox="1"/>
          <p:nvPr/>
        </p:nvSpPr>
        <p:spPr>
          <a:xfrm>
            <a:off x="4239373" y="3422764"/>
            <a:ext cx="95155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360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BD3C20-0963-0B8A-507D-398F34AE76F5}"/>
              </a:ext>
            </a:extLst>
          </p:cNvPr>
          <p:cNvSpPr/>
          <p:nvPr/>
        </p:nvSpPr>
        <p:spPr>
          <a:xfrm>
            <a:off x="1585238" y="3776931"/>
            <a:ext cx="1177088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120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E1259A8-5D23-D96C-2406-4FB74730AAC6}"/>
              </a:ext>
            </a:extLst>
          </p:cNvPr>
          <p:cNvSpPr txBox="1"/>
          <p:nvPr/>
        </p:nvSpPr>
        <p:spPr>
          <a:xfrm>
            <a:off x="757609" y="3776931"/>
            <a:ext cx="8922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dirty="0"/>
              <a:t>مرحلة 1</a:t>
            </a:r>
            <a:endParaRPr lang="fr-MA" dirty="0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D38C0382-0307-B56B-0D7E-4DA45F35A261}"/>
              </a:ext>
            </a:extLst>
          </p:cNvPr>
          <p:cNvSpPr txBox="1"/>
          <p:nvPr/>
        </p:nvSpPr>
        <p:spPr>
          <a:xfrm>
            <a:off x="662701" y="3272523"/>
            <a:ext cx="8922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dirty="0"/>
              <a:t>مرحلة 2</a:t>
            </a:r>
            <a:endParaRPr lang="fr-MA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761E168-CB30-0EF1-D978-BDA2AE28A596}"/>
              </a:ext>
            </a:extLst>
          </p:cNvPr>
          <p:cNvSpPr/>
          <p:nvPr/>
        </p:nvSpPr>
        <p:spPr>
          <a:xfrm>
            <a:off x="1585238" y="3173344"/>
            <a:ext cx="1177088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>
                <a:solidFill>
                  <a:srgbClr val="C00000"/>
                </a:solidFill>
              </a:rPr>
              <a:t>120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4B11B62-896C-9C21-8B2E-56623BC9738D}"/>
              </a:ext>
            </a:extLst>
          </p:cNvPr>
          <p:cNvSpPr/>
          <p:nvPr/>
        </p:nvSpPr>
        <p:spPr>
          <a:xfrm>
            <a:off x="2762326" y="3182112"/>
            <a:ext cx="1177088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>
                <a:solidFill>
                  <a:srgbClr val="C00000"/>
                </a:solidFill>
              </a:rPr>
              <a:t>120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D1BF194-B535-AE63-9A94-36D37A554321}"/>
              </a:ext>
            </a:extLst>
          </p:cNvPr>
          <p:cNvSpPr txBox="1"/>
          <p:nvPr/>
        </p:nvSpPr>
        <p:spPr>
          <a:xfrm>
            <a:off x="3182388" y="5576033"/>
            <a:ext cx="365402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قطعت السيارة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240km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المرحلة 2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AC1580A-6943-8F56-9723-DF67A98AB827}"/>
              </a:ext>
            </a:extLst>
          </p:cNvPr>
          <p:cNvSpPr txBox="1"/>
          <p:nvPr/>
        </p:nvSpPr>
        <p:spPr>
          <a:xfrm>
            <a:off x="1464473" y="5506384"/>
            <a:ext cx="20534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120 x 2 = 240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0644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65403" y="769125"/>
            <a:ext cx="7190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كراساتكم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الحصة القادمة سأختار أحدكم لتصحيح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النشاط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5F4256DB-CF92-7C77-5237-D2E5C47D44EE}"/>
              </a:ext>
            </a:extLst>
          </p:cNvPr>
          <p:cNvGrpSpPr/>
          <p:nvPr/>
        </p:nvGrpSpPr>
        <p:grpSpPr>
          <a:xfrm>
            <a:off x="1858063" y="2128088"/>
            <a:ext cx="4933818" cy="3518519"/>
            <a:chOff x="1596942" y="2693238"/>
            <a:chExt cx="4933818" cy="3518519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4D27AAF-1DD0-858B-EAEF-0D324E9CB0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63527" y="2731165"/>
              <a:ext cx="2467233" cy="3461719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28DB849-F751-0C09-D907-EC9753D14D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96942" y="2693238"/>
              <a:ext cx="2513228" cy="35185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86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4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16516</TotalTime>
  <Words>1017</Words>
  <Application>Microsoft Office PowerPoint</Application>
  <PresentationFormat>Affichage à l'écran (4:3)</PresentationFormat>
  <Paragraphs>257</Paragraphs>
  <Slides>43</Slides>
  <Notes>12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43</vt:i4>
      </vt:variant>
    </vt:vector>
  </HeadingPairs>
  <TitlesOfParts>
    <vt:vector size="57" baseType="lpstr">
      <vt:lpstr>DengXian</vt:lpstr>
      <vt:lpstr>Aptos</vt:lpstr>
      <vt:lpstr>Aptos Display</vt:lpstr>
      <vt:lpstr>Arial</vt:lpstr>
      <vt:lpstr>Calibri</vt:lpstr>
      <vt:lpstr>Cambria Math</vt:lpstr>
      <vt:lpstr>Dosis</vt:lpstr>
      <vt:lpstr>Effra CC Arbc</vt:lpstr>
      <vt:lpstr>2_Conception personnalisée</vt:lpstr>
      <vt:lpstr>Page d'entree</vt:lpstr>
      <vt:lpstr>partie 1</vt:lpstr>
      <vt:lpstr>3_Conception personnalisée</vt:lpstr>
      <vt:lpstr>4_Conception personnalisée</vt:lpstr>
      <vt:lpstr>1_partie 1</vt:lpstr>
      <vt:lpstr>Présentation PowerPoint</vt:lpstr>
      <vt:lpstr>Présentation PowerPoint</vt:lpstr>
      <vt:lpstr>برمجة الأسبوع الخامس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SEMLALI HASSAN</cp:lastModifiedBy>
  <cp:revision>326</cp:revision>
  <cp:lastPrinted>2025-08-13T10:11:39Z</cp:lastPrinted>
  <dcterms:created xsi:type="dcterms:W3CDTF">2025-08-01T12:31:49Z</dcterms:created>
  <dcterms:modified xsi:type="dcterms:W3CDTF">2026-03-26T23:18:43Z</dcterms:modified>
</cp:coreProperties>
</file>