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61"/>
  </p:notesMasterIdLst>
  <p:handoutMasterIdLst>
    <p:handoutMasterId r:id="rId62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1035" r:id="rId19"/>
    <p:sldId id="1036" r:id="rId20"/>
    <p:sldId id="1037" r:id="rId21"/>
    <p:sldId id="2134806683" r:id="rId22"/>
    <p:sldId id="2134806684" r:id="rId23"/>
    <p:sldId id="2134806644" r:id="rId24"/>
    <p:sldId id="2134806701" r:id="rId25"/>
    <p:sldId id="2134806643" r:id="rId26"/>
    <p:sldId id="2134806597" r:id="rId27"/>
    <p:sldId id="2134806685" r:id="rId28"/>
    <p:sldId id="2134806717" r:id="rId29"/>
    <p:sldId id="2134806687" r:id="rId30"/>
    <p:sldId id="2134806688" r:id="rId31"/>
    <p:sldId id="2134806600" r:id="rId32"/>
    <p:sldId id="2134806718" r:id="rId33"/>
    <p:sldId id="2134806689" r:id="rId34"/>
    <p:sldId id="2134806667" r:id="rId35"/>
    <p:sldId id="2134806658" r:id="rId36"/>
    <p:sldId id="2134806659" r:id="rId37"/>
    <p:sldId id="2134806719" r:id="rId38"/>
    <p:sldId id="2134806690" r:id="rId39"/>
    <p:sldId id="2134806661" r:id="rId40"/>
    <p:sldId id="2134806673" r:id="rId41"/>
    <p:sldId id="2134806720" r:id="rId42"/>
    <p:sldId id="2134806694" r:id="rId43"/>
    <p:sldId id="2134806677" r:id="rId44"/>
    <p:sldId id="2134806703" r:id="rId45"/>
    <p:sldId id="2134806710" r:id="rId46"/>
    <p:sldId id="2134806711" r:id="rId47"/>
    <p:sldId id="2134806723" r:id="rId48"/>
    <p:sldId id="2134806712" r:id="rId49"/>
    <p:sldId id="2134806714" r:id="rId50"/>
    <p:sldId id="2134806713" r:id="rId51"/>
    <p:sldId id="2134806727" r:id="rId52"/>
    <p:sldId id="2134806728" r:id="rId53"/>
    <p:sldId id="2134806729" r:id="rId54"/>
    <p:sldId id="2134806730" r:id="rId55"/>
    <p:sldId id="2134806731" r:id="rId56"/>
    <p:sldId id="2134806732" r:id="rId57"/>
    <p:sldId id="795" r:id="rId58"/>
    <p:sldId id="794" r:id="rId59"/>
    <p:sldId id="793" r:id="rId60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1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2.fntdata"/><Relationship Id="rId69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1T23:42:17.43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1T23:42:26.20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1T23:42:32.16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1T23:42:39.16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1T23:44:15.94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70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42.png"/><Relationship Id="rId7" Type="http://schemas.openxmlformats.org/officeDocument/2006/relationships/customXml" Target="../ink/ink2.xml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customXml" Target="../ink/ink1.xml"/><Relationship Id="rId10" Type="http://schemas.openxmlformats.org/officeDocument/2006/relationships/customXml" Target="../ink/ink5.xml"/><Relationship Id="rId4" Type="http://schemas.openxmlformats.org/officeDocument/2006/relationships/image" Target="../media/image44.png"/><Relationship Id="rId9" Type="http://schemas.openxmlformats.org/officeDocument/2006/relationships/customXml" Target="../ink/ink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31.gif"/><Relationship Id="rId4" Type="http://schemas.openxmlformats.org/officeDocument/2006/relationships/image" Target="../media/image14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15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16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60119EE-08B8-B6A4-1DDF-E9A727D40EC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F175AB3-4AF7-C0B8-D1CE-7125211D27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84BC7EAD-FA29-CE92-62C1-9744FA4D0F2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AD60489B-C87C-BB07-2FA7-A28C452E2DD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6CCE7F5-F362-F279-BE6B-814A821CF0E5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6ED950E-D56B-D2D2-870D-398FAD53D3E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6A9EA6A9-F9C9-0C0D-F8FD-8B05016ACF0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602C493D-66B4-0CDB-6569-77521849143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48FA088-343C-9824-09D6-F3C1B669A9A4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F6EC263-650A-F348-4393-375C5748248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468C23EF-70A3-B51C-A666-CB64AD152E1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19FECE0F-0B12-B9EF-BA8C-CBDA6CDE99C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5841A2E-897C-0066-6DED-9E85381E797A}"/>
              </a:ext>
            </a:extLst>
          </p:cNvPr>
          <p:cNvGrpSpPr/>
          <p:nvPr/>
        </p:nvGrpSpPr>
        <p:grpSpPr>
          <a:xfrm>
            <a:off x="4546573" y="24976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1096AD-71F7-574F-7D7E-4F985D31385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3797A117-CF23-52E3-FBC0-7733F0BF6B3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363FE7C6-36A5-FEF1-C49C-D63994576C6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28959" y="2634366"/>
            <a:ext cx="4408203" cy="3086285"/>
            <a:chOff x="2128959" y="2634366"/>
            <a:chExt cx="4408203" cy="308628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8347" y="2636483"/>
              <a:ext cx="2128815" cy="296897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8959" y="2634366"/>
              <a:ext cx="2209199" cy="308628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وحساب السرعة المتوسطة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المسافة أو المدة انطلاقا من السرعة المتوسطة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وقراءة مبيان السرعة المتوسطة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باستعمال نموذج الأشرطة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8D8360D-B63B-F693-F0AE-C1592295E9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500" y="1726477"/>
            <a:ext cx="6669522" cy="452711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E3142C-6C18-04E9-D2C7-C3BAF5C3A8AD}"/>
              </a:ext>
            </a:extLst>
          </p:cNvPr>
          <p:cNvSpPr txBox="1"/>
          <p:nvPr/>
        </p:nvSpPr>
        <p:spPr>
          <a:xfrm>
            <a:off x="5070095" y="362748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1100 – 250 = 850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C9E800-5731-540B-43AB-2ECD81F9B5A3}"/>
              </a:ext>
            </a:extLst>
          </p:cNvPr>
          <p:cNvSpPr txBox="1"/>
          <p:nvPr/>
        </p:nvSpPr>
        <p:spPr>
          <a:xfrm>
            <a:off x="4239373" y="4293957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وفر في فبراير 850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85398B-EAE5-2E9D-4458-6715162CA6ED}"/>
              </a:ext>
            </a:extLst>
          </p:cNvPr>
          <p:cNvSpPr txBox="1"/>
          <p:nvPr/>
        </p:nvSpPr>
        <p:spPr>
          <a:xfrm>
            <a:off x="4868112" y="4994634"/>
            <a:ext cx="2226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1 100 + 850 = 1 950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C483FD-CF53-0E98-A934-78A525F896AB}"/>
              </a:ext>
            </a:extLst>
          </p:cNvPr>
          <p:cNvSpPr txBox="1"/>
          <p:nvPr/>
        </p:nvSpPr>
        <p:spPr>
          <a:xfrm>
            <a:off x="4178522" y="5576033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وفر في يناير وفبراير1950 درهما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A29583AA-A134-14C1-E968-3E49C117F69B}"/>
              </a:ext>
            </a:extLst>
          </p:cNvPr>
          <p:cNvSpPr/>
          <p:nvPr/>
        </p:nvSpPr>
        <p:spPr>
          <a:xfrm>
            <a:off x="3799074" y="4184016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9157E4-40CD-DD33-B86C-955D1E237209}"/>
              </a:ext>
            </a:extLst>
          </p:cNvPr>
          <p:cNvSpPr txBox="1"/>
          <p:nvPr/>
        </p:nvSpPr>
        <p:spPr>
          <a:xfrm>
            <a:off x="4118541" y="4497117"/>
            <a:ext cx="430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919FA1-6C42-7E2F-2B58-4B74CE513B39}"/>
              </a:ext>
            </a:extLst>
          </p:cNvPr>
          <p:cNvSpPr/>
          <p:nvPr/>
        </p:nvSpPr>
        <p:spPr>
          <a:xfrm>
            <a:off x="1356774" y="4706036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srgbClr val="C00000"/>
                </a:solidFill>
              </a:rPr>
              <a:t>850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A262E30-725F-ED11-CCA7-4391222B8DCD}"/>
              </a:ext>
            </a:extLst>
          </p:cNvPr>
          <p:cNvSpPr/>
          <p:nvPr/>
        </p:nvSpPr>
        <p:spPr>
          <a:xfrm>
            <a:off x="1356774" y="4175681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1 100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A498E11-EA78-619C-B2F1-0835488ABA3D}"/>
              </a:ext>
            </a:extLst>
          </p:cNvPr>
          <p:cNvSpPr txBox="1"/>
          <p:nvPr/>
        </p:nvSpPr>
        <p:spPr>
          <a:xfrm>
            <a:off x="662700" y="4706036"/>
            <a:ext cx="758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فبراير</a:t>
            </a:r>
            <a:endParaRPr lang="fr-MA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B00743D-70D3-9B7F-036C-00E3EAC81218}"/>
              </a:ext>
            </a:extLst>
          </p:cNvPr>
          <p:cNvSpPr txBox="1"/>
          <p:nvPr/>
        </p:nvSpPr>
        <p:spPr>
          <a:xfrm>
            <a:off x="662700" y="4201628"/>
            <a:ext cx="663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يناير</a:t>
            </a:r>
            <a:endParaRPr lang="fr-MA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52C3A2-921C-030A-5926-497190D06E21}"/>
              </a:ext>
            </a:extLst>
          </p:cNvPr>
          <p:cNvSpPr/>
          <p:nvPr/>
        </p:nvSpPr>
        <p:spPr>
          <a:xfrm>
            <a:off x="2799824" y="4706036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250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9BFDB72-E2F4-10E7-B5F2-0198323A3A87}"/>
              </a:ext>
            </a:extLst>
          </p:cNvPr>
          <p:cNvCxnSpPr/>
          <p:nvPr/>
        </p:nvCxnSpPr>
        <p:spPr>
          <a:xfrm>
            <a:off x="2781895" y="5013854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16.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86454"/>
            <a:ext cx="3066822" cy="432802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38588" y="4568501"/>
            <a:ext cx="2991070" cy="14076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6376392E-F2F7-CE5A-0D3C-F3B644D8A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28" y="2295367"/>
            <a:ext cx="7798703" cy="346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85"/>
          <a:stretch>
            <a:fillRect/>
          </a:stretch>
        </p:blipFill>
        <p:spPr>
          <a:xfrm>
            <a:off x="330424" y="2453786"/>
            <a:ext cx="7962066" cy="7443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6542872" y="2827320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86,22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3713473" y="2846881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51,78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5008377" y="2840052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69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AC907F-B0D2-06CE-CF96-27EAE8410378}"/>
              </a:ext>
            </a:extLst>
          </p:cNvPr>
          <p:cNvSpPr txBox="1"/>
          <p:nvPr/>
        </p:nvSpPr>
        <p:spPr>
          <a:xfrm>
            <a:off x="1742536" y="1639978"/>
            <a:ext cx="502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النمط في هذه المتسلسلة هو إضافة العدد: </a:t>
            </a:r>
            <a:r>
              <a:rPr lang="fr-FR" sz="24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,09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91DA25-EBC6-00E7-395F-986BEFA0E574}"/>
              </a:ext>
            </a:extLst>
          </p:cNvPr>
          <p:cNvSpPr txBox="1"/>
          <p:nvPr/>
        </p:nvSpPr>
        <p:spPr>
          <a:xfrm>
            <a:off x="6609762" y="2460308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44,45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800E9C3-0957-A15C-2409-6961F60E5571}"/>
              </a:ext>
            </a:extLst>
          </p:cNvPr>
          <p:cNvSpPr txBox="1"/>
          <p:nvPr/>
        </p:nvSpPr>
        <p:spPr>
          <a:xfrm>
            <a:off x="3713473" y="2455069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28,27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3453DD-AC97-F5A5-87AD-05EA4B42B02E}"/>
              </a:ext>
            </a:extLst>
          </p:cNvPr>
          <p:cNvSpPr txBox="1"/>
          <p:nvPr/>
        </p:nvSpPr>
        <p:spPr>
          <a:xfrm>
            <a:off x="5008377" y="2459290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36,36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4A6F67-8021-D9B8-8A71-E263033C7829}"/>
              </a:ext>
            </a:extLst>
          </p:cNvPr>
          <p:cNvSpPr txBox="1"/>
          <p:nvPr/>
        </p:nvSpPr>
        <p:spPr>
          <a:xfrm>
            <a:off x="1742536" y="3198167"/>
            <a:ext cx="492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النمط في هذه المتسلسلة هو إضافة العدد: 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17,22</a:t>
            </a:r>
          </a:p>
        </p:txBody>
      </p:sp>
      <p:pic>
        <p:nvPicPr>
          <p:cNvPr id="14" name="Image 1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65973FA-0687-8616-B6B4-2298D725F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6" y="3833834"/>
            <a:ext cx="7897327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وحساب السرعة المتوسطة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السرعة المتوسطة التالية  من النشاط 1 صفحة 48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D4732-70EB-3E18-B7F1-849136B31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932" y="2550481"/>
            <a:ext cx="7012413" cy="25413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AA5B5F-4C64-2524-93CF-873D9200AC52}"/>
              </a:ext>
            </a:extLst>
          </p:cNvPr>
          <p:cNvSpPr/>
          <p:nvPr/>
        </p:nvSpPr>
        <p:spPr>
          <a:xfrm>
            <a:off x="5107660" y="2993571"/>
            <a:ext cx="1017095" cy="185447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F5E02C6-AAC8-88AD-C9CD-E700C9A76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89" y="2484409"/>
            <a:ext cx="7426588" cy="269144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C8E3640-88BB-3448-1F44-CE8C6559058E}"/>
              </a:ext>
            </a:extLst>
          </p:cNvPr>
          <p:cNvSpPr/>
          <p:nvPr/>
        </p:nvSpPr>
        <p:spPr>
          <a:xfrm>
            <a:off x="5228430" y="2976052"/>
            <a:ext cx="988343" cy="195825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60C567-3338-B7FA-54B4-C9E9F22EFE23}"/>
              </a:ext>
            </a:extLst>
          </p:cNvPr>
          <p:cNvSpPr txBox="1"/>
          <p:nvPr/>
        </p:nvSpPr>
        <p:spPr>
          <a:xfrm>
            <a:off x="4891947" y="43635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3_SEM4_S1_V1">
            <a:hlinkClick r:id="" action="ppaction://media"/>
            <a:extLst>
              <a:ext uri="{FF2B5EF4-FFF2-40B4-BE49-F238E27FC236}">
                <a16:creationId xmlns:a16="http://schemas.microsoft.com/office/drawing/2014/main" id="{1B73F806-C9A3-9842-57FA-1F2FD95C0E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9456" y="1790154"/>
            <a:ext cx="6896519" cy="387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8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السرعة المتوسطة التالية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A03557E-BE9E-30FA-F437-C884BDC4A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89" y="2484409"/>
            <a:ext cx="7426588" cy="26914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789310-98C2-459E-539C-2A5081990679}"/>
              </a:ext>
            </a:extLst>
          </p:cNvPr>
          <p:cNvSpPr/>
          <p:nvPr/>
        </p:nvSpPr>
        <p:spPr>
          <a:xfrm>
            <a:off x="4141501" y="2976052"/>
            <a:ext cx="988343" cy="195825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F0B53F-262B-AA27-172A-4618D04382E2}"/>
              </a:ext>
            </a:extLst>
          </p:cNvPr>
          <p:cNvSpPr txBox="1"/>
          <p:nvPr/>
        </p:nvSpPr>
        <p:spPr>
          <a:xfrm>
            <a:off x="4891947" y="4363592"/>
            <a:ext cx="1080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8E47F-2A61-C908-97D8-EAC79CD47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A9A0C6-A6E3-11E6-434B-97340329807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144B56-3C83-8747-AEB9-ED544310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600CC5-230F-C7E6-E247-D6755EDCE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4B55363-86A0-0177-F4E6-EC8397167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89" y="2484409"/>
            <a:ext cx="7426588" cy="26914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E3FDED-5F22-334C-BB4F-ACB10A5E5DEB}"/>
              </a:ext>
            </a:extLst>
          </p:cNvPr>
          <p:cNvSpPr/>
          <p:nvPr/>
        </p:nvSpPr>
        <p:spPr>
          <a:xfrm>
            <a:off x="4141501" y="2976052"/>
            <a:ext cx="988343" cy="195825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C8F402-55CC-0300-29EE-93E66164900D}"/>
              </a:ext>
            </a:extLst>
          </p:cNvPr>
          <p:cNvSpPr txBox="1"/>
          <p:nvPr/>
        </p:nvSpPr>
        <p:spPr>
          <a:xfrm>
            <a:off x="5129843" y="4363591"/>
            <a:ext cx="6761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27174B6-9535-D7C7-E876-180B2971458D}"/>
              </a:ext>
            </a:extLst>
          </p:cNvPr>
          <p:cNvSpPr txBox="1"/>
          <p:nvPr/>
        </p:nvSpPr>
        <p:spPr>
          <a:xfrm>
            <a:off x="4141501" y="4363591"/>
            <a:ext cx="9883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km/h</a:t>
            </a:r>
            <a:endParaRPr lang="ar-M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المسافة أو المدة انطلاقا من السرعة المتوسطة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رقم 2، على الألواح احسبوا المدة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FBAAB-64D8-90F6-B1BE-04318A804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311879"/>
            <a:ext cx="8230560" cy="30802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A9C449-8E0E-0204-8128-1E749C55680A}"/>
              </a:ext>
            </a:extLst>
          </p:cNvPr>
          <p:cNvSpPr/>
          <p:nvPr/>
        </p:nvSpPr>
        <p:spPr>
          <a:xfrm>
            <a:off x="4692769" y="3001993"/>
            <a:ext cx="1052423" cy="200132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F6067-BB01-EFEF-EC51-D77B6D7A0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27127DC-545B-A6C8-4C3A-D1D92AFF30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CD3DD3-6140-840A-B8CA-1E5162AF3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EE0C51-D8A2-4A83-6BB6-608FD9632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3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249DBF-BB2A-BC97-8326-EAC949F11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311879"/>
            <a:ext cx="8230560" cy="30802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642914-F3FA-4322-47EF-C67DAAE43473}"/>
              </a:ext>
            </a:extLst>
          </p:cNvPr>
          <p:cNvSpPr/>
          <p:nvPr/>
        </p:nvSpPr>
        <p:spPr>
          <a:xfrm>
            <a:off x="4692769" y="3001993"/>
            <a:ext cx="1052423" cy="200132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7DBE7E-F30A-581D-73A7-B060F9974263}"/>
              </a:ext>
            </a:extLst>
          </p:cNvPr>
          <p:cNvSpPr txBox="1"/>
          <p:nvPr/>
        </p:nvSpPr>
        <p:spPr>
          <a:xfrm>
            <a:off x="4848043" y="440145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3_SEM4_S2_V1">
            <a:hlinkClick r:id="" action="ppaction://media"/>
            <a:extLst>
              <a:ext uri="{FF2B5EF4-FFF2-40B4-BE49-F238E27FC236}">
                <a16:creationId xmlns:a16="http://schemas.microsoft.com/office/drawing/2014/main" id="{CDA176ED-70E4-9353-88ED-3403C5D15F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7329" y="1672973"/>
            <a:ext cx="6901641" cy="388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6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المسافة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E95E78-A5A1-096C-5AA6-C98B7767E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311879"/>
            <a:ext cx="8230560" cy="30802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72C790-C31B-7896-E554-5E700C6F9663}"/>
              </a:ext>
            </a:extLst>
          </p:cNvPr>
          <p:cNvSpPr/>
          <p:nvPr/>
        </p:nvSpPr>
        <p:spPr>
          <a:xfrm>
            <a:off x="3717987" y="3053752"/>
            <a:ext cx="1052423" cy="200132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AD126B-B4EB-1107-0AF1-7614C19A9812}"/>
              </a:ext>
            </a:extLst>
          </p:cNvPr>
          <p:cNvSpPr txBox="1"/>
          <p:nvPr/>
        </p:nvSpPr>
        <p:spPr>
          <a:xfrm>
            <a:off x="4848043" y="440145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2795F-DA82-A54A-48DD-334AFAE5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865427-62CD-2B8D-D41F-CD62A62E678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E9A3DA-205E-47C1-BE6E-BE1AA9574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896BEC-C601-AC54-2274-283F45487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199C07-DE6D-8D8D-FC78-2CA2C75D5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657" y="2311879"/>
            <a:ext cx="8230560" cy="30802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59BF9C-A885-F7CB-1B1C-8255B1FC3DF9}"/>
              </a:ext>
            </a:extLst>
          </p:cNvPr>
          <p:cNvSpPr/>
          <p:nvPr/>
        </p:nvSpPr>
        <p:spPr>
          <a:xfrm>
            <a:off x="3717987" y="3053752"/>
            <a:ext cx="1052423" cy="200132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F2EEFF-0A1C-0F1B-1BF1-00CF18FD4A1A}"/>
              </a:ext>
            </a:extLst>
          </p:cNvPr>
          <p:cNvSpPr txBox="1"/>
          <p:nvPr/>
        </p:nvSpPr>
        <p:spPr>
          <a:xfrm>
            <a:off x="4848043" y="4401455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8D137F-70CE-4573-C6E4-2CC57ABA6EE5}"/>
              </a:ext>
            </a:extLst>
          </p:cNvPr>
          <p:cNvSpPr txBox="1"/>
          <p:nvPr/>
        </p:nvSpPr>
        <p:spPr>
          <a:xfrm>
            <a:off x="3830126" y="3753752"/>
            <a:ext cx="741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720</a:t>
            </a:r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وقراءة مبيان السرعة المتوسطة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الكراسات أنجزوا النشاط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48 واكتبوا السرعة المتوسطة على الألواح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FE6AE01-40B5-BEDF-3A57-EE58E41288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7351" y="2140782"/>
            <a:ext cx="5989298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7F9E-C761-7DC9-0417-29FA7B4FB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70AFB5-5213-7BD3-CBC0-1F5D41B6407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B7E60B-3397-1906-E355-FD02B14CD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DF3744-0C1A-BF39-AF5C-AD913DADB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3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 ويذكر بالمراحل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6CBA23-0786-9833-126F-94340D2EFA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535" y="1825643"/>
            <a:ext cx="6479721" cy="4163776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CDD1F04-5F4D-D4B4-3784-BBCF54C56EFA}"/>
              </a:ext>
            </a:extLst>
          </p:cNvPr>
          <p:cNvCxnSpPr>
            <a:cxnSpLocks/>
          </p:cNvCxnSpPr>
          <p:nvPr/>
        </p:nvCxnSpPr>
        <p:spPr>
          <a:xfrm flipV="1">
            <a:off x="2030981" y="3263900"/>
            <a:ext cx="2160019" cy="2081123"/>
          </a:xfrm>
          <a:prstGeom prst="line">
            <a:avLst/>
          </a:prstGeom>
          <a:ln w="28575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04C952-8981-BAA3-9044-95FB70F16FA8}"/>
              </a:ext>
            </a:extLst>
          </p:cNvPr>
          <p:cNvCxnSpPr>
            <a:cxnSpLocks/>
          </p:cNvCxnSpPr>
          <p:nvPr/>
        </p:nvCxnSpPr>
        <p:spPr>
          <a:xfrm flipV="1">
            <a:off x="2473821" y="4898390"/>
            <a:ext cx="0" cy="43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0145075-6303-6115-8480-CB6815A4E4C6}"/>
              </a:ext>
            </a:extLst>
          </p:cNvPr>
          <p:cNvCxnSpPr>
            <a:cxnSpLocks/>
          </p:cNvCxnSpPr>
          <p:nvPr/>
        </p:nvCxnSpPr>
        <p:spPr>
          <a:xfrm flipH="1">
            <a:off x="2029822" y="4898390"/>
            <a:ext cx="504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4D7506E7-4CB9-DD84-BE06-F850DDF09223}"/>
                  </a:ext>
                </a:extLst>
              </p14:cNvPr>
              <p14:cNvContentPartPr/>
              <p14:nvPr/>
            </p14:nvContentPartPr>
            <p14:xfrm>
              <a:off x="2473461" y="489839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4D7506E7-4CB9-DD84-BE06-F850DDF0922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7461" y="486239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4AAD946-EA8F-10E1-B18A-909AEC4D3690}"/>
              </a:ext>
            </a:extLst>
          </p:cNvPr>
          <p:cNvCxnSpPr>
            <a:cxnSpLocks/>
          </p:cNvCxnSpPr>
          <p:nvPr/>
        </p:nvCxnSpPr>
        <p:spPr>
          <a:xfrm flipV="1">
            <a:off x="2902446" y="4498340"/>
            <a:ext cx="0" cy="864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28F516B-5863-B7ED-83B6-A2EE7085F64A}"/>
              </a:ext>
            </a:extLst>
          </p:cNvPr>
          <p:cNvCxnSpPr>
            <a:cxnSpLocks/>
          </p:cNvCxnSpPr>
          <p:nvPr/>
        </p:nvCxnSpPr>
        <p:spPr>
          <a:xfrm flipH="1">
            <a:off x="2020297" y="4498340"/>
            <a:ext cx="900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1E4AD020-428A-0B76-80DF-067017E23000}"/>
                  </a:ext>
                </a:extLst>
              </p14:cNvPr>
              <p14:cNvContentPartPr/>
              <p14:nvPr/>
            </p14:nvContentPartPr>
            <p14:xfrm>
              <a:off x="2902086" y="4498340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1E4AD020-428A-0B76-80DF-067017E230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6086" y="44623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B96FDBB-7D87-64A3-ABD5-0FC9E53C6314}"/>
              </a:ext>
            </a:extLst>
          </p:cNvPr>
          <p:cNvCxnSpPr>
            <a:cxnSpLocks/>
          </p:cNvCxnSpPr>
          <p:nvPr/>
        </p:nvCxnSpPr>
        <p:spPr>
          <a:xfrm flipV="1">
            <a:off x="3340596" y="4088765"/>
            <a:ext cx="0" cy="1260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9A45E15-2212-5D4E-5300-FB868475DE68}"/>
              </a:ext>
            </a:extLst>
          </p:cNvPr>
          <p:cNvCxnSpPr>
            <a:cxnSpLocks/>
          </p:cNvCxnSpPr>
          <p:nvPr/>
        </p:nvCxnSpPr>
        <p:spPr>
          <a:xfrm flipH="1">
            <a:off x="2029822" y="4088765"/>
            <a:ext cx="1368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251E0A0D-6E16-AA9C-DF82-2B9441234F32}"/>
                  </a:ext>
                </a:extLst>
              </p14:cNvPr>
              <p14:cNvContentPartPr/>
              <p14:nvPr/>
            </p14:nvContentPartPr>
            <p14:xfrm>
              <a:off x="3340236" y="4088765"/>
              <a:ext cx="360" cy="3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251E0A0D-6E16-AA9C-DF82-2B9441234F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04236" y="4052765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87DE0D7-C35C-2153-DF2C-71DBAD2527DC}"/>
              </a:ext>
            </a:extLst>
          </p:cNvPr>
          <p:cNvCxnSpPr>
            <a:cxnSpLocks/>
          </p:cNvCxnSpPr>
          <p:nvPr/>
        </p:nvCxnSpPr>
        <p:spPr>
          <a:xfrm flipV="1">
            <a:off x="3778746" y="3660140"/>
            <a:ext cx="0" cy="169200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56C7F8D-4BC1-D450-53D1-4D4CB8AB76E4}"/>
              </a:ext>
            </a:extLst>
          </p:cNvPr>
          <p:cNvCxnSpPr>
            <a:cxnSpLocks/>
          </p:cNvCxnSpPr>
          <p:nvPr/>
        </p:nvCxnSpPr>
        <p:spPr>
          <a:xfrm flipH="1">
            <a:off x="2020297" y="3660140"/>
            <a:ext cx="1836000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312F370F-C2BC-83BF-16E2-69C72EF2EEF9}"/>
                  </a:ext>
                </a:extLst>
              </p14:cNvPr>
              <p14:cNvContentPartPr/>
              <p14:nvPr/>
            </p14:nvContentPartPr>
            <p14:xfrm>
              <a:off x="3778386" y="3660140"/>
              <a:ext cx="360" cy="36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312F370F-C2BC-83BF-16E2-69C72EF2EEF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42386" y="3624140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0B4C74C-3401-F8AF-2CF4-F1EA19B94F5C}"/>
              </a:ext>
            </a:extLst>
          </p:cNvPr>
          <p:cNvCxnSpPr>
            <a:cxnSpLocks/>
          </p:cNvCxnSpPr>
          <p:nvPr/>
        </p:nvCxnSpPr>
        <p:spPr>
          <a:xfrm flipV="1">
            <a:off x="2244284" y="5111808"/>
            <a:ext cx="0" cy="318460"/>
          </a:xfrm>
          <a:prstGeom prst="line">
            <a:avLst/>
          </a:prstGeom>
          <a:ln w="127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BA78015-2AFD-8C1A-12CD-0455DF0E09C8}"/>
              </a:ext>
            </a:extLst>
          </p:cNvPr>
          <p:cNvCxnSpPr>
            <a:cxnSpLocks/>
          </p:cNvCxnSpPr>
          <p:nvPr/>
        </p:nvCxnSpPr>
        <p:spPr>
          <a:xfrm flipH="1">
            <a:off x="1971736" y="5111808"/>
            <a:ext cx="311187" cy="0"/>
          </a:xfrm>
          <a:prstGeom prst="line">
            <a:avLst/>
          </a:prstGeom>
          <a:ln>
            <a:solidFill>
              <a:srgbClr val="C0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Encre 36">
                <a:extLst>
                  <a:ext uri="{FF2B5EF4-FFF2-40B4-BE49-F238E27FC236}">
                    <a16:creationId xmlns:a16="http://schemas.microsoft.com/office/drawing/2014/main" id="{C4C00299-0CFD-4058-39C7-1BF21236D876}"/>
                  </a:ext>
                </a:extLst>
              </p14:cNvPr>
              <p14:cNvContentPartPr/>
              <p14:nvPr/>
            </p14:nvContentPartPr>
            <p14:xfrm>
              <a:off x="2243924" y="5111808"/>
              <a:ext cx="360" cy="360"/>
            </p14:xfrm>
          </p:contentPart>
        </mc:Choice>
        <mc:Fallback xmlns="">
          <p:pic>
            <p:nvPicPr>
              <p:cNvPr id="37" name="Encre 36">
                <a:extLst>
                  <a:ext uri="{FF2B5EF4-FFF2-40B4-BE49-F238E27FC236}">
                    <a16:creationId xmlns:a16="http://schemas.microsoft.com/office/drawing/2014/main" id="{C4C00299-0CFD-4058-39C7-1BF21236D87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07924" y="5075808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ZoneTexte 37">
            <a:extLst>
              <a:ext uri="{FF2B5EF4-FFF2-40B4-BE49-F238E27FC236}">
                <a16:creationId xmlns:a16="http://schemas.microsoft.com/office/drawing/2014/main" id="{8C31102F-473E-F986-4742-31BC81D188A1}"/>
              </a:ext>
            </a:extLst>
          </p:cNvPr>
          <p:cNvSpPr txBox="1"/>
          <p:nvPr/>
        </p:nvSpPr>
        <p:spPr>
          <a:xfrm>
            <a:off x="3941177" y="5989419"/>
            <a:ext cx="3069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السرعة المتوسطة هي: </a:t>
            </a:r>
            <a:r>
              <a:rPr lang="fr-MA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25 km /h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863A9-E926-BDBA-DE91-4F741758D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6541D204-A62A-02BE-515B-F70CFC701A0B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3AD979-B38B-968A-C51C-88283F2B6C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1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635CDCA-342B-7EF7-72BA-E2500936E97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5_P3_SEM4_S3_V1">
            <a:hlinkClick r:id="" action="ppaction://media"/>
            <a:extLst>
              <a:ext uri="{FF2B5EF4-FFF2-40B4-BE49-F238E27FC236}">
                <a16:creationId xmlns:a16="http://schemas.microsoft.com/office/drawing/2014/main" id="{CE1132F6-6DCC-DDE8-24B6-20DA0D06B2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4453" y="1847850"/>
            <a:ext cx="6536267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59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44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باستعمال نموذج الأشرطة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ارسموا التمثيل المناسب لحل المسألة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92297C-958C-DEAF-0D0D-34F647586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1837" y="1691774"/>
            <a:ext cx="6136890" cy="463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7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ED96F-B052-18A4-73E6-F19C8759F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D9C96B-0240-0A74-4D84-4DC4C8B0980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347EFF-0391-D3F6-4BC6-4C7EF1656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5973AB-2508-6699-62AA-93CA6256B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4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مثل المسألة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68B1420-434E-6B17-3C25-5FEE7A4CE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1837" y="1691774"/>
            <a:ext cx="6136890" cy="4635185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E047F64A-ECF1-88C8-86A4-EBFF77C833D9}"/>
              </a:ext>
            </a:extLst>
          </p:cNvPr>
          <p:cNvSpPr txBox="1"/>
          <p:nvPr/>
        </p:nvSpPr>
        <p:spPr>
          <a:xfrm>
            <a:off x="4717143" y="3627484"/>
            <a:ext cx="2766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6 500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– 1 800 = 4 700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3AA9CA7-E0E7-3331-E782-797054902D68}"/>
              </a:ext>
            </a:extLst>
          </p:cNvPr>
          <p:cNvSpPr txBox="1"/>
          <p:nvPr/>
        </p:nvSpPr>
        <p:spPr>
          <a:xfrm>
            <a:off x="4239373" y="4293957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ثمن التلفاز 4700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BB4FE18-9A10-40CB-3D3C-61B0EBE3B6AF}"/>
              </a:ext>
            </a:extLst>
          </p:cNvPr>
          <p:cNvSpPr txBox="1"/>
          <p:nvPr/>
        </p:nvSpPr>
        <p:spPr>
          <a:xfrm>
            <a:off x="4717143" y="5427197"/>
            <a:ext cx="2766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6 500 + 4 700 = 11 200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8A728EB-AECA-7506-F422-14CA6F5C69DA}"/>
              </a:ext>
            </a:extLst>
          </p:cNvPr>
          <p:cNvSpPr txBox="1"/>
          <p:nvPr/>
        </p:nvSpPr>
        <p:spPr>
          <a:xfrm>
            <a:off x="3439886" y="5877078"/>
            <a:ext cx="37045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دفع الأب 11200 درهما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7" name="Accolade fermante 26">
            <a:extLst>
              <a:ext uri="{FF2B5EF4-FFF2-40B4-BE49-F238E27FC236}">
                <a16:creationId xmlns:a16="http://schemas.microsoft.com/office/drawing/2014/main" id="{ED2B886E-A049-6A02-3951-43A79A83E51A}"/>
              </a:ext>
            </a:extLst>
          </p:cNvPr>
          <p:cNvSpPr/>
          <p:nvPr/>
        </p:nvSpPr>
        <p:spPr>
          <a:xfrm>
            <a:off x="3799074" y="4184016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3633EE1-BB8E-F851-7C4B-19ED8862C9B8}"/>
              </a:ext>
            </a:extLst>
          </p:cNvPr>
          <p:cNvSpPr txBox="1"/>
          <p:nvPr/>
        </p:nvSpPr>
        <p:spPr>
          <a:xfrm>
            <a:off x="4118541" y="4497117"/>
            <a:ext cx="430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؟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60907B-0224-B697-DC73-6D770B98DF5D}"/>
              </a:ext>
            </a:extLst>
          </p:cNvPr>
          <p:cNvSpPr/>
          <p:nvPr/>
        </p:nvSpPr>
        <p:spPr>
          <a:xfrm>
            <a:off x="1356774" y="4706036"/>
            <a:ext cx="1443049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srgbClr val="C00000"/>
                </a:solidFill>
              </a:rPr>
              <a:t>4 700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3769AD-DE62-4C1F-E378-3F48C97320B5}"/>
              </a:ext>
            </a:extLst>
          </p:cNvPr>
          <p:cNvSpPr/>
          <p:nvPr/>
        </p:nvSpPr>
        <p:spPr>
          <a:xfrm>
            <a:off x="1356774" y="4175681"/>
            <a:ext cx="2413175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/>
              </a:rPr>
              <a:t>6 500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D5101E2-D99B-C1B2-98D0-EE9A7A966B63}"/>
              </a:ext>
            </a:extLst>
          </p:cNvPr>
          <p:cNvSpPr txBox="1"/>
          <p:nvPr/>
        </p:nvSpPr>
        <p:spPr>
          <a:xfrm>
            <a:off x="662700" y="4706036"/>
            <a:ext cx="758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تلفاز</a:t>
            </a:r>
            <a:endParaRPr lang="fr-MA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8BE0BD-2E13-BEAC-CF77-395538E815F1}"/>
              </a:ext>
            </a:extLst>
          </p:cNvPr>
          <p:cNvSpPr txBox="1"/>
          <p:nvPr/>
        </p:nvSpPr>
        <p:spPr>
          <a:xfrm>
            <a:off x="662700" y="4201628"/>
            <a:ext cx="663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ثلاجة</a:t>
            </a:r>
            <a:endParaRPr lang="fr-MA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FA69A3C-1D66-764A-3056-E78C57DAEB62}"/>
              </a:ext>
            </a:extLst>
          </p:cNvPr>
          <p:cNvSpPr/>
          <p:nvPr/>
        </p:nvSpPr>
        <p:spPr>
          <a:xfrm>
            <a:off x="2799824" y="4706036"/>
            <a:ext cx="909341" cy="32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1 800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63DAF753-7D41-4C4A-806E-CD5371B6AE56}"/>
              </a:ext>
            </a:extLst>
          </p:cNvPr>
          <p:cNvCxnSpPr/>
          <p:nvPr/>
        </p:nvCxnSpPr>
        <p:spPr>
          <a:xfrm>
            <a:off x="2781895" y="5013854"/>
            <a:ext cx="972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92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5_P3_SEM4_S4_V1">
            <a:hlinkClick r:id="" action="ppaction://media"/>
            <a:extLst>
              <a:ext uri="{FF2B5EF4-FFF2-40B4-BE49-F238E27FC236}">
                <a16:creationId xmlns:a16="http://schemas.microsoft.com/office/drawing/2014/main" id="{B41176C2-1749-6249-00AF-8EC0C991F1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4554" y="1634488"/>
            <a:ext cx="7007225" cy="394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6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86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169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2DE7D-E82A-2A3C-5AEA-446ABADF0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CA50F23-7663-3B34-DFF2-87F4C3657E1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310F3D42-7DBF-E916-FCAE-F63BD95F623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20E606-7C4C-85C4-A123-5143C4CC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870CDC-DE76-6DE4-4E52-A60A590FB4A4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1C3892-433F-1DA0-3DB3-996AF43A5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690D992-4572-ED50-BE7C-B79BA1EC9A4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عدد الديكة</a:t>
            </a:r>
          </a:p>
        </p:txBody>
      </p: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736D6485-79F4-DFAB-CC2C-9A0EC1453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08E689-5211-0994-53F2-B12FA0144A09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FDB1AB-BE1C-C0CF-78BD-6F8AE6C13641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C53B34E-DF4B-8CAD-0F06-DD8BD086DE1F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6D04D0-8070-C5B3-55F5-3CFFA0627F8E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470EC3-FC13-59EC-B796-96195623F0A1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0E48873-9373-123F-DFF2-C833BA5919F6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D42681-ECEB-A056-F67C-658D7D8A9661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FF584F-FDC1-72A5-695E-C5345F20756D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68E392-DB07-64A1-1081-152E090A3815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114226-9A80-3BF8-1BA9-8625FF3A806D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D0ACEF-72B3-86D7-8C9A-7CEF31F303B0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363558C-2ECD-5366-55D3-6EABFF8FB896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05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D91D9-D36E-E533-BC10-C972B469B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BEB4EE-D7CB-6A17-2388-E0E7C7EB7BB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3AF7BE-92FF-4C93-A601-E0A4AE293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C9617B-382E-9787-A14D-568AF5511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7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8782C-07A8-4622-85A3-D58D1415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07754C5-D4D3-5F29-D2DC-D3BA941A8B6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D7D9E8C9-017D-F4A3-9A26-515F74577F7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BB86E4-0EB8-7AB3-77A1-80C6CBEB4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2A7E19A-92DA-A770-B3EA-1CAA043E9FBD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33CD95C-642C-D0D7-3626-1D43CE4F1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9DBB31-CCCB-66ED-56DE-B0129A02C4D5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وجد النتيجة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A99F833-E1FD-DE72-5582-46D759484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C88492-49F4-E881-CAE4-3C64BA8B28E8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DAD909-A88C-275A-9FA0-43B4BE6CD3DB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BFB12A13-42F0-AB39-8316-D11E68212501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543875-3785-FA5F-FC27-6C86015C5376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052622-C55F-D565-828F-5E3B1604304B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F93494-CE31-686D-80E0-C3693F806870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2A5E18-F948-CD9A-EAE2-767BF713E938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B5599F-D2A8-2832-815A-867D179B0E72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168D63-E9B6-7EFB-9052-2C4ECBBD168B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215BF4-7435-91F2-765A-C952773420B3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F5DC4C-9DF7-C89D-197B-AAEBE4D07989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540E469-EDAC-D853-84E1-4F1DAFE6A6CD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19ACBB0-079D-2783-C715-5973E4A3A6AD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BABDD1B-B21D-1D26-75B5-F03A8993CB35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E82B2CF-0649-87F2-C7F6-410E80634F21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6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7D0E4-5A2E-5CFF-525D-5DBC8E325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E35F44B6-97DE-6C3F-27B5-91CBB685247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09EF4533-06EA-F7A3-8A1A-D0024CF6CB14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10C709-58EF-6F18-9252-7C6A9B41C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A8BEAF-E760-BAA2-73C0-B4C3A49D86AE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D62774-122D-EDFD-33B1-EE0223DC3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7C57B72-CEF4-8B17-70FB-60CFF86300C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عدد الدجاجات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B7BE1CC9-87F6-2162-FEF0-748363FE8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897558A-05F6-D73B-FAA9-34D4194D95FE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CEE7E4-F1CD-5161-3ED5-30C40C64AD43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CCD80C29-34A5-BDA2-A8C2-39857F50F57F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406FA7-2BFA-82B0-B83F-17183B009038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C44C5E-D647-A231-50C3-7EC047E55D41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101E4BF-84E1-7386-3FA2-2D1FF89F6594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414B8C-7636-19E0-3262-AE30301A03AA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6E3895-BD6D-D142-90FA-9179A6FD3155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C89FD4-7495-794E-BA86-AB70F5D99C75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74FFC6-744C-EEB1-5A38-CD67F17E7E20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943767-655C-F0B3-456E-1924CD86209B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E93027-4EDC-F344-20DF-6B578B21E841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E1DC823-D247-6B5E-AA14-202FDD88CCDC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D9F139E-8AC2-1590-D49C-2BF85BF888D3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CF1239C-6A1C-EA50-0B8C-50E59D742FA5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1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6F217-0345-D630-4D7F-AAB80C569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B719980-A2C7-1C07-8440-1C11535683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0ACAF9F-AFD2-7348-8D5E-397784154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C97E1-C365-8E1F-E92B-C7FBD80D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2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19413-0BEE-D809-9AA5-8B3597A7D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2F795B7-CB2A-8506-896D-E3BBBC17BDC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0B8B3D9F-F157-AA09-4B4C-A71FD8FC340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EDECD-4222-8CFD-2005-74772780D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22CAD9-44D4-819F-283B-202AEE61E41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E0CB94-17F6-071C-341A-3A1EB1E27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8E8708-BE64-8174-0E6F-6BA50E45D54E}"/>
              </a:ext>
            </a:extLst>
          </p:cNvPr>
          <p:cNvSpPr txBox="1"/>
          <p:nvPr/>
        </p:nvSpPr>
        <p:spPr>
          <a:xfrm>
            <a:off x="1240638" y="868581"/>
            <a:ext cx="620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لنا كيف وجد النتيجة</a:t>
            </a:r>
          </a:p>
        </p:txBody>
      </p:sp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5DB0E67-9DC4-9922-4932-4D21C952F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368" y="1691774"/>
            <a:ext cx="6459829" cy="4635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A1D2E1-A089-B8F2-C88A-714305A9D1AA}"/>
              </a:ext>
            </a:extLst>
          </p:cNvPr>
          <p:cNvSpPr/>
          <p:nvPr/>
        </p:nvSpPr>
        <p:spPr>
          <a:xfrm>
            <a:off x="1650929" y="3600768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B500BD-E80A-0F19-FA7E-94A7785401A3}"/>
              </a:ext>
            </a:extLst>
          </p:cNvPr>
          <p:cNvSpPr/>
          <p:nvPr/>
        </p:nvSpPr>
        <p:spPr>
          <a:xfrm>
            <a:off x="2108570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B5E06B0-E7F4-ACA8-A3C6-1C19B3182BC5}"/>
              </a:ext>
            </a:extLst>
          </p:cNvPr>
          <p:cNvSpPr/>
          <p:nvPr/>
        </p:nvSpPr>
        <p:spPr>
          <a:xfrm>
            <a:off x="3953562" y="3573336"/>
            <a:ext cx="252146" cy="61479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2AEB04-8047-1408-A306-3DEE4E5D0C7E}"/>
              </a:ext>
            </a:extLst>
          </p:cNvPr>
          <p:cNvSpPr txBox="1"/>
          <p:nvPr/>
        </p:nvSpPr>
        <p:spPr>
          <a:xfrm>
            <a:off x="4168772" y="3696067"/>
            <a:ext cx="468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DDAF74-86AB-703E-4542-647E4A3D3A86}"/>
              </a:ext>
            </a:extLst>
          </p:cNvPr>
          <p:cNvSpPr txBox="1"/>
          <p:nvPr/>
        </p:nvSpPr>
        <p:spPr>
          <a:xfrm>
            <a:off x="836497" y="3917273"/>
            <a:ext cx="82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الديكة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1592B4-0B67-77E7-7DCF-332D8DF6F66E}"/>
              </a:ext>
            </a:extLst>
          </p:cNvPr>
          <p:cNvSpPr txBox="1"/>
          <p:nvPr/>
        </p:nvSpPr>
        <p:spPr>
          <a:xfrm>
            <a:off x="726885" y="3570912"/>
            <a:ext cx="93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الدجاجات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F0378B-54A5-BAA9-CBAF-018F80BB0069}"/>
              </a:ext>
            </a:extLst>
          </p:cNvPr>
          <p:cNvSpPr/>
          <p:nvPr/>
        </p:nvSpPr>
        <p:spPr>
          <a:xfrm>
            <a:off x="2553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88D2EE-F9B4-5A65-BE85-4673283F7DF5}"/>
              </a:ext>
            </a:extLst>
          </p:cNvPr>
          <p:cNvSpPr/>
          <p:nvPr/>
        </p:nvSpPr>
        <p:spPr>
          <a:xfrm>
            <a:off x="302119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545BDE-8ABB-0AAE-AF6D-87544BF5525F}"/>
              </a:ext>
            </a:extLst>
          </p:cNvPr>
          <p:cNvSpPr/>
          <p:nvPr/>
        </p:nvSpPr>
        <p:spPr>
          <a:xfrm>
            <a:off x="2106079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E5C914-7AF9-8EA7-914E-E050A0121A34}"/>
              </a:ext>
            </a:extLst>
          </p:cNvPr>
          <p:cNvSpPr/>
          <p:nvPr/>
        </p:nvSpPr>
        <p:spPr>
          <a:xfrm>
            <a:off x="2571877" y="3940244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20A1E0-C7EB-EAA3-2643-D924B23D73EC}"/>
              </a:ext>
            </a:extLst>
          </p:cNvPr>
          <p:cNvSpPr/>
          <p:nvPr/>
        </p:nvSpPr>
        <p:spPr>
          <a:xfrm>
            <a:off x="3488762" y="3599790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205C82-B490-4BF5-7EB3-A0270963DDCA}"/>
              </a:ext>
            </a:extLst>
          </p:cNvPr>
          <p:cNvSpPr/>
          <p:nvPr/>
        </p:nvSpPr>
        <p:spPr>
          <a:xfrm>
            <a:off x="1640570" y="3936131"/>
            <a:ext cx="468000" cy="25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9011D7-8076-F988-BA7D-B209DB3BEB9B}"/>
              </a:ext>
            </a:extLst>
          </p:cNvPr>
          <p:cNvSpPr txBox="1"/>
          <p:nvPr/>
        </p:nvSpPr>
        <p:spPr>
          <a:xfrm>
            <a:off x="4871596" y="3841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 ÷ 8 = 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99B9EA0-D07F-6596-4957-BE7ECA287F52}"/>
              </a:ext>
            </a:extLst>
          </p:cNvPr>
          <p:cNvSpPr txBox="1"/>
          <p:nvPr/>
        </p:nvSpPr>
        <p:spPr>
          <a:xfrm>
            <a:off x="5138078" y="4126866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18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9AA4164-13A1-BD75-C80F-12F326D2B879}"/>
              </a:ext>
            </a:extLst>
          </p:cNvPr>
          <p:cNvSpPr txBox="1"/>
          <p:nvPr/>
        </p:nvSpPr>
        <p:spPr>
          <a:xfrm>
            <a:off x="4871596" y="4412492"/>
            <a:ext cx="231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الديكة 18 ديكا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006776-8B56-F658-C6EA-3DEA2107D54C}"/>
              </a:ext>
            </a:extLst>
          </p:cNvPr>
          <p:cNvSpPr txBox="1"/>
          <p:nvPr/>
        </p:nvSpPr>
        <p:spPr>
          <a:xfrm>
            <a:off x="5138078" y="509822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6 = 30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DE5891-BC23-5A77-B4A2-6519BD0FCB91}"/>
              </a:ext>
            </a:extLst>
          </p:cNvPr>
          <p:cNvSpPr txBox="1"/>
          <p:nvPr/>
        </p:nvSpPr>
        <p:spPr>
          <a:xfrm>
            <a:off x="4636982" y="5383854"/>
            <a:ext cx="2554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الدجاجات 30 دجاجة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04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 28 و29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0F648AA-1CF9-4C25-3CC9-B1387BDDDC8C}"/>
              </a:ext>
            </a:extLst>
          </p:cNvPr>
          <p:cNvGrpSpPr/>
          <p:nvPr/>
        </p:nvGrpSpPr>
        <p:grpSpPr>
          <a:xfrm>
            <a:off x="2122889" y="2634366"/>
            <a:ext cx="4421111" cy="3086285"/>
            <a:chOff x="2122889" y="2634366"/>
            <a:chExt cx="4421111" cy="308628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A64A8EA-A300-207E-B151-F767EE1D8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636483"/>
              <a:ext cx="2142491" cy="296897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679ADF3-8B38-AB65-63F9-730B97A20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2889" y="2634366"/>
              <a:ext cx="2221339" cy="3086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17846</TotalTime>
  <Words>825</Words>
  <Application>Microsoft Office PowerPoint</Application>
  <PresentationFormat>Affichage à l'écran (4:3)</PresentationFormat>
  <Paragraphs>285</Paragraphs>
  <Slides>52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52</vt:i4>
      </vt:variant>
    </vt:vector>
  </HeadingPairs>
  <TitlesOfParts>
    <vt:vector size="67" baseType="lpstr">
      <vt:lpstr>Wingdings</vt:lpstr>
      <vt:lpstr>Arial</vt:lpstr>
      <vt:lpstr>Aptos</vt:lpstr>
      <vt:lpstr>Dosis</vt:lpstr>
      <vt:lpstr>Calibri</vt:lpstr>
      <vt:lpstr>Aptos Display</vt:lpstr>
      <vt:lpstr>Effra CC Arbc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275</cp:revision>
  <cp:lastPrinted>2025-08-13T10:11:39Z</cp:lastPrinted>
  <dcterms:created xsi:type="dcterms:W3CDTF">2025-08-01T12:31:49Z</dcterms:created>
  <dcterms:modified xsi:type="dcterms:W3CDTF">2026-03-01T23:34:54Z</dcterms:modified>
</cp:coreProperties>
</file>