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9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0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11.xml" ContentType="application/vnd.openxmlformats-officedocument.presentationml.notesSlide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notesSlides/notesSlide12.xml" ContentType="application/vnd.openxmlformats-officedocument.presentationml.notesSlide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4"/>
  </p:notesMasterIdLst>
  <p:handoutMasterIdLst>
    <p:handoutMasterId r:id="rId55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2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57" r:id="rId25"/>
    <p:sldId id="1058" r:id="rId26"/>
    <p:sldId id="1059" r:id="rId27"/>
    <p:sldId id="1063" r:id="rId28"/>
    <p:sldId id="1064" r:id="rId29"/>
    <p:sldId id="1065" r:id="rId30"/>
    <p:sldId id="1006" r:id="rId31"/>
    <p:sldId id="1007" r:id="rId32"/>
    <p:sldId id="1009" r:id="rId33"/>
    <p:sldId id="1067" r:id="rId34"/>
    <p:sldId id="1068" r:id="rId35"/>
    <p:sldId id="1041" r:id="rId36"/>
    <p:sldId id="1054" r:id="rId37"/>
    <p:sldId id="1056" r:id="rId38"/>
    <p:sldId id="1060" r:id="rId39"/>
    <p:sldId id="1066" r:id="rId40"/>
    <p:sldId id="1061" r:id="rId41"/>
    <p:sldId id="1062" r:id="rId42"/>
    <p:sldId id="1010" r:id="rId43"/>
    <p:sldId id="848" r:id="rId44"/>
    <p:sldId id="922" r:id="rId45"/>
    <p:sldId id="924" r:id="rId46"/>
    <p:sldId id="849" r:id="rId47"/>
    <p:sldId id="978" r:id="rId48"/>
    <p:sldId id="644" r:id="rId49"/>
    <p:sldId id="1053" r:id="rId50"/>
    <p:sldId id="809" r:id="rId51"/>
    <p:sldId id="956" r:id="rId52"/>
    <p:sldId id="789" r:id="rId5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6"/>
      <p:bold r:id="rId57"/>
    </p:embeddedFont>
    <p:embeddedFont>
      <p:font typeface="Dosis" pitchFamily="2" charset="0"/>
      <p:regular r:id="rId58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104862"/>
    <a:srgbClr val="7FC5C2"/>
    <a:srgbClr val="17AB98"/>
    <a:srgbClr val="FFC000"/>
    <a:srgbClr val="B2B3AE"/>
    <a:srgbClr val="106585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92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3.fntdata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1.fntdata"/><Relationship Id="rId64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2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19:40.89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0:47.28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2:16.66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2:33.68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2:42.14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3:22.14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3:30.87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8:17.27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8:17.27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8:17.27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8:17.27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8:17.28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8:51.19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8:51.19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8:51.19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8:51.19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8:51.19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9:09.47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9:46.50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9:46.50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9:46.50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9:46.50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9:46.50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9:53.04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9:53.04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9:53.06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9:53.06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29:53.06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31:20.66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31:20.66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31:20.66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31:20.66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31:20.66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31:41.98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31:41.98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31:41.98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31:41.98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31:41.98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8:31:41.98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C25D5-D4A1-17D9-9E46-3D70CD839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5C423A-5EC5-5A15-5C60-23A71DB572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01A215-145B-A519-97E0-C74E00F35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15ECA8-4E72-7EA8-9A33-3920F8581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907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88E5-A54D-C9B8-60BA-2920FFBE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AB1F43-5F29-2C87-5AF8-00ED349EC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681EA8-F8D4-7980-FAE4-8CE8E488C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1AC91D-85E0-8BE7-8882-9A6195CA9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86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FC055-B948-3941-5477-26F2DE0EF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BA0848-E9E5-64F9-A799-582497B52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868F31-4B57-2E3F-042B-A460B1E3B2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DDCC43-CF0D-0594-B3E2-1EC3965CE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180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29586-485A-1192-3564-398EB4DDF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20645E-86FF-53FA-BDC9-5BC286551C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FB72D3-E973-C6C7-7CC4-5602DB812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819769-9C08-642C-914F-1C948DC76C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1692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0.png"/><Relationship Id="rId4" Type="http://schemas.openxmlformats.org/officeDocument/2006/relationships/customXml" Target="../ink/ink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0.png"/><Relationship Id="rId5" Type="http://schemas.openxmlformats.org/officeDocument/2006/relationships/customXml" Target="../ink/ink2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40.png"/><Relationship Id="rId7" Type="http://schemas.openxmlformats.org/officeDocument/2006/relationships/customXml" Target="../ink/ink5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.xml"/><Relationship Id="rId5" Type="http://schemas.openxmlformats.org/officeDocument/2006/relationships/image" Target="../media/image400.png"/><Relationship Id="rId4" Type="http://schemas.openxmlformats.org/officeDocument/2006/relationships/customXml" Target="../ink/ink3.xml"/><Relationship Id="rId9" Type="http://schemas.openxmlformats.org/officeDocument/2006/relationships/customXml" Target="../ink/ink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26.png"/><Relationship Id="rId7" Type="http://schemas.openxmlformats.org/officeDocument/2006/relationships/customXml" Target="../ink/ink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0.png"/><Relationship Id="rId5" Type="http://schemas.openxmlformats.org/officeDocument/2006/relationships/customXml" Target="../ink/ink8.xml"/><Relationship Id="rId10" Type="http://schemas.openxmlformats.org/officeDocument/2006/relationships/customXml" Target="../ink/ink12.xml"/><Relationship Id="rId4" Type="http://schemas.openxmlformats.org/officeDocument/2006/relationships/image" Target="../media/image40.png"/><Relationship Id="rId9" Type="http://schemas.openxmlformats.org/officeDocument/2006/relationships/customXml" Target="../ink/ink1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3" Type="http://schemas.openxmlformats.org/officeDocument/2006/relationships/image" Target="../media/image26.png"/><Relationship Id="rId7" Type="http://schemas.openxmlformats.org/officeDocument/2006/relationships/customXml" Target="../ink/ink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0.png"/><Relationship Id="rId11" Type="http://schemas.openxmlformats.org/officeDocument/2006/relationships/customXml" Target="../ink/ink18.xml"/><Relationship Id="rId5" Type="http://schemas.openxmlformats.org/officeDocument/2006/relationships/customXml" Target="../ink/ink13.xml"/><Relationship Id="rId10" Type="http://schemas.openxmlformats.org/officeDocument/2006/relationships/customXml" Target="../ink/ink17.xml"/><Relationship Id="rId4" Type="http://schemas.openxmlformats.org/officeDocument/2006/relationships/image" Target="../media/image40.png"/><Relationship Id="rId9" Type="http://schemas.openxmlformats.org/officeDocument/2006/relationships/customXml" Target="../ink/ink1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.xml"/><Relationship Id="rId3" Type="http://schemas.openxmlformats.org/officeDocument/2006/relationships/image" Target="../media/image40.png"/><Relationship Id="rId7" Type="http://schemas.openxmlformats.org/officeDocument/2006/relationships/customXml" Target="../ink/ink21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.xml"/><Relationship Id="rId5" Type="http://schemas.openxmlformats.org/officeDocument/2006/relationships/image" Target="../media/image400.png"/><Relationship Id="rId4" Type="http://schemas.openxmlformats.org/officeDocument/2006/relationships/customXml" Target="../ink/ink19.xml"/><Relationship Id="rId9" Type="http://schemas.openxmlformats.org/officeDocument/2006/relationships/customXml" Target="../ink/ink2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.xml"/><Relationship Id="rId3" Type="http://schemas.openxmlformats.org/officeDocument/2006/relationships/image" Target="../media/image26.png"/><Relationship Id="rId7" Type="http://schemas.openxmlformats.org/officeDocument/2006/relationships/customXml" Target="../ink/ink2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0.png"/><Relationship Id="rId5" Type="http://schemas.openxmlformats.org/officeDocument/2006/relationships/customXml" Target="../ink/ink24.xml"/><Relationship Id="rId10" Type="http://schemas.openxmlformats.org/officeDocument/2006/relationships/customXml" Target="../ink/ink28.xml"/><Relationship Id="rId4" Type="http://schemas.openxmlformats.org/officeDocument/2006/relationships/image" Target="../media/image40.png"/><Relationship Id="rId9" Type="http://schemas.openxmlformats.org/officeDocument/2006/relationships/customXml" Target="../ink/ink2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1.xml"/><Relationship Id="rId3" Type="http://schemas.openxmlformats.org/officeDocument/2006/relationships/image" Target="../media/image26.png"/><Relationship Id="rId7" Type="http://schemas.openxmlformats.org/officeDocument/2006/relationships/customXml" Target="../ink/ink3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0.png"/><Relationship Id="rId5" Type="http://schemas.openxmlformats.org/officeDocument/2006/relationships/customXml" Target="../ink/ink29.xml"/><Relationship Id="rId10" Type="http://schemas.openxmlformats.org/officeDocument/2006/relationships/customXml" Target="../ink/ink33.xml"/><Relationship Id="rId4" Type="http://schemas.openxmlformats.org/officeDocument/2006/relationships/image" Target="../media/image40.png"/><Relationship Id="rId9" Type="http://schemas.openxmlformats.org/officeDocument/2006/relationships/customXml" Target="../ink/ink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7.xml"/><Relationship Id="rId3" Type="http://schemas.openxmlformats.org/officeDocument/2006/relationships/image" Target="../media/image40.png"/><Relationship Id="rId7" Type="http://schemas.openxmlformats.org/officeDocument/2006/relationships/customXml" Target="../ink/ink36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5.xml"/><Relationship Id="rId5" Type="http://schemas.openxmlformats.org/officeDocument/2006/relationships/image" Target="../media/image400.png"/><Relationship Id="rId10" Type="http://schemas.openxmlformats.org/officeDocument/2006/relationships/customXml" Target="../ink/ink39.xml"/><Relationship Id="rId4" Type="http://schemas.openxmlformats.org/officeDocument/2006/relationships/customXml" Target="../ink/ink34.xml"/><Relationship Id="rId9" Type="http://schemas.openxmlformats.org/officeDocument/2006/relationships/customXml" Target="../ink/ink3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2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882511-6AEA-2456-6240-25F6C8AEA1BB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9C53E38-734B-EE14-17C9-33444B83141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CE6C7D58-6B96-2A27-F043-F66A30EC2BD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7B0B1188-2CBC-80B2-FC97-AD213CA29AD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57C008D-538D-E029-0276-49484CE04B3C}"/>
              </a:ext>
            </a:extLst>
          </p:cNvPr>
          <p:cNvGrpSpPr/>
          <p:nvPr/>
        </p:nvGrpSpPr>
        <p:grpSpPr>
          <a:xfrm>
            <a:off x="370132" y="220982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9AF856D9-0B87-1232-4755-21EC01E499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6E62F0B0-FB7B-201E-C3DC-211697D3BCE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8E0D5C20-6218-CD96-220D-ADF0247E29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C970AA-1432-6F35-1D1F-28CF6A1F63E8}"/>
              </a:ext>
            </a:extLst>
          </p:cNvPr>
          <p:cNvGrpSpPr/>
          <p:nvPr/>
        </p:nvGrpSpPr>
        <p:grpSpPr>
          <a:xfrm>
            <a:off x="4658512" y="218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E001291-AEA9-924D-62DD-28BC0B230BD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2D914A45-D517-841E-0803-995193D4AC6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A2A9BD42-B4F8-91F9-E0D1-59A1BBA34A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578896" y="3701225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491" y="3929684"/>
            <a:ext cx="3938021" cy="940822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6820466" y="369638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4737725" y="4073372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السرعة المتوسطة (3)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السرعة المتوسطة (3)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33898" y="2602571"/>
            <a:ext cx="4978575" cy="3530919"/>
            <a:chOff x="1582327" y="2691471"/>
            <a:chExt cx="4978575" cy="353091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387" y="2701659"/>
              <a:ext cx="2527515" cy="352073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2327" y="2691471"/>
              <a:ext cx="2542458" cy="35220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مسألة بتوظيف السرعة المتوسطة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969CB48-7E8E-B180-58D7-C94F36CBB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4413" y="2713430"/>
            <a:ext cx="5953424" cy="251737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76FFD0-5421-7E6E-6E69-C7CD14D2D1F2}"/>
              </a:ext>
            </a:extLst>
          </p:cNvPr>
          <p:cNvSpPr txBox="1"/>
          <p:nvPr/>
        </p:nvSpPr>
        <p:spPr>
          <a:xfrm>
            <a:off x="1814263" y="3784129"/>
            <a:ext cx="765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رضى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4CDB64-51A9-D768-E99B-1CC7D28A77FD}"/>
              </a:ext>
            </a:extLst>
          </p:cNvPr>
          <p:cNvSpPr txBox="1"/>
          <p:nvPr/>
        </p:nvSpPr>
        <p:spPr>
          <a:xfrm>
            <a:off x="2675302" y="2502532"/>
            <a:ext cx="1124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2h30min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96A60FA-ADF7-268A-D7EE-25545E07D098}"/>
              </a:ext>
            </a:extLst>
          </p:cNvPr>
          <p:cNvSpPr txBox="1"/>
          <p:nvPr/>
        </p:nvSpPr>
        <p:spPr>
          <a:xfrm>
            <a:off x="2008015" y="2495643"/>
            <a:ext cx="1124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774286-F025-F775-F817-887C73A09046}"/>
              </a:ext>
            </a:extLst>
          </p:cNvPr>
          <p:cNvSpPr txBox="1"/>
          <p:nvPr/>
        </p:nvSpPr>
        <p:spPr>
          <a:xfrm>
            <a:off x="1414413" y="5174459"/>
            <a:ext cx="1791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400" dirty="0">
                <a:solidFill>
                  <a:srgbClr val="FF0000"/>
                </a:solidFill>
              </a:rPr>
              <a:t>(2 × 4) ÷ 1 = 8 km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89B22BF-763D-4AFF-96D8-F4FDEC4C8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078232"/>
              </p:ext>
            </p:extLst>
          </p:nvPr>
        </p:nvGraphicFramePr>
        <p:xfrm>
          <a:off x="1524073" y="4182293"/>
          <a:ext cx="1608187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28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36129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920362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214454">
                <a:tc>
                  <a:txBody>
                    <a:bodyPr/>
                    <a:lstStyle/>
                    <a:p>
                      <a:pPr algn="ctr" rtl="1"/>
                      <a:r>
                        <a:rPr lang="ar-MA" sz="1100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sz="1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100" dirty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fr-MA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1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1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214454">
                <a:tc>
                  <a:txBody>
                    <a:bodyPr/>
                    <a:lstStyle/>
                    <a:p>
                      <a:pPr algn="ctr" rtl="1"/>
                      <a:r>
                        <a:rPr lang="ar-MA" sz="1100" b="1" dirty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fr-MA" sz="1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100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sz="1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1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1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sz="11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FFD33E4A-081D-6007-A41C-3D83C0BB50B4}"/>
              </a:ext>
            </a:extLst>
          </p:cNvPr>
          <p:cNvSpPr txBox="1"/>
          <p:nvPr/>
        </p:nvSpPr>
        <p:spPr>
          <a:xfrm>
            <a:off x="4165600" y="4270459"/>
            <a:ext cx="27406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solidFill>
                  <a:srgbClr val="FF0000"/>
                </a:solidFill>
              </a:rPr>
              <a:t>إسراء قطعت </a:t>
            </a:r>
            <a:r>
              <a:rPr lang="fr-MA" sz="1600" dirty="0">
                <a:solidFill>
                  <a:srgbClr val="FF0000"/>
                </a:solidFill>
              </a:rPr>
              <a:t>10km</a:t>
            </a:r>
            <a:r>
              <a:rPr lang="ar-MA" sz="1600" dirty="0">
                <a:solidFill>
                  <a:srgbClr val="FF0000"/>
                </a:solidFill>
              </a:rPr>
              <a:t> خلال ساعتين</a:t>
            </a:r>
          </a:p>
          <a:p>
            <a:pPr algn="r" rtl="1"/>
            <a:r>
              <a:rPr lang="ar-MA" sz="1600" dirty="0">
                <a:solidFill>
                  <a:srgbClr val="FF0000"/>
                </a:solidFill>
              </a:rPr>
              <a:t>ورضى قطع </a:t>
            </a:r>
            <a:r>
              <a:rPr lang="fr-MA" sz="1600" dirty="0">
                <a:solidFill>
                  <a:srgbClr val="FF0000"/>
                </a:solidFill>
              </a:rPr>
              <a:t>8 km</a:t>
            </a:r>
            <a:r>
              <a:rPr lang="ar-MA" sz="1600" dirty="0">
                <a:solidFill>
                  <a:srgbClr val="FF0000"/>
                </a:solidFill>
              </a:rPr>
              <a:t> خلال ساعتين</a:t>
            </a:r>
          </a:p>
          <a:p>
            <a:pPr algn="r" rtl="1"/>
            <a:r>
              <a:rPr lang="ar-MA" sz="1600" dirty="0">
                <a:solidFill>
                  <a:srgbClr val="FF0000"/>
                </a:solidFill>
              </a:rPr>
              <a:t>إساء قطعت مسافة أكبر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16.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86454"/>
            <a:ext cx="3066822" cy="432802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38588" y="369543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522" y="3184474"/>
            <a:ext cx="7277989" cy="84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712" y="3184880"/>
            <a:ext cx="7684046" cy="88810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7269351" y="3681173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19,1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4133471" y="3681173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16,3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5734856" y="3693905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17,7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AC907F-B0D2-06CE-CF96-27EAE8410378}"/>
              </a:ext>
            </a:extLst>
          </p:cNvPr>
          <p:cNvSpPr txBox="1"/>
          <p:nvPr/>
        </p:nvSpPr>
        <p:spPr>
          <a:xfrm>
            <a:off x="2643255" y="2658574"/>
            <a:ext cx="4792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rgbClr val="FF0000"/>
                </a:solidFill>
              </a:rPr>
              <a:t>النمط في هذه المتسلسلة هو إضافة العدد: </a:t>
            </a:r>
            <a:r>
              <a:rPr lang="fr-MA" sz="2400" dirty="0">
                <a:solidFill>
                  <a:srgbClr val="FF0000"/>
                </a:solidFill>
              </a:rPr>
              <a:t>7,4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91DA25-EBC6-00E7-395F-986BEFA0E574}"/>
              </a:ext>
            </a:extLst>
          </p:cNvPr>
          <p:cNvSpPr txBox="1"/>
          <p:nvPr/>
        </p:nvSpPr>
        <p:spPr>
          <a:xfrm>
            <a:off x="7336241" y="3314161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40,7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800E9C3-0957-A15C-2409-6961F60E5571}"/>
              </a:ext>
            </a:extLst>
          </p:cNvPr>
          <p:cNvSpPr txBox="1"/>
          <p:nvPr/>
        </p:nvSpPr>
        <p:spPr>
          <a:xfrm>
            <a:off x="4133471" y="3289361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25,9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3453DD-AC97-F5A5-87AD-05EA4B42B02E}"/>
              </a:ext>
            </a:extLst>
          </p:cNvPr>
          <p:cNvSpPr txBox="1"/>
          <p:nvPr/>
        </p:nvSpPr>
        <p:spPr>
          <a:xfrm>
            <a:off x="5734856" y="3313143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33,3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4A6F67-8021-D9B8-8A71-E263033C7829}"/>
              </a:ext>
            </a:extLst>
          </p:cNvPr>
          <p:cNvSpPr txBox="1"/>
          <p:nvPr/>
        </p:nvSpPr>
        <p:spPr>
          <a:xfrm>
            <a:off x="2543871" y="4216763"/>
            <a:ext cx="4792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rgbClr val="FF0000"/>
                </a:solidFill>
              </a:rPr>
              <a:t>النمط في هذه المتسلسلة هو إضافة العدد: </a:t>
            </a:r>
            <a:r>
              <a:rPr lang="fr-MA" sz="2400" dirty="0">
                <a:solidFill>
                  <a:srgbClr val="FF0000"/>
                </a:solidFill>
              </a:rPr>
              <a:t>1,4</a:t>
            </a: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وأقرأ مبيانا خطيا يمثل السرعة المتوسطة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نرسم ونقرأ مبيانا خطيا يمثل السرعة المتوسطة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5_P3_SEM4_S3_V1">
            <a:hlinkClick r:id="" action="ppaction://media"/>
            <a:extLst>
              <a:ext uri="{FF2B5EF4-FFF2-40B4-BE49-F238E27FC236}">
                <a16:creationId xmlns:a16="http://schemas.microsoft.com/office/drawing/2014/main" id="{2608E45E-55C1-F243-29F4-BED52B946D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4453" y="1847850"/>
            <a:ext cx="6536267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44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4824F14-D6F4-0552-D9FD-77583D663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4310" y="1881558"/>
            <a:ext cx="7329024" cy="411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190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8EB085-1F02-9076-5066-9A105B63E778}"/>
              </a:ext>
            </a:extLst>
          </p:cNvPr>
          <p:cNvSpPr txBox="1"/>
          <p:nvPr/>
        </p:nvSpPr>
        <p:spPr>
          <a:xfrm>
            <a:off x="302363" y="2413337"/>
            <a:ext cx="80844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</a:rPr>
              <a:t>يُمَثِّلُ الْمَبْيانُ التّالِي الْمَسافاتِ الَّتِي قَطَعَتْها سَيّارَةٌ (أ)، وَالْمُدَّةَ الزَّمَنِيَّةَ الَّتي اسْتَغْرَقَتْها  فِي رِحْلَتِها.</a:t>
            </a:r>
          </a:p>
          <a:p>
            <a:pPr algn="r" rtl="1"/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</a:rPr>
              <a:t>أُحَوِّلُ مُعْطَياتِ الْمِبْيانِ إِلى جَدْوَلٍ، ثُمَّ أَحْسُبُ السُّرْعَةَ الْمُتَوَسِّطَةَ لِلسَّيّارَةِ.</a:t>
            </a:r>
          </a:p>
          <a:p>
            <a:pPr lvl="0" algn="r" rtl="1"/>
            <a:endParaRPr lang="fr-MA" sz="20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142042-7DFA-CEBC-5199-94307B2FBDC0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9B91452-2651-2E61-1EFA-E1C213A8E99E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8" name="Image 7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CC4ADB86-0AD2-E375-165B-04FF59BBE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631" y="3429000"/>
            <a:ext cx="5226488" cy="296543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9071EC3-0509-70CC-7593-28590003B8E0}"/>
              </a:ext>
            </a:extLst>
          </p:cNvPr>
          <p:cNvSpPr/>
          <p:nvPr/>
        </p:nvSpPr>
        <p:spPr>
          <a:xfrm>
            <a:off x="5770772" y="4103577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6AA5-0C20-2282-7837-FAE01298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E25528-087F-8B6D-503F-D0129EA4EC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عنوان المحور العمودي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37FE9A-C417-850B-8168-CB9185CA9F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9742830-8B1C-7114-2F59-A1CDBDEF0352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0A0351DF-18C6-D0EA-B379-7C104F8E12A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A3EF6DD-E7A9-ADDE-0113-0781E6808B29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16FDF9BD-46FA-A805-9388-19DED5B14F3E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6F92B22-2E36-B7F5-1179-81E4D4AFFB3C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EDCB796B-8327-E951-F9FA-139550C8C964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33C1165-B847-B24C-8421-EC2C2437A7BB}"/>
              </a:ext>
            </a:extLst>
          </p:cNvPr>
          <p:cNvSpPr txBox="1"/>
          <p:nvPr/>
        </p:nvSpPr>
        <p:spPr>
          <a:xfrm>
            <a:off x="302363" y="2413337"/>
            <a:ext cx="80844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</a:rPr>
              <a:t>يُمَثِّلُ الْمَبْيانُ التّالِي الْمَسافاتِ الَّتِي قَطَعَتْها سَيّارَةٌ (أ)، وَالْمُدَّةَ الزَّمَنِيَّةَ الَّتي اسْتَغْرَقَتْها  فِي رِحْلَتِها.</a:t>
            </a:r>
          </a:p>
          <a:p>
            <a:pPr algn="r" rtl="1"/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</a:rPr>
              <a:t>أُحَوِّلُ مُعْطَياتِ الْمِبْيانِ إِلى جَدْوَلٍ، ثُمَّ أَحْسُبُ السُّرْعَةَ الْمُتَوَسِّطَةَ لِلسَّيّارَةِ.</a:t>
            </a:r>
          </a:p>
          <a:p>
            <a:pPr lvl="0" algn="r" rtl="1"/>
            <a:endParaRPr lang="fr-MA" sz="20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607D8C3-C80E-ECB0-ACE1-DFF6255B4247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EEB14882-9ED3-8A82-8E72-67C779908CF9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31" name="Image 30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EA439C48-7D80-FA8E-FE41-EF66FC20B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631" y="3429000"/>
            <a:ext cx="5226488" cy="2965434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B5E49B9-9F5A-8EED-EB21-A60DA37F27A5}"/>
              </a:ext>
            </a:extLst>
          </p:cNvPr>
          <p:cNvSpPr/>
          <p:nvPr/>
        </p:nvSpPr>
        <p:spPr>
          <a:xfrm>
            <a:off x="5770772" y="4103577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03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84CAB-2495-18C3-ECC1-2F41A844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9650CD-AA4F-78D9-DD8E-2F23E7391D7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DFC452-10D4-95F8-9E63-FD25DE774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BD4DD-5A0F-8C22-1A0F-14DB203236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7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A021-893E-249E-5E6A-B65F43FA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CA85D7-3747-E899-32B0-8510085724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8ECA70-E7CF-0F7B-B1E7-3BC2A49A97D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7F2247F-AD8B-B01B-E42C-88874DD7BC20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1814854-85E1-F43E-4679-77722040460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861EF05-D6D4-D8CC-9BF8-494BB6D2A7E2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34B2C20-6263-3F1D-A514-60303324CC05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BEB3F04-F3DA-3D81-0EBB-5D3AAF38300A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20C1BCF-B2E6-5E0E-53B8-5A5DB2CB4980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2F674CC-88A4-6BA3-740E-B2863F9F7D92}"/>
              </a:ext>
            </a:extLst>
          </p:cNvPr>
          <p:cNvSpPr txBox="1"/>
          <p:nvPr/>
        </p:nvSpPr>
        <p:spPr>
          <a:xfrm>
            <a:off x="302363" y="2413337"/>
            <a:ext cx="80844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</a:rPr>
              <a:t>يُمَثِّلُ الْمَبْيانُ التّالِي الْمَسافاتِ الَّتِي قَطَعَتْها سَيّارَةٌ (أ)، وَالْمُدَّةَ الزَّمَنِيَّةَ الَّتي اسْتَغْرَقَتْها  فِي رِحْلَتِها.</a:t>
            </a:r>
          </a:p>
          <a:p>
            <a:pPr algn="r" rtl="1"/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</a:rPr>
              <a:t>أُحَوِّلُ مُعْطَياتِ الْمِبْيانِ إِلى جَدْوَلٍ، ثُمَّ أَحْسُبُ السُّرْعَةَ الْمُتَوَسِّطَةَ لِلسَّيّارَةِ.</a:t>
            </a:r>
          </a:p>
          <a:p>
            <a:pPr lvl="0" algn="r" rtl="1"/>
            <a:endParaRPr lang="fr-MA" sz="20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3DE2E53-B38E-156D-B757-2BACA0B9939A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83AF1630-F663-8FC9-F0C0-39065C2014FF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2" name="Image 2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5B31FC14-03A1-C5B2-51E9-B082697A4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631" y="3429000"/>
            <a:ext cx="5226488" cy="2965434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8729D05B-4E28-964A-AA4A-CBFC64833DFD}"/>
              </a:ext>
            </a:extLst>
          </p:cNvPr>
          <p:cNvSpPr/>
          <p:nvPr/>
        </p:nvSpPr>
        <p:spPr>
          <a:xfrm>
            <a:off x="1600200" y="3429000"/>
            <a:ext cx="709420" cy="27051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D57ECBD-55D5-0446-13CB-85D2B502EDAF}"/>
              </a:ext>
            </a:extLst>
          </p:cNvPr>
          <p:cNvSpPr/>
          <p:nvPr/>
        </p:nvSpPr>
        <p:spPr>
          <a:xfrm>
            <a:off x="5770772" y="4103577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28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5177E-487D-11AF-D004-570651582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3277DFD-340C-9495-776E-2C66C60B613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عنوان المحور الأفقي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3BBEF8-0C7C-979D-B986-7AD1C1AC15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45CB2CC-2EE6-C179-FB74-C475D548AEC2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03E80E3-C4B6-D586-BDD8-21BEE88E0F1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CD4FF02-9320-96F3-F16B-882007076E84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C11520D0-1035-987B-079C-D9F291282CED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3B53198-D129-9F4A-77B7-579B9E34967C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5C42DCA6-2DEB-029B-7B87-DBC4FBA3E6A3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9994773-B654-D108-42D6-76812DF020A7}"/>
              </a:ext>
            </a:extLst>
          </p:cNvPr>
          <p:cNvSpPr txBox="1"/>
          <p:nvPr/>
        </p:nvSpPr>
        <p:spPr>
          <a:xfrm>
            <a:off x="302363" y="2413337"/>
            <a:ext cx="80844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</a:rPr>
              <a:t>يُمَثِّلُ الْمَبْيانُ التّالِي الْمَسافاتِ الَّتِي قَطَعَتْها سَيّارَةٌ (أ)، وَالْمُدَّةَ الزَّمَنِيَّةَ الَّتي اسْتَغْرَقَتْها  فِي رِحْلَتِها.</a:t>
            </a:r>
          </a:p>
          <a:p>
            <a:pPr algn="r" rtl="1"/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</a:rPr>
              <a:t>أُحَوِّلُ مُعْطَياتِ الْمِبْيانِ إِلى جَدْوَلٍ، ثُمَّ أَحْسُبُ السُّرْعَةَ الْمُتَوَسِّطَةَ لِلسَّيّارَةِ.</a:t>
            </a:r>
          </a:p>
          <a:p>
            <a:pPr lvl="0" algn="r" rtl="1"/>
            <a:endParaRPr lang="fr-MA" sz="20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C3BED9C-3599-2D68-2938-7DF06AC31BB7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1C33576C-F966-B04A-5EB8-C68F8598684A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4" name="Image 2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0AD70CFB-A130-39BD-8161-3D43D5CFE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117" y="3429000"/>
            <a:ext cx="5226488" cy="296543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3CDB298-3540-4FC3-6951-F4880EFF86AB}"/>
              </a:ext>
            </a:extLst>
          </p:cNvPr>
          <p:cNvSpPr/>
          <p:nvPr/>
        </p:nvSpPr>
        <p:spPr>
          <a:xfrm>
            <a:off x="5770772" y="4103577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512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640BC-44C4-687F-B310-CEED8B53A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394728-2F15-341B-5406-59CC0D7897F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93A0B8-A533-C9A2-7221-FEED93AC2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11750B-A2A5-014C-1A28-E785DE54FB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114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32AA-E208-5B54-BAB5-C446FD6DA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C7F439E-DA86-4FD2-57DF-996DD1B2E8F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C229B-B538-90A1-E8D0-573C7EA77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C3126DD-7CFD-0DF2-4F1C-E5D405F47D78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E3BC586-8D69-EFFD-B8E3-C542A7D1435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AE72D79-2D3F-086A-B0B2-180EF3F82E5D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E9DB68D-BED1-23A6-A076-23D45EF84C73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A6240F1-C758-5631-CA0B-A722A1761215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BE488442-FD31-D0A4-C07C-C4A74570BA44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2B0C8C9-2964-A3B2-1E14-201EFF51D0B3}"/>
              </a:ext>
            </a:extLst>
          </p:cNvPr>
          <p:cNvSpPr txBox="1"/>
          <p:nvPr/>
        </p:nvSpPr>
        <p:spPr>
          <a:xfrm>
            <a:off x="302363" y="2413337"/>
            <a:ext cx="80844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</a:rPr>
              <a:t>يُمَثِّلُ الْمَبْيانُ التّالِي الْمَسافاتِ الَّتِي قَطَعَتْها سَيّارَةٌ (أ)، وَالْمُدَّةَ الزَّمَنِيَّةَ الَّتي اسْتَغْرَقَتْها  فِي رِحْلَتِها.</a:t>
            </a:r>
          </a:p>
          <a:p>
            <a:pPr algn="r" rtl="1"/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</a:rPr>
              <a:t>أُحَوِّلُ مُعْطَياتِ الْمِبْيانِ إِلى جَدْوَلٍ، ثُمَّ أَحْسُبُ السُّرْعَةَ الْمُتَوَسِّطَةَ لِلسَّيّارَةِ.</a:t>
            </a:r>
          </a:p>
          <a:p>
            <a:pPr lvl="0" algn="r" rtl="1"/>
            <a:endParaRPr lang="fr-MA" sz="20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78B400-9500-FEB2-74A0-18465392B4DF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40E90A03-B29F-DE0A-1291-3E4518DE3122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5" name="Image 2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448937AA-557F-FD12-3CD6-4AB3AC5EF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631" y="3429000"/>
            <a:ext cx="5226488" cy="2965434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926CCF73-A3FC-C5B0-D122-486002770522}"/>
              </a:ext>
            </a:extLst>
          </p:cNvPr>
          <p:cNvSpPr/>
          <p:nvPr/>
        </p:nvSpPr>
        <p:spPr>
          <a:xfrm rot="10800000" flipV="1">
            <a:off x="1600199" y="5810250"/>
            <a:ext cx="3910175" cy="58418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A8C7D8-B102-EAB6-3D98-A6E11FE25BBA}"/>
              </a:ext>
            </a:extLst>
          </p:cNvPr>
          <p:cNvSpPr/>
          <p:nvPr/>
        </p:nvSpPr>
        <p:spPr>
          <a:xfrm>
            <a:off x="5770772" y="4103577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987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1CE9498-2FBC-4509-F25A-F3D8C3AB9B3E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A28F634-8A56-DBE1-D2CB-197A52309E0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4FBFE8A-1FD8-1B7A-6DDB-C7A3D4310C80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2088F34-6562-003F-397D-0BE65C4B788B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04F491B-5EE8-6267-B580-BB32979BB148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DF36097-85E1-6ED3-0375-BB60CC863E28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42E7D87-060A-6C3B-A2EC-3B4AABFA7611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A143926A-8112-225A-C71B-82F677020BDE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2" name="Image 2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70457360-69AC-0884-01A0-C330598D7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939" y="2443430"/>
            <a:ext cx="6690122" cy="379587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5CA82B8-BF82-302E-DE63-EC091344E732}"/>
              </a:ext>
            </a:extLst>
          </p:cNvPr>
          <p:cNvSpPr/>
          <p:nvPr/>
        </p:nvSpPr>
        <p:spPr>
          <a:xfrm>
            <a:off x="6299200" y="3323771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ليمثل السرعة الأولى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14BCB1-C318-1738-8861-025DD457D4DA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AF0F0A9B-CF1A-FEB1-A144-CC0F5C34497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40B77CF-1845-107A-07DA-7439F4D79004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89847222-30B6-FDF0-65E1-85285B646A2A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B53F88C-33CC-3429-EC91-BFF0E51BD1B9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1F99522F-9AEE-FF13-3140-CEE06DB2B22F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E6CEA9C-614A-1534-6999-002ADA8B5229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BC6D835-F3DB-A868-75A2-BF676CB5C70A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1" name="Image 20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50AAE3EE-EC10-C5A9-B392-AD141A510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939" y="2443430"/>
            <a:ext cx="6690122" cy="379587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D2215EF-4F9C-FFAF-9183-656200E9B70D}"/>
              </a:ext>
            </a:extLst>
          </p:cNvPr>
          <p:cNvSpPr/>
          <p:nvPr/>
        </p:nvSpPr>
        <p:spPr>
          <a:xfrm>
            <a:off x="6299200" y="3323771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FA1C5AF-B6DF-D6B7-C549-FE73ADCF584E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898DD4A-4910-F18A-3028-D0DE13441D8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2CE95E6-5324-F4E1-D632-7F3E21BC7F9B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3B2B6835-A3DC-6A9D-847D-F6F7DE0BF0EA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F89193B-D6F5-45E7-D211-2BA580A3B44A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537AB19C-F3F2-90E6-5C52-A739AC7DEF69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C9F969F-F2B7-1690-2A72-F9A30AA78358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A70D4FA1-7B3E-40CF-AF41-6900CA0BB21D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2" name="Image 2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A05E1118-6E55-1576-9495-0084FAE71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939" y="2443430"/>
            <a:ext cx="6690122" cy="3795879"/>
          </a:xfrm>
          <a:prstGeom prst="rect">
            <a:avLst/>
          </a:prstGeom>
        </p:spPr>
      </p:pic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04BB43A-AE3E-6599-B277-1C3CF228E83E}"/>
              </a:ext>
            </a:extLst>
          </p:cNvPr>
          <p:cNvCxnSpPr>
            <a:cxnSpLocks/>
          </p:cNvCxnSpPr>
          <p:nvPr/>
        </p:nvCxnSpPr>
        <p:spPr>
          <a:xfrm flipV="1">
            <a:off x="2111871" y="5355590"/>
            <a:ext cx="0" cy="31846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B9A2350-FD11-68A6-56F0-FFB394875420}"/>
              </a:ext>
            </a:extLst>
          </p:cNvPr>
          <p:cNvCxnSpPr>
            <a:cxnSpLocks/>
          </p:cNvCxnSpPr>
          <p:nvPr/>
        </p:nvCxnSpPr>
        <p:spPr>
          <a:xfrm flipH="1">
            <a:off x="1839323" y="5355590"/>
            <a:ext cx="311187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8C0AA5AE-BB80-10BC-C947-B6827C23C86C}"/>
                  </a:ext>
                </a:extLst>
              </p14:cNvPr>
              <p14:cNvContentPartPr/>
              <p14:nvPr/>
            </p14:nvContentPartPr>
            <p14:xfrm>
              <a:off x="2111511" y="5355590"/>
              <a:ext cx="360" cy="36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8C0AA5AE-BB80-10BC-C947-B6827C23C8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75511" y="5319590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AC39F1A9-4E7F-BDDD-3AE6-93EE60DB0C00}"/>
              </a:ext>
            </a:extLst>
          </p:cNvPr>
          <p:cNvSpPr/>
          <p:nvPr/>
        </p:nvSpPr>
        <p:spPr>
          <a:xfrm>
            <a:off x="6299200" y="3323771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D6345-4C1C-BED3-1EF8-118226E50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937C063-88AC-BE0E-25B5-2810FD49A60B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نكمل تمثيل السرعات على المبيان. بالتناوب سيقوم تلميذ ليمثل </a:t>
            </a:r>
            <a:r>
              <a:rPr lang="ar-MA" sz="2000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وشيرح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كيف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BE405D-8D41-5BDE-E281-084AE5A653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C407281-8D11-7FF6-1A74-30994D5D2801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152456B5-7B36-52F7-48C9-AD02418C0C9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F2C2EA5-23E7-2A36-1530-A422A4480525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1499285-0823-AC4C-E9FF-5451AF8BF1C4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E3BF285-9257-D269-ECB4-860E135E11EC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48A1949-FCC4-F074-100E-679CDED0E8A6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F17E7DF-A3E4-1F75-7529-61BD1F496A6D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F14FAC2-13AA-88A8-1A8C-1DD8FFC0B118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1" name="Image 20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ACF3E085-AD4E-1ECA-C218-17A90D4BB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939" y="2443430"/>
            <a:ext cx="6690122" cy="3795879"/>
          </a:xfrm>
          <a:prstGeom prst="rect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C4F170C-5DF8-95E2-9F88-315A093FEC7E}"/>
              </a:ext>
            </a:extLst>
          </p:cNvPr>
          <p:cNvCxnSpPr>
            <a:cxnSpLocks/>
          </p:cNvCxnSpPr>
          <p:nvPr/>
        </p:nvCxnSpPr>
        <p:spPr>
          <a:xfrm flipV="1">
            <a:off x="2367130" y="5104765"/>
            <a:ext cx="0" cy="504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64563E9-D0F7-B54B-A785-399A7DC59BEC}"/>
              </a:ext>
            </a:extLst>
          </p:cNvPr>
          <p:cNvCxnSpPr>
            <a:cxnSpLocks/>
          </p:cNvCxnSpPr>
          <p:nvPr/>
        </p:nvCxnSpPr>
        <p:spPr>
          <a:xfrm flipH="1">
            <a:off x="1856456" y="5104765"/>
            <a:ext cx="54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2623F320-576B-D827-C3DA-599C3DFA494E}"/>
                  </a:ext>
                </a:extLst>
              </p14:cNvPr>
              <p14:cNvContentPartPr/>
              <p14:nvPr/>
            </p14:nvContentPartPr>
            <p14:xfrm>
              <a:off x="2366770" y="510476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2623F320-576B-D827-C3DA-599C3DFA49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30770" y="5068765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74E77D2-0901-39A9-28D2-73B5FD559BCD}"/>
              </a:ext>
            </a:extLst>
          </p:cNvPr>
          <p:cNvSpPr/>
          <p:nvPr/>
        </p:nvSpPr>
        <p:spPr>
          <a:xfrm>
            <a:off x="6299200" y="3323771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01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AA913-3D6B-8DCA-496B-A304C5292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802E7B08-84A1-131E-9C1F-5B497D9E923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F086930-FD48-64E1-C2D6-080FC22D4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B74B0AC-A562-172E-10E4-69671DAC35C4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521D73C-E374-51F2-ED58-6131794286C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AA6C68B-006E-DE95-C6AA-F8CF3B52C950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9596D7C6-61AC-18E9-D7D5-131D59C7B0E0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C0F1033-A3B2-E62F-A14F-451E95DFC018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9FFE9ED0-2402-7D7B-C46F-A39F214D7F9D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CEABDFF-7E2B-B067-22CA-DA17AFE70586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A7E6AA1D-BB53-77B4-7D02-CD4B87698AAA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2" name="Image 2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37376383-FFC3-B3EB-079E-37EA06B49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939" y="2443430"/>
            <a:ext cx="6690122" cy="3795879"/>
          </a:xfrm>
          <a:prstGeom prst="rect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0BAAA1B5-2EF3-8B7C-3839-91D0C999C407}"/>
              </a:ext>
            </a:extLst>
          </p:cNvPr>
          <p:cNvCxnSpPr>
            <a:cxnSpLocks/>
          </p:cNvCxnSpPr>
          <p:nvPr/>
        </p:nvCxnSpPr>
        <p:spPr>
          <a:xfrm flipV="1">
            <a:off x="2371700" y="5104920"/>
            <a:ext cx="0" cy="504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4B64795-DCF4-180E-7F62-66CBE63804DA}"/>
              </a:ext>
            </a:extLst>
          </p:cNvPr>
          <p:cNvCxnSpPr>
            <a:cxnSpLocks/>
          </p:cNvCxnSpPr>
          <p:nvPr/>
        </p:nvCxnSpPr>
        <p:spPr>
          <a:xfrm flipH="1">
            <a:off x="1845151" y="5104920"/>
            <a:ext cx="54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0A696026-39E9-E7EE-44BB-5163ED50062A}"/>
                  </a:ext>
                </a:extLst>
              </p14:cNvPr>
              <p14:cNvContentPartPr/>
              <p14:nvPr/>
            </p14:nvContentPartPr>
            <p14:xfrm>
              <a:off x="2371340" y="510492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0A696026-39E9-E7EE-44BB-5163ED5006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35340" y="506892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A4ED14A-92E6-0F2A-A916-9AEC0CAB0D72}"/>
              </a:ext>
            </a:extLst>
          </p:cNvPr>
          <p:cNvCxnSpPr>
            <a:cxnSpLocks/>
          </p:cNvCxnSpPr>
          <p:nvPr/>
        </p:nvCxnSpPr>
        <p:spPr>
          <a:xfrm flipV="1">
            <a:off x="2638400" y="4861080"/>
            <a:ext cx="0" cy="756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98C25C5-0648-ACEB-65EC-1A1B7FEC8653}"/>
              </a:ext>
            </a:extLst>
          </p:cNvPr>
          <p:cNvCxnSpPr>
            <a:cxnSpLocks/>
          </p:cNvCxnSpPr>
          <p:nvPr/>
        </p:nvCxnSpPr>
        <p:spPr>
          <a:xfrm flipH="1">
            <a:off x="1845151" y="4861080"/>
            <a:ext cx="828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00591874-EF63-068C-5D07-7D7A3053039F}"/>
                  </a:ext>
                </a:extLst>
              </p14:cNvPr>
              <p14:cNvContentPartPr/>
              <p14:nvPr/>
            </p14:nvContentPartPr>
            <p14:xfrm>
              <a:off x="2638040" y="4861080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00591874-EF63-068C-5D07-7D7A3053039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02040" y="482508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AF803AE-1149-FAD8-5F92-3C9A03A1710B}"/>
              </a:ext>
            </a:extLst>
          </p:cNvPr>
          <p:cNvCxnSpPr>
            <a:cxnSpLocks/>
          </p:cNvCxnSpPr>
          <p:nvPr/>
        </p:nvCxnSpPr>
        <p:spPr>
          <a:xfrm flipV="1">
            <a:off x="2897480" y="4624860"/>
            <a:ext cx="0" cy="97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759903C-F758-75C9-3552-41D719CCAD81}"/>
              </a:ext>
            </a:extLst>
          </p:cNvPr>
          <p:cNvCxnSpPr>
            <a:cxnSpLocks/>
          </p:cNvCxnSpPr>
          <p:nvPr/>
        </p:nvCxnSpPr>
        <p:spPr>
          <a:xfrm flipH="1">
            <a:off x="1850231" y="4624860"/>
            <a:ext cx="111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D717321D-FC02-0476-C407-329777908BD3}"/>
                  </a:ext>
                </a:extLst>
              </p14:cNvPr>
              <p14:cNvContentPartPr/>
              <p14:nvPr/>
            </p14:nvContentPartPr>
            <p14:xfrm>
              <a:off x="2897120" y="4624860"/>
              <a:ext cx="360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D717321D-FC02-0476-C407-329777908BD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61120" y="458886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53E6181F-CDEA-8DDC-56E4-D30D5B80662B}"/>
              </a:ext>
            </a:extLst>
          </p:cNvPr>
          <p:cNvCxnSpPr>
            <a:cxnSpLocks/>
          </p:cNvCxnSpPr>
          <p:nvPr/>
        </p:nvCxnSpPr>
        <p:spPr>
          <a:xfrm flipV="1">
            <a:off x="3644240" y="3893340"/>
            <a:ext cx="0" cy="1728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82502F9-0A9C-A9A5-C212-FD71812F84C7}"/>
              </a:ext>
            </a:extLst>
          </p:cNvPr>
          <p:cNvCxnSpPr>
            <a:cxnSpLocks/>
          </p:cNvCxnSpPr>
          <p:nvPr/>
        </p:nvCxnSpPr>
        <p:spPr>
          <a:xfrm flipH="1">
            <a:off x="1860391" y="3893340"/>
            <a:ext cx="180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522B12A5-E747-81DA-C21C-2535237FFDD3}"/>
                  </a:ext>
                </a:extLst>
              </p14:cNvPr>
              <p14:cNvContentPartPr/>
              <p14:nvPr/>
            </p14:nvContentPartPr>
            <p14:xfrm>
              <a:off x="3643880" y="3893340"/>
              <a:ext cx="360" cy="360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522B12A5-E747-81DA-C21C-2535237FFDD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07880" y="385734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F638F891-0B9D-3D4E-216F-D95970926397}"/>
              </a:ext>
            </a:extLst>
          </p:cNvPr>
          <p:cNvCxnSpPr>
            <a:cxnSpLocks/>
          </p:cNvCxnSpPr>
          <p:nvPr/>
        </p:nvCxnSpPr>
        <p:spPr>
          <a:xfrm flipV="1">
            <a:off x="4139540" y="3185160"/>
            <a:ext cx="0" cy="241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FA22E770-2A6B-68AD-9890-3CCF7F85F291}"/>
              </a:ext>
            </a:extLst>
          </p:cNvPr>
          <p:cNvCxnSpPr>
            <a:cxnSpLocks/>
          </p:cNvCxnSpPr>
          <p:nvPr/>
        </p:nvCxnSpPr>
        <p:spPr>
          <a:xfrm flipH="1">
            <a:off x="1847691" y="3185160"/>
            <a:ext cx="237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3" name="Encre 32">
                <a:extLst>
                  <a:ext uri="{FF2B5EF4-FFF2-40B4-BE49-F238E27FC236}">
                    <a16:creationId xmlns:a16="http://schemas.microsoft.com/office/drawing/2014/main" id="{54E244CA-D997-FAB6-B1BA-C07E2C13C399}"/>
                  </a:ext>
                </a:extLst>
              </p14:cNvPr>
              <p14:cNvContentPartPr/>
              <p14:nvPr/>
            </p14:nvContentPartPr>
            <p14:xfrm>
              <a:off x="4139180" y="3185160"/>
              <a:ext cx="360" cy="360"/>
            </p14:xfrm>
          </p:contentPart>
        </mc:Choice>
        <mc:Fallback xmlns="">
          <p:pic>
            <p:nvPicPr>
              <p:cNvPr id="33" name="Encre 32">
                <a:extLst>
                  <a:ext uri="{FF2B5EF4-FFF2-40B4-BE49-F238E27FC236}">
                    <a16:creationId xmlns:a16="http://schemas.microsoft.com/office/drawing/2014/main" id="{54E244CA-D997-FAB6-B1BA-C07E2C13C3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03180" y="3149160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7A3CE617-5951-726F-D46E-64B827E7D05F}"/>
              </a:ext>
            </a:extLst>
          </p:cNvPr>
          <p:cNvSpPr/>
          <p:nvPr/>
        </p:nvSpPr>
        <p:spPr>
          <a:xfrm>
            <a:off x="6299200" y="3323771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670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32B0188-A218-54CD-8F08-869F9939734F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E38FA0F-1343-99F7-A099-41508060AFC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20C53E4-5405-10A9-74CC-DF77040E4A79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B038036-2E86-5012-9CC2-B2206B04D41D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5E0F6FC-91D6-9FFF-C15F-8C54EEC86698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8BE2C225-B4B9-E693-B9C7-4AA0E337D9BC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F45045C-9B50-072F-EE58-C124EC6E138F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20C6FD93-E19D-74E0-ED67-2CFD81A26658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2" name="Image 2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5BBEB0D0-0497-FA53-DC0A-B619D1681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939" y="2443430"/>
            <a:ext cx="6690122" cy="3795879"/>
          </a:xfrm>
          <a:prstGeom prst="rect">
            <a:avLst/>
          </a:prstGeom>
        </p:spPr>
      </p:pic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CB80AA4-0FE7-B884-ED66-3BEF89C5F9CF}"/>
              </a:ext>
            </a:extLst>
          </p:cNvPr>
          <p:cNvCxnSpPr>
            <a:cxnSpLocks/>
          </p:cNvCxnSpPr>
          <p:nvPr/>
        </p:nvCxnSpPr>
        <p:spPr>
          <a:xfrm flipV="1">
            <a:off x="2371700" y="5104920"/>
            <a:ext cx="0" cy="504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893CF529-F9AB-B692-FEF3-ED998F529105}"/>
              </a:ext>
            </a:extLst>
          </p:cNvPr>
          <p:cNvCxnSpPr>
            <a:cxnSpLocks/>
          </p:cNvCxnSpPr>
          <p:nvPr/>
        </p:nvCxnSpPr>
        <p:spPr>
          <a:xfrm flipH="1">
            <a:off x="1845151" y="5104920"/>
            <a:ext cx="54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B096295A-963A-9BE8-335A-59D7792E7D75}"/>
                  </a:ext>
                </a:extLst>
              </p14:cNvPr>
              <p14:cNvContentPartPr/>
              <p14:nvPr/>
            </p14:nvContentPartPr>
            <p14:xfrm>
              <a:off x="2371340" y="5104920"/>
              <a:ext cx="360" cy="36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B096295A-963A-9BE8-335A-59D7792E7D7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35340" y="506892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05DDDC6A-515C-33AF-1D43-19FB291A96FB}"/>
              </a:ext>
            </a:extLst>
          </p:cNvPr>
          <p:cNvCxnSpPr>
            <a:cxnSpLocks/>
          </p:cNvCxnSpPr>
          <p:nvPr/>
        </p:nvCxnSpPr>
        <p:spPr>
          <a:xfrm flipV="1">
            <a:off x="2638400" y="4861080"/>
            <a:ext cx="0" cy="756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B9C5E22E-99EE-DAEC-F090-962A9B8BFBCC}"/>
              </a:ext>
            </a:extLst>
          </p:cNvPr>
          <p:cNvCxnSpPr>
            <a:cxnSpLocks/>
          </p:cNvCxnSpPr>
          <p:nvPr/>
        </p:nvCxnSpPr>
        <p:spPr>
          <a:xfrm flipH="1">
            <a:off x="1845151" y="4861080"/>
            <a:ext cx="828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1" name="Encre 30">
                <a:extLst>
                  <a:ext uri="{FF2B5EF4-FFF2-40B4-BE49-F238E27FC236}">
                    <a16:creationId xmlns:a16="http://schemas.microsoft.com/office/drawing/2014/main" id="{156BC910-1390-C56A-5AF2-3BBBD8E5F337}"/>
                  </a:ext>
                </a:extLst>
              </p14:cNvPr>
              <p14:cNvContentPartPr/>
              <p14:nvPr/>
            </p14:nvContentPartPr>
            <p14:xfrm>
              <a:off x="2638040" y="4861080"/>
              <a:ext cx="360" cy="360"/>
            </p14:xfrm>
          </p:contentPart>
        </mc:Choice>
        <mc:Fallback xmlns="">
          <p:pic>
            <p:nvPicPr>
              <p:cNvPr id="31" name="Encre 30">
                <a:extLst>
                  <a:ext uri="{FF2B5EF4-FFF2-40B4-BE49-F238E27FC236}">
                    <a16:creationId xmlns:a16="http://schemas.microsoft.com/office/drawing/2014/main" id="{156BC910-1390-C56A-5AF2-3BBBD8E5F33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02040" y="482508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C742680C-45D8-B36F-5213-99EFAAE71875}"/>
              </a:ext>
            </a:extLst>
          </p:cNvPr>
          <p:cNvCxnSpPr>
            <a:cxnSpLocks/>
          </p:cNvCxnSpPr>
          <p:nvPr/>
        </p:nvCxnSpPr>
        <p:spPr>
          <a:xfrm flipV="1">
            <a:off x="2897480" y="4624860"/>
            <a:ext cx="0" cy="97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2BFD554-6BE2-7C9E-3B58-79C3F0F8E83D}"/>
              </a:ext>
            </a:extLst>
          </p:cNvPr>
          <p:cNvCxnSpPr>
            <a:cxnSpLocks/>
          </p:cNvCxnSpPr>
          <p:nvPr/>
        </p:nvCxnSpPr>
        <p:spPr>
          <a:xfrm flipH="1">
            <a:off x="1850231" y="4624860"/>
            <a:ext cx="111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4" name="Encre 33">
                <a:extLst>
                  <a:ext uri="{FF2B5EF4-FFF2-40B4-BE49-F238E27FC236}">
                    <a16:creationId xmlns:a16="http://schemas.microsoft.com/office/drawing/2014/main" id="{37C74410-62E7-068E-0696-8710D691BBD7}"/>
                  </a:ext>
                </a:extLst>
              </p14:cNvPr>
              <p14:cNvContentPartPr/>
              <p14:nvPr/>
            </p14:nvContentPartPr>
            <p14:xfrm>
              <a:off x="2897120" y="4624860"/>
              <a:ext cx="360" cy="360"/>
            </p14:xfrm>
          </p:contentPart>
        </mc:Choice>
        <mc:Fallback xmlns="">
          <p:pic>
            <p:nvPicPr>
              <p:cNvPr id="34" name="Encre 33">
                <a:extLst>
                  <a:ext uri="{FF2B5EF4-FFF2-40B4-BE49-F238E27FC236}">
                    <a16:creationId xmlns:a16="http://schemas.microsoft.com/office/drawing/2014/main" id="{37C74410-62E7-068E-0696-8710D691BBD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61120" y="458886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69C0A182-016D-C9DC-207C-6277D9431774}"/>
              </a:ext>
            </a:extLst>
          </p:cNvPr>
          <p:cNvCxnSpPr>
            <a:cxnSpLocks/>
          </p:cNvCxnSpPr>
          <p:nvPr/>
        </p:nvCxnSpPr>
        <p:spPr>
          <a:xfrm flipV="1">
            <a:off x="3644240" y="3893340"/>
            <a:ext cx="0" cy="1728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0C5517DA-7A59-5F48-79BF-1E15A34071E3}"/>
              </a:ext>
            </a:extLst>
          </p:cNvPr>
          <p:cNvCxnSpPr>
            <a:cxnSpLocks/>
          </p:cNvCxnSpPr>
          <p:nvPr/>
        </p:nvCxnSpPr>
        <p:spPr>
          <a:xfrm flipH="1">
            <a:off x="1860391" y="3893340"/>
            <a:ext cx="180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F67AE592-8394-3921-25E1-0E94EA3F4C61}"/>
                  </a:ext>
                </a:extLst>
              </p14:cNvPr>
              <p14:cNvContentPartPr/>
              <p14:nvPr/>
            </p14:nvContentPartPr>
            <p14:xfrm>
              <a:off x="3643880" y="3893340"/>
              <a:ext cx="360" cy="360"/>
            </p14:xfrm>
          </p:contentPart>
        </mc:Choice>
        <mc:Fallback xmlns=""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F67AE592-8394-3921-25E1-0E94EA3F4C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07880" y="385734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95ED2905-D629-071F-271A-67ADC12B127B}"/>
              </a:ext>
            </a:extLst>
          </p:cNvPr>
          <p:cNvCxnSpPr>
            <a:cxnSpLocks/>
          </p:cNvCxnSpPr>
          <p:nvPr/>
        </p:nvCxnSpPr>
        <p:spPr>
          <a:xfrm flipV="1">
            <a:off x="4139540" y="3185160"/>
            <a:ext cx="0" cy="241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D8B11676-A7D9-C284-F7F7-95958E839CA5}"/>
              </a:ext>
            </a:extLst>
          </p:cNvPr>
          <p:cNvCxnSpPr>
            <a:cxnSpLocks/>
          </p:cNvCxnSpPr>
          <p:nvPr/>
        </p:nvCxnSpPr>
        <p:spPr>
          <a:xfrm flipH="1">
            <a:off x="1847691" y="3185160"/>
            <a:ext cx="237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0" name="Encre 39">
                <a:extLst>
                  <a:ext uri="{FF2B5EF4-FFF2-40B4-BE49-F238E27FC236}">
                    <a16:creationId xmlns:a16="http://schemas.microsoft.com/office/drawing/2014/main" id="{83425091-B2BF-4A5A-4CFF-A364B89542DB}"/>
                  </a:ext>
                </a:extLst>
              </p14:cNvPr>
              <p14:cNvContentPartPr/>
              <p14:nvPr/>
            </p14:nvContentPartPr>
            <p14:xfrm>
              <a:off x="4139180" y="3185160"/>
              <a:ext cx="360" cy="360"/>
            </p14:xfrm>
          </p:contentPart>
        </mc:Choice>
        <mc:Fallback xmlns="">
          <p:pic>
            <p:nvPicPr>
              <p:cNvPr id="40" name="Encre 39">
                <a:extLst>
                  <a:ext uri="{FF2B5EF4-FFF2-40B4-BE49-F238E27FC236}">
                    <a16:creationId xmlns:a16="http://schemas.microsoft.com/office/drawing/2014/main" id="{83425091-B2BF-4A5A-4CFF-A364B89542D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03180" y="3149160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19B1A700-4BC2-8838-A3A1-5F5C2FED0C5C}"/>
              </a:ext>
            </a:extLst>
          </p:cNvPr>
          <p:cNvSpPr/>
          <p:nvPr/>
        </p:nvSpPr>
        <p:spPr>
          <a:xfrm>
            <a:off x="6299200" y="3323771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CDEDE-EA4E-59AE-9EAB-915F9D27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72DF0D-A40E-1771-22E5-CF6690CA37E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نصل النقط لرسم المبيان الخطي . من يقوم إلى السبورة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5408D6-8B08-E566-F158-E621BE250D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" name="Image 2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4786B79A-47CB-BC4B-A53B-A1CF02904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939" y="2443430"/>
            <a:ext cx="6690122" cy="3795879"/>
          </a:xfrm>
          <a:prstGeom prst="rect">
            <a:avLst/>
          </a:prstGeom>
        </p:spPr>
      </p:pic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6CDD433-5E9E-3B1F-632B-6B465624AAC9}"/>
              </a:ext>
            </a:extLst>
          </p:cNvPr>
          <p:cNvCxnSpPr>
            <a:cxnSpLocks/>
          </p:cNvCxnSpPr>
          <p:nvPr/>
        </p:nvCxnSpPr>
        <p:spPr>
          <a:xfrm flipV="1">
            <a:off x="2111871" y="5355590"/>
            <a:ext cx="0" cy="31846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F7DFF53-55DE-CE65-64A8-3300D1A145D4}"/>
              </a:ext>
            </a:extLst>
          </p:cNvPr>
          <p:cNvCxnSpPr>
            <a:cxnSpLocks/>
          </p:cNvCxnSpPr>
          <p:nvPr/>
        </p:nvCxnSpPr>
        <p:spPr>
          <a:xfrm flipH="1">
            <a:off x="1839323" y="5355590"/>
            <a:ext cx="311187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FF413063-CA10-3CBC-1AF5-2F465E0D8637}"/>
                  </a:ext>
                </a:extLst>
              </p14:cNvPr>
              <p14:cNvContentPartPr/>
              <p14:nvPr/>
            </p14:nvContentPartPr>
            <p14:xfrm>
              <a:off x="2111511" y="5355590"/>
              <a:ext cx="360" cy="36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FF413063-CA10-3CBC-1AF5-2F465E0D863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75511" y="531959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07662A0-BABC-7BF0-97CA-8D2F1BFDE28C}"/>
              </a:ext>
            </a:extLst>
          </p:cNvPr>
          <p:cNvCxnSpPr>
            <a:cxnSpLocks/>
          </p:cNvCxnSpPr>
          <p:nvPr/>
        </p:nvCxnSpPr>
        <p:spPr>
          <a:xfrm flipV="1">
            <a:off x="2371700" y="5104920"/>
            <a:ext cx="0" cy="504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7F6B0BD2-331B-22BD-3E4B-A2577D6E7ECE}"/>
              </a:ext>
            </a:extLst>
          </p:cNvPr>
          <p:cNvCxnSpPr>
            <a:cxnSpLocks/>
          </p:cNvCxnSpPr>
          <p:nvPr/>
        </p:nvCxnSpPr>
        <p:spPr>
          <a:xfrm flipH="1">
            <a:off x="1845151" y="5104920"/>
            <a:ext cx="54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AA2934F0-DE47-8A15-BAFA-3F2040C2AA83}"/>
                  </a:ext>
                </a:extLst>
              </p14:cNvPr>
              <p14:cNvContentPartPr/>
              <p14:nvPr/>
            </p14:nvContentPartPr>
            <p14:xfrm>
              <a:off x="2371340" y="5104920"/>
              <a:ext cx="360" cy="36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AA2934F0-DE47-8A15-BAFA-3F2040C2AA8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35340" y="506892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A9BAC23-555D-AAA3-72B6-3E9A248458E7}"/>
              </a:ext>
            </a:extLst>
          </p:cNvPr>
          <p:cNvCxnSpPr>
            <a:cxnSpLocks/>
          </p:cNvCxnSpPr>
          <p:nvPr/>
        </p:nvCxnSpPr>
        <p:spPr>
          <a:xfrm flipV="1">
            <a:off x="2638400" y="4861080"/>
            <a:ext cx="0" cy="756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82A53C68-164E-F6B0-5BB9-E2EC697DBDFD}"/>
              </a:ext>
            </a:extLst>
          </p:cNvPr>
          <p:cNvCxnSpPr>
            <a:cxnSpLocks/>
          </p:cNvCxnSpPr>
          <p:nvPr/>
        </p:nvCxnSpPr>
        <p:spPr>
          <a:xfrm flipH="1">
            <a:off x="1845151" y="4861080"/>
            <a:ext cx="828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1" name="Encre 30">
                <a:extLst>
                  <a:ext uri="{FF2B5EF4-FFF2-40B4-BE49-F238E27FC236}">
                    <a16:creationId xmlns:a16="http://schemas.microsoft.com/office/drawing/2014/main" id="{2596A598-FFAB-B2E9-DC22-EE52F13AC72F}"/>
                  </a:ext>
                </a:extLst>
              </p14:cNvPr>
              <p14:cNvContentPartPr/>
              <p14:nvPr/>
            </p14:nvContentPartPr>
            <p14:xfrm>
              <a:off x="2638040" y="4861080"/>
              <a:ext cx="360" cy="360"/>
            </p14:xfrm>
          </p:contentPart>
        </mc:Choice>
        <mc:Fallback xmlns="">
          <p:pic>
            <p:nvPicPr>
              <p:cNvPr id="31" name="Encre 30">
                <a:extLst>
                  <a:ext uri="{FF2B5EF4-FFF2-40B4-BE49-F238E27FC236}">
                    <a16:creationId xmlns:a16="http://schemas.microsoft.com/office/drawing/2014/main" id="{2596A598-FFAB-B2E9-DC22-EE52F13AC72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02040" y="482508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4B0FDCB2-5545-A294-9EB8-7518AE530517}"/>
              </a:ext>
            </a:extLst>
          </p:cNvPr>
          <p:cNvCxnSpPr>
            <a:cxnSpLocks/>
          </p:cNvCxnSpPr>
          <p:nvPr/>
        </p:nvCxnSpPr>
        <p:spPr>
          <a:xfrm flipV="1">
            <a:off x="2897480" y="4624860"/>
            <a:ext cx="0" cy="97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8FFAB4D-EF62-2666-32FC-FFA27883B5C9}"/>
              </a:ext>
            </a:extLst>
          </p:cNvPr>
          <p:cNvCxnSpPr>
            <a:cxnSpLocks/>
          </p:cNvCxnSpPr>
          <p:nvPr/>
        </p:nvCxnSpPr>
        <p:spPr>
          <a:xfrm flipH="1">
            <a:off x="1850231" y="4624860"/>
            <a:ext cx="111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4" name="Encre 33">
                <a:extLst>
                  <a:ext uri="{FF2B5EF4-FFF2-40B4-BE49-F238E27FC236}">
                    <a16:creationId xmlns:a16="http://schemas.microsoft.com/office/drawing/2014/main" id="{18BF5BF5-18B3-147D-150F-8C9EB9B455E6}"/>
                  </a:ext>
                </a:extLst>
              </p14:cNvPr>
              <p14:cNvContentPartPr/>
              <p14:nvPr/>
            </p14:nvContentPartPr>
            <p14:xfrm>
              <a:off x="2897120" y="4624860"/>
              <a:ext cx="360" cy="360"/>
            </p14:xfrm>
          </p:contentPart>
        </mc:Choice>
        <mc:Fallback xmlns="">
          <p:pic>
            <p:nvPicPr>
              <p:cNvPr id="34" name="Encre 33">
                <a:extLst>
                  <a:ext uri="{FF2B5EF4-FFF2-40B4-BE49-F238E27FC236}">
                    <a16:creationId xmlns:a16="http://schemas.microsoft.com/office/drawing/2014/main" id="{18BF5BF5-18B3-147D-150F-8C9EB9B455E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61120" y="458886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367F037D-8C2A-217F-4C9F-F63C2AA75A69}"/>
              </a:ext>
            </a:extLst>
          </p:cNvPr>
          <p:cNvCxnSpPr>
            <a:cxnSpLocks/>
          </p:cNvCxnSpPr>
          <p:nvPr/>
        </p:nvCxnSpPr>
        <p:spPr>
          <a:xfrm flipV="1">
            <a:off x="3644240" y="3893340"/>
            <a:ext cx="0" cy="1728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472F46AB-B2A3-5E36-F572-C757DC760D6B}"/>
              </a:ext>
            </a:extLst>
          </p:cNvPr>
          <p:cNvCxnSpPr>
            <a:cxnSpLocks/>
          </p:cNvCxnSpPr>
          <p:nvPr/>
        </p:nvCxnSpPr>
        <p:spPr>
          <a:xfrm flipH="1">
            <a:off x="1860391" y="3893340"/>
            <a:ext cx="180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72136C14-8283-B71F-4C10-9EB579FC4AD8}"/>
                  </a:ext>
                </a:extLst>
              </p14:cNvPr>
              <p14:cNvContentPartPr/>
              <p14:nvPr/>
            </p14:nvContentPartPr>
            <p14:xfrm>
              <a:off x="3643880" y="3893340"/>
              <a:ext cx="360" cy="360"/>
            </p14:xfrm>
          </p:contentPart>
        </mc:Choice>
        <mc:Fallback xmlns=""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72136C14-8283-B71F-4C10-9EB579FC4AD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07880" y="385734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18BA187B-6F46-B6B9-9374-A1708A5672B5}"/>
              </a:ext>
            </a:extLst>
          </p:cNvPr>
          <p:cNvCxnSpPr>
            <a:cxnSpLocks/>
          </p:cNvCxnSpPr>
          <p:nvPr/>
        </p:nvCxnSpPr>
        <p:spPr>
          <a:xfrm flipV="1">
            <a:off x="4139540" y="3185160"/>
            <a:ext cx="0" cy="241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22C9D1BD-417E-3158-FD93-1CC7906126AA}"/>
              </a:ext>
            </a:extLst>
          </p:cNvPr>
          <p:cNvSpPr/>
          <p:nvPr/>
        </p:nvSpPr>
        <p:spPr>
          <a:xfrm>
            <a:off x="6299200" y="3323771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C10F7206-8115-2DCE-050C-E54783698C48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3" name="Oval 80">
            <a:extLst>
              <a:ext uri="{FF2B5EF4-FFF2-40B4-BE49-F238E27FC236}">
                <a16:creationId xmlns:a16="http://schemas.microsoft.com/office/drawing/2014/main" id="{EF71A5AD-62E7-564A-AD56-0F7456C1A40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292EED4E-E245-28FF-3F44-C5BD42A8B0C9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5" name="Oval 80">
            <a:extLst>
              <a:ext uri="{FF2B5EF4-FFF2-40B4-BE49-F238E27FC236}">
                <a16:creationId xmlns:a16="http://schemas.microsoft.com/office/drawing/2014/main" id="{B4C0D29E-C2FB-2130-9697-D3ED17B06DE9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8850FE79-25A8-B6B0-EBE8-EBDB460A72BB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7" name="Oval 80">
            <a:extLst>
              <a:ext uri="{FF2B5EF4-FFF2-40B4-BE49-F238E27FC236}">
                <a16:creationId xmlns:a16="http://schemas.microsoft.com/office/drawing/2014/main" id="{5AA12E4F-0FEC-617B-55FE-6AC6212A2C6F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7E550AB6-60F6-2242-EE55-918D348F6F8B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9" name="Oval 80">
            <a:extLst>
              <a:ext uri="{FF2B5EF4-FFF2-40B4-BE49-F238E27FC236}">
                <a16:creationId xmlns:a16="http://schemas.microsoft.com/office/drawing/2014/main" id="{9D76DDBF-5423-54EF-D25D-1ABD9FB39AA5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73312D60-6F4D-5DE4-CB2F-108D7E12E361}"/>
              </a:ext>
            </a:extLst>
          </p:cNvPr>
          <p:cNvCxnSpPr>
            <a:cxnSpLocks/>
          </p:cNvCxnSpPr>
          <p:nvPr/>
        </p:nvCxnSpPr>
        <p:spPr>
          <a:xfrm flipH="1">
            <a:off x="1847691" y="3185160"/>
            <a:ext cx="237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7F3386E3-13C7-D53A-C836-FA76D2382B12}"/>
                  </a:ext>
                </a:extLst>
              </p14:cNvPr>
              <p14:cNvContentPartPr/>
              <p14:nvPr/>
            </p14:nvContentPartPr>
            <p14:xfrm>
              <a:off x="4139180" y="3185160"/>
              <a:ext cx="360" cy="360"/>
            </p14:xfrm>
          </p:contentPart>
        </mc:Choice>
        <mc:Fallback xmlns=""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7F3386E3-13C7-D53A-C836-FA76D2382B1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03180" y="3149160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03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9A0B-129F-EEDF-351B-BF61F1A8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6EF4DFC-2805-8758-215C-0A496FAC975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E0DC19-25E0-F38F-0423-9071F110E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1652638F-2152-25DD-6AD0-998BBBB69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939" y="2443430"/>
            <a:ext cx="6690122" cy="3795879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59686A1-8D3C-D2C8-52C4-C6C50705FF90}"/>
              </a:ext>
            </a:extLst>
          </p:cNvPr>
          <p:cNvCxnSpPr>
            <a:cxnSpLocks/>
          </p:cNvCxnSpPr>
          <p:nvPr/>
        </p:nvCxnSpPr>
        <p:spPr>
          <a:xfrm flipV="1">
            <a:off x="2371700" y="5104920"/>
            <a:ext cx="0" cy="504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60190C3-D64D-44DD-CA3F-BD30570958A6}"/>
              </a:ext>
            </a:extLst>
          </p:cNvPr>
          <p:cNvCxnSpPr>
            <a:cxnSpLocks/>
          </p:cNvCxnSpPr>
          <p:nvPr/>
        </p:nvCxnSpPr>
        <p:spPr>
          <a:xfrm flipH="1">
            <a:off x="1845151" y="5104920"/>
            <a:ext cx="54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E38A1965-154C-6B91-D741-2777C0B81F3E}"/>
                  </a:ext>
                </a:extLst>
              </p14:cNvPr>
              <p14:cNvContentPartPr/>
              <p14:nvPr/>
            </p14:nvContentPartPr>
            <p14:xfrm>
              <a:off x="2371340" y="5104920"/>
              <a:ext cx="360" cy="36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E38A1965-154C-6B91-D741-2777C0B81F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35340" y="506892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F9972A8-80CA-C969-3005-9C6A083355D2}"/>
              </a:ext>
            </a:extLst>
          </p:cNvPr>
          <p:cNvCxnSpPr>
            <a:cxnSpLocks/>
          </p:cNvCxnSpPr>
          <p:nvPr/>
        </p:nvCxnSpPr>
        <p:spPr>
          <a:xfrm flipV="1">
            <a:off x="2638400" y="4861080"/>
            <a:ext cx="0" cy="756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66F060B-1D64-67D7-69CC-6F30D090FEF4}"/>
              </a:ext>
            </a:extLst>
          </p:cNvPr>
          <p:cNvCxnSpPr>
            <a:cxnSpLocks/>
          </p:cNvCxnSpPr>
          <p:nvPr/>
        </p:nvCxnSpPr>
        <p:spPr>
          <a:xfrm flipH="1">
            <a:off x="1845151" y="4861080"/>
            <a:ext cx="828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BFC462A-041D-E39C-8FDB-A42C684701A2}"/>
                  </a:ext>
                </a:extLst>
              </p14:cNvPr>
              <p14:cNvContentPartPr/>
              <p14:nvPr/>
            </p14:nvContentPartPr>
            <p14:xfrm>
              <a:off x="2638040" y="4861080"/>
              <a:ext cx="360" cy="3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BFC462A-041D-E39C-8FDB-A42C684701A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02040" y="482508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13C4573C-064F-291F-ED8E-2744F23200D4}"/>
              </a:ext>
            </a:extLst>
          </p:cNvPr>
          <p:cNvCxnSpPr>
            <a:cxnSpLocks/>
          </p:cNvCxnSpPr>
          <p:nvPr/>
        </p:nvCxnSpPr>
        <p:spPr>
          <a:xfrm flipV="1">
            <a:off x="2897480" y="4624860"/>
            <a:ext cx="0" cy="97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9C1F035-3DDD-B5BA-E0EA-2EAD9841B5B7}"/>
              </a:ext>
            </a:extLst>
          </p:cNvPr>
          <p:cNvCxnSpPr>
            <a:cxnSpLocks/>
          </p:cNvCxnSpPr>
          <p:nvPr/>
        </p:nvCxnSpPr>
        <p:spPr>
          <a:xfrm flipH="1">
            <a:off x="1850231" y="4624860"/>
            <a:ext cx="111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AE62FB2E-0BAF-5763-1513-AB67DF34148E}"/>
                  </a:ext>
                </a:extLst>
              </p14:cNvPr>
              <p14:cNvContentPartPr/>
              <p14:nvPr/>
            </p14:nvContentPartPr>
            <p14:xfrm>
              <a:off x="2897120" y="4624860"/>
              <a:ext cx="360" cy="36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AE62FB2E-0BAF-5763-1513-AB67DF34148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61120" y="458886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7A9505F-142E-CDAF-19FC-B88AEC9A3E77}"/>
              </a:ext>
            </a:extLst>
          </p:cNvPr>
          <p:cNvCxnSpPr>
            <a:cxnSpLocks/>
          </p:cNvCxnSpPr>
          <p:nvPr/>
        </p:nvCxnSpPr>
        <p:spPr>
          <a:xfrm flipV="1">
            <a:off x="3644240" y="3893340"/>
            <a:ext cx="0" cy="1728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60477556-78B4-2BA6-0463-D55FBB066FE4}"/>
              </a:ext>
            </a:extLst>
          </p:cNvPr>
          <p:cNvCxnSpPr>
            <a:cxnSpLocks/>
          </p:cNvCxnSpPr>
          <p:nvPr/>
        </p:nvCxnSpPr>
        <p:spPr>
          <a:xfrm flipH="1">
            <a:off x="1860391" y="3893340"/>
            <a:ext cx="180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0FC5477F-0D6B-4473-2CC7-D5B7A0BB6984}"/>
                  </a:ext>
                </a:extLst>
              </p14:cNvPr>
              <p14:cNvContentPartPr/>
              <p14:nvPr/>
            </p14:nvContentPartPr>
            <p14:xfrm>
              <a:off x="3643880" y="3893340"/>
              <a:ext cx="360" cy="360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0FC5477F-0D6B-4473-2CC7-D5B7A0BB69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07880" y="385734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EDF22A0B-2D4F-5EAD-1E0C-F98F8F7F5EA5}"/>
              </a:ext>
            </a:extLst>
          </p:cNvPr>
          <p:cNvCxnSpPr>
            <a:cxnSpLocks/>
          </p:cNvCxnSpPr>
          <p:nvPr/>
        </p:nvCxnSpPr>
        <p:spPr>
          <a:xfrm flipV="1">
            <a:off x="4139540" y="3185160"/>
            <a:ext cx="0" cy="241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FB778A5-2D1E-1AEB-2BC2-7EC2119D1AAB}"/>
              </a:ext>
            </a:extLst>
          </p:cNvPr>
          <p:cNvSpPr/>
          <p:nvPr/>
        </p:nvSpPr>
        <p:spPr>
          <a:xfrm>
            <a:off x="6299200" y="3323771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2A848957-E1A6-15D3-CA2D-5005CFB7B5DB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C4F07684-F7DA-5C6F-7C2E-F8BC8297C87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36155FD5-EE94-0B97-8169-61C02C39288D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BCD026E9-D874-97C7-8A72-4F5236D8D0B5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6DA4D443-58FE-E83A-63F5-D67EA911FD31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0EF4EF6E-F786-BDBC-721E-40864F9DCDC8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69F859D3-FE8C-FB99-72F4-8D0C9E0C53DA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678EEDEA-430B-B570-A493-67B1F920B914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36B3CEF5-4D21-777E-6520-12402568F15D}"/>
              </a:ext>
            </a:extLst>
          </p:cNvPr>
          <p:cNvCxnSpPr>
            <a:cxnSpLocks/>
          </p:cNvCxnSpPr>
          <p:nvPr/>
        </p:nvCxnSpPr>
        <p:spPr>
          <a:xfrm flipH="1">
            <a:off x="1847691" y="3185160"/>
            <a:ext cx="237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2" name="Encre 41">
                <a:extLst>
                  <a:ext uri="{FF2B5EF4-FFF2-40B4-BE49-F238E27FC236}">
                    <a16:creationId xmlns:a16="http://schemas.microsoft.com/office/drawing/2014/main" id="{DED0B662-AAD2-8366-A344-966D12418633}"/>
                  </a:ext>
                </a:extLst>
              </p14:cNvPr>
              <p14:cNvContentPartPr/>
              <p14:nvPr/>
            </p14:nvContentPartPr>
            <p14:xfrm>
              <a:off x="4139180" y="3185160"/>
              <a:ext cx="360" cy="360"/>
            </p14:xfrm>
          </p:contentPart>
        </mc:Choice>
        <mc:Fallback xmlns="">
          <p:pic>
            <p:nvPicPr>
              <p:cNvPr id="42" name="Encre 41">
                <a:extLst>
                  <a:ext uri="{FF2B5EF4-FFF2-40B4-BE49-F238E27FC236}">
                    <a16:creationId xmlns:a16="http://schemas.microsoft.com/office/drawing/2014/main" id="{DED0B662-AAD2-8366-A344-966D1241863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03180" y="314916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0B7F8193-7223-7E2B-4FA6-90C0B2ACF2AB}"/>
              </a:ext>
            </a:extLst>
          </p:cNvPr>
          <p:cNvCxnSpPr>
            <a:cxnSpLocks/>
          </p:cNvCxnSpPr>
          <p:nvPr/>
        </p:nvCxnSpPr>
        <p:spPr>
          <a:xfrm flipV="1">
            <a:off x="2422683" y="3185160"/>
            <a:ext cx="1767840" cy="1919760"/>
          </a:xfrm>
          <a:prstGeom prst="line">
            <a:avLst/>
          </a:prstGeom>
          <a:ln w="5715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6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4E30E-97D4-CA44-3A82-3A4597EF6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1FDC5F5-5AAB-2764-131D-2631E3C1CBD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23A8C3-145D-A88F-D292-09282A7BBA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2626A30F-2757-97AD-6A9D-52F156B67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939" y="2443430"/>
            <a:ext cx="6690122" cy="3795879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81BA720-DA62-B5A3-2CE7-9EBD6D85322C}"/>
              </a:ext>
            </a:extLst>
          </p:cNvPr>
          <p:cNvCxnSpPr>
            <a:cxnSpLocks/>
          </p:cNvCxnSpPr>
          <p:nvPr/>
        </p:nvCxnSpPr>
        <p:spPr>
          <a:xfrm flipV="1">
            <a:off x="2371700" y="5104920"/>
            <a:ext cx="0" cy="504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F0FB3B5-5DD3-7DED-021D-1340C81928E5}"/>
              </a:ext>
            </a:extLst>
          </p:cNvPr>
          <p:cNvCxnSpPr>
            <a:cxnSpLocks/>
          </p:cNvCxnSpPr>
          <p:nvPr/>
        </p:nvCxnSpPr>
        <p:spPr>
          <a:xfrm flipH="1">
            <a:off x="1845151" y="5104920"/>
            <a:ext cx="54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6098AD8D-3D1B-498C-A14F-4A8B8D756A82}"/>
                  </a:ext>
                </a:extLst>
              </p14:cNvPr>
              <p14:cNvContentPartPr/>
              <p14:nvPr/>
            </p14:nvContentPartPr>
            <p14:xfrm>
              <a:off x="2371340" y="5104920"/>
              <a:ext cx="360" cy="36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6098AD8D-3D1B-498C-A14F-4A8B8D756A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35340" y="506892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1BD0264-0E57-ED30-1D80-5A071397FB93}"/>
              </a:ext>
            </a:extLst>
          </p:cNvPr>
          <p:cNvCxnSpPr>
            <a:cxnSpLocks/>
          </p:cNvCxnSpPr>
          <p:nvPr/>
        </p:nvCxnSpPr>
        <p:spPr>
          <a:xfrm flipV="1">
            <a:off x="2638400" y="4861080"/>
            <a:ext cx="0" cy="756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B2DAB26-44F1-E5D5-F5AE-09E86CF5C190}"/>
              </a:ext>
            </a:extLst>
          </p:cNvPr>
          <p:cNvCxnSpPr>
            <a:cxnSpLocks/>
          </p:cNvCxnSpPr>
          <p:nvPr/>
        </p:nvCxnSpPr>
        <p:spPr>
          <a:xfrm flipH="1">
            <a:off x="1845151" y="4861080"/>
            <a:ext cx="828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7B8160D-F7D1-10B8-E871-DBB107FA0B1B}"/>
                  </a:ext>
                </a:extLst>
              </p14:cNvPr>
              <p14:cNvContentPartPr/>
              <p14:nvPr/>
            </p14:nvContentPartPr>
            <p14:xfrm>
              <a:off x="2638040" y="4861080"/>
              <a:ext cx="360" cy="3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7B8160D-F7D1-10B8-E871-DBB107FA0B1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02040" y="482508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7C2EFE4-9E32-17E8-D12E-4F85C987707E}"/>
              </a:ext>
            </a:extLst>
          </p:cNvPr>
          <p:cNvCxnSpPr>
            <a:cxnSpLocks/>
          </p:cNvCxnSpPr>
          <p:nvPr/>
        </p:nvCxnSpPr>
        <p:spPr>
          <a:xfrm flipV="1">
            <a:off x="2897480" y="4624860"/>
            <a:ext cx="0" cy="97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B917E92-B534-1E6D-B3B4-8E75106B26C1}"/>
              </a:ext>
            </a:extLst>
          </p:cNvPr>
          <p:cNvCxnSpPr>
            <a:cxnSpLocks/>
          </p:cNvCxnSpPr>
          <p:nvPr/>
        </p:nvCxnSpPr>
        <p:spPr>
          <a:xfrm flipH="1">
            <a:off x="1850231" y="4624860"/>
            <a:ext cx="111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87686D3E-42AA-97BF-0BCB-1C76BCE46149}"/>
                  </a:ext>
                </a:extLst>
              </p14:cNvPr>
              <p14:cNvContentPartPr/>
              <p14:nvPr/>
            </p14:nvContentPartPr>
            <p14:xfrm>
              <a:off x="2897120" y="4624860"/>
              <a:ext cx="360" cy="36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87686D3E-42AA-97BF-0BCB-1C76BCE4614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61120" y="458886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9C257481-492A-8F60-C568-7B4C462FCE43}"/>
              </a:ext>
            </a:extLst>
          </p:cNvPr>
          <p:cNvCxnSpPr>
            <a:cxnSpLocks/>
          </p:cNvCxnSpPr>
          <p:nvPr/>
        </p:nvCxnSpPr>
        <p:spPr>
          <a:xfrm flipV="1">
            <a:off x="3644240" y="3893340"/>
            <a:ext cx="0" cy="1728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7DE8FECF-593F-2E5C-004A-C06D26E28260}"/>
              </a:ext>
            </a:extLst>
          </p:cNvPr>
          <p:cNvCxnSpPr>
            <a:cxnSpLocks/>
          </p:cNvCxnSpPr>
          <p:nvPr/>
        </p:nvCxnSpPr>
        <p:spPr>
          <a:xfrm flipH="1">
            <a:off x="1860391" y="3893340"/>
            <a:ext cx="180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A59BEFAD-EECC-7B1B-7E94-B9DBEC92768D}"/>
                  </a:ext>
                </a:extLst>
              </p14:cNvPr>
              <p14:cNvContentPartPr/>
              <p14:nvPr/>
            </p14:nvContentPartPr>
            <p14:xfrm>
              <a:off x="3643880" y="3893340"/>
              <a:ext cx="360" cy="360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A59BEFAD-EECC-7B1B-7E94-B9DBEC92768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07880" y="385734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11FB4DB3-D263-A79C-58FC-D7C36714A956}"/>
              </a:ext>
            </a:extLst>
          </p:cNvPr>
          <p:cNvCxnSpPr>
            <a:cxnSpLocks/>
          </p:cNvCxnSpPr>
          <p:nvPr/>
        </p:nvCxnSpPr>
        <p:spPr>
          <a:xfrm flipV="1">
            <a:off x="4139540" y="3185160"/>
            <a:ext cx="0" cy="241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0F98BF51-E87B-487F-C736-87E135B1CB39}"/>
              </a:ext>
            </a:extLst>
          </p:cNvPr>
          <p:cNvSpPr/>
          <p:nvPr/>
        </p:nvSpPr>
        <p:spPr>
          <a:xfrm>
            <a:off x="6299200" y="3323771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0834CBD-AAE3-4714-DAEF-DDF0B986691C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1B79FC42-0734-07EF-CEF7-D98FE34A532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DD29383A-69E5-3CB6-8FF4-BA0726622C82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815114E2-D2BE-FCAA-32A2-13DDC69F2DA7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E5AE1D9B-5DD8-8A7E-5707-B6C7EE258F95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FE841291-1686-E9EB-A361-3E4F77C7E312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F5903734-8B16-6225-37C2-F669C1EE2712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A833B1A2-9F66-60D6-8339-C3E078ABD9A4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8CC7DD31-EA08-53C2-C72A-123F570BEA14}"/>
              </a:ext>
            </a:extLst>
          </p:cNvPr>
          <p:cNvCxnSpPr>
            <a:cxnSpLocks/>
          </p:cNvCxnSpPr>
          <p:nvPr/>
        </p:nvCxnSpPr>
        <p:spPr>
          <a:xfrm flipH="1">
            <a:off x="1847691" y="3185160"/>
            <a:ext cx="237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2" name="Encre 41">
                <a:extLst>
                  <a:ext uri="{FF2B5EF4-FFF2-40B4-BE49-F238E27FC236}">
                    <a16:creationId xmlns:a16="http://schemas.microsoft.com/office/drawing/2014/main" id="{A6277707-590D-549F-FA6F-A95C3C8291DB}"/>
                  </a:ext>
                </a:extLst>
              </p14:cNvPr>
              <p14:cNvContentPartPr/>
              <p14:nvPr/>
            </p14:nvContentPartPr>
            <p14:xfrm>
              <a:off x="4139180" y="3185160"/>
              <a:ext cx="360" cy="360"/>
            </p14:xfrm>
          </p:contentPart>
        </mc:Choice>
        <mc:Fallback xmlns="">
          <p:pic>
            <p:nvPicPr>
              <p:cNvPr id="42" name="Encre 41">
                <a:extLst>
                  <a:ext uri="{FF2B5EF4-FFF2-40B4-BE49-F238E27FC236}">
                    <a16:creationId xmlns:a16="http://schemas.microsoft.com/office/drawing/2014/main" id="{A6277707-590D-549F-FA6F-A95C3C8291D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03180" y="314916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652B78EA-C41A-60DF-B425-D72D135F6056}"/>
              </a:ext>
            </a:extLst>
          </p:cNvPr>
          <p:cNvCxnSpPr>
            <a:cxnSpLocks/>
          </p:cNvCxnSpPr>
          <p:nvPr/>
        </p:nvCxnSpPr>
        <p:spPr>
          <a:xfrm flipV="1">
            <a:off x="2422683" y="3185160"/>
            <a:ext cx="1767840" cy="1919760"/>
          </a:xfrm>
          <a:prstGeom prst="line">
            <a:avLst/>
          </a:prstGeom>
          <a:ln w="5715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54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75A0-5872-6FF2-8096-B3061B8FE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3E94A05-284B-404F-637D-9FAF2C8F58B0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السرعة المتوسطة على الألواح.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D81BA9-9917-011D-3A3A-746E50747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54E9A45F-0007-C8DE-DB11-7383D6C1E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939" y="2443430"/>
            <a:ext cx="6690122" cy="3795879"/>
          </a:xfrm>
          <a:prstGeom prst="rect">
            <a:avLst/>
          </a:prstGeom>
        </p:spPr>
      </p:pic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69252EA6-EF59-B84C-C76B-BE44E91DDCEF}"/>
              </a:ext>
            </a:extLst>
          </p:cNvPr>
          <p:cNvCxnSpPr>
            <a:cxnSpLocks/>
          </p:cNvCxnSpPr>
          <p:nvPr/>
        </p:nvCxnSpPr>
        <p:spPr>
          <a:xfrm flipV="1">
            <a:off x="2371700" y="5104920"/>
            <a:ext cx="0" cy="504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62EA86B-E941-8DA2-0AFF-541DCC7BE4B3}"/>
              </a:ext>
            </a:extLst>
          </p:cNvPr>
          <p:cNvCxnSpPr>
            <a:cxnSpLocks/>
          </p:cNvCxnSpPr>
          <p:nvPr/>
        </p:nvCxnSpPr>
        <p:spPr>
          <a:xfrm flipH="1">
            <a:off x="1845151" y="5104920"/>
            <a:ext cx="54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36C0FF70-311A-83FA-6796-6E533F7CB326}"/>
                  </a:ext>
                </a:extLst>
              </p14:cNvPr>
              <p14:cNvContentPartPr/>
              <p14:nvPr/>
            </p14:nvContentPartPr>
            <p14:xfrm>
              <a:off x="2371340" y="5104920"/>
              <a:ext cx="360" cy="36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36C0FF70-311A-83FA-6796-6E533F7CB32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35340" y="506892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C69BF673-B6B2-F55C-3689-994F6FF77E30}"/>
              </a:ext>
            </a:extLst>
          </p:cNvPr>
          <p:cNvCxnSpPr>
            <a:cxnSpLocks/>
          </p:cNvCxnSpPr>
          <p:nvPr/>
        </p:nvCxnSpPr>
        <p:spPr>
          <a:xfrm flipV="1">
            <a:off x="2638400" y="4861080"/>
            <a:ext cx="0" cy="756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1394348-1F15-43AE-E84F-DB629B1332B5}"/>
              </a:ext>
            </a:extLst>
          </p:cNvPr>
          <p:cNvCxnSpPr>
            <a:cxnSpLocks/>
          </p:cNvCxnSpPr>
          <p:nvPr/>
        </p:nvCxnSpPr>
        <p:spPr>
          <a:xfrm flipH="1">
            <a:off x="1845151" y="4861080"/>
            <a:ext cx="828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58A6FE7D-7222-F45A-5291-7FBC02CE016B}"/>
                  </a:ext>
                </a:extLst>
              </p14:cNvPr>
              <p14:cNvContentPartPr/>
              <p14:nvPr/>
            </p14:nvContentPartPr>
            <p14:xfrm>
              <a:off x="2638040" y="4861080"/>
              <a:ext cx="360" cy="36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58A6FE7D-7222-F45A-5291-7FBC02CE016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02040" y="482508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FB5A52C-F35E-99DA-D322-B538E6C58E31}"/>
              </a:ext>
            </a:extLst>
          </p:cNvPr>
          <p:cNvCxnSpPr>
            <a:cxnSpLocks/>
          </p:cNvCxnSpPr>
          <p:nvPr/>
        </p:nvCxnSpPr>
        <p:spPr>
          <a:xfrm flipV="1">
            <a:off x="2897480" y="4624860"/>
            <a:ext cx="0" cy="97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4E72BB3-03E5-55F2-BCA8-D9EF23845F7B}"/>
              </a:ext>
            </a:extLst>
          </p:cNvPr>
          <p:cNvCxnSpPr>
            <a:cxnSpLocks/>
          </p:cNvCxnSpPr>
          <p:nvPr/>
        </p:nvCxnSpPr>
        <p:spPr>
          <a:xfrm flipH="1">
            <a:off x="1850231" y="4624860"/>
            <a:ext cx="111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6398C169-4906-E25F-3A1A-8350F24F09D2}"/>
                  </a:ext>
                </a:extLst>
              </p14:cNvPr>
              <p14:cNvContentPartPr/>
              <p14:nvPr/>
            </p14:nvContentPartPr>
            <p14:xfrm>
              <a:off x="2897120" y="4624860"/>
              <a:ext cx="360" cy="36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6398C169-4906-E25F-3A1A-8350F24F09D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61120" y="458886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1B94BBA-3D5F-FD6A-8E62-0AC416177A47}"/>
              </a:ext>
            </a:extLst>
          </p:cNvPr>
          <p:cNvCxnSpPr>
            <a:cxnSpLocks/>
          </p:cNvCxnSpPr>
          <p:nvPr/>
        </p:nvCxnSpPr>
        <p:spPr>
          <a:xfrm flipV="1">
            <a:off x="3644240" y="3893340"/>
            <a:ext cx="0" cy="1728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B28A282-0688-4514-FBCC-538CBC065AE1}"/>
              </a:ext>
            </a:extLst>
          </p:cNvPr>
          <p:cNvCxnSpPr>
            <a:cxnSpLocks/>
          </p:cNvCxnSpPr>
          <p:nvPr/>
        </p:nvCxnSpPr>
        <p:spPr>
          <a:xfrm flipH="1">
            <a:off x="1860391" y="3893340"/>
            <a:ext cx="180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1" name="Encre 30">
                <a:extLst>
                  <a:ext uri="{FF2B5EF4-FFF2-40B4-BE49-F238E27FC236}">
                    <a16:creationId xmlns:a16="http://schemas.microsoft.com/office/drawing/2014/main" id="{017DDB80-93C1-6E25-1EF5-DD4866CB5018}"/>
                  </a:ext>
                </a:extLst>
              </p14:cNvPr>
              <p14:cNvContentPartPr/>
              <p14:nvPr/>
            </p14:nvContentPartPr>
            <p14:xfrm>
              <a:off x="3643880" y="3893340"/>
              <a:ext cx="360" cy="360"/>
            </p14:xfrm>
          </p:contentPart>
        </mc:Choice>
        <mc:Fallback xmlns="">
          <p:pic>
            <p:nvPicPr>
              <p:cNvPr id="31" name="Encre 30">
                <a:extLst>
                  <a:ext uri="{FF2B5EF4-FFF2-40B4-BE49-F238E27FC236}">
                    <a16:creationId xmlns:a16="http://schemas.microsoft.com/office/drawing/2014/main" id="{017DDB80-93C1-6E25-1EF5-DD4866CB501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07880" y="385734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2617C0BC-708C-D1F6-9FDF-374EE31BEAF0}"/>
              </a:ext>
            </a:extLst>
          </p:cNvPr>
          <p:cNvCxnSpPr>
            <a:cxnSpLocks/>
          </p:cNvCxnSpPr>
          <p:nvPr/>
        </p:nvCxnSpPr>
        <p:spPr>
          <a:xfrm flipV="1">
            <a:off x="4139540" y="3185160"/>
            <a:ext cx="0" cy="241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CB4EED74-E43F-FF16-DC00-E4D54C38E8D2}"/>
              </a:ext>
            </a:extLst>
          </p:cNvPr>
          <p:cNvSpPr/>
          <p:nvPr/>
        </p:nvSpPr>
        <p:spPr>
          <a:xfrm>
            <a:off x="6299200" y="3323771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B221885-A059-D1EC-7BBC-2D9706698B9D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665EC51C-4CB5-B2A7-6A99-55B84E26F6D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E07B340B-DCE5-CBA1-C995-F69AB7D6AB20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7" name="Oval 80">
            <a:extLst>
              <a:ext uri="{FF2B5EF4-FFF2-40B4-BE49-F238E27FC236}">
                <a16:creationId xmlns:a16="http://schemas.microsoft.com/office/drawing/2014/main" id="{891F2C51-67F1-D164-D352-CDA2881E0A76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5AEB472-6D15-616E-9122-D2797A7B8B64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9" name="Oval 80">
            <a:extLst>
              <a:ext uri="{FF2B5EF4-FFF2-40B4-BE49-F238E27FC236}">
                <a16:creationId xmlns:a16="http://schemas.microsoft.com/office/drawing/2014/main" id="{27FE7C4E-3A61-21FD-DCC7-AB118ADEA39B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47295A8D-88E4-E3A1-7902-D6DD60475247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1" name="Oval 80">
            <a:extLst>
              <a:ext uri="{FF2B5EF4-FFF2-40B4-BE49-F238E27FC236}">
                <a16:creationId xmlns:a16="http://schemas.microsoft.com/office/drawing/2014/main" id="{B8302241-2BDB-58B9-0909-0B668D3E8161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6E79D87B-0D07-56BF-9587-C35AE2E81117}"/>
              </a:ext>
            </a:extLst>
          </p:cNvPr>
          <p:cNvCxnSpPr>
            <a:cxnSpLocks/>
          </p:cNvCxnSpPr>
          <p:nvPr/>
        </p:nvCxnSpPr>
        <p:spPr>
          <a:xfrm flipH="1">
            <a:off x="1847691" y="3185160"/>
            <a:ext cx="237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3" name="Encre 42">
                <a:extLst>
                  <a:ext uri="{FF2B5EF4-FFF2-40B4-BE49-F238E27FC236}">
                    <a16:creationId xmlns:a16="http://schemas.microsoft.com/office/drawing/2014/main" id="{2F8DF902-4F03-2D3A-EA25-D24A234F0227}"/>
                  </a:ext>
                </a:extLst>
              </p14:cNvPr>
              <p14:cNvContentPartPr/>
              <p14:nvPr/>
            </p14:nvContentPartPr>
            <p14:xfrm>
              <a:off x="4139180" y="3185160"/>
              <a:ext cx="360" cy="360"/>
            </p14:xfrm>
          </p:contentPart>
        </mc:Choice>
        <mc:Fallback xmlns="">
          <p:pic>
            <p:nvPicPr>
              <p:cNvPr id="43" name="Encre 42">
                <a:extLst>
                  <a:ext uri="{FF2B5EF4-FFF2-40B4-BE49-F238E27FC236}">
                    <a16:creationId xmlns:a16="http://schemas.microsoft.com/office/drawing/2014/main" id="{2F8DF902-4F03-2D3A-EA25-D24A234F022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03180" y="314916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9E0F0B32-358E-A4DF-E76D-93EA4EE39A9D}"/>
              </a:ext>
            </a:extLst>
          </p:cNvPr>
          <p:cNvCxnSpPr>
            <a:cxnSpLocks/>
          </p:cNvCxnSpPr>
          <p:nvPr/>
        </p:nvCxnSpPr>
        <p:spPr>
          <a:xfrm flipV="1">
            <a:off x="2422683" y="3185160"/>
            <a:ext cx="1767840" cy="1919760"/>
          </a:xfrm>
          <a:prstGeom prst="line">
            <a:avLst/>
          </a:prstGeom>
          <a:ln w="5715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2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6CFA9-906E-924B-7243-2B6C181ED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3BD3A7F-A11B-33B2-2792-D83834C66C4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301724-35AA-FAE5-7A6F-E74F9F40E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37E900-B3EA-6CF6-89A6-739D17FE35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797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3DE-3FE6-9B34-D290-09DF78DC0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DF9EDC5-95EC-C381-2F57-FB699F1B2F7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791E865-81A8-DD3B-8B75-CBA7AFFE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0" name="Image 9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87411D1E-BF40-E453-A91E-740E70F79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939" y="2443430"/>
            <a:ext cx="6690122" cy="3795879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5FAE268-CDEB-46C5-7903-30B9717BDE31}"/>
              </a:ext>
            </a:extLst>
          </p:cNvPr>
          <p:cNvCxnSpPr>
            <a:cxnSpLocks/>
          </p:cNvCxnSpPr>
          <p:nvPr/>
        </p:nvCxnSpPr>
        <p:spPr>
          <a:xfrm flipV="1">
            <a:off x="2111871" y="5355590"/>
            <a:ext cx="0" cy="31846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28D3657-07A6-E9EA-B9EC-213730EA0287}"/>
              </a:ext>
            </a:extLst>
          </p:cNvPr>
          <p:cNvCxnSpPr>
            <a:cxnSpLocks/>
          </p:cNvCxnSpPr>
          <p:nvPr/>
        </p:nvCxnSpPr>
        <p:spPr>
          <a:xfrm flipH="1">
            <a:off x="1839323" y="5355590"/>
            <a:ext cx="311187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A4A91EB4-35CF-5EC0-F98C-B49F5312A8BE}"/>
                  </a:ext>
                </a:extLst>
              </p14:cNvPr>
              <p14:cNvContentPartPr/>
              <p14:nvPr/>
            </p14:nvContentPartPr>
            <p14:xfrm>
              <a:off x="2111511" y="5355590"/>
              <a:ext cx="360" cy="36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A4A91EB4-35CF-5EC0-F98C-B49F5312A8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75511" y="531959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34C6EEE-252C-32D7-4429-8877D2062D51}"/>
              </a:ext>
            </a:extLst>
          </p:cNvPr>
          <p:cNvCxnSpPr>
            <a:cxnSpLocks/>
          </p:cNvCxnSpPr>
          <p:nvPr/>
        </p:nvCxnSpPr>
        <p:spPr>
          <a:xfrm flipV="1">
            <a:off x="2371700" y="5104920"/>
            <a:ext cx="0" cy="504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5D1726D-A886-6CD3-6E93-AEBD3825CB95}"/>
              </a:ext>
            </a:extLst>
          </p:cNvPr>
          <p:cNvCxnSpPr>
            <a:cxnSpLocks/>
          </p:cNvCxnSpPr>
          <p:nvPr/>
        </p:nvCxnSpPr>
        <p:spPr>
          <a:xfrm flipH="1">
            <a:off x="1845151" y="5104920"/>
            <a:ext cx="54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0C4B0AB6-D2B5-1A01-8022-909E911772AB}"/>
                  </a:ext>
                </a:extLst>
              </p14:cNvPr>
              <p14:cNvContentPartPr/>
              <p14:nvPr/>
            </p14:nvContentPartPr>
            <p14:xfrm>
              <a:off x="2371340" y="5104920"/>
              <a:ext cx="360" cy="36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0C4B0AB6-D2B5-1A01-8022-909E911772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35340" y="506892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0C9446B-DEB3-B5AC-166B-447C04A9B7EB}"/>
              </a:ext>
            </a:extLst>
          </p:cNvPr>
          <p:cNvCxnSpPr>
            <a:cxnSpLocks/>
          </p:cNvCxnSpPr>
          <p:nvPr/>
        </p:nvCxnSpPr>
        <p:spPr>
          <a:xfrm flipV="1">
            <a:off x="2638400" y="4861080"/>
            <a:ext cx="0" cy="756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480BB33-69E5-AEB4-DE91-775A8500BE99}"/>
              </a:ext>
            </a:extLst>
          </p:cNvPr>
          <p:cNvCxnSpPr>
            <a:cxnSpLocks/>
          </p:cNvCxnSpPr>
          <p:nvPr/>
        </p:nvCxnSpPr>
        <p:spPr>
          <a:xfrm flipH="1">
            <a:off x="1845151" y="4861080"/>
            <a:ext cx="828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6005C7F6-232A-18B6-F1BA-6C60FAC389C7}"/>
                  </a:ext>
                </a:extLst>
              </p14:cNvPr>
              <p14:cNvContentPartPr/>
              <p14:nvPr/>
            </p14:nvContentPartPr>
            <p14:xfrm>
              <a:off x="2638040" y="4861080"/>
              <a:ext cx="360" cy="36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6005C7F6-232A-18B6-F1BA-6C60FAC389C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02040" y="482508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E5235E0-CF43-A138-D953-9F0BDED0B523}"/>
              </a:ext>
            </a:extLst>
          </p:cNvPr>
          <p:cNvCxnSpPr>
            <a:cxnSpLocks/>
          </p:cNvCxnSpPr>
          <p:nvPr/>
        </p:nvCxnSpPr>
        <p:spPr>
          <a:xfrm flipV="1">
            <a:off x="2897480" y="4624860"/>
            <a:ext cx="0" cy="97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C125C65C-7F47-21AF-AE05-C993EEEC2A49}"/>
              </a:ext>
            </a:extLst>
          </p:cNvPr>
          <p:cNvCxnSpPr>
            <a:cxnSpLocks/>
          </p:cNvCxnSpPr>
          <p:nvPr/>
        </p:nvCxnSpPr>
        <p:spPr>
          <a:xfrm flipH="1">
            <a:off x="1850231" y="4624860"/>
            <a:ext cx="111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6" name="Encre 35">
                <a:extLst>
                  <a:ext uri="{FF2B5EF4-FFF2-40B4-BE49-F238E27FC236}">
                    <a16:creationId xmlns:a16="http://schemas.microsoft.com/office/drawing/2014/main" id="{1A883CD4-6C5E-7511-2EBE-E8CB4E1B971A}"/>
                  </a:ext>
                </a:extLst>
              </p14:cNvPr>
              <p14:cNvContentPartPr/>
              <p14:nvPr/>
            </p14:nvContentPartPr>
            <p14:xfrm>
              <a:off x="2897120" y="4624860"/>
              <a:ext cx="360" cy="360"/>
            </p14:xfrm>
          </p:contentPart>
        </mc:Choice>
        <mc:Fallback xmlns="">
          <p:pic>
            <p:nvPicPr>
              <p:cNvPr id="36" name="Encre 35">
                <a:extLst>
                  <a:ext uri="{FF2B5EF4-FFF2-40B4-BE49-F238E27FC236}">
                    <a16:creationId xmlns:a16="http://schemas.microsoft.com/office/drawing/2014/main" id="{1A883CD4-6C5E-7511-2EBE-E8CB4E1B97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61120" y="458886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4B26C432-2C86-ACBF-8037-F67EDB24A3D1}"/>
              </a:ext>
            </a:extLst>
          </p:cNvPr>
          <p:cNvCxnSpPr>
            <a:cxnSpLocks/>
          </p:cNvCxnSpPr>
          <p:nvPr/>
        </p:nvCxnSpPr>
        <p:spPr>
          <a:xfrm flipV="1">
            <a:off x="3644240" y="3893340"/>
            <a:ext cx="0" cy="1728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38B4B20-0656-DA5F-7E20-D0E2E9DA8F94}"/>
              </a:ext>
            </a:extLst>
          </p:cNvPr>
          <p:cNvCxnSpPr>
            <a:cxnSpLocks/>
          </p:cNvCxnSpPr>
          <p:nvPr/>
        </p:nvCxnSpPr>
        <p:spPr>
          <a:xfrm flipH="1">
            <a:off x="1860391" y="3893340"/>
            <a:ext cx="180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9" name="Encre 38">
                <a:extLst>
                  <a:ext uri="{FF2B5EF4-FFF2-40B4-BE49-F238E27FC236}">
                    <a16:creationId xmlns:a16="http://schemas.microsoft.com/office/drawing/2014/main" id="{25EBA148-1681-8484-8BC9-64791C29D6D4}"/>
                  </a:ext>
                </a:extLst>
              </p14:cNvPr>
              <p14:cNvContentPartPr/>
              <p14:nvPr/>
            </p14:nvContentPartPr>
            <p14:xfrm>
              <a:off x="3643880" y="3893340"/>
              <a:ext cx="360" cy="360"/>
            </p14:xfrm>
          </p:contentPart>
        </mc:Choice>
        <mc:Fallback xmlns="">
          <p:pic>
            <p:nvPicPr>
              <p:cNvPr id="39" name="Encre 38">
                <a:extLst>
                  <a:ext uri="{FF2B5EF4-FFF2-40B4-BE49-F238E27FC236}">
                    <a16:creationId xmlns:a16="http://schemas.microsoft.com/office/drawing/2014/main" id="{25EBA148-1681-8484-8BC9-64791C29D6D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07880" y="385734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ED10853C-D062-3C91-356E-4ABE76C7D04C}"/>
              </a:ext>
            </a:extLst>
          </p:cNvPr>
          <p:cNvCxnSpPr>
            <a:cxnSpLocks/>
          </p:cNvCxnSpPr>
          <p:nvPr/>
        </p:nvCxnSpPr>
        <p:spPr>
          <a:xfrm flipV="1">
            <a:off x="4139540" y="3185160"/>
            <a:ext cx="0" cy="241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3D2AE69-5F61-EB7C-1A0F-486DF23A5C2A}"/>
              </a:ext>
            </a:extLst>
          </p:cNvPr>
          <p:cNvSpPr/>
          <p:nvPr/>
        </p:nvSpPr>
        <p:spPr>
          <a:xfrm>
            <a:off x="6299200" y="3323771"/>
            <a:ext cx="180000" cy="682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92A311A9-A7BD-EF1A-1199-5F80AEE17DD4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3" name="Oval 80">
            <a:extLst>
              <a:ext uri="{FF2B5EF4-FFF2-40B4-BE49-F238E27FC236}">
                <a16:creationId xmlns:a16="http://schemas.microsoft.com/office/drawing/2014/main" id="{B622671A-E87A-E056-9C13-210E22FB570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9EDB420A-F084-69A6-24DA-97377619DE84}"/>
              </a:ext>
            </a:extLst>
          </p:cNvPr>
          <p:cNvSpPr/>
          <p:nvPr/>
        </p:nvSpPr>
        <p:spPr>
          <a:xfrm>
            <a:off x="2571750" y="172410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5" name="Oval 80">
            <a:extLst>
              <a:ext uri="{FF2B5EF4-FFF2-40B4-BE49-F238E27FC236}">
                <a16:creationId xmlns:a16="http://schemas.microsoft.com/office/drawing/2014/main" id="{FD0E3939-A4FB-B04F-41CD-EBC2A1E7A0A5}"/>
              </a:ext>
            </a:extLst>
          </p:cNvPr>
          <p:cNvSpPr>
            <a:spLocks noChangeAspect="1"/>
          </p:cNvSpPr>
          <p:nvPr/>
        </p:nvSpPr>
        <p:spPr>
          <a:xfrm>
            <a:off x="34351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F03C2BA-25D0-32D6-CE7D-872F33FB4273}"/>
              </a:ext>
            </a:extLst>
          </p:cNvPr>
          <p:cNvSpPr/>
          <p:nvPr/>
        </p:nvSpPr>
        <p:spPr>
          <a:xfrm>
            <a:off x="4344592" y="1733568"/>
            <a:ext cx="1140190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7" name="Oval 80">
            <a:extLst>
              <a:ext uri="{FF2B5EF4-FFF2-40B4-BE49-F238E27FC236}">
                <a16:creationId xmlns:a16="http://schemas.microsoft.com/office/drawing/2014/main" id="{2D7F3ED9-57BC-A690-6C8B-8173DAD6C769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98AF37E4-6764-20D0-BB96-3C047934C8AD}"/>
              </a:ext>
            </a:extLst>
          </p:cNvPr>
          <p:cNvSpPr/>
          <p:nvPr/>
        </p:nvSpPr>
        <p:spPr>
          <a:xfrm>
            <a:off x="743691" y="1750423"/>
            <a:ext cx="109994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9" name="Oval 80">
            <a:extLst>
              <a:ext uri="{FF2B5EF4-FFF2-40B4-BE49-F238E27FC236}">
                <a16:creationId xmlns:a16="http://schemas.microsoft.com/office/drawing/2014/main" id="{6EF59D9A-8341-13B7-6C81-CDD14D93DE6D}"/>
              </a:ext>
            </a:extLst>
          </p:cNvPr>
          <p:cNvSpPr>
            <a:spLocks noChangeAspect="1"/>
          </p:cNvSpPr>
          <p:nvPr/>
        </p:nvSpPr>
        <p:spPr>
          <a:xfrm>
            <a:off x="186922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BD545310-7813-A9E4-5172-8A2DC7E797E7}"/>
              </a:ext>
            </a:extLst>
          </p:cNvPr>
          <p:cNvCxnSpPr>
            <a:cxnSpLocks/>
          </p:cNvCxnSpPr>
          <p:nvPr/>
        </p:nvCxnSpPr>
        <p:spPr>
          <a:xfrm flipH="1">
            <a:off x="1847691" y="3185160"/>
            <a:ext cx="237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990F05F5-9686-2F37-C388-F76009E5296A}"/>
                  </a:ext>
                </a:extLst>
              </p14:cNvPr>
              <p14:cNvContentPartPr/>
              <p14:nvPr/>
            </p14:nvContentPartPr>
            <p14:xfrm>
              <a:off x="4139180" y="3185160"/>
              <a:ext cx="360" cy="360"/>
            </p14:xfrm>
          </p:contentPart>
        </mc:Choice>
        <mc:Fallback xmlns=""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990F05F5-9686-2F37-C388-F76009E5296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03180" y="314916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C4AEC2DA-1D63-F85E-A4B5-3205FE89A4C8}"/>
              </a:ext>
            </a:extLst>
          </p:cNvPr>
          <p:cNvCxnSpPr>
            <a:cxnSpLocks/>
          </p:cNvCxnSpPr>
          <p:nvPr/>
        </p:nvCxnSpPr>
        <p:spPr>
          <a:xfrm flipV="1">
            <a:off x="2150510" y="3185160"/>
            <a:ext cx="2040013" cy="2170430"/>
          </a:xfrm>
          <a:prstGeom prst="line">
            <a:avLst/>
          </a:prstGeom>
          <a:ln w="5715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F00866A7-2EAD-8DE1-0BE4-AE71986FCAE3}"/>
              </a:ext>
            </a:extLst>
          </p:cNvPr>
          <p:cNvSpPr txBox="1"/>
          <p:nvPr/>
        </p:nvSpPr>
        <p:spPr>
          <a:xfrm>
            <a:off x="5684253" y="4937931"/>
            <a:ext cx="1386454" cy="36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50 km /h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87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2138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957" y="2076784"/>
            <a:ext cx="2542093" cy="352357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2 صفحة 45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36450" y="2228851"/>
            <a:ext cx="2514600" cy="1447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60" y="2255114"/>
            <a:ext cx="4623020" cy="314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5662F0E-D7BC-3B9E-3EE7-27DF5C407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04" y="2266950"/>
            <a:ext cx="5121100" cy="287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5037CA-3377-63BC-EA1D-EF98DF53CC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056" y="1537988"/>
            <a:ext cx="6628005" cy="45065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A5D9C80-B106-FBD0-4800-6144D517AC75}"/>
              </a:ext>
            </a:extLst>
          </p:cNvPr>
          <p:cNvSpPr txBox="1"/>
          <p:nvPr/>
        </p:nvSpPr>
        <p:spPr>
          <a:xfrm>
            <a:off x="4174767" y="5489473"/>
            <a:ext cx="1386454" cy="36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90 km /h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1DB7EFA-6CF9-17C6-6945-3CD1DBC0E1A4}"/>
              </a:ext>
            </a:extLst>
          </p:cNvPr>
          <p:cNvCxnSpPr>
            <a:cxnSpLocks/>
          </p:cNvCxnSpPr>
          <p:nvPr/>
        </p:nvCxnSpPr>
        <p:spPr>
          <a:xfrm flipV="1">
            <a:off x="1349829" y="2859314"/>
            <a:ext cx="2249714" cy="2322286"/>
          </a:xfrm>
          <a:prstGeom prst="line">
            <a:avLst/>
          </a:prstGeom>
          <a:ln w="28575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975" y="1893463"/>
            <a:ext cx="3079399" cy="426832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وأنجزوا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4431698"/>
            <a:ext cx="2807845" cy="144198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8" name="Image 7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BC3F7818-8C38-B482-B0EF-E70A41092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55" y="1639630"/>
            <a:ext cx="6812566" cy="416024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4EA13CF-64AF-2673-3E07-589800EA5987}"/>
              </a:ext>
            </a:extLst>
          </p:cNvPr>
          <p:cNvSpPr txBox="1"/>
          <p:nvPr/>
        </p:nvSpPr>
        <p:spPr>
          <a:xfrm>
            <a:off x="4572000" y="5033675"/>
            <a:ext cx="1386454" cy="36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>
                <a:solidFill>
                  <a:srgbClr val="FF0000"/>
                </a:solidFill>
                <a:latin typeface="Calibri" panose="020F0502020204030204" pitchFamily="34" charset="0"/>
              </a:rPr>
              <a:t>20 m /s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D34232C-3549-FA68-591B-8EA248AA0914}"/>
              </a:ext>
            </a:extLst>
          </p:cNvPr>
          <p:cNvCxnSpPr>
            <a:cxnSpLocks/>
          </p:cNvCxnSpPr>
          <p:nvPr/>
        </p:nvCxnSpPr>
        <p:spPr>
          <a:xfrm flipV="1">
            <a:off x="1747062" y="2569029"/>
            <a:ext cx="2041167" cy="2156773"/>
          </a:xfrm>
          <a:prstGeom prst="line">
            <a:avLst/>
          </a:prstGeom>
          <a:ln w="28575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491766D-23C0-C2DE-37CF-F28B8434466F}"/>
              </a:ext>
            </a:extLst>
          </p:cNvPr>
          <p:cNvGrpSpPr/>
          <p:nvPr/>
        </p:nvGrpSpPr>
        <p:grpSpPr>
          <a:xfrm>
            <a:off x="1919648" y="2145371"/>
            <a:ext cx="4978575" cy="3530919"/>
            <a:chOff x="1582327" y="2691471"/>
            <a:chExt cx="4978575" cy="353091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064900F-E7AB-12D6-825B-1FA1BEF14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387" y="2701659"/>
              <a:ext cx="2527515" cy="352073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51CFC4-E6A0-1019-C00E-ED9D021B2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2327" y="2691471"/>
              <a:ext cx="2542458" cy="35220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16841</TotalTime>
  <Words>828</Words>
  <Application>Microsoft Office PowerPoint</Application>
  <PresentationFormat>Affichage à l'écran (4:3)</PresentationFormat>
  <Paragraphs>299</Paragraphs>
  <Slides>49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49</vt:i4>
      </vt:variant>
    </vt:vector>
  </HeadingPairs>
  <TitlesOfParts>
    <vt:vector size="60" baseType="lpstr">
      <vt:lpstr>Arial</vt:lpstr>
      <vt:lpstr>Aptos</vt:lpstr>
      <vt:lpstr>Dosis</vt:lpstr>
      <vt:lpstr>Calibri</vt:lpstr>
      <vt:lpstr>DengXian</vt:lpstr>
      <vt:lpstr>Effra CC Arbc</vt:lpstr>
      <vt:lpstr>Aptos Display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الرابع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300</cp:revision>
  <cp:lastPrinted>2025-08-13T10:11:39Z</cp:lastPrinted>
  <dcterms:created xsi:type="dcterms:W3CDTF">2025-08-01T12:31:49Z</dcterms:created>
  <dcterms:modified xsi:type="dcterms:W3CDTF">2026-03-01T23:08:13Z</dcterms:modified>
</cp:coreProperties>
</file>