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18" r:id="rId7"/>
  </p:sldMasterIdLst>
  <p:notesMasterIdLst>
    <p:notesMasterId r:id="rId64"/>
  </p:notesMasterIdLst>
  <p:handoutMasterIdLst>
    <p:handoutMasterId r:id="rId65"/>
  </p:handoutMasterIdLst>
  <p:sldIdLst>
    <p:sldId id="2134807082" r:id="rId8"/>
    <p:sldId id="2134807083" r:id="rId9"/>
    <p:sldId id="2134807099" r:id="rId10"/>
    <p:sldId id="948" r:id="rId11"/>
    <p:sldId id="780" r:id="rId12"/>
    <p:sldId id="781" r:id="rId13"/>
    <p:sldId id="741" r:id="rId14"/>
    <p:sldId id="746" r:id="rId15"/>
    <p:sldId id="825" r:id="rId16"/>
    <p:sldId id="914" r:id="rId17"/>
    <p:sldId id="2134806637" r:id="rId18"/>
    <p:sldId id="2134807100" r:id="rId19"/>
    <p:sldId id="2134806709" r:id="rId20"/>
    <p:sldId id="2134807101" r:id="rId21"/>
    <p:sldId id="769" r:id="rId22"/>
    <p:sldId id="768" r:id="rId23"/>
    <p:sldId id="870" r:id="rId24"/>
    <p:sldId id="2134806710" r:id="rId25"/>
    <p:sldId id="751" r:id="rId26"/>
    <p:sldId id="871" r:id="rId27"/>
    <p:sldId id="2134806711" r:id="rId28"/>
    <p:sldId id="2134806681" r:id="rId29"/>
    <p:sldId id="2134806700" r:id="rId30"/>
    <p:sldId id="898" r:id="rId31"/>
    <p:sldId id="977" r:id="rId32"/>
    <p:sldId id="2134807102" r:id="rId33"/>
    <p:sldId id="2134807111" r:id="rId34"/>
    <p:sldId id="2134807103" r:id="rId35"/>
    <p:sldId id="2134807105" r:id="rId36"/>
    <p:sldId id="2134807106" r:id="rId37"/>
    <p:sldId id="2134807071" r:id="rId38"/>
    <p:sldId id="2134806722" r:id="rId39"/>
    <p:sldId id="2134807107" r:id="rId40"/>
    <p:sldId id="899" r:id="rId41"/>
    <p:sldId id="2134807058" r:id="rId42"/>
    <p:sldId id="2134807038" r:id="rId43"/>
    <p:sldId id="2134807039" r:id="rId44"/>
    <p:sldId id="919" r:id="rId45"/>
    <p:sldId id="2134807108" r:id="rId46"/>
    <p:sldId id="2134807109" r:id="rId47"/>
    <p:sldId id="2134807110" r:id="rId48"/>
    <p:sldId id="2134807112" r:id="rId49"/>
    <p:sldId id="2134806689" r:id="rId50"/>
    <p:sldId id="848" r:id="rId51"/>
    <p:sldId id="921" r:id="rId52"/>
    <p:sldId id="922" r:id="rId53"/>
    <p:sldId id="924" r:id="rId54"/>
    <p:sldId id="925" r:id="rId55"/>
    <p:sldId id="849" r:id="rId56"/>
    <p:sldId id="2134806697" r:id="rId57"/>
    <p:sldId id="2134806706" r:id="rId58"/>
    <p:sldId id="858" r:id="rId59"/>
    <p:sldId id="868" r:id="rId60"/>
    <p:sldId id="869" r:id="rId61"/>
    <p:sldId id="764" r:id="rId62"/>
    <p:sldId id="949" r:id="rId6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6"/>
    </p:embeddedFont>
    <p:embeddedFont>
      <p:font typeface="Dosis" pitchFamily="2" charset="0"/>
      <p:regular r:id="rId67"/>
      <p:bold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084F6A"/>
    <a:srgbClr val="ACACAC"/>
    <a:srgbClr val="FCB739"/>
    <a:srgbClr val="F6DDB0"/>
    <a:srgbClr val="FFC000"/>
    <a:srgbClr val="BFBFBF"/>
    <a:srgbClr val="657A9C"/>
    <a:srgbClr val="B8803A"/>
    <a:srgbClr val="266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65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80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font" Target="fonts/font2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handoutMaster" Target="handoutMasters/handoutMaster1.xml"/><Relationship Id="rId73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7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30/03/2026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30/03/2026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06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74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19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7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8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  <p:sldLayoutId id="214748392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1" r:id="rId2"/>
    <p:sldLayoutId id="2147483912" r:id="rId3"/>
    <p:sldLayoutId id="214748392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16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2" r:id="rId2"/>
    <p:sldLayoutId id="2147483923" r:id="rId3"/>
    <p:sldLayoutId id="214748392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3.png"/><Relationship Id="rId4" Type="http://schemas.openxmlformats.org/officeDocument/2006/relationships/video" Target="../media/media2.mp4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5" Type="http://schemas.openxmlformats.org/officeDocument/2006/relationships/image" Target="../media/image14.emf"/><Relationship Id="rId4" Type="http://schemas.openxmlformats.org/officeDocument/2006/relationships/image" Target="../media/image30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5.mp4"/><Relationship Id="rId7" Type="http://schemas.openxmlformats.org/officeDocument/2006/relationships/image" Target="../media/image3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5.mp4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424380" y="6021421"/>
            <a:ext cx="1292517" cy="288630"/>
            <a:chOff x="5165133" y="5877672"/>
            <a:chExt cx="1292517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165133" y="590964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792576" y="6011615"/>
            <a:ext cx="1241859" cy="288630"/>
            <a:chOff x="5159790" y="5861684"/>
            <a:chExt cx="1241859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5159790" y="587767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238523" y="6011615"/>
            <a:ext cx="1199414" cy="291663"/>
            <a:chOff x="5197644" y="5867866"/>
            <a:chExt cx="1199414" cy="291663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5197644" y="5867866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89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الأول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ar-MA" sz="1600" dirty="0">
                <a:solidFill>
                  <a:schemeClr val="tx1"/>
                </a:solidFill>
              </a:rPr>
              <a:t>قِيّاسُ ال</a:t>
            </a:r>
            <a:r>
              <a:rPr lang="ar-SA" sz="1600" dirty="0">
                <a:solidFill>
                  <a:schemeClr val="tx1"/>
                </a:solidFill>
              </a:rPr>
              <a:t>زوايا (2 )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   ح</a:t>
            </a:r>
            <a:r>
              <a:rPr lang="fr-MA" dirty="0" err="1"/>
              <a:t>َلُّ</a:t>
            </a:r>
            <a:r>
              <a:rPr lang="fr-MA" dirty="0"/>
              <a:t> </a:t>
            </a:r>
            <a:r>
              <a:rPr lang="fr-MA" dirty="0" err="1"/>
              <a:t>الْمَسَائِلِ</a:t>
            </a:r>
            <a:r>
              <a:rPr lang="ar-SA" dirty="0"/>
              <a:t>  (الهندسة )</a:t>
            </a:r>
            <a:endParaRPr lang="ar-MA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ar-MA" sz="1800" dirty="0">
                <a:solidFill>
                  <a:schemeClr val="tx1"/>
                </a:solidFill>
              </a:rPr>
              <a:t>قِيّاسُ ال</a:t>
            </a:r>
            <a:r>
              <a:rPr lang="ar-SA" sz="1800" dirty="0">
                <a:solidFill>
                  <a:schemeClr val="tx1"/>
                </a:solidFill>
              </a:rPr>
              <a:t>زوايا (3 )</a:t>
            </a:r>
            <a:endParaRPr lang="fr-FR" sz="1800" dirty="0">
              <a:solidFill>
                <a:schemeClr val="tx1"/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ar-MA" dirty="0">
                <a:solidFill>
                  <a:schemeClr val="tx1"/>
                </a:solidFill>
              </a:rPr>
              <a:t>قِيّاسُ ال</a:t>
            </a:r>
            <a:r>
              <a:rPr lang="ar-SA" dirty="0">
                <a:solidFill>
                  <a:schemeClr val="tx1"/>
                </a:solidFill>
              </a:rPr>
              <a:t>زوايا (1 )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1940312" y="1685523"/>
            <a:ext cx="4951142" cy="5539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SA" sz="36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</a:t>
            </a:r>
            <a:r>
              <a:rPr lang="fr-MA" sz="3600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َل</a:t>
            </a:r>
            <a:r>
              <a:rPr lang="ar-MA" sz="36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fr-MA" sz="36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الْمَسائِلِ</a:t>
            </a:r>
            <a:r>
              <a:rPr lang="ar-SA" sz="36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(الهندسة )</a:t>
            </a:r>
            <a:endParaRPr lang="ar-MA" sz="36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459C322-6D64-BB45-0835-A87FCA2A09BE}"/>
              </a:ext>
            </a:extLst>
          </p:cNvPr>
          <p:cNvGrpSpPr/>
          <p:nvPr/>
        </p:nvGrpSpPr>
        <p:grpSpPr>
          <a:xfrm>
            <a:off x="979219" y="2239521"/>
            <a:ext cx="7185561" cy="4023476"/>
            <a:chOff x="1019504" y="2440386"/>
            <a:chExt cx="7185561" cy="402347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6CE4011-6B46-94B1-2DF4-F42DF2FE3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8125" y="2440387"/>
              <a:ext cx="3506940" cy="402347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CF14B88-D9E8-6EB4-0D7A-E5DCC5163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88"/>
            <a:stretch>
              <a:fillRect/>
            </a:stretch>
          </p:blipFill>
          <p:spPr>
            <a:xfrm>
              <a:off x="1019504" y="2440386"/>
              <a:ext cx="3678621" cy="4023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نمذجة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الموجهة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المستقلة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7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933398" y="3485726"/>
            <a:ext cx="6555940" cy="1133200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حَل مَسائِلَ تَتَعَلَّقُ بِحِسابِ الْأَطْوالِ وَالْمِساحاتِ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4" y="4242387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538868" y="862060"/>
            <a:ext cx="5985657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 سنصحح تمارين الواجب المنزلي 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74C8E06-317A-7CC4-2EB4-7CE0BDEC279B}"/>
              </a:ext>
            </a:extLst>
          </p:cNvPr>
          <p:cNvGrpSpPr/>
          <p:nvPr/>
        </p:nvGrpSpPr>
        <p:grpSpPr>
          <a:xfrm>
            <a:off x="609150" y="1574521"/>
            <a:ext cx="7538651" cy="4884744"/>
            <a:chOff x="832174" y="2030555"/>
            <a:chExt cx="7538651" cy="434845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549F05C-A0DE-E9D1-1FFA-36FF3E0F6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45"/>
            <a:stretch>
              <a:fillRect/>
            </a:stretch>
          </p:blipFill>
          <p:spPr>
            <a:xfrm>
              <a:off x="4702073" y="2030555"/>
              <a:ext cx="3668752" cy="434845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3123DBC-269A-CBC1-D7ED-9A41DDD96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174" y="2050666"/>
              <a:ext cx="3869899" cy="4328341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114921" y="4834762"/>
            <a:ext cx="2858355" cy="1161178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E21BAE9-FF15-CD2F-9CBC-2BEF67848F60}"/>
              </a:ext>
            </a:extLst>
          </p:cNvPr>
          <p:cNvSpPr/>
          <p:nvPr/>
        </p:nvSpPr>
        <p:spPr>
          <a:xfrm>
            <a:off x="4531696" y="2582521"/>
            <a:ext cx="3264768" cy="1979048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</a:t>
            </a:r>
            <a:r>
              <a:rPr lang="ar-S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بسرعة، لديكم دقيقة واحدة.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FE8D5F-C9DA-4CCF-E7E8-7A0F28C1F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6"/>
          <a:stretch>
            <a:fillRect/>
          </a:stretch>
        </p:blipFill>
        <p:spPr>
          <a:xfrm>
            <a:off x="1414022" y="1807779"/>
            <a:ext cx="6315956" cy="421714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45560C5-27FC-FAD4-67E9-23FD5F0FAB62}"/>
              </a:ext>
            </a:extLst>
          </p:cNvPr>
          <p:cNvSpPr txBox="1"/>
          <p:nvPr/>
        </p:nvSpPr>
        <p:spPr>
          <a:xfrm>
            <a:off x="5255173" y="3877498"/>
            <a:ext cx="735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FF0000"/>
                </a:solidFill>
              </a:rPr>
              <a:t>45̊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DE3E0A0-C619-B1DE-CB33-AD1E8CB2CE44}"/>
              </a:ext>
            </a:extLst>
          </p:cNvPr>
          <p:cNvSpPr txBox="1"/>
          <p:nvPr/>
        </p:nvSpPr>
        <p:spPr>
          <a:xfrm>
            <a:off x="5352442" y="5153690"/>
            <a:ext cx="735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FF0000"/>
                </a:solidFill>
              </a:rPr>
              <a:t>147̊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C8C00-99D9-F24C-4905-EE0CD435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7EDEE75-5217-C88D-4AA8-FD1267F94F7C}"/>
              </a:ext>
            </a:extLst>
          </p:cNvPr>
          <p:cNvGrpSpPr/>
          <p:nvPr/>
        </p:nvGrpSpPr>
        <p:grpSpPr>
          <a:xfrm>
            <a:off x="801279" y="1966708"/>
            <a:ext cx="7371760" cy="4104154"/>
            <a:chOff x="801279" y="1966708"/>
            <a:chExt cx="7371760" cy="410415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5810BA3-DE68-07E8-F168-3E1926779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79" y="1966708"/>
              <a:ext cx="7371760" cy="4104154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92E606B-6534-6FAE-CEED-165CA522640D}"/>
                </a:ext>
              </a:extLst>
            </p:cNvPr>
            <p:cNvSpPr/>
            <p:nvPr/>
          </p:nvSpPr>
          <p:spPr>
            <a:xfrm>
              <a:off x="5207941" y="4970047"/>
              <a:ext cx="234915" cy="26669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6606E3-B67B-7076-EFCF-6A669D54B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EA0A19FC-9891-31E1-3421-30CE8DC57C32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</a:t>
            </a:r>
            <a:r>
              <a:rPr lang="en-GB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بسرعة، لديكم دقيقة واحدة.</a:t>
            </a:r>
          </a:p>
        </p:txBody>
      </p:sp>
      <p:pic>
        <p:nvPicPr>
          <p:cNvPr id="4" name="Picture 11">
            <a:extLst>
              <a:ext uri="{FF2B5EF4-FFF2-40B4-BE49-F238E27FC236}">
                <a16:creationId xmlns:a16="http://schemas.microsoft.com/office/drawing/2014/main" id="{8402B967-CBF6-08BF-B9BF-2B3DD4797B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l="2382" r="-110" b="4499"/>
          <a:stretch>
            <a:fillRect/>
          </a:stretch>
        </p:blipFill>
        <p:spPr>
          <a:xfrm>
            <a:off x="2101024" y="3760152"/>
            <a:ext cx="2756937" cy="1633604"/>
          </a:xfrm>
          <a:prstGeom prst="round2Diag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AC2666E3-7C5A-0A50-D345-F8F67923F332}"/>
              </a:ext>
            </a:extLst>
          </p:cNvPr>
          <p:cNvCxnSpPr>
            <a:cxnSpLocks/>
          </p:cNvCxnSpPr>
          <p:nvPr/>
        </p:nvCxnSpPr>
        <p:spPr>
          <a:xfrm flipV="1">
            <a:off x="3479493" y="5127057"/>
            <a:ext cx="1412281" cy="1279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22127EA1-0AA4-67A3-1A37-609C51292A66}"/>
              </a:ext>
            </a:extLst>
          </p:cNvPr>
          <p:cNvCxnSpPr/>
          <p:nvPr/>
        </p:nvCxnSpPr>
        <p:spPr>
          <a:xfrm flipV="1">
            <a:off x="5207941" y="3721570"/>
            <a:ext cx="0" cy="15334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4993E0A-0D79-D247-2B47-4E3D74731CC4}"/>
              </a:ext>
            </a:extLst>
          </p:cNvPr>
          <p:cNvSpPr/>
          <p:nvPr/>
        </p:nvSpPr>
        <p:spPr>
          <a:xfrm>
            <a:off x="5207941" y="5191027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736B0495-CFD3-3C0B-F648-28756D596A23}"/>
              </a:ext>
            </a:extLst>
          </p:cNvPr>
          <p:cNvSpPr/>
          <p:nvPr/>
        </p:nvSpPr>
        <p:spPr>
          <a:xfrm rot="17795075">
            <a:off x="3312241" y="5188535"/>
            <a:ext cx="243069" cy="170893"/>
          </a:xfrm>
          <a:prstGeom prst="arc">
            <a:avLst>
              <a:gd name="adj1" fmla="val 16323075"/>
              <a:gd name="adj2" fmla="val 2742423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687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1980993" y="2158011"/>
            <a:ext cx="5057007" cy="2854675"/>
            <a:chOff x="2068982" y="2167843"/>
            <a:chExt cx="5057007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84247" y="4016801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068982" y="3297146"/>
              <a:ext cx="397790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581529" y="4137097"/>
              <a:ext cx="359885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 الذهني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E4258B-A7E3-3221-6124-166E8C16A6D0}"/>
              </a:ext>
            </a:extLst>
          </p:cNvPr>
          <p:cNvGrpSpPr/>
          <p:nvPr/>
        </p:nvGrpSpPr>
        <p:grpSpPr>
          <a:xfrm>
            <a:off x="714605" y="1626692"/>
            <a:ext cx="7843378" cy="4780404"/>
            <a:chOff x="714605" y="1626691"/>
            <a:chExt cx="7843378" cy="478040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4F12F1C-E4F3-929A-D235-EA13BA4DB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6294" y="1626691"/>
              <a:ext cx="3921689" cy="4780404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8BB05AC-0F69-4B88-01F1-4997F22B3E2E}"/>
                </a:ext>
              </a:extLst>
            </p:cNvPr>
            <p:cNvSpPr/>
            <p:nvPr/>
          </p:nvSpPr>
          <p:spPr>
            <a:xfrm>
              <a:off x="714605" y="2618509"/>
              <a:ext cx="3563481" cy="529936"/>
            </a:xfrm>
            <a:prstGeom prst="roundRect">
              <a:avLst>
                <a:gd name="adj" fmla="val 10989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20A862F0-2A00-655F-9D5F-21F859A90F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17" y="1626691"/>
            <a:ext cx="3811770" cy="4780404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163A61D-3EE0-FDDA-4ACC-F7660CB18854}"/>
              </a:ext>
            </a:extLst>
          </p:cNvPr>
          <p:cNvSpPr/>
          <p:nvPr/>
        </p:nvSpPr>
        <p:spPr>
          <a:xfrm>
            <a:off x="714605" y="3886200"/>
            <a:ext cx="3563481" cy="52993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853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2839542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93344" y="2718280"/>
              <a:ext cx="2213819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9+</a:t>
              </a:r>
              <a:r>
                <a:rPr lang="ar-SA" sz="2800" b="1" dirty="0">
                  <a:solidFill>
                    <a:srgbClr val="C00000"/>
                  </a:solidFill>
                </a:rPr>
                <a:t>6</a:t>
              </a:r>
              <a:r>
                <a:rPr lang="fr-MA" sz="2800" b="1" dirty="0">
                  <a:solidFill>
                    <a:srgbClr val="C00000"/>
                  </a:solidFill>
                </a:rPr>
                <a:t> +31 = </a:t>
              </a:r>
              <a:r>
                <a:rPr lang="fr-FR" sz="2800" dirty="0">
                  <a:solidFill>
                    <a:srgbClr val="FFC000"/>
                  </a:solidFill>
                </a:rPr>
                <a:t>….</a:t>
              </a:r>
              <a:r>
                <a:rPr lang="fr-FR" sz="2800" dirty="0"/>
                <a:t> </a:t>
              </a:r>
              <a:endParaRPr lang="fr-FR" sz="36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46</a:t>
              </a:r>
              <a:endParaRPr lang="fr-FR" sz="3200" b="1" dirty="0">
                <a:solidFill>
                  <a:schemeClr val="bg2">
                    <a:lumMod val="25000"/>
                  </a:schemeClr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30FF86-F3B6-E846-F589-F281F2AC20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74" y="2821383"/>
            <a:ext cx="7628709" cy="121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A454D7A-5694-A8F2-A5EA-030E37C89A6E}"/>
              </a:ext>
            </a:extLst>
          </p:cNvPr>
          <p:cNvGrpSpPr/>
          <p:nvPr/>
        </p:nvGrpSpPr>
        <p:grpSpPr>
          <a:xfrm>
            <a:off x="1710688" y="3242972"/>
            <a:ext cx="6662582" cy="2274781"/>
            <a:chOff x="1714880" y="2049071"/>
            <a:chExt cx="6662582" cy="2854757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1CBF6EE-AE52-8AD4-311D-EDDD54D3F354}"/>
                </a:ext>
              </a:extLst>
            </p:cNvPr>
            <p:cNvGrpSpPr/>
            <p:nvPr/>
          </p:nvGrpSpPr>
          <p:grpSpPr>
            <a:xfrm>
              <a:off x="1714880" y="2049071"/>
              <a:ext cx="6662582" cy="2854757"/>
              <a:chOff x="1866852" y="3013634"/>
              <a:chExt cx="6600981" cy="59477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A19A639-7DD9-8AB7-E84A-E7C09AB1D601}"/>
                  </a:ext>
                </a:extLst>
              </p:cNvPr>
              <p:cNvSpPr txBox="1"/>
              <p:nvPr/>
            </p:nvSpPr>
            <p:spPr>
              <a:xfrm>
                <a:off x="2147772" y="3013634"/>
                <a:ext cx="654318" cy="961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57C54E5-A397-A062-7156-C035F28EEC6F}"/>
                  </a:ext>
                </a:extLst>
              </p:cNvPr>
              <p:cNvSpPr txBox="1"/>
              <p:nvPr/>
            </p:nvSpPr>
            <p:spPr>
              <a:xfrm>
                <a:off x="3576108" y="3484782"/>
                <a:ext cx="1575396" cy="1207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>
                    <a:solidFill>
                      <a:srgbClr val="C00000"/>
                    </a:solidFill>
                  </a:rPr>
                  <a:t>37</a:t>
                </a:r>
                <a:endParaRPr lang="fr-MA" sz="2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BFCFFF2-6BFF-40A2-B568-86DECD926A34}"/>
                  </a:ext>
                </a:extLst>
              </p:cNvPr>
              <p:cNvSpPr txBox="1"/>
              <p:nvPr/>
            </p:nvSpPr>
            <p:spPr>
              <a:xfrm>
                <a:off x="5372414" y="3478652"/>
                <a:ext cx="1404761" cy="1207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>
                    <a:solidFill>
                      <a:srgbClr val="C00000"/>
                    </a:solidFill>
                  </a:rPr>
                  <a:t>37</a:t>
                </a:r>
                <a:endParaRPr lang="fr-MA" sz="2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1CACB2D-C623-86AD-8FEF-C834FA9C0B0F}"/>
                  </a:ext>
                </a:extLst>
              </p:cNvPr>
              <p:cNvSpPr txBox="1"/>
              <p:nvPr/>
            </p:nvSpPr>
            <p:spPr>
              <a:xfrm>
                <a:off x="3718827" y="3049465"/>
                <a:ext cx="1404761" cy="1207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>
                    <a:solidFill>
                      <a:srgbClr val="C00000"/>
                    </a:solidFill>
                  </a:rPr>
                  <a:t>37</a:t>
                </a:r>
                <a:endParaRPr lang="fr-MA" sz="2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9CD9F2-0408-2B1A-2716-FE25C7BE0D20}"/>
                  </a:ext>
                </a:extLst>
              </p:cNvPr>
              <p:cNvSpPr txBox="1"/>
              <p:nvPr/>
            </p:nvSpPr>
            <p:spPr>
              <a:xfrm>
                <a:off x="5372414" y="3056125"/>
                <a:ext cx="1404761" cy="1207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>
                    <a:solidFill>
                      <a:srgbClr val="C00000"/>
                    </a:solidFill>
                  </a:rPr>
                  <a:t>68</a:t>
                </a:r>
                <a:endParaRPr lang="fr-MA" sz="2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C73B101-F584-76D4-9FBF-0ED3932A50EF}"/>
                  </a:ext>
                </a:extLst>
              </p:cNvPr>
              <p:cNvSpPr txBox="1"/>
              <p:nvPr/>
            </p:nvSpPr>
            <p:spPr>
              <a:xfrm>
                <a:off x="7063072" y="3490313"/>
                <a:ext cx="1404761" cy="1046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45</a:t>
                </a:r>
                <a:endParaRPr lang="fr-MA" sz="2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DB4456F-F27E-4FB0-FD0B-4DFA43EAAD73}"/>
                  </a:ext>
                </a:extLst>
              </p:cNvPr>
              <p:cNvSpPr txBox="1"/>
              <p:nvPr/>
            </p:nvSpPr>
            <p:spPr>
              <a:xfrm>
                <a:off x="1866852" y="3487698"/>
                <a:ext cx="1575396" cy="1207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>
                    <a:solidFill>
                      <a:srgbClr val="C00000"/>
                    </a:solidFill>
                  </a:rPr>
                  <a:t>28</a:t>
                </a:r>
                <a:endParaRPr lang="fr-MA" sz="2400" b="1" dirty="0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BF0E818-59A9-E66B-FD51-B00AE6F83D26}"/>
                </a:ext>
              </a:extLst>
            </p:cNvPr>
            <p:cNvSpPr txBox="1"/>
            <p:nvPr/>
          </p:nvSpPr>
          <p:spPr>
            <a:xfrm>
              <a:off x="1864366" y="2221054"/>
              <a:ext cx="1392836" cy="5793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46</a:t>
              </a:r>
              <a:endParaRPr lang="fr-MA" sz="2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808EB90D-C58A-6D12-9BF6-620B52910B75}"/>
              </a:ext>
            </a:extLst>
          </p:cNvPr>
          <p:cNvSpPr txBox="1"/>
          <p:nvPr/>
        </p:nvSpPr>
        <p:spPr>
          <a:xfrm>
            <a:off x="6884529" y="3428830"/>
            <a:ext cx="1417870" cy="461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38</a:t>
            </a:r>
            <a:endParaRPr lang="fr-MA" sz="2400" b="1" dirty="0">
              <a:solidFill>
                <a:srgbClr val="00B05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10984D4-FD7A-48DA-E4D2-8D928261AC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69" y="3827511"/>
            <a:ext cx="7628709" cy="121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1374325" y="2158011"/>
            <a:ext cx="6395349" cy="3191540"/>
            <a:chOff x="1462314" y="2167843"/>
            <a:chExt cx="6395349" cy="319154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1462314" y="2725087"/>
              <a:ext cx="6395349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937410" y="3210205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1551029" y="3210205"/>
              <a:ext cx="5355771" cy="21491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SA" sz="3200" b="1" kern="0" dirty="0">
                  <a:solidFill>
                    <a:srgbClr val="FCB73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حَل</a:t>
              </a:r>
              <a:r>
                <a:rPr lang="ar-MA" sz="3200" b="1" kern="0" dirty="0">
                  <a:solidFill>
                    <a:srgbClr val="FCB73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ُّ</a:t>
              </a:r>
              <a:r>
                <a:rPr lang="ar-SA" sz="3200" b="1" kern="0" dirty="0">
                  <a:solidFill>
                    <a:srgbClr val="FCB73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مَسائِلَ تَتَعَلَّقُ بِحِسابِ </a:t>
              </a:r>
              <a:endParaRPr lang="ar-MA" sz="3200" b="1" kern="0" dirty="0">
                <a:solidFill>
                  <a:srgbClr val="FCB73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defTabSz="685834" rtl="1">
                <a:lnSpc>
                  <a:spcPct val="150000"/>
                </a:lnSpc>
                <a:defRPr/>
              </a:pPr>
              <a:r>
                <a:rPr lang="ar-SA" sz="3200" b="1" kern="0" dirty="0">
                  <a:solidFill>
                    <a:srgbClr val="FCB73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الْأَطْوالِ</a:t>
              </a:r>
              <a:r>
                <a:rPr lang="fr-MA" sz="3200" b="1" kern="0" dirty="0">
                  <a:solidFill>
                    <a:srgbClr val="FCB73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3200" b="1" kern="0" dirty="0">
                  <a:solidFill>
                    <a:srgbClr val="FCB73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وَالْمِساحاتِ</a:t>
              </a:r>
              <a:r>
                <a:rPr lang="ar-MA" sz="3200" b="1" kern="0" dirty="0">
                  <a:solidFill>
                    <a:srgbClr val="FCB73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fr-FR" sz="3200" b="1" kern="0" dirty="0">
                <a:solidFill>
                  <a:srgbClr val="FCB73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defTabSz="685834" rtl="1">
                <a:lnSpc>
                  <a:spcPct val="150000"/>
                </a:lnSpc>
                <a:defRPr/>
              </a:pPr>
              <a:endPara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CFF38D-CB5A-4331-B649-6CB7F68B13F8}"/>
              </a:ext>
            </a:extLst>
          </p:cNvPr>
          <p:cNvSpPr txBox="1"/>
          <p:nvPr/>
        </p:nvSpPr>
        <p:spPr>
          <a:xfrm>
            <a:off x="400061" y="854031"/>
            <a:ext cx="7149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مرحباً، سنتعلم اليوم حل مسائل تتعلق بالأطوال والمساحات.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F81A31B-6BCF-DD0C-4363-4AF1AF37050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83313" y="1796848"/>
            <a:ext cx="8346147" cy="4694327"/>
            <a:chOff x="283313" y="1796848"/>
            <a:chExt cx="8346147" cy="469432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D243DF1-42B9-CE5E-1930-4A072CBC751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3313" y="1796848"/>
              <a:ext cx="8346147" cy="469432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72E48F0-E338-F05B-4FB4-49F22698421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11973" y="2312276"/>
              <a:ext cx="3857296" cy="38467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4052EF-09DB-46DB-B8E5-EB40001F291E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3" name="MATHS_N4_P4_SEM1_S4_v1">
            <a:hlinkClick r:id="" action="ppaction://media"/>
            <a:extLst>
              <a:ext uri="{FF2B5EF4-FFF2-40B4-BE49-F238E27FC236}">
                <a16:creationId xmlns:a16="http://schemas.microsoft.com/office/drawing/2014/main" id="{17E5853B-3F82-F2BC-0A15-65B00F5BA9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44530" y="1664751"/>
            <a:ext cx="6389649" cy="433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4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499A8A4-9961-1BAE-46D5-35E0B3364AC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كيف نحل مسائل تتعلق بالأطوال والمساحات.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2C9736-5C38-A577-395E-DE959C468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67FBAA9-5198-E28E-1E08-BB0514D2905D}"/>
              </a:ext>
            </a:extLst>
          </p:cNvPr>
          <p:cNvGrpSpPr/>
          <p:nvPr/>
        </p:nvGrpSpPr>
        <p:grpSpPr>
          <a:xfrm>
            <a:off x="1389931" y="1851327"/>
            <a:ext cx="6106591" cy="4152642"/>
            <a:chOff x="1389931" y="1851327"/>
            <a:chExt cx="6106591" cy="415264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47BDE25-619F-FB11-EAC9-55056BFE0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89931" y="1851327"/>
              <a:ext cx="6106591" cy="4152642"/>
            </a:xfrm>
            <a:prstGeom prst="rect">
              <a:avLst/>
            </a:prstGeom>
          </p:spPr>
        </p:pic>
        <p:sp>
          <p:nvSpPr>
            <p:cNvPr id="7" name="ZoneTexte 1">
              <a:extLst>
                <a:ext uri="{FF2B5EF4-FFF2-40B4-BE49-F238E27FC236}">
                  <a16:creationId xmlns:a16="http://schemas.microsoft.com/office/drawing/2014/main" id="{7D6ED0CC-533E-5B6D-DCF6-2C23267FA3A6}"/>
                </a:ext>
              </a:extLst>
            </p:cNvPr>
            <p:cNvSpPr txBox="1"/>
            <p:nvPr/>
          </p:nvSpPr>
          <p:spPr>
            <a:xfrm>
              <a:off x="1647478" y="2293164"/>
              <a:ext cx="465928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ar-MA" sz="2000" b="1" dirty="0">
                  <a:solidFill>
                    <a:srgbClr val="FCB73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كَيَفَ نَحُلَّ مَسائِلَ تَتَعَلَّقُ بِالْأَطْوالِ وَالْمِساحاتِ؟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9BA79D-E68B-BC93-9E2F-CC85F4242EC8}"/>
              </a:ext>
            </a:extLst>
          </p:cNvPr>
          <p:cNvSpPr txBox="1"/>
          <p:nvPr/>
        </p:nvSpPr>
        <p:spPr>
          <a:xfrm>
            <a:off x="121123" y="822685"/>
            <a:ext cx="7182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سنحل المسألة التالية، خطوة خطوة باتباع نفس الخطوات مثل مجد و ندى.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7C8662-C153-318F-0E4D-C3AD7E9D8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C31598-5BBC-5357-C733-50067BDDA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659" y="2152933"/>
            <a:ext cx="7209990" cy="434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2CBA8FA-A35B-9A4F-9272-785E33FCC27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لحل مسألة؟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0F37F0E-27D3-F87A-FB62-B562391F0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659" y="2152933"/>
            <a:ext cx="7209990" cy="4344006"/>
          </a:xfrm>
          <a:prstGeom prst="rect">
            <a:avLst/>
          </a:prstGeom>
        </p:spPr>
      </p:pic>
      <p:grpSp>
        <p:nvGrpSpPr>
          <p:cNvPr id="27" name="Groupe 19">
            <a:extLst>
              <a:ext uri="{FF2B5EF4-FFF2-40B4-BE49-F238E27FC236}">
                <a16:creationId xmlns:a16="http://schemas.microsoft.com/office/drawing/2014/main" id="{311A70C9-E20D-73D8-9A09-8AAD419AC2CB}"/>
              </a:ext>
            </a:extLst>
          </p:cNvPr>
          <p:cNvGrpSpPr/>
          <p:nvPr/>
        </p:nvGrpSpPr>
        <p:grpSpPr>
          <a:xfrm>
            <a:off x="561927" y="1411974"/>
            <a:ext cx="7124766" cy="588460"/>
            <a:chOff x="561927" y="1411974"/>
            <a:chExt cx="7124766" cy="588460"/>
          </a:xfrm>
        </p:grpSpPr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125DD6E6-3259-918E-D54B-001D3490EB2C}"/>
                </a:ext>
              </a:extLst>
            </p:cNvPr>
            <p:cNvGrpSpPr/>
            <p:nvPr/>
          </p:nvGrpSpPr>
          <p:grpSpPr>
            <a:xfrm>
              <a:off x="5994252" y="1411974"/>
              <a:ext cx="1692441" cy="551406"/>
              <a:chOff x="5935094" y="1914188"/>
              <a:chExt cx="2536646" cy="551406"/>
            </a:xfrm>
          </p:grpSpPr>
          <p:sp>
            <p:nvSpPr>
              <p:cNvPr id="38" name="Rectangle : coins arrondis 3">
                <a:extLst>
                  <a:ext uri="{FF2B5EF4-FFF2-40B4-BE49-F238E27FC236}">
                    <a16:creationId xmlns:a16="http://schemas.microsoft.com/office/drawing/2014/main" id="{29D7D808-36E6-BD63-1197-B3F056BA91E3}"/>
                  </a:ext>
                </a:extLst>
              </p:cNvPr>
              <p:cNvSpPr/>
              <p:nvPr/>
            </p:nvSpPr>
            <p:spPr>
              <a:xfrm>
                <a:off x="5935094" y="1914188"/>
                <a:ext cx="201658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 </a:t>
                </a:r>
                <a:r>
                  <a: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وَأُُحَدِّدُ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06EE5DBB-DB67-1401-5841-073C97708D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9" y="1979518"/>
                <a:ext cx="521911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9" name="Group 12">
              <a:extLst>
                <a:ext uri="{FF2B5EF4-FFF2-40B4-BE49-F238E27FC236}">
                  <a16:creationId xmlns:a16="http://schemas.microsoft.com/office/drawing/2014/main" id="{BAB7F449-2617-582C-A17C-BE4D835BA5F0}"/>
                </a:ext>
              </a:extLst>
            </p:cNvPr>
            <p:cNvGrpSpPr/>
            <p:nvPr/>
          </p:nvGrpSpPr>
          <p:grpSpPr>
            <a:xfrm>
              <a:off x="4242925" y="1431822"/>
              <a:ext cx="1600623" cy="551406"/>
              <a:chOff x="6556667" y="1914188"/>
              <a:chExt cx="1806116" cy="551406"/>
            </a:xfrm>
          </p:grpSpPr>
          <p:sp>
            <p:nvSpPr>
              <p:cNvPr id="36" name="Rectangle : coins arrondis 6">
                <a:extLst>
                  <a:ext uri="{FF2B5EF4-FFF2-40B4-BE49-F238E27FC236}">
                    <a16:creationId xmlns:a16="http://schemas.microsoft.com/office/drawing/2014/main" id="{CDF307F5-4BB1-9498-DC60-5967A9B32688}"/>
                  </a:ext>
                </a:extLst>
              </p:cNvPr>
              <p:cNvSpPr/>
              <p:nvPr/>
            </p:nvSpPr>
            <p:spPr>
              <a:xfrm>
                <a:off x="6556667" y="1914188"/>
                <a:ext cx="1376345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تَصْميمًا</a:t>
                </a:r>
                <a:endParaRPr lang="ar-M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A22ACF26-D04A-48E2-8DA6-8AEFEF1284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5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7042CAEE-84D4-4498-4E77-FE70144EA19E}"/>
                </a:ext>
              </a:extLst>
            </p:cNvPr>
            <p:cNvGrpSpPr/>
            <p:nvPr/>
          </p:nvGrpSpPr>
          <p:grpSpPr>
            <a:xfrm>
              <a:off x="2425269" y="1449028"/>
              <a:ext cx="1666952" cy="551406"/>
              <a:chOff x="7628471" y="1959561"/>
              <a:chExt cx="1605042" cy="551406"/>
            </a:xfrm>
          </p:grpSpPr>
          <p:sp>
            <p:nvSpPr>
              <p:cNvPr id="34" name="Rectangle : coins arrondis 10">
                <a:extLst>
                  <a:ext uri="{FF2B5EF4-FFF2-40B4-BE49-F238E27FC236}">
                    <a16:creationId xmlns:a16="http://schemas.microsoft.com/office/drawing/2014/main" id="{4A8C7373-C580-8809-81C1-E90D3CC43A91}"/>
                  </a:ext>
                </a:extLst>
              </p:cNvPr>
              <p:cNvSpPr/>
              <p:nvPr/>
            </p:nvSpPr>
            <p:spPr>
              <a:xfrm>
                <a:off x="7628471" y="1959561"/>
                <a:ext cx="1203448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ar-S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CB9C4D88-7960-1498-58A0-3A6C86F5A2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895" y="1999784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1" name="Groupe 18">
              <a:extLst>
                <a:ext uri="{FF2B5EF4-FFF2-40B4-BE49-F238E27FC236}">
                  <a16:creationId xmlns:a16="http://schemas.microsoft.com/office/drawing/2014/main" id="{EA3EABFB-FB91-93CF-9551-CD5A8E94DA26}"/>
                </a:ext>
              </a:extLst>
            </p:cNvPr>
            <p:cNvGrpSpPr/>
            <p:nvPr/>
          </p:nvGrpSpPr>
          <p:grpSpPr>
            <a:xfrm>
              <a:off x="561927" y="1449028"/>
              <a:ext cx="1696335" cy="551406"/>
              <a:chOff x="561927" y="1449028"/>
              <a:chExt cx="1696335" cy="551406"/>
            </a:xfrm>
          </p:grpSpPr>
          <p:sp>
            <p:nvSpPr>
              <p:cNvPr id="32" name="Rectangle : coins arrondis 15">
                <a:extLst>
                  <a:ext uri="{FF2B5EF4-FFF2-40B4-BE49-F238E27FC236}">
                    <a16:creationId xmlns:a16="http://schemas.microsoft.com/office/drawing/2014/main" id="{871F814C-668A-9AE1-CF11-2A7D558868ED}"/>
                  </a:ext>
                </a:extLst>
              </p:cNvPr>
              <p:cNvSpPr/>
              <p:nvPr/>
            </p:nvSpPr>
            <p:spPr>
              <a:xfrm>
                <a:off x="561927" y="1449028"/>
                <a:ext cx="131293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أَكْتُبُ </a:t>
                </a:r>
                <a:endPara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3EC6A91C-DAC0-19AA-125A-5D9A018944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74866" y="1508422"/>
                <a:ext cx="38339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02C6CF6-CF0D-4820-10CA-BC4EAF23B5B0}"/>
              </a:ext>
            </a:extLst>
          </p:cNvPr>
          <p:cNvSpPr txBox="1"/>
          <p:nvPr/>
        </p:nvSpPr>
        <p:spPr>
          <a:xfrm>
            <a:off x="195943" y="854031"/>
            <a:ext cx="73005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ثم أغمضوا أعينكم وتخيلوا مشاهدها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فهمها وتحديد ما نبحث عنه.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95E70B2-DD3B-D483-1DB6-D4CCD975E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659" y="2152933"/>
            <a:ext cx="7209990" cy="4344006"/>
          </a:xfrm>
          <a:prstGeom prst="rect">
            <a:avLst/>
          </a:prstGeom>
        </p:spPr>
      </p:pic>
      <p:grpSp>
        <p:nvGrpSpPr>
          <p:cNvPr id="36" name="Groupe 19">
            <a:extLst>
              <a:ext uri="{FF2B5EF4-FFF2-40B4-BE49-F238E27FC236}">
                <a16:creationId xmlns:a16="http://schemas.microsoft.com/office/drawing/2014/main" id="{7E4627FC-E997-3F4C-490A-CE3C68C9A7F8}"/>
              </a:ext>
            </a:extLst>
          </p:cNvPr>
          <p:cNvGrpSpPr/>
          <p:nvPr/>
        </p:nvGrpSpPr>
        <p:grpSpPr>
          <a:xfrm>
            <a:off x="561927" y="1411974"/>
            <a:ext cx="7124766" cy="588460"/>
            <a:chOff x="561927" y="1411974"/>
            <a:chExt cx="7124766" cy="588460"/>
          </a:xfrm>
        </p:grpSpPr>
        <p:grpSp>
          <p:nvGrpSpPr>
            <p:cNvPr id="37" name="Group 12">
              <a:extLst>
                <a:ext uri="{FF2B5EF4-FFF2-40B4-BE49-F238E27FC236}">
                  <a16:creationId xmlns:a16="http://schemas.microsoft.com/office/drawing/2014/main" id="{FED4AE13-BD97-AF52-4A63-8A56E25D569A}"/>
                </a:ext>
              </a:extLst>
            </p:cNvPr>
            <p:cNvGrpSpPr/>
            <p:nvPr/>
          </p:nvGrpSpPr>
          <p:grpSpPr>
            <a:xfrm>
              <a:off x="5994252" y="1411974"/>
              <a:ext cx="1692441" cy="551406"/>
              <a:chOff x="5935094" y="1914188"/>
              <a:chExt cx="2536646" cy="551406"/>
            </a:xfrm>
          </p:grpSpPr>
          <p:sp>
            <p:nvSpPr>
              <p:cNvPr id="47" name="Rectangle : coins arrondis 3">
                <a:extLst>
                  <a:ext uri="{FF2B5EF4-FFF2-40B4-BE49-F238E27FC236}">
                    <a16:creationId xmlns:a16="http://schemas.microsoft.com/office/drawing/2014/main" id="{275940A2-5302-5D0B-234F-02F61B5E8183}"/>
                  </a:ext>
                </a:extLst>
              </p:cNvPr>
              <p:cNvSpPr/>
              <p:nvPr/>
            </p:nvSpPr>
            <p:spPr>
              <a:xfrm>
                <a:off x="5935094" y="1914188"/>
                <a:ext cx="201658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 </a:t>
                </a:r>
                <a:r>
                  <a: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وَأُُحَدِّدُ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Oval 80">
                <a:extLst>
                  <a:ext uri="{FF2B5EF4-FFF2-40B4-BE49-F238E27FC236}">
                    <a16:creationId xmlns:a16="http://schemas.microsoft.com/office/drawing/2014/main" id="{FEF4DAAC-0683-7DF6-9EDE-6EF5A7609E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9" y="1979518"/>
                <a:ext cx="521911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8" name="Group 12">
              <a:extLst>
                <a:ext uri="{FF2B5EF4-FFF2-40B4-BE49-F238E27FC236}">
                  <a16:creationId xmlns:a16="http://schemas.microsoft.com/office/drawing/2014/main" id="{BE44C27F-4E20-1784-10F8-77D495BB0583}"/>
                </a:ext>
              </a:extLst>
            </p:cNvPr>
            <p:cNvGrpSpPr/>
            <p:nvPr/>
          </p:nvGrpSpPr>
          <p:grpSpPr>
            <a:xfrm>
              <a:off x="4242925" y="1431822"/>
              <a:ext cx="1600623" cy="551406"/>
              <a:chOff x="6556667" y="1914188"/>
              <a:chExt cx="1806116" cy="551406"/>
            </a:xfrm>
          </p:grpSpPr>
          <p:sp>
            <p:nvSpPr>
              <p:cNvPr id="45" name="Rectangle : coins arrondis 6">
                <a:extLst>
                  <a:ext uri="{FF2B5EF4-FFF2-40B4-BE49-F238E27FC236}">
                    <a16:creationId xmlns:a16="http://schemas.microsoft.com/office/drawing/2014/main" id="{D68E2AFD-10FC-0244-9DC8-CECCC20F1C4A}"/>
                  </a:ext>
                </a:extLst>
              </p:cNvPr>
              <p:cNvSpPr/>
              <p:nvPr/>
            </p:nvSpPr>
            <p:spPr>
              <a:xfrm>
                <a:off x="6556667" y="1914188"/>
                <a:ext cx="1376345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تَصْميمًا</a:t>
                </a:r>
                <a:endParaRPr lang="ar-M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id="{15C21BFD-7765-F9FF-5E17-80CB0CE8F4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5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9" name="Group 12">
              <a:extLst>
                <a:ext uri="{FF2B5EF4-FFF2-40B4-BE49-F238E27FC236}">
                  <a16:creationId xmlns:a16="http://schemas.microsoft.com/office/drawing/2014/main" id="{2DF33453-9268-C07D-D694-F6BE894FD4F2}"/>
                </a:ext>
              </a:extLst>
            </p:cNvPr>
            <p:cNvGrpSpPr/>
            <p:nvPr/>
          </p:nvGrpSpPr>
          <p:grpSpPr>
            <a:xfrm>
              <a:off x="2425269" y="1449028"/>
              <a:ext cx="1666952" cy="551406"/>
              <a:chOff x="7628471" y="1959561"/>
              <a:chExt cx="1605042" cy="551406"/>
            </a:xfrm>
          </p:grpSpPr>
          <p:sp>
            <p:nvSpPr>
              <p:cNvPr id="43" name="Rectangle : coins arrondis 10">
                <a:extLst>
                  <a:ext uri="{FF2B5EF4-FFF2-40B4-BE49-F238E27FC236}">
                    <a16:creationId xmlns:a16="http://schemas.microsoft.com/office/drawing/2014/main" id="{B8AA67E2-0E80-F0BA-1E67-325CBC00EACC}"/>
                  </a:ext>
                </a:extLst>
              </p:cNvPr>
              <p:cNvSpPr/>
              <p:nvPr/>
            </p:nvSpPr>
            <p:spPr>
              <a:xfrm>
                <a:off x="7628471" y="1959561"/>
                <a:ext cx="1203448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ar-S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Oval 80">
                <a:extLst>
                  <a:ext uri="{FF2B5EF4-FFF2-40B4-BE49-F238E27FC236}">
                    <a16:creationId xmlns:a16="http://schemas.microsoft.com/office/drawing/2014/main" id="{FC1B9338-C901-C018-1995-6CD224C88A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895" y="1999784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0" name="Groupe 18">
              <a:extLst>
                <a:ext uri="{FF2B5EF4-FFF2-40B4-BE49-F238E27FC236}">
                  <a16:creationId xmlns:a16="http://schemas.microsoft.com/office/drawing/2014/main" id="{75923475-2CF9-3189-756B-EC9A04C0EE95}"/>
                </a:ext>
              </a:extLst>
            </p:cNvPr>
            <p:cNvGrpSpPr/>
            <p:nvPr/>
          </p:nvGrpSpPr>
          <p:grpSpPr>
            <a:xfrm>
              <a:off x="561927" y="1449028"/>
              <a:ext cx="1696335" cy="551406"/>
              <a:chOff x="561927" y="1449028"/>
              <a:chExt cx="1696335" cy="551406"/>
            </a:xfrm>
          </p:grpSpPr>
          <p:sp>
            <p:nvSpPr>
              <p:cNvPr id="41" name="Rectangle : coins arrondis 15">
                <a:extLst>
                  <a:ext uri="{FF2B5EF4-FFF2-40B4-BE49-F238E27FC236}">
                    <a16:creationId xmlns:a16="http://schemas.microsoft.com/office/drawing/2014/main" id="{45FA3186-2E42-3666-63CB-0971AA97A685}"/>
                  </a:ext>
                </a:extLst>
              </p:cNvPr>
              <p:cNvSpPr/>
              <p:nvPr/>
            </p:nvSpPr>
            <p:spPr>
              <a:xfrm>
                <a:off x="561927" y="1449028"/>
                <a:ext cx="131293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أَكْتُبُ </a:t>
                </a:r>
                <a:endPara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id="{73DE5193-4906-D7F2-1EC7-6DDD42B5DD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74866" y="1508422"/>
                <a:ext cx="38339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FB0FC-CC6B-756E-70E1-176A4BCB2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528176-010F-29B8-5FC2-6E99CC756F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35AA152-4102-AA61-799F-890E87F9B82C}"/>
              </a:ext>
            </a:extLst>
          </p:cNvPr>
          <p:cNvSpPr txBox="1"/>
          <p:nvPr/>
        </p:nvSpPr>
        <p:spPr>
          <a:xfrm>
            <a:off x="1103586" y="854031"/>
            <a:ext cx="63929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يحدد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المعلومات الأساسية التي تقدمها المسألة؟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F1CE0C00-719D-563F-B925-48C88717D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659" y="2152933"/>
            <a:ext cx="7209990" cy="4344006"/>
          </a:xfrm>
          <a:prstGeom prst="rect">
            <a:avLst/>
          </a:prstGeom>
        </p:spPr>
      </p:pic>
      <p:grpSp>
        <p:nvGrpSpPr>
          <p:cNvPr id="52" name="Groupe 19">
            <a:extLst>
              <a:ext uri="{FF2B5EF4-FFF2-40B4-BE49-F238E27FC236}">
                <a16:creationId xmlns:a16="http://schemas.microsoft.com/office/drawing/2014/main" id="{B0A20BC1-8FCA-F45F-2F6A-3CEF0D98352E}"/>
              </a:ext>
            </a:extLst>
          </p:cNvPr>
          <p:cNvGrpSpPr/>
          <p:nvPr/>
        </p:nvGrpSpPr>
        <p:grpSpPr>
          <a:xfrm>
            <a:off x="561927" y="1411974"/>
            <a:ext cx="7124766" cy="588460"/>
            <a:chOff x="561927" y="1411974"/>
            <a:chExt cx="7124766" cy="588460"/>
          </a:xfrm>
        </p:grpSpPr>
        <p:grpSp>
          <p:nvGrpSpPr>
            <p:cNvPr id="53" name="Group 12">
              <a:extLst>
                <a:ext uri="{FF2B5EF4-FFF2-40B4-BE49-F238E27FC236}">
                  <a16:creationId xmlns:a16="http://schemas.microsoft.com/office/drawing/2014/main" id="{17BE8FA4-AD6B-A01D-D918-4CB416BB0671}"/>
                </a:ext>
              </a:extLst>
            </p:cNvPr>
            <p:cNvGrpSpPr/>
            <p:nvPr/>
          </p:nvGrpSpPr>
          <p:grpSpPr>
            <a:xfrm>
              <a:off x="5994252" y="1411974"/>
              <a:ext cx="1692441" cy="551406"/>
              <a:chOff x="5935094" y="1914188"/>
              <a:chExt cx="2536646" cy="551406"/>
            </a:xfrm>
          </p:grpSpPr>
          <p:sp>
            <p:nvSpPr>
              <p:cNvPr id="63" name="Rectangle : coins arrondis 3">
                <a:extLst>
                  <a:ext uri="{FF2B5EF4-FFF2-40B4-BE49-F238E27FC236}">
                    <a16:creationId xmlns:a16="http://schemas.microsoft.com/office/drawing/2014/main" id="{F92EE7B9-E1AA-CAEB-760D-EF4E4F774A88}"/>
                  </a:ext>
                </a:extLst>
              </p:cNvPr>
              <p:cNvSpPr/>
              <p:nvPr/>
            </p:nvSpPr>
            <p:spPr>
              <a:xfrm>
                <a:off x="5935094" y="1914188"/>
                <a:ext cx="201658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 </a:t>
                </a:r>
                <a:r>
                  <a: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وَأُُحَدِّدُ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4" name="Oval 80">
                <a:extLst>
                  <a:ext uri="{FF2B5EF4-FFF2-40B4-BE49-F238E27FC236}">
                    <a16:creationId xmlns:a16="http://schemas.microsoft.com/office/drawing/2014/main" id="{45F776F8-2436-A89A-134F-5C4576DE4E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9" y="1979518"/>
                <a:ext cx="521911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4" name="Group 12">
              <a:extLst>
                <a:ext uri="{FF2B5EF4-FFF2-40B4-BE49-F238E27FC236}">
                  <a16:creationId xmlns:a16="http://schemas.microsoft.com/office/drawing/2014/main" id="{1F8DBFCF-7F65-5BC7-B9B0-4AB2B2E0095D}"/>
                </a:ext>
              </a:extLst>
            </p:cNvPr>
            <p:cNvGrpSpPr/>
            <p:nvPr/>
          </p:nvGrpSpPr>
          <p:grpSpPr>
            <a:xfrm>
              <a:off x="4242925" y="1431822"/>
              <a:ext cx="1600623" cy="551406"/>
              <a:chOff x="6556667" y="1914188"/>
              <a:chExt cx="1806116" cy="551406"/>
            </a:xfrm>
          </p:grpSpPr>
          <p:sp>
            <p:nvSpPr>
              <p:cNvPr id="61" name="Rectangle : coins arrondis 6">
                <a:extLst>
                  <a:ext uri="{FF2B5EF4-FFF2-40B4-BE49-F238E27FC236}">
                    <a16:creationId xmlns:a16="http://schemas.microsoft.com/office/drawing/2014/main" id="{22034F60-B9BC-92F5-DFDC-E0BD0E0D64F6}"/>
                  </a:ext>
                </a:extLst>
              </p:cNvPr>
              <p:cNvSpPr/>
              <p:nvPr/>
            </p:nvSpPr>
            <p:spPr>
              <a:xfrm>
                <a:off x="6556667" y="1914188"/>
                <a:ext cx="1376345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تَصْميمًا</a:t>
                </a:r>
                <a:endParaRPr lang="ar-M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Oval 80">
                <a:extLst>
                  <a:ext uri="{FF2B5EF4-FFF2-40B4-BE49-F238E27FC236}">
                    <a16:creationId xmlns:a16="http://schemas.microsoft.com/office/drawing/2014/main" id="{A2556125-00A8-DD63-C9C5-E6C28D6E64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5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5" name="Group 12">
              <a:extLst>
                <a:ext uri="{FF2B5EF4-FFF2-40B4-BE49-F238E27FC236}">
                  <a16:creationId xmlns:a16="http://schemas.microsoft.com/office/drawing/2014/main" id="{B83ACB2E-CF49-C27D-09F4-C79E773A6DEA}"/>
                </a:ext>
              </a:extLst>
            </p:cNvPr>
            <p:cNvGrpSpPr/>
            <p:nvPr/>
          </p:nvGrpSpPr>
          <p:grpSpPr>
            <a:xfrm>
              <a:off x="2425269" y="1449028"/>
              <a:ext cx="1666952" cy="551406"/>
              <a:chOff x="7628471" y="1959561"/>
              <a:chExt cx="1605042" cy="551406"/>
            </a:xfrm>
          </p:grpSpPr>
          <p:sp>
            <p:nvSpPr>
              <p:cNvPr id="59" name="Rectangle : coins arrondis 10">
                <a:extLst>
                  <a:ext uri="{FF2B5EF4-FFF2-40B4-BE49-F238E27FC236}">
                    <a16:creationId xmlns:a16="http://schemas.microsoft.com/office/drawing/2014/main" id="{92D3DCF3-FB23-7343-8AF4-348BF454F259}"/>
                  </a:ext>
                </a:extLst>
              </p:cNvPr>
              <p:cNvSpPr/>
              <p:nvPr/>
            </p:nvSpPr>
            <p:spPr>
              <a:xfrm>
                <a:off x="7628471" y="1959561"/>
                <a:ext cx="1203448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ar-S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Oval 80">
                <a:extLst>
                  <a:ext uri="{FF2B5EF4-FFF2-40B4-BE49-F238E27FC236}">
                    <a16:creationId xmlns:a16="http://schemas.microsoft.com/office/drawing/2014/main" id="{968BDF5A-B210-01C1-6CAC-03B056E539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895" y="1999784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6" name="Groupe 18">
              <a:extLst>
                <a:ext uri="{FF2B5EF4-FFF2-40B4-BE49-F238E27FC236}">
                  <a16:creationId xmlns:a16="http://schemas.microsoft.com/office/drawing/2014/main" id="{13445545-4066-EE52-F932-1C7F049FE532}"/>
                </a:ext>
              </a:extLst>
            </p:cNvPr>
            <p:cNvGrpSpPr/>
            <p:nvPr/>
          </p:nvGrpSpPr>
          <p:grpSpPr>
            <a:xfrm>
              <a:off x="561927" y="1449028"/>
              <a:ext cx="1696335" cy="551406"/>
              <a:chOff x="561927" y="1449028"/>
              <a:chExt cx="1696335" cy="551406"/>
            </a:xfrm>
          </p:grpSpPr>
          <p:sp>
            <p:nvSpPr>
              <p:cNvPr id="57" name="Rectangle : coins arrondis 15">
                <a:extLst>
                  <a:ext uri="{FF2B5EF4-FFF2-40B4-BE49-F238E27FC236}">
                    <a16:creationId xmlns:a16="http://schemas.microsoft.com/office/drawing/2014/main" id="{D9D958F0-26C9-2DD5-EB06-6D019E425E37}"/>
                  </a:ext>
                </a:extLst>
              </p:cNvPr>
              <p:cNvSpPr/>
              <p:nvPr/>
            </p:nvSpPr>
            <p:spPr>
              <a:xfrm>
                <a:off x="561927" y="1449028"/>
                <a:ext cx="131293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أَكْتُبُ </a:t>
                </a:r>
                <a:endPara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Oval 80">
                <a:extLst>
                  <a:ext uri="{FF2B5EF4-FFF2-40B4-BE49-F238E27FC236}">
                    <a16:creationId xmlns:a16="http://schemas.microsoft.com/office/drawing/2014/main" id="{3FFDC039-5B50-1F27-D4FA-8B6E8EE785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74866" y="1508422"/>
                <a:ext cx="38339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032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5B502-C826-9DD5-3BA9-61086D6C2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645100-7456-B83B-AC5A-915B00C93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83A86BD-99DD-EF09-ACF5-33085F4985D2}"/>
              </a:ext>
            </a:extLst>
          </p:cNvPr>
          <p:cNvSpPr txBox="1"/>
          <p:nvPr/>
        </p:nvSpPr>
        <p:spPr>
          <a:xfrm>
            <a:off x="1103586" y="854031"/>
            <a:ext cx="63929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يتعلق الأمر بمستطيل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ABCD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طوله 6 سنتيمتر ومحيطه 18 سنتيمتر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799B224-E6B0-C399-BE3A-D15FDCB4B7B1}"/>
              </a:ext>
            </a:extLst>
          </p:cNvPr>
          <p:cNvGrpSpPr/>
          <p:nvPr/>
        </p:nvGrpSpPr>
        <p:grpSpPr>
          <a:xfrm>
            <a:off x="851659" y="2152933"/>
            <a:ext cx="7209990" cy="4344006"/>
            <a:chOff x="851659" y="2152933"/>
            <a:chExt cx="7209990" cy="4344006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0E1931F4-9A6A-B641-20FA-3ADD2A025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1659" y="2152933"/>
              <a:ext cx="7209990" cy="4344006"/>
            </a:xfrm>
            <a:prstGeom prst="rect">
              <a:avLst/>
            </a:prstGeom>
          </p:spPr>
        </p:pic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A0EECB-DE04-5CEF-E814-D9BAEB18C1A8}"/>
                </a:ext>
              </a:extLst>
            </p:cNvPr>
            <p:cNvSpPr/>
            <p:nvPr/>
          </p:nvSpPr>
          <p:spPr>
            <a:xfrm>
              <a:off x="3480104" y="2568621"/>
              <a:ext cx="1980047" cy="359971"/>
            </a:xfrm>
            <a:prstGeom prst="roundRect">
              <a:avLst/>
            </a:prstGeom>
            <a:noFill/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9F002221-A56B-33B3-2D92-47F48DD04474}"/>
                </a:ext>
              </a:extLst>
            </p:cNvPr>
            <p:cNvSpPr/>
            <p:nvPr/>
          </p:nvSpPr>
          <p:spPr>
            <a:xfrm>
              <a:off x="1366441" y="2568621"/>
              <a:ext cx="2040377" cy="359971"/>
            </a:xfrm>
            <a:prstGeom prst="roundRect">
              <a:avLst/>
            </a:prstGeom>
            <a:noFill/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999616A0-88CC-3F78-024A-B24E4F0D5148}"/>
                </a:ext>
              </a:extLst>
            </p:cNvPr>
            <p:cNvSpPr/>
            <p:nvPr/>
          </p:nvSpPr>
          <p:spPr>
            <a:xfrm>
              <a:off x="5517280" y="2928592"/>
              <a:ext cx="1979241" cy="359971"/>
            </a:xfrm>
            <a:prstGeom prst="roundRect">
              <a:avLst/>
            </a:prstGeom>
            <a:noFill/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32" name="Groupe 19">
            <a:extLst>
              <a:ext uri="{FF2B5EF4-FFF2-40B4-BE49-F238E27FC236}">
                <a16:creationId xmlns:a16="http://schemas.microsoft.com/office/drawing/2014/main" id="{2179FFE3-ACB2-CD0C-5006-E978AB9868E4}"/>
              </a:ext>
            </a:extLst>
          </p:cNvPr>
          <p:cNvGrpSpPr/>
          <p:nvPr/>
        </p:nvGrpSpPr>
        <p:grpSpPr>
          <a:xfrm>
            <a:off x="561927" y="1411974"/>
            <a:ext cx="7124766" cy="588460"/>
            <a:chOff x="561927" y="1411974"/>
            <a:chExt cx="7124766" cy="588460"/>
          </a:xfrm>
        </p:grpSpPr>
        <p:grpSp>
          <p:nvGrpSpPr>
            <p:cNvPr id="33" name="Group 12">
              <a:extLst>
                <a:ext uri="{FF2B5EF4-FFF2-40B4-BE49-F238E27FC236}">
                  <a16:creationId xmlns:a16="http://schemas.microsoft.com/office/drawing/2014/main" id="{3415BA1B-3D96-4617-D9B8-89F468EB282D}"/>
                </a:ext>
              </a:extLst>
            </p:cNvPr>
            <p:cNvGrpSpPr/>
            <p:nvPr/>
          </p:nvGrpSpPr>
          <p:grpSpPr>
            <a:xfrm>
              <a:off x="5994252" y="1411974"/>
              <a:ext cx="1692441" cy="551406"/>
              <a:chOff x="5935094" y="1914188"/>
              <a:chExt cx="2536646" cy="551406"/>
            </a:xfrm>
          </p:grpSpPr>
          <p:sp>
            <p:nvSpPr>
              <p:cNvPr id="43" name="Rectangle : coins arrondis 3">
                <a:extLst>
                  <a:ext uri="{FF2B5EF4-FFF2-40B4-BE49-F238E27FC236}">
                    <a16:creationId xmlns:a16="http://schemas.microsoft.com/office/drawing/2014/main" id="{E6F618A9-375A-348C-4962-7B92B1711286}"/>
                  </a:ext>
                </a:extLst>
              </p:cNvPr>
              <p:cNvSpPr/>
              <p:nvPr/>
            </p:nvSpPr>
            <p:spPr>
              <a:xfrm>
                <a:off x="5935094" y="1914188"/>
                <a:ext cx="201658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 </a:t>
                </a:r>
                <a:r>
                  <a: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وَأُُحَدِّدُ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Oval 80">
                <a:extLst>
                  <a:ext uri="{FF2B5EF4-FFF2-40B4-BE49-F238E27FC236}">
                    <a16:creationId xmlns:a16="http://schemas.microsoft.com/office/drawing/2014/main" id="{F4A21EFA-F0AF-8565-1A62-96823E57C49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9" y="1979518"/>
                <a:ext cx="521911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Group 12">
              <a:extLst>
                <a:ext uri="{FF2B5EF4-FFF2-40B4-BE49-F238E27FC236}">
                  <a16:creationId xmlns:a16="http://schemas.microsoft.com/office/drawing/2014/main" id="{26DCFFAF-479A-36DF-CCFF-F628DB2D07E0}"/>
                </a:ext>
              </a:extLst>
            </p:cNvPr>
            <p:cNvGrpSpPr/>
            <p:nvPr/>
          </p:nvGrpSpPr>
          <p:grpSpPr>
            <a:xfrm>
              <a:off x="4242925" y="1431822"/>
              <a:ext cx="1600623" cy="551406"/>
              <a:chOff x="6556667" y="1914188"/>
              <a:chExt cx="1806116" cy="551406"/>
            </a:xfrm>
          </p:grpSpPr>
          <p:sp>
            <p:nvSpPr>
              <p:cNvPr id="41" name="Rectangle : coins arrondis 6">
                <a:extLst>
                  <a:ext uri="{FF2B5EF4-FFF2-40B4-BE49-F238E27FC236}">
                    <a16:creationId xmlns:a16="http://schemas.microsoft.com/office/drawing/2014/main" id="{13DAAEF2-5115-4E1B-9D58-C2619568A844}"/>
                  </a:ext>
                </a:extLst>
              </p:cNvPr>
              <p:cNvSpPr/>
              <p:nvPr/>
            </p:nvSpPr>
            <p:spPr>
              <a:xfrm>
                <a:off x="6556667" y="1914188"/>
                <a:ext cx="1376345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تَصْميمًا</a:t>
                </a:r>
                <a:endParaRPr lang="ar-M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id="{7C9C0C05-E16E-581A-75BC-7505ED196C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5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5" name="Group 12">
              <a:extLst>
                <a:ext uri="{FF2B5EF4-FFF2-40B4-BE49-F238E27FC236}">
                  <a16:creationId xmlns:a16="http://schemas.microsoft.com/office/drawing/2014/main" id="{D28268C4-ECB8-17D7-8871-14715D426831}"/>
                </a:ext>
              </a:extLst>
            </p:cNvPr>
            <p:cNvGrpSpPr/>
            <p:nvPr/>
          </p:nvGrpSpPr>
          <p:grpSpPr>
            <a:xfrm>
              <a:off x="2425269" y="1449028"/>
              <a:ext cx="1666952" cy="551406"/>
              <a:chOff x="7628471" y="1959561"/>
              <a:chExt cx="1605042" cy="551406"/>
            </a:xfrm>
          </p:grpSpPr>
          <p:sp>
            <p:nvSpPr>
              <p:cNvPr id="39" name="Rectangle : coins arrondis 10">
                <a:extLst>
                  <a:ext uri="{FF2B5EF4-FFF2-40B4-BE49-F238E27FC236}">
                    <a16:creationId xmlns:a16="http://schemas.microsoft.com/office/drawing/2014/main" id="{88112987-BDA9-21F6-470D-D17E02733950}"/>
                  </a:ext>
                </a:extLst>
              </p:cNvPr>
              <p:cNvSpPr/>
              <p:nvPr/>
            </p:nvSpPr>
            <p:spPr>
              <a:xfrm>
                <a:off x="7628471" y="1959561"/>
                <a:ext cx="1203448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ar-S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Oval 80">
                <a:extLst>
                  <a:ext uri="{FF2B5EF4-FFF2-40B4-BE49-F238E27FC236}">
                    <a16:creationId xmlns:a16="http://schemas.microsoft.com/office/drawing/2014/main" id="{87B25212-BCCF-0E44-90DD-589BB9ADCAF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895" y="1999784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6" name="Groupe 18">
              <a:extLst>
                <a:ext uri="{FF2B5EF4-FFF2-40B4-BE49-F238E27FC236}">
                  <a16:creationId xmlns:a16="http://schemas.microsoft.com/office/drawing/2014/main" id="{332C5E07-1A4C-5091-8CBD-D4E991C575FD}"/>
                </a:ext>
              </a:extLst>
            </p:cNvPr>
            <p:cNvGrpSpPr/>
            <p:nvPr/>
          </p:nvGrpSpPr>
          <p:grpSpPr>
            <a:xfrm>
              <a:off x="561927" y="1449028"/>
              <a:ext cx="1696335" cy="551406"/>
              <a:chOff x="561927" y="1449028"/>
              <a:chExt cx="1696335" cy="551406"/>
            </a:xfrm>
          </p:grpSpPr>
          <p:sp>
            <p:nvSpPr>
              <p:cNvPr id="37" name="Rectangle : coins arrondis 15">
                <a:extLst>
                  <a:ext uri="{FF2B5EF4-FFF2-40B4-BE49-F238E27FC236}">
                    <a16:creationId xmlns:a16="http://schemas.microsoft.com/office/drawing/2014/main" id="{E7CA331E-1974-B205-1F16-0CD0E4EF795F}"/>
                  </a:ext>
                </a:extLst>
              </p:cNvPr>
              <p:cNvSpPr/>
              <p:nvPr/>
            </p:nvSpPr>
            <p:spPr>
              <a:xfrm>
                <a:off x="561927" y="1449028"/>
                <a:ext cx="131293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أَكْتُبُ </a:t>
                </a:r>
                <a:endPara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Oval 80">
                <a:extLst>
                  <a:ext uri="{FF2B5EF4-FFF2-40B4-BE49-F238E27FC236}">
                    <a16:creationId xmlns:a16="http://schemas.microsoft.com/office/drawing/2014/main" id="{EAB369C9-BB16-C71F-0908-21D5735DBCF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74866" y="1508422"/>
                <a:ext cx="38339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830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E43D0-CAF7-8906-F2FC-AC79F7651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2F86F7-2EBB-8634-0EFA-D162ED42E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99F0A9AA-27FF-CB93-1D92-5B673AD3B01C}"/>
              </a:ext>
            </a:extLst>
          </p:cNvPr>
          <p:cNvSpPr txBox="1"/>
          <p:nvPr/>
        </p:nvSpPr>
        <p:spPr>
          <a:xfrm>
            <a:off x="1103586" y="854031"/>
            <a:ext cx="63929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: من يحدد المطلوب؟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B302FEB-AF6D-675A-14BE-8EB42AC96A6B}"/>
              </a:ext>
            </a:extLst>
          </p:cNvPr>
          <p:cNvGrpSpPr/>
          <p:nvPr/>
        </p:nvGrpSpPr>
        <p:grpSpPr>
          <a:xfrm>
            <a:off x="851659" y="2152933"/>
            <a:ext cx="7209990" cy="4344006"/>
            <a:chOff x="851659" y="2152933"/>
            <a:chExt cx="7209990" cy="4344006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D1FC2B36-C8C7-7522-4B5E-798580348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1659" y="2152933"/>
              <a:ext cx="7209990" cy="4344006"/>
            </a:xfrm>
            <a:prstGeom prst="rect">
              <a:avLst/>
            </a:prstGeom>
          </p:spPr>
        </p:pic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6DCCE858-63C9-CECC-A2F6-37CBC191B01B}"/>
                </a:ext>
              </a:extLst>
            </p:cNvPr>
            <p:cNvSpPr/>
            <p:nvPr/>
          </p:nvSpPr>
          <p:spPr>
            <a:xfrm>
              <a:off x="3480104" y="2568621"/>
              <a:ext cx="1980047" cy="359971"/>
            </a:xfrm>
            <a:prstGeom prst="roundRect">
              <a:avLst/>
            </a:prstGeom>
            <a:noFill/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3E76E32C-CF99-63E1-6290-D9810FF18896}"/>
                </a:ext>
              </a:extLst>
            </p:cNvPr>
            <p:cNvSpPr/>
            <p:nvPr/>
          </p:nvSpPr>
          <p:spPr>
            <a:xfrm>
              <a:off x="1366441" y="2568621"/>
              <a:ext cx="2040377" cy="359971"/>
            </a:xfrm>
            <a:prstGeom prst="roundRect">
              <a:avLst/>
            </a:prstGeom>
            <a:noFill/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B989E160-C67C-9567-50EE-9D05238371E0}"/>
                </a:ext>
              </a:extLst>
            </p:cNvPr>
            <p:cNvSpPr/>
            <p:nvPr/>
          </p:nvSpPr>
          <p:spPr>
            <a:xfrm>
              <a:off x="5517280" y="2928592"/>
              <a:ext cx="1979241" cy="359971"/>
            </a:xfrm>
            <a:prstGeom prst="roundRect">
              <a:avLst/>
            </a:prstGeom>
            <a:noFill/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26" name="Groupe 19">
            <a:extLst>
              <a:ext uri="{FF2B5EF4-FFF2-40B4-BE49-F238E27FC236}">
                <a16:creationId xmlns:a16="http://schemas.microsoft.com/office/drawing/2014/main" id="{FCD1CD4B-DBB4-7EC3-81D2-3B74809411C7}"/>
              </a:ext>
            </a:extLst>
          </p:cNvPr>
          <p:cNvGrpSpPr/>
          <p:nvPr/>
        </p:nvGrpSpPr>
        <p:grpSpPr>
          <a:xfrm>
            <a:off x="561927" y="1411974"/>
            <a:ext cx="7124766" cy="588460"/>
            <a:chOff x="561927" y="1411974"/>
            <a:chExt cx="7124766" cy="588460"/>
          </a:xfrm>
        </p:grpSpPr>
        <p:grpSp>
          <p:nvGrpSpPr>
            <p:cNvPr id="27" name="Group 12">
              <a:extLst>
                <a:ext uri="{FF2B5EF4-FFF2-40B4-BE49-F238E27FC236}">
                  <a16:creationId xmlns:a16="http://schemas.microsoft.com/office/drawing/2014/main" id="{A2261BA0-EC83-286A-961A-D07D0A6F86D9}"/>
                </a:ext>
              </a:extLst>
            </p:cNvPr>
            <p:cNvGrpSpPr/>
            <p:nvPr/>
          </p:nvGrpSpPr>
          <p:grpSpPr>
            <a:xfrm>
              <a:off x="5994252" y="1411974"/>
              <a:ext cx="1692441" cy="551406"/>
              <a:chOff x="5935094" y="1914188"/>
              <a:chExt cx="2536646" cy="551406"/>
            </a:xfrm>
          </p:grpSpPr>
          <p:sp>
            <p:nvSpPr>
              <p:cNvPr id="37" name="Rectangle : coins arrondis 3">
                <a:extLst>
                  <a:ext uri="{FF2B5EF4-FFF2-40B4-BE49-F238E27FC236}">
                    <a16:creationId xmlns:a16="http://schemas.microsoft.com/office/drawing/2014/main" id="{F8C50734-B19E-E360-4A9D-0CD95FAF1FA3}"/>
                  </a:ext>
                </a:extLst>
              </p:cNvPr>
              <p:cNvSpPr/>
              <p:nvPr/>
            </p:nvSpPr>
            <p:spPr>
              <a:xfrm>
                <a:off x="5935094" y="1914188"/>
                <a:ext cx="201658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 </a:t>
                </a:r>
                <a:r>
                  <a: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وَأُُحَدِّدُ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Oval 80">
                <a:extLst>
                  <a:ext uri="{FF2B5EF4-FFF2-40B4-BE49-F238E27FC236}">
                    <a16:creationId xmlns:a16="http://schemas.microsoft.com/office/drawing/2014/main" id="{F1BFF3A9-0485-39CA-03D9-0D29375B81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9" y="1979518"/>
                <a:ext cx="521911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113A3AAF-E658-BCA5-DD83-6BDBCE6EAF4F}"/>
                </a:ext>
              </a:extLst>
            </p:cNvPr>
            <p:cNvGrpSpPr/>
            <p:nvPr/>
          </p:nvGrpSpPr>
          <p:grpSpPr>
            <a:xfrm>
              <a:off x="4242925" y="1431822"/>
              <a:ext cx="1600623" cy="551406"/>
              <a:chOff x="6556667" y="1914188"/>
              <a:chExt cx="1806116" cy="551406"/>
            </a:xfrm>
          </p:grpSpPr>
          <p:sp>
            <p:nvSpPr>
              <p:cNvPr id="35" name="Rectangle : coins arrondis 6">
                <a:extLst>
                  <a:ext uri="{FF2B5EF4-FFF2-40B4-BE49-F238E27FC236}">
                    <a16:creationId xmlns:a16="http://schemas.microsoft.com/office/drawing/2014/main" id="{581AD132-30AD-D4BA-293D-FD10391A3ACC}"/>
                  </a:ext>
                </a:extLst>
              </p:cNvPr>
              <p:cNvSpPr/>
              <p:nvPr/>
            </p:nvSpPr>
            <p:spPr>
              <a:xfrm>
                <a:off x="6556667" y="1914188"/>
                <a:ext cx="1376345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تَصْميمًا</a:t>
                </a:r>
                <a:endParaRPr lang="ar-M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Oval 80">
                <a:extLst>
                  <a:ext uri="{FF2B5EF4-FFF2-40B4-BE49-F238E27FC236}">
                    <a16:creationId xmlns:a16="http://schemas.microsoft.com/office/drawing/2014/main" id="{1F174484-79F9-4F3F-FDA0-6C0E5482F4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5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9" name="Group 12">
              <a:extLst>
                <a:ext uri="{FF2B5EF4-FFF2-40B4-BE49-F238E27FC236}">
                  <a16:creationId xmlns:a16="http://schemas.microsoft.com/office/drawing/2014/main" id="{08A460B3-941A-1DFC-71D6-4A73A5B663EE}"/>
                </a:ext>
              </a:extLst>
            </p:cNvPr>
            <p:cNvGrpSpPr/>
            <p:nvPr/>
          </p:nvGrpSpPr>
          <p:grpSpPr>
            <a:xfrm>
              <a:off x="2425269" y="1449028"/>
              <a:ext cx="1666952" cy="551406"/>
              <a:chOff x="7628471" y="1959561"/>
              <a:chExt cx="1605042" cy="551406"/>
            </a:xfrm>
          </p:grpSpPr>
          <p:sp>
            <p:nvSpPr>
              <p:cNvPr id="33" name="Rectangle : coins arrondis 10">
                <a:extLst>
                  <a:ext uri="{FF2B5EF4-FFF2-40B4-BE49-F238E27FC236}">
                    <a16:creationId xmlns:a16="http://schemas.microsoft.com/office/drawing/2014/main" id="{C15A168C-E392-2699-D13C-0A44A7FEDA71}"/>
                  </a:ext>
                </a:extLst>
              </p:cNvPr>
              <p:cNvSpPr/>
              <p:nvPr/>
            </p:nvSpPr>
            <p:spPr>
              <a:xfrm>
                <a:off x="7628471" y="1959561"/>
                <a:ext cx="1203448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ar-S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8CA89B1A-E522-FFFD-8BBA-3B2AD675E96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895" y="1999784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0" name="Groupe 18">
              <a:extLst>
                <a:ext uri="{FF2B5EF4-FFF2-40B4-BE49-F238E27FC236}">
                  <a16:creationId xmlns:a16="http://schemas.microsoft.com/office/drawing/2014/main" id="{401E63E6-185E-8905-1612-0542A8020366}"/>
                </a:ext>
              </a:extLst>
            </p:cNvPr>
            <p:cNvGrpSpPr/>
            <p:nvPr/>
          </p:nvGrpSpPr>
          <p:grpSpPr>
            <a:xfrm>
              <a:off x="561927" y="1449028"/>
              <a:ext cx="1696335" cy="551406"/>
              <a:chOff x="561927" y="1449028"/>
              <a:chExt cx="1696335" cy="551406"/>
            </a:xfrm>
          </p:grpSpPr>
          <p:sp>
            <p:nvSpPr>
              <p:cNvPr id="31" name="Rectangle : coins arrondis 15">
                <a:extLst>
                  <a:ext uri="{FF2B5EF4-FFF2-40B4-BE49-F238E27FC236}">
                    <a16:creationId xmlns:a16="http://schemas.microsoft.com/office/drawing/2014/main" id="{3B2BB60F-58BE-082A-1656-18A7677F14C1}"/>
                  </a:ext>
                </a:extLst>
              </p:cNvPr>
              <p:cNvSpPr/>
              <p:nvPr/>
            </p:nvSpPr>
            <p:spPr>
              <a:xfrm>
                <a:off x="561927" y="1449028"/>
                <a:ext cx="131293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أَكْتُبُ </a:t>
                </a:r>
                <a:endPara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5A5DEDAE-AF68-3D56-639E-B7B1E3D5E2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74866" y="1508422"/>
                <a:ext cx="38339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9399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7A9A9-CCED-68DE-B839-85CB3284F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0CCAF5AE-2975-52AA-2DAE-36DCB985A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019" y="2116289"/>
            <a:ext cx="6849431" cy="4344006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AB0A6D-3286-D91C-2D23-04889FAB7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51D5A09-57DD-2C05-47F1-825976E316DB}"/>
              </a:ext>
            </a:extLst>
          </p:cNvPr>
          <p:cNvSpPr txBox="1"/>
          <p:nvPr/>
        </p:nvSpPr>
        <p:spPr>
          <a:xfrm>
            <a:off x="1103586" y="854031"/>
            <a:ext cx="6392936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المطلوب هو حساب عرض المستطيل. 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Left Bracket 3">
            <a:extLst>
              <a:ext uri="{FF2B5EF4-FFF2-40B4-BE49-F238E27FC236}">
                <a16:creationId xmlns:a16="http://schemas.microsoft.com/office/drawing/2014/main" id="{EE0A5670-66F3-86C0-5A10-3EF8A0557F29}"/>
              </a:ext>
            </a:extLst>
          </p:cNvPr>
          <p:cNvSpPr/>
          <p:nvPr/>
        </p:nvSpPr>
        <p:spPr>
          <a:xfrm>
            <a:off x="4122113" y="895466"/>
            <a:ext cx="80058" cy="317240"/>
          </a:xfrm>
          <a:prstGeom prst="leftBracke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ight Bracket 20">
            <a:extLst>
              <a:ext uri="{FF2B5EF4-FFF2-40B4-BE49-F238E27FC236}">
                <a16:creationId xmlns:a16="http://schemas.microsoft.com/office/drawing/2014/main" id="{AD37B160-2657-40C3-D07E-05A4FA621263}"/>
              </a:ext>
            </a:extLst>
          </p:cNvPr>
          <p:cNvSpPr/>
          <p:nvPr/>
        </p:nvSpPr>
        <p:spPr>
          <a:xfrm>
            <a:off x="4483470" y="895466"/>
            <a:ext cx="88530" cy="317240"/>
          </a:xfrm>
          <a:prstGeom prst="rightBracke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0C639E5-78E6-82DD-0A1B-5C338CE3780C}"/>
              </a:ext>
            </a:extLst>
          </p:cNvPr>
          <p:cNvCxnSpPr>
            <a:cxnSpLocks/>
          </p:cNvCxnSpPr>
          <p:nvPr/>
        </p:nvCxnSpPr>
        <p:spPr>
          <a:xfrm>
            <a:off x="3675137" y="3303037"/>
            <a:ext cx="178501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Groupe 19">
            <a:extLst>
              <a:ext uri="{FF2B5EF4-FFF2-40B4-BE49-F238E27FC236}">
                <a16:creationId xmlns:a16="http://schemas.microsoft.com/office/drawing/2014/main" id="{6401EF2A-6C46-10FE-28BD-1C5E2845180A}"/>
              </a:ext>
            </a:extLst>
          </p:cNvPr>
          <p:cNvGrpSpPr/>
          <p:nvPr/>
        </p:nvGrpSpPr>
        <p:grpSpPr>
          <a:xfrm>
            <a:off x="421276" y="1399588"/>
            <a:ext cx="7145850" cy="588460"/>
            <a:chOff x="561927" y="1411974"/>
            <a:chExt cx="7145850" cy="588460"/>
          </a:xfrm>
        </p:grpSpPr>
        <p:grpSp>
          <p:nvGrpSpPr>
            <p:cNvPr id="32" name="Group 12">
              <a:extLst>
                <a:ext uri="{FF2B5EF4-FFF2-40B4-BE49-F238E27FC236}">
                  <a16:creationId xmlns:a16="http://schemas.microsoft.com/office/drawing/2014/main" id="{37C40038-DD3A-F89F-6CA0-06AE87E1E772}"/>
                </a:ext>
              </a:extLst>
            </p:cNvPr>
            <p:cNvGrpSpPr/>
            <p:nvPr/>
          </p:nvGrpSpPr>
          <p:grpSpPr>
            <a:xfrm>
              <a:off x="5994252" y="1411974"/>
              <a:ext cx="1713525" cy="551406"/>
              <a:chOff x="5935094" y="1914188"/>
              <a:chExt cx="2568247" cy="551406"/>
            </a:xfrm>
          </p:grpSpPr>
          <p:sp>
            <p:nvSpPr>
              <p:cNvPr id="42" name="Rectangle : coins arrondis 3">
                <a:extLst>
                  <a:ext uri="{FF2B5EF4-FFF2-40B4-BE49-F238E27FC236}">
                    <a16:creationId xmlns:a16="http://schemas.microsoft.com/office/drawing/2014/main" id="{49AC580D-18DE-181B-9ED4-A6BC53906E10}"/>
                  </a:ext>
                </a:extLst>
              </p:cNvPr>
              <p:cNvSpPr/>
              <p:nvPr/>
            </p:nvSpPr>
            <p:spPr>
              <a:xfrm>
                <a:off x="5935094" y="1914188"/>
                <a:ext cx="201658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 </a:t>
                </a:r>
                <a:r>
                  <a: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وَأُُحَدِّدُ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Oval 80">
                <a:extLst>
                  <a:ext uri="{FF2B5EF4-FFF2-40B4-BE49-F238E27FC236}">
                    <a16:creationId xmlns:a16="http://schemas.microsoft.com/office/drawing/2014/main" id="{4D1F4CAD-3625-48D8-9A5A-0F89B3C384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9" y="1979518"/>
                <a:ext cx="553512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3" name="Group 12">
              <a:extLst>
                <a:ext uri="{FF2B5EF4-FFF2-40B4-BE49-F238E27FC236}">
                  <a16:creationId xmlns:a16="http://schemas.microsoft.com/office/drawing/2014/main" id="{4E2B51D1-1DB4-77D5-1799-9A826AA50ED3}"/>
                </a:ext>
              </a:extLst>
            </p:cNvPr>
            <p:cNvGrpSpPr/>
            <p:nvPr/>
          </p:nvGrpSpPr>
          <p:grpSpPr>
            <a:xfrm>
              <a:off x="4242925" y="1431822"/>
              <a:ext cx="1600623" cy="551406"/>
              <a:chOff x="6556667" y="1914188"/>
              <a:chExt cx="1806116" cy="551406"/>
            </a:xfrm>
          </p:grpSpPr>
          <p:sp>
            <p:nvSpPr>
              <p:cNvPr id="40" name="Rectangle : coins arrondis 6">
                <a:extLst>
                  <a:ext uri="{FF2B5EF4-FFF2-40B4-BE49-F238E27FC236}">
                    <a16:creationId xmlns:a16="http://schemas.microsoft.com/office/drawing/2014/main" id="{6AB41272-7A8E-0F47-0545-C24162207524}"/>
                  </a:ext>
                </a:extLst>
              </p:cNvPr>
              <p:cNvSpPr/>
              <p:nvPr/>
            </p:nvSpPr>
            <p:spPr>
              <a:xfrm>
                <a:off x="6556667" y="1914188"/>
                <a:ext cx="1376345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تَصْميمًا</a:t>
                </a:r>
                <a:endParaRPr lang="ar-M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" name="Oval 80">
                <a:extLst>
                  <a:ext uri="{FF2B5EF4-FFF2-40B4-BE49-F238E27FC236}">
                    <a16:creationId xmlns:a16="http://schemas.microsoft.com/office/drawing/2014/main" id="{A62564A7-771A-775E-10F2-8FF500344F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5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4" name="Group 12">
              <a:extLst>
                <a:ext uri="{FF2B5EF4-FFF2-40B4-BE49-F238E27FC236}">
                  <a16:creationId xmlns:a16="http://schemas.microsoft.com/office/drawing/2014/main" id="{9B76534D-B5CE-33AE-4D8B-860D15368093}"/>
                </a:ext>
              </a:extLst>
            </p:cNvPr>
            <p:cNvGrpSpPr/>
            <p:nvPr/>
          </p:nvGrpSpPr>
          <p:grpSpPr>
            <a:xfrm>
              <a:off x="2425269" y="1449028"/>
              <a:ext cx="1666952" cy="551406"/>
              <a:chOff x="7628471" y="1959561"/>
              <a:chExt cx="1605042" cy="551406"/>
            </a:xfrm>
          </p:grpSpPr>
          <p:sp>
            <p:nvSpPr>
              <p:cNvPr id="38" name="Rectangle : coins arrondis 10">
                <a:extLst>
                  <a:ext uri="{FF2B5EF4-FFF2-40B4-BE49-F238E27FC236}">
                    <a16:creationId xmlns:a16="http://schemas.microsoft.com/office/drawing/2014/main" id="{E750B0C9-4D3B-41C4-9AE2-E5679D770EFC}"/>
                  </a:ext>
                </a:extLst>
              </p:cNvPr>
              <p:cNvSpPr/>
              <p:nvPr/>
            </p:nvSpPr>
            <p:spPr>
              <a:xfrm>
                <a:off x="7628471" y="1959561"/>
                <a:ext cx="1203448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ar-S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A4E3A74C-160A-8958-5928-9764278957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895" y="1999784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5" name="Groupe 18">
              <a:extLst>
                <a:ext uri="{FF2B5EF4-FFF2-40B4-BE49-F238E27FC236}">
                  <a16:creationId xmlns:a16="http://schemas.microsoft.com/office/drawing/2014/main" id="{4DE39B69-C266-C45A-3005-8752DAB8E39D}"/>
                </a:ext>
              </a:extLst>
            </p:cNvPr>
            <p:cNvGrpSpPr/>
            <p:nvPr/>
          </p:nvGrpSpPr>
          <p:grpSpPr>
            <a:xfrm>
              <a:off x="561927" y="1449028"/>
              <a:ext cx="1696335" cy="551406"/>
              <a:chOff x="561927" y="1449028"/>
              <a:chExt cx="1696335" cy="551406"/>
            </a:xfrm>
          </p:grpSpPr>
          <p:sp>
            <p:nvSpPr>
              <p:cNvPr id="36" name="Rectangle : coins arrondis 15">
                <a:extLst>
                  <a:ext uri="{FF2B5EF4-FFF2-40B4-BE49-F238E27FC236}">
                    <a16:creationId xmlns:a16="http://schemas.microsoft.com/office/drawing/2014/main" id="{E8395EA3-2ED5-71C7-5E68-240857A458A4}"/>
                  </a:ext>
                </a:extLst>
              </p:cNvPr>
              <p:cNvSpPr/>
              <p:nvPr/>
            </p:nvSpPr>
            <p:spPr>
              <a:xfrm>
                <a:off x="561927" y="1449028"/>
                <a:ext cx="131293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أَكْتُبُ </a:t>
                </a:r>
                <a:endPara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1AF8EAD7-4630-CCAD-6112-E877210A8F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74866" y="1508422"/>
                <a:ext cx="38339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631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2D6E0-39FA-74F7-31E9-73E4DC0DA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DBBAEC-57AC-5FAF-AEAA-4AF219502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42DE2BA-9608-3253-8153-150C18AA745B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الثانية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لحل مسألة؟</a:t>
            </a:r>
          </a:p>
        </p:txBody>
      </p:sp>
      <p:grpSp>
        <p:nvGrpSpPr>
          <p:cNvPr id="14" name="Groupe 19">
            <a:extLst>
              <a:ext uri="{FF2B5EF4-FFF2-40B4-BE49-F238E27FC236}">
                <a16:creationId xmlns:a16="http://schemas.microsoft.com/office/drawing/2014/main" id="{83081410-33E9-FB07-39FF-60FDC58C885C}"/>
              </a:ext>
            </a:extLst>
          </p:cNvPr>
          <p:cNvGrpSpPr/>
          <p:nvPr/>
        </p:nvGrpSpPr>
        <p:grpSpPr>
          <a:xfrm>
            <a:off x="342722" y="1345400"/>
            <a:ext cx="7294450" cy="588460"/>
            <a:chOff x="561927" y="1411974"/>
            <a:chExt cx="7142105" cy="588460"/>
          </a:xfrm>
        </p:grpSpPr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586B295A-1C1B-F659-034D-B31EF3BED944}"/>
                </a:ext>
              </a:extLst>
            </p:cNvPr>
            <p:cNvGrpSpPr/>
            <p:nvPr/>
          </p:nvGrpSpPr>
          <p:grpSpPr>
            <a:xfrm>
              <a:off x="5994253" y="1411974"/>
              <a:ext cx="1709779" cy="551406"/>
              <a:chOff x="5935094" y="1914188"/>
              <a:chExt cx="2562632" cy="551406"/>
            </a:xfrm>
          </p:grpSpPr>
          <p:sp>
            <p:nvSpPr>
              <p:cNvPr id="30" name="Rectangle : coins arrondis 3">
                <a:extLst>
                  <a:ext uri="{FF2B5EF4-FFF2-40B4-BE49-F238E27FC236}">
                    <a16:creationId xmlns:a16="http://schemas.microsoft.com/office/drawing/2014/main" id="{FB03C819-3819-BBB3-4088-E5F4010C6D3C}"/>
                  </a:ext>
                </a:extLst>
              </p:cNvPr>
              <p:cNvSpPr/>
              <p:nvPr/>
            </p:nvSpPr>
            <p:spPr>
              <a:xfrm>
                <a:off x="5935094" y="1914188"/>
                <a:ext cx="201658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 </a:t>
                </a:r>
                <a:r>
                  <a: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وَأُُحَدِّدُ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3627CFDB-BE15-E908-CF5D-0983A46C20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54789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747BFE49-4EAA-3739-2B32-9C55D4000BB5}"/>
                </a:ext>
              </a:extLst>
            </p:cNvPr>
            <p:cNvGrpSpPr/>
            <p:nvPr/>
          </p:nvGrpSpPr>
          <p:grpSpPr>
            <a:xfrm>
              <a:off x="4242925" y="1431822"/>
              <a:ext cx="1600623" cy="551406"/>
              <a:chOff x="6556667" y="1914188"/>
              <a:chExt cx="1806116" cy="551406"/>
            </a:xfrm>
          </p:grpSpPr>
          <p:sp>
            <p:nvSpPr>
              <p:cNvPr id="28" name="Rectangle : coins arrondis 6">
                <a:extLst>
                  <a:ext uri="{FF2B5EF4-FFF2-40B4-BE49-F238E27FC236}">
                    <a16:creationId xmlns:a16="http://schemas.microsoft.com/office/drawing/2014/main" id="{FE3C6170-4469-A363-D889-1175FF32CDF0}"/>
                  </a:ext>
                </a:extLst>
              </p:cNvPr>
              <p:cNvSpPr/>
              <p:nvPr/>
            </p:nvSpPr>
            <p:spPr>
              <a:xfrm>
                <a:off x="6556667" y="1914188"/>
                <a:ext cx="1376345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</a:t>
                </a:r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تَصْميمًا</a:t>
                </a:r>
                <a:endParaRPr lang="ar-M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114856EE-63E0-5B94-7737-BC0327DF73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5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681F6C43-C98A-993F-4CDB-741D1455CFBC}"/>
                </a:ext>
              </a:extLst>
            </p:cNvPr>
            <p:cNvGrpSpPr/>
            <p:nvPr/>
          </p:nvGrpSpPr>
          <p:grpSpPr>
            <a:xfrm>
              <a:off x="2425269" y="1449028"/>
              <a:ext cx="1666952" cy="551406"/>
              <a:chOff x="7628471" y="1959561"/>
              <a:chExt cx="1605042" cy="551406"/>
            </a:xfrm>
          </p:grpSpPr>
          <p:sp>
            <p:nvSpPr>
              <p:cNvPr id="26" name="Rectangle : coins arrondis 10">
                <a:extLst>
                  <a:ext uri="{FF2B5EF4-FFF2-40B4-BE49-F238E27FC236}">
                    <a16:creationId xmlns:a16="http://schemas.microsoft.com/office/drawing/2014/main" id="{4BE21ACD-4485-60CB-DC4B-4BA4D47E63F9}"/>
                  </a:ext>
                </a:extLst>
              </p:cNvPr>
              <p:cNvSpPr/>
              <p:nvPr/>
            </p:nvSpPr>
            <p:spPr>
              <a:xfrm>
                <a:off x="7628471" y="1959561"/>
                <a:ext cx="1203448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ar-S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63E98E5D-2ABD-E1B3-65B3-2ACD5CD549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895" y="1999784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3" name="Groupe 18">
              <a:extLst>
                <a:ext uri="{FF2B5EF4-FFF2-40B4-BE49-F238E27FC236}">
                  <a16:creationId xmlns:a16="http://schemas.microsoft.com/office/drawing/2014/main" id="{80172182-EF04-D946-79A1-FAA17BD5B602}"/>
                </a:ext>
              </a:extLst>
            </p:cNvPr>
            <p:cNvGrpSpPr/>
            <p:nvPr/>
          </p:nvGrpSpPr>
          <p:grpSpPr>
            <a:xfrm>
              <a:off x="561927" y="1449028"/>
              <a:ext cx="1696335" cy="551406"/>
              <a:chOff x="561927" y="1449028"/>
              <a:chExt cx="1696335" cy="551406"/>
            </a:xfrm>
          </p:grpSpPr>
          <p:sp>
            <p:nvSpPr>
              <p:cNvPr id="24" name="Rectangle : coins arrondis 15">
                <a:extLst>
                  <a:ext uri="{FF2B5EF4-FFF2-40B4-BE49-F238E27FC236}">
                    <a16:creationId xmlns:a16="http://schemas.microsoft.com/office/drawing/2014/main" id="{ABC3F33D-844F-EDD5-A439-05DA41FBFCC1}"/>
                  </a:ext>
                </a:extLst>
              </p:cNvPr>
              <p:cNvSpPr/>
              <p:nvPr/>
            </p:nvSpPr>
            <p:spPr>
              <a:xfrm>
                <a:off x="561927" y="1449028"/>
                <a:ext cx="131293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أَكْتُبُ </a:t>
                </a:r>
                <a:endPara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988F71FC-9A1D-45F9-9B16-F7F6D2559F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74866" y="1508422"/>
                <a:ext cx="38339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33" name="Image 18">
            <a:extLst>
              <a:ext uri="{FF2B5EF4-FFF2-40B4-BE49-F238E27FC236}">
                <a16:creationId xmlns:a16="http://schemas.microsoft.com/office/drawing/2014/main" id="{95C21308-A1D1-9AC0-00D6-BB7D79FD2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6522" y="4145292"/>
            <a:ext cx="1086940" cy="160557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C28CC7B-C41B-E5EE-C38E-06937A9C4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741" y="2086673"/>
            <a:ext cx="6849431" cy="434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74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45A30-80FE-AED0-23EB-74BB4D528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D339FE-53A3-63BA-D579-6114277E3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F470E98-86BD-EFA4-7987-DCF3DAB0BC28}"/>
              </a:ext>
            </a:extLst>
          </p:cNvPr>
          <p:cNvSpPr txBox="1"/>
          <p:nvPr/>
        </p:nvSpPr>
        <p:spPr>
          <a:xfrm>
            <a:off x="1026160" y="854031"/>
            <a:ext cx="64703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على ألواحكم معطيات المسألة في تصميم يساعدكم على الحل.</a:t>
            </a:r>
          </a:p>
        </p:txBody>
      </p:sp>
      <p:grpSp>
        <p:nvGrpSpPr>
          <p:cNvPr id="2" name="Groupe 19">
            <a:extLst>
              <a:ext uri="{FF2B5EF4-FFF2-40B4-BE49-F238E27FC236}">
                <a16:creationId xmlns:a16="http://schemas.microsoft.com/office/drawing/2014/main" id="{32672CAD-CF73-A2B2-8280-7CB105F16DE0}"/>
              </a:ext>
            </a:extLst>
          </p:cNvPr>
          <p:cNvGrpSpPr/>
          <p:nvPr/>
        </p:nvGrpSpPr>
        <p:grpSpPr>
          <a:xfrm>
            <a:off x="464711" y="1417838"/>
            <a:ext cx="7313110" cy="588460"/>
            <a:chOff x="561927" y="1411974"/>
            <a:chExt cx="7065190" cy="588460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CADEB70A-C8F2-ABAF-484C-7CF53321F2AE}"/>
                </a:ext>
              </a:extLst>
            </p:cNvPr>
            <p:cNvGrpSpPr/>
            <p:nvPr/>
          </p:nvGrpSpPr>
          <p:grpSpPr>
            <a:xfrm>
              <a:off x="5994252" y="1411974"/>
              <a:ext cx="1632865" cy="551406"/>
              <a:chOff x="5935094" y="1914188"/>
              <a:chExt cx="2447353" cy="551406"/>
            </a:xfrm>
          </p:grpSpPr>
          <p:sp>
            <p:nvSpPr>
              <p:cNvPr id="30" name="Rectangle : coins arrondis 3">
                <a:extLst>
                  <a:ext uri="{FF2B5EF4-FFF2-40B4-BE49-F238E27FC236}">
                    <a16:creationId xmlns:a16="http://schemas.microsoft.com/office/drawing/2014/main" id="{3FFEA7C5-10A4-C471-0E21-C0B898F3325E}"/>
                  </a:ext>
                </a:extLst>
              </p:cNvPr>
              <p:cNvSpPr/>
              <p:nvPr/>
            </p:nvSpPr>
            <p:spPr>
              <a:xfrm>
                <a:off x="5935094" y="1914188"/>
                <a:ext cx="1828172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 </a:t>
                </a:r>
                <a:r>
                  <a: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وَأُُحَدِّدُ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274E3257-B03B-6576-654F-03C37A8F1A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34358" y="1979518"/>
                <a:ext cx="548089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686193F2-7B0C-F72C-C3AB-DDF7016648FD}"/>
                </a:ext>
              </a:extLst>
            </p:cNvPr>
            <p:cNvGrpSpPr/>
            <p:nvPr/>
          </p:nvGrpSpPr>
          <p:grpSpPr>
            <a:xfrm>
              <a:off x="4242925" y="1431822"/>
              <a:ext cx="1600623" cy="551406"/>
              <a:chOff x="6556667" y="1914188"/>
              <a:chExt cx="1806116" cy="551406"/>
            </a:xfrm>
          </p:grpSpPr>
          <p:sp>
            <p:nvSpPr>
              <p:cNvPr id="12" name="Rectangle : coins arrondis 6">
                <a:extLst>
                  <a:ext uri="{FF2B5EF4-FFF2-40B4-BE49-F238E27FC236}">
                    <a16:creationId xmlns:a16="http://schemas.microsoft.com/office/drawing/2014/main" id="{82B3BA9F-3113-99AE-49AC-1AF0F486E736}"/>
                  </a:ext>
                </a:extLst>
              </p:cNvPr>
              <p:cNvSpPr/>
              <p:nvPr/>
            </p:nvSpPr>
            <p:spPr>
              <a:xfrm>
                <a:off x="6556667" y="1914188"/>
                <a:ext cx="137634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3BCD8AB2-B360-155E-99D0-59670C1E35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5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8646F3FC-1B07-8AAD-2822-B2DA712CAA3E}"/>
                </a:ext>
              </a:extLst>
            </p:cNvPr>
            <p:cNvGrpSpPr/>
            <p:nvPr/>
          </p:nvGrpSpPr>
          <p:grpSpPr>
            <a:xfrm>
              <a:off x="2425269" y="1449028"/>
              <a:ext cx="1666952" cy="551406"/>
              <a:chOff x="7628471" y="1959561"/>
              <a:chExt cx="1605042" cy="551406"/>
            </a:xfrm>
          </p:grpSpPr>
          <p:sp>
            <p:nvSpPr>
              <p:cNvPr id="9" name="Rectangle : coins arrondis 10">
                <a:extLst>
                  <a:ext uri="{FF2B5EF4-FFF2-40B4-BE49-F238E27FC236}">
                    <a16:creationId xmlns:a16="http://schemas.microsoft.com/office/drawing/2014/main" id="{A6F0BD1D-6359-C08D-7FE0-FF3F1B3D852E}"/>
                  </a:ext>
                </a:extLst>
              </p:cNvPr>
              <p:cNvSpPr/>
              <p:nvPr/>
            </p:nvSpPr>
            <p:spPr>
              <a:xfrm>
                <a:off x="7628471" y="1959561"/>
                <a:ext cx="1203448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ar-S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C60ABE1D-EABF-650F-7CE7-ED6952B9C5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895" y="1999784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Groupe 18">
              <a:extLst>
                <a:ext uri="{FF2B5EF4-FFF2-40B4-BE49-F238E27FC236}">
                  <a16:creationId xmlns:a16="http://schemas.microsoft.com/office/drawing/2014/main" id="{85502208-B210-7766-39EE-F79D1E20B485}"/>
                </a:ext>
              </a:extLst>
            </p:cNvPr>
            <p:cNvGrpSpPr/>
            <p:nvPr/>
          </p:nvGrpSpPr>
          <p:grpSpPr>
            <a:xfrm>
              <a:off x="561927" y="1449028"/>
              <a:ext cx="1696335" cy="551406"/>
              <a:chOff x="561927" y="1449028"/>
              <a:chExt cx="1696335" cy="551406"/>
            </a:xfrm>
          </p:grpSpPr>
          <p:sp>
            <p:nvSpPr>
              <p:cNvPr id="7" name="Rectangle : coins arrondis 15">
                <a:extLst>
                  <a:ext uri="{FF2B5EF4-FFF2-40B4-BE49-F238E27FC236}">
                    <a16:creationId xmlns:a16="http://schemas.microsoft.com/office/drawing/2014/main" id="{5BB0923E-CFCB-373F-6B5C-6AD63551B82F}"/>
                  </a:ext>
                </a:extLst>
              </p:cNvPr>
              <p:cNvSpPr/>
              <p:nvPr/>
            </p:nvSpPr>
            <p:spPr>
              <a:xfrm>
                <a:off x="561927" y="1449028"/>
                <a:ext cx="131293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أَكْتُبُ </a:t>
                </a:r>
                <a:endPara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E1223581-E6E5-67D9-EE37-7918B8B640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74866" y="1508422"/>
                <a:ext cx="38339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59257CC8-C081-C8FD-8375-0530F3827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390" y="2215287"/>
            <a:ext cx="6849431" cy="434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49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9042D-E9A2-8CBC-AF58-7761B77CC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EDAB0F-CEB8-5F10-8C64-94CADD3A5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4FDC367-D049-8BE8-38FA-365197C2CBAB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CC7DCC-153C-386E-5F06-1DBA24513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026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F6B92-2B1D-F0D1-67EF-A105B164A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906728B4-6071-AE44-BD59-9640DB6A4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284" y="2192539"/>
            <a:ext cx="6849431" cy="4344006"/>
          </a:xfrm>
          <a:prstGeom prst="rect">
            <a:avLst/>
          </a:prstGeom>
        </p:spPr>
      </p:pic>
      <p:grpSp>
        <p:nvGrpSpPr>
          <p:cNvPr id="3" name="Groupe 19">
            <a:extLst>
              <a:ext uri="{FF2B5EF4-FFF2-40B4-BE49-F238E27FC236}">
                <a16:creationId xmlns:a16="http://schemas.microsoft.com/office/drawing/2014/main" id="{725D9D7D-262F-4CB9-6FA2-FFF0F9361018}"/>
              </a:ext>
            </a:extLst>
          </p:cNvPr>
          <p:cNvGrpSpPr/>
          <p:nvPr/>
        </p:nvGrpSpPr>
        <p:grpSpPr>
          <a:xfrm>
            <a:off x="464711" y="1417838"/>
            <a:ext cx="7313110" cy="588460"/>
            <a:chOff x="561927" y="1411974"/>
            <a:chExt cx="7065190" cy="588460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A074768B-5446-FE4E-6F55-E5EC8A85E12D}"/>
                </a:ext>
              </a:extLst>
            </p:cNvPr>
            <p:cNvGrpSpPr/>
            <p:nvPr/>
          </p:nvGrpSpPr>
          <p:grpSpPr>
            <a:xfrm>
              <a:off x="5994252" y="1411974"/>
              <a:ext cx="1632865" cy="551406"/>
              <a:chOff x="5935094" y="1914188"/>
              <a:chExt cx="2447353" cy="551406"/>
            </a:xfrm>
          </p:grpSpPr>
          <p:sp>
            <p:nvSpPr>
              <p:cNvPr id="36" name="Rectangle : coins arrondis 3">
                <a:extLst>
                  <a:ext uri="{FF2B5EF4-FFF2-40B4-BE49-F238E27FC236}">
                    <a16:creationId xmlns:a16="http://schemas.microsoft.com/office/drawing/2014/main" id="{2C04A739-2ECB-CF84-872F-335A04B55CB6}"/>
                  </a:ext>
                </a:extLst>
              </p:cNvPr>
              <p:cNvSpPr/>
              <p:nvPr/>
            </p:nvSpPr>
            <p:spPr>
              <a:xfrm>
                <a:off x="5935094" y="1914188"/>
                <a:ext cx="1828172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 </a:t>
                </a:r>
                <a:r>
                  <a: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وَأُُحَدِّدُ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BF632673-3574-C231-2205-C673544538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34358" y="1979518"/>
                <a:ext cx="548089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346FA96F-775B-8B54-05D7-399330B49CF8}"/>
                </a:ext>
              </a:extLst>
            </p:cNvPr>
            <p:cNvGrpSpPr/>
            <p:nvPr/>
          </p:nvGrpSpPr>
          <p:grpSpPr>
            <a:xfrm>
              <a:off x="4242925" y="1431822"/>
              <a:ext cx="1600623" cy="551406"/>
              <a:chOff x="6556667" y="1914188"/>
              <a:chExt cx="1806116" cy="551406"/>
            </a:xfrm>
          </p:grpSpPr>
          <p:sp>
            <p:nvSpPr>
              <p:cNvPr id="34" name="Rectangle : coins arrondis 6">
                <a:extLst>
                  <a:ext uri="{FF2B5EF4-FFF2-40B4-BE49-F238E27FC236}">
                    <a16:creationId xmlns:a16="http://schemas.microsoft.com/office/drawing/2014/main" id="{1D4ECF74-9C01-6F07-4C6D-9D83E29CC346}"/>
                  </a:ext>
                </a:extLst>
              </p:cNvPr>
              <p:cNvSpPr/>
              <p:nvPr/>
            </p:nvSpPr>
            <p:spPr>
              <a:xfrm>
                <a:off x="6556667" y="1914188"/>
                <a:ext cx="137634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6A3572DA-1185-78CC-986A-F127E05739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5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02EDD2DB-7DC5-DBA6-CC50-3E6344627B32}"/>
                </a:ext>
              </a:extLst>
            </p:cNvPr>
            <p:cNvGrpSpPr/>
            <p:nvPr/>
          </p:nvGrpSpPr>
          <p:grpSpPr>
            <a:xfrm>
              <a:off x="2425269" y="1449028"/>
              <a:ext cx="1666952" cy="551406"/>
              <a:chOff x="7628471" y="1959561"/>
              <a:chExt cx="1605042" cy="551406"/>
            </a:xfrm>
          </p:grpSpPr>
          <p:sp>
            <p:nvSpPr>
              <p:cNvPr id="32" name="Rectangle : coins arrondis 10">
                <a:extLst>
                  <a:ext uri="{FF2B5EF4-FFF2-40B4-BE49-F238E27FC236}">
                    <a16:creationId xmlns:a16="http://schemas.microsoft.com/office/drawing/2014/main" id="{79EE914D-43F5-B8E0-0C4E-C7B1DE5D4C7F}"/>
                  </a:ext>
                </a:extLst>
              </p:cNvPr>
              <p:cNvSpPr/>
              <p:nvPr/>
            </p:nvSpPr>
            <p:spPr>
              <a:xfrm>
                <a:off x="7628471" y="1959561"/>
                <a:ext cx="1203448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ar-S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B3D3E6F9-A579-5D40-BCF8-6E14A1AF1D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895" y="1999784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9" name="Groupe 18">
              <a:extLst>
                <a:ext uri="{FF2B5EF4-FFF2-40B4-BE49-F238E27FC236}">
                  <a16:creationId xmlns:a16="http://schemas.microsoft.com/office/drawing/2014/main" id="{945F75EC-5F19-D54E-47B8-685058046809}"/>
                </a:ext>
              </a:extLst>
            </p:cNvPr>
            <p:cNvGrpSpPr/>
            <p:nvPr/>
          </p:nvGrpSpPr>
          <p:grpSpPr>
            <a:xfrm>
              <a:off x="561927" y="1449028"/>
              <a:ext cx="1696335" cy="551406"/>
              <a:chOff x="561927" y="1449028"/>
              <a:chExt cx="1696335" cy="551406"/>
            </a:xfrm>
          </p:grpSpPr>
          <p:sp>
            <p:nvSpPr>
              <p:cNvPr id="30" name="Rectangle : coins arrondis 15">
                <a:extLst>
                  <a:ext uri="{FF2B5EF4-FFF2-40B4-BE49-F238E27FC236}">
                    <a16:creationId xmlns:a16="http://schemas.microsoft.com/office/drawing/2014/main" id="{FF5DE808-21E1-BBB1-3BD5-C2D74E1A3D8A}"/>
                  </a:ext>
                </a:extLst>
              </p:cNvPr>
              <p:cNvSpPr/>
              <p:nvPr/>
            </p:nvSpPr>
            <p:spPr>
              <a:xfrm>
                <a:off x="561927" y="1449028"/>
                <a:ext cx="131293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أَكْتُبُ </a:t>
                </a:r>
                <a:endPara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4EB709FC-C3C5-D665-6707-0EB2AB7DAE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74866" y="1508422"/>
                <a:ext cx="38339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A79873A-A07D-A6E5-C6C3-B6F5E4E72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18A6A5A-0D4E-539C-7E41-6621FBE19FED}"/>
              </a:ext>
            </a:extLst>
          </p:cNvPr>
          <p:cNvSpPr txBox="1"/>
          <p:nvPr/>
        </p:nvSpPr>
        <p:spPr>
          <a:xfrm>
            <a:off x="1026160" y="854031"/>
            <a:ext cx="64703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التمثيل الصحيح لمعطيات المسألة هو الآتي: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1EBB66A-B2BE-E818-AE24-39BF64DF9262}"/>
              </a:ext>
            </a:extLst>
          </p:cNvPr>
          <p:cNvGrpSpPr/>
          <p:nvPr/>
        </p:nvGrpSpPr>
        <p:grpSpPr>
          <a:xfrm>
            <a:off x="1346201" y="3829633"/>
            <a:ext cx="3232418" cy="1940579"/>
            <a:chOff x="1346201" y="3829633"/>
            <a:chExt cx="3232418" cy="194057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66ADBA6-90F9-ABF7-5C5D-FDFD037D2B9C}"/>
                </a:ext>
              </a:extLst>
            </p:cNvPr>
            <p:cNvSpPr/>
            <p:nvPr/>
          </p:nvSpPr>
          <p:spPr>
            <a:xfrm>
              <a:off x="1823721" y="4330025"/>
              <a:ext cx="2204720" cy="87376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165D60AF-12AB-8194-D0F5-A52A671B0713}"/>
                </a:ext>
              </a:extLst>
            </p:cNvPr>
            <p:cNvCxnSpPr/>
            <p:nvPr/>
          </p:nvCxnSpPr>
          <p:spPr>
            <a:xfrm>
              <a:off x="1823721" y="421826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240C494-CD39-AEDB-059F-301C288F3B30}"/>
                </a:ext>
              </a:extLst>
            </p:cNvPr>
            <p:cNvSpPr txBox="1"/>
            <p:nvPr/>
          </p:nvSpPr>
          <p:spPr>
            <a:xfrm>
              <a:off x="2301241" y="3829633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 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 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6EF16426-3E36-8D23-F2D6-B01F116D5AE7}"/>
                </a:ext>
              </a:extLst>
            </p:cNvPr>
            <p:cNvCxnSpPr>
              <a:cxnSpLocks/>
            </p:cNvCxnSpPr>
            <p:nvPr/>
          </p:nvCxnSpPr>
          <p:spPr>
            <a:xfrm>
              <a:off x="1681481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7F32E6D-A9FA-57B3-F3D4-F69F41E1560F}"/>
                </a:ext>
              </a:extLst>
            </p:cNvPr>
            <p:cNvSpPr txBox="1"/>
            <p:nvPr/>
          </p:nvSpPr>
          <p:spPr>
            <a:xfrm>
              <a:off x="1346201" y="4330025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ar-SA" dirty="0">
                  <a:solidFill>
                    <a:srgbClr val="FF0000"/>
                  </a:solidFill>
                </a:rPr>
                <a:t>؟</a:t>
              </a:r>
              <a:r>
                <a:rPr lang="ar-SA" dirty="0"/>
                <a:t> </a:t>
              </a:r>
              <a:endParaRPr lang="fr-MA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33CE15E-72AD-CF39-4312-1C598F5DD793}"/>
                </a:ext>
              </a:extLst>
            </p:cNvPr>
            <p:cNvSpPr txBox="1"/>
            <p:nvPr/>
          </p:nvSpPr>
          <p:spPr>
            <a:xfrm>
              <a:off x="1600201" y="3876976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A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C5492E3-E419-665E-08CE-B0D3A9F31E6F}"/>
                </a:ext>
              </a:extLst>
            </p:cNvPr>
            <p:cNvSpPr txBox="1"/>
            <p:nvPr/>
          </p:nvSpPr>
          <p:spPr>
            <a:xfrm>
              <a:off x="4028441" y="4005533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B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DD7621E-3156-99C4-1E1A-9428FE58D9C5}"/>
                </a:ext>
              </a:extLst>
            </p:cNvPr>
            <p:cNvSpPr txBox="1"/>
            <p:nvPr/>
          </p:nvSpPr>
          <p:spPr>
            <a:xfrm>
              <a:off x="1564953" y="5345442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C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1574564-4EF0-4155-BDE9-04D104476849}"/>
                </a:ext>
              </a:extLst>
            </p:cNvPr>
            <p:cNvSpPr txBox="1"/>
            <p:nvPr/>
          </p:nvSpPr>
          <p:spPr>
            <a:xfrm>
              <a:off x="3946401" y="5235648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D</a:t>
              </a:r>
            </a:p>
          </p:txBody>
        </p:sp>
        <p:sp>
          <p:nvSpPr>
            <p:cNvPr id="52" name="ZoneTexte 4">
              <a:extLst>
                <a:ext uri="{FF2B5EF4-FFF2-40B4-BE49-F238E27FC236}">
                  <a16:creationId xmlns:a16="http://schemas.microsoft.com/office/drawing/2014/main" id="{7A544DBF-C603-6AA1-F2CA-BBFB2216B0CB}"/>
                </a:ext>
              </a:extLst>
            </p:cNvPr>
            <p:cNvSpPr txBox="1"/>
            <p:nvPr/>
          </p:nvSpPr>
          <p:spPr>
            <a:xfrm>
              <a:off x="2441238" y="5370102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</a:t>
              </a:r>
              <a:r>
                <a:rPr lang="fr-FR" sz="2000" b="1" dirty="0"/>
                <a:t> </a:t>
              </a:r>
              <a:endParaRPr lang="fr-MA" sz="2000" b="1" dirty="0"/>
            </a:p>
          </p:txBody>
        </p:sp>
        <p:cxnSp>
          <p:nvCxnSpPr>
            <p:cNvPr id="54" name="Connecteur droit 3">
              <a:extLst>
                <a:ext uri="{FF2B5EF4-FFF2-40B4-BE49-F238E27FC236}">
                  <a16:creationId xmlns:a16="http://schemas.microsoft.com/office/drawing/2014/main" id="{B8142B1C-3309-4596-37F6-0DA0DDC562D5}"/>
                </a:ext>
              </a:extLst>
            </p:cNvPr>
            <p:cNvCxnSpPr/>
            <p:nvPr/>
          </p:nvCxnSpPr>
          <p:spPr>
            <a:xfrm>
              <a:off x="1823721" y="536288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5" name="Connecteur droit 6">
              <a:extLst>
                <a:ext uri="{FF2B5EF4-FFF2-40B4-BE49-F238E27FC236}">
                  <a16:creationId xmlns:a16="http://schemas.microsoft.com/office/drawing/2014/main" id="{B9A3B3D1-C285-CC8F-9A25-F209BF287B6B}"/>
                </a:ext>
              </a:extLst>
            </p:cNvPr>
            <p:cNvCxnSpPr>
              <a:cxnSpLocks/>
            </p:cNvCxnSpPr>
            <p:nvPr/>
          </p:nvCxnSpPr>
          <p:spPr>
            <a:xfrm>
              <a:off x="4279136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56" name="ZoneTexte 8">
              <a:extLst>
                <a:ext uri="{FF2B5EF4-FFF2-40B4-BE49-F238E27FC236}">
                  <a16:creationId xmlns:a16="http://schemas.microsoft.com/office/drawing/2014/main" id="{A166A48C-7C1B-C2AA-3EF3-C1B7329E9713}"/>
                </a:ext>
              </a:extLst>
            </p:cNvPr>
            <p:cNvSpPr txBox="1"/>
            <p:nvPr/>
          </p:nvSpPr>
          <p:spPr>
            <a:xfrm>
              <a:off x="4324619" y="4229743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ar-SA" dirty="0">
                  <a:solidFill>
                    <a:srgbClr val="FF0000"/>
                  </a:solidFill>
                </a:rPr>
                <a:t>؟</a:t>
              </a:r>
              <a:r>
                <a:rPr lang="ar-SA" dirty="0"/>
                <a:t> 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38233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F685-BCF9-BCAA-A194-C62FEFCC7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55384D3-F142-3EB5-BD2A-E625657BE3F1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ثالثة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A08D54-0FF3-3CC6-8542-B341712F7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340" y="2028638"/>
            <a:ext cx="6732869" cy="4270081"/>
          </a:xfrm>
          <a:prstGeom prst="rect">
            <a:avLst/>
          </a:prstGeom>
        </p:spPr>
      </p:pic>
      <p:grpSp>
        <p:nvGrpSpPr>
          <p:cNvPr id="4" name="Groupe 19">
            <a:extLst>
              <a:ext uri="{FF2B5EF4-FFF2-40B4-BE49-F238E27FC236}">
                <a16:creationId xmlns:a16="http://schemas.microsoft.com/office/drawing/2014/main" id="{9598DDDA-953F-4793-F352-983A26EB81D1}"/>
              </a:ext>
            </a:extLst>
          </p:cNvPr>
          <p:cNvGrpSpPr/>
          <p:nvPr/>
        </p:nvGrpSpPr>
        <p:grpSpPr>
          <a:xfrm>
            <a:off x="464711" y="1417838"/>
            <a:ext cx="7313110" cy="588460"/>
            <a:chOff x="561927" y="1411974"/>
            <a:chExt cx="7065190" cy="588460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29596D29-C004-2863-186B-B1E71DD0D2E8}"/>
                </a:ext>
              </a:extLst>
            </p:cNvPr>
            <p:cNvGrpSpPr/>
            <p:nvPr/>
          </p:nvGrpSpPr>
          <p:grpSpPr>
            <a:xfrm>
              <a:off x="5994252" y="1411974"/>
              <a:ext cx="1632865" cy="551406"/>
              <a:chOff x="5935094" y="1914188"/>
              <a:chExt cx="2447353" cy="551406"/>
            </a:xfrm>
          </p:grpSpPr>
          <p:sp>
            <p:nvSpPr>
              <p:cNvPr id="24" name="Rectangle : coins arrondis 3">
                <a:extLst>
                  <a:ext uri="{FF2B5EF4-FFF2-40B4-BE49-F238E27FC236}">
                    <a16:creationId xmlns:a16="http://schemas.microsoft.com/office/drawing/2014/main" id="{C6E78054-E82D-99D3-3DC1-8C10B5D1677A}"/>
                  </a:ext>
                </a:extLst>
              </p:cNvPr>
              <p:cNvSpPr/>
              <p:nvPr/>
            </p:nvSpPr>
            <p:spPr>
              <a:xfrm>
                <a:off x="5935094" y="1914188"/>
                <a:ext cx="1828172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 </a:t>
                </a:r>
                <a:r>
                  <a: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وَأُُحَدِّدُ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A8A7C13C-F7A6-DAEB-37D3-5AB4E37579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34358" y="1979518"/>
                <a:ext cx="548089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ABB0F908-2DE7-8780-651A-51D259173294}"/>
                </a:ext>
              </a:extLst>
            </p:cNvPr>
            <p:cNvGrpSpPr/>
            <p:nvPr/>
          </p:nvGrpSpPr>
          <p:grpSpPr>
            <a:xfrm>
              <a:off x="4242925" y="1431822"/>
              <a:ext cx="1600623" cy="551406"/>
              <a:chOff x="6556667" y="1914188"/>
              <a:chExt cx="1806116" cy="551406"/>
            </a:xfrm>
          </p:grpSpPr>
          <p:sp>
            <p:nvSpPr>
              <p:cNvPr id="22" name="Rectangle : coins arrondis 6">
                <a:extLst>
                  <a:ext uri="{FF2B5EF4-FFF2-40B4-BE49-F238E27FC236}">
                    <a16:creationId xmlns:a16="http://schemas.microsoft.com/office/drawing/2014/main" id="{466550CA-5D93-0909-5D84-2C4786A1B793}"/>
                  </a:ext>
                </a:extLst>
              </p:cNvPr>
              <p:cNvSpPr/>
              <p:nvPr/>
            </p:nvSpPr>
            <p:spPr>
              <a:xfrm>
                <a:off x="6556667" y="1914188"/>
                <a:ext cx="137634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B397C68F-0CD5-8792-7FC2-D31860D0FA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5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F261EA8-5359-7C2E-FC44-E96FEF8E0EEE}"/>
                </a:ext>
              </a:extLst>
            </p:cNvPr>
            <p:cNvGrpSpPr/>
            <p:nvPr/>
          </p:nvGrpSpPr>
          <p:grpSpPr>
            <a:xfrm>
              <a:off x="2425269" y="1449028"/>
              <a:ext cx="1666952" cy="551406"/>
              <a:chOff x="7628471" y="1959561"/>
              <a:chExt cx="1605042" cy="551406"/>
            </a:xfrm>
          </p:grpSpPr>
          <p:sp>
            <p:nvSpPr>
              <p:cNvPr id="19" name="Rectangle : coins arrondis 10">
                <a:extLst>
                  <a:ext uri="{FF2B5EF4-FFF2-40B4-BE49-F238E27FC236}">
                    <a16:creationId xmlns:a16="http://schemas.microsoft.com/office/drawing/2014/main" id="{B7472856-95B8-2CB9-C91A-C7C7C661A5F4}"/>
                  </a:ext>
                </a:extLst>
              </p:cNvPr>
              <p:cNvSpPr/>
              <p:nvPr/>
            </p:nvSpPr>
            <p:spPr>
              <a:xfrm>
                <a:off x="7628471" y="1959561"/>
                <a:ext cx="1203448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996254A3-4073-5D11-392E-A57D4A0E6E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895" y="1999784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e 18">
              <a:extLst>
                <a:ext uri="{FF2B5EF4-FFF2-40B4-BE49-F238E27FC236}">
                  <a16:creationId xmlns:a16="http://schemas.microsoft.com/office/drawing/2014/main" id="{84B12B40-A151-B141-A147-3BDC1C3BE80A}"/>
                </a:ext>
              </a:extLst>
            </p:cNvPr>
            <p:cNvGrpSpPr/>
            <p:nvPr/>
          </p:nvGrpSpPr>
          <p:grpSpPr>
            <a:xfrm>
              <a:off x="561927" y="1449028"/>
              <a:ext cx="1696335" cy="551406"/>
              <a:chOff x="561927" y="1449028"/>
              <a:chExt cx="1696335" cy="551406"/>
            </a:xfrm>
          </p:grpSpPr>
          <p:sp>
            <p:nvSpPr>
              <p:cNvPr id="15" name="Rectangle : coins arrondis 15">
                <a:extLst>
                  <a:ext uri="{FF2B5EF4-FFF2-40B4-BE49-F238E27FC236}">
                    <a16:creationId xmlns:a16="http://schemas.microsoft.com/office/drawing/2014/main" id="{D70EDF4E-CE09-4D5D-5448-5919C2687189}"/>
                  </a:ext>
                </a:extLst>
              </p:cNvPr>
              <p:cNvSpPr/>
              <p:nvPr/>
            </p:nvSpPr>
            <p:spPr>
              <a:xfrm>
                <a:off x="561927" y="1449028"/>
                <a:ext cx="131293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أَكْتُبُ </a:t>
                </a:r>
                <a:endPara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D50E111D-8A0A-B316-6927-40A854BB222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74866" y="1508422"/>
                <a:ext cx="38339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6" name="Image 18">
            <a:extLst>
              <a:ext uri="{FF2B5EF4-FFF2-40B4-BE49-F238E27FC236}">
                <a16:creationId xmlns:a16="http://schemas.microsoft.com/office/drawing/2014/main" id="{454DF032-E411-C613-2ED7-1EB306A658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6522" y="4145292"/>
            <a:ext cx="1086940" cy="160557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0740DAEF-0AEA-F0F0-4B06-B8BCAE30A055}"/>
              </a:ext>
            </a:extLst>
          </p:cNvPr>
          <p:cNvGrpSpPr/>
          <p:nvPr/>
        </p:nvGrpSpPr>
        <p:grpSpPr>
          <a:xfrm>
            <a:off x="560538" y="3810286"/>
            <a:ext cx="3232418" cy="1940579"/>
            <a:chOff x="1346201" y="3829633"/>
            <a:chExt cx="3232418" cy="1940579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75A41A2-314D-970E-DB73-707635AE2E8D}"/>
                </a:ext>
              </a:extLst>
            </p:cNvPr>
            <p:cNvSpPr/>
            <p:nvPr/>
          </p:nvSpPr>
          <p:spPr>
            <a:xfrm>
              <a:off x="1823721" y="4330025"/>
              <a:ext cx="2204720" cy="87376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29" name="Connecteur droit 3">
              <a:extLst>
                <a:ext uri="{FF2B5EF4-FFF2-40B4-BE49-F238E27FC236}">
                  <a16:creationId xmlns:a16="http://schemas.microsoft.com/office/drawing/2014/main" id="{16D07A3A-24B8-A880-560D-0AB0ECD2237B}"/>
                </a:ext>
              </a:extLst>
            </p:cNvPr>
            <p:cNvCxnSpPr/>
            <p:nvPr/>
          </p:nvCxnSpPr>
          <p:spPr>
            <a:xfrm>
              <a:off x="1823721" y="421826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30" name="ZoneTexte 4">
              <a:extLst>
                <a:ext uri="{FF2B5EF4-FFF2-40B4-BE49-F238E27FC236}">
                  <a16:creationId xmlns:a16="http://schemas.microsoft.com/office/drawing/2014/main" id="{D122DC68-AF21-DF09-6307-58FFEDC82530}"/>
                </a:ext>
              </a:extLst>
            </p:cNvPr>
            <p:cNvSpPr txBox="1"/>
            <p:nvPr/>
          </p:nvSpPr>
          <p:spPr>
            <a:xfrm>
              <a:off x="2301241" y="3829633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 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 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31" name="Connecteur droit 6">
              <a:extLst>
                <a:ext uri="{FF2B5EF4-FFF2-40B4-BE49-F238E27FC236}">
                  <a16:creationId xmlns:a16="http://schemas.microsoft.com/office/drawing/2014/main" id="{F3B1434F-220E-9E48-D917-CEE69B6B7C68}"/>
                </a:ext>
              </a:extLst>
            </p:cNvPr>
            <p:cNvCxnSpPr>
              <a:cxnSpLocks/>
            </p:cNvCxnSpPr>
            <p:nvPr/>
          </p:nvCxnSpPr>
          <p:spPr>
            <a:xfrm>
              <a:off x="1681481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32" name="ZoneTexte 8">
              <a:extLst>
                <a:ext uri="{FF2B5EF4-FFF2-40B4-BE49-F238E27FC236}">
                  <a16:creationId xmlns:a16="http://schemas.microsoft.com/office/drawing/2014/main" id="{5B98495B-F05A-7BBD-EBE7-C7C7DAFA6FDE}"/>
                </a:ext>
              </a:extLst>
            </p:cNvPr>
            <p:cNvSpPr txBox="1"/>
            <p:nvPr/>
          </p:nvSpPr>
          <p:spPr>
            <a:xfrm>
              <a:off x="1346201" y="4330025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ar-SA" dirty="0">
                  <a:solidFill>
                    <a:srgbClr val="FF0000"/>
                  </a:solidFill>
                </a:rPr>
                <a:t>؟</a:t>
              </a:r>
              <a:r>
                <a:rPr lang="ar-SA" dirty="0"/>
                <a:t> </a:t>
              </a:r>
              <a:endParaRPr lang="fr-MA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6ECE1C6-381F-7421-E4FB-E8666D5081AA}"/>
                </a:ext>
              </a:extLst>
            </p:cNvPr>
            <p:cNvSpPr txBox="1"/>
            <p:nvPr/>
          </p:nvSpPr>
          <p:spPr>
            <a:xfrm>
              <a:off x="1600201" y="3876976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A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BE28229-F2B9-3142-051D-749977231898}"/>
                </a:ext>
              </a:extLst>
            </p:cNvPr>
            <p:cNvSpPr txBox="1"/>
            <p:nvPr/>
          </p:nvSpPr>
          <p:spPr>
            <a:xfrm>
              <a:off x="4028441" y="4005533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B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D34E6A4-6867-1CDD-E235-EB63459BC6B3}"/>
                </a:ext>
              </a:extLst>
            </p:cNvPr>
            <p:cNvSpPr txBox="1"/>
            <p:nvPr/>
          </p:nvSpPr>
          <p:spPr>
            <a:xfrm>
              <a:off x="1564953" y="5345442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C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F30E1C0-DC9E-4817-477B-CAC77437B534}"/>
                </a:ext>
              </a:extLst>
            </p:cNvPr>
            <p:cNvSpPr txBox="1"/>
            <p:nvPr/>
          </p:nvSpPr>
          <p:spPr>
            <a:xfrm>
              <a:off x="3946401" y="5235648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D</a:t>
              </a:r>
            </a:p>
          </p:txBody>
        </p:sp>
        <p:sp>
          <p:nvSpPr>
            <p:cNvPr id="37" name="ZoneTexte 4">
              <a:extLst>
                <a:ext uri="{FF2B5EF4-FFF2-40B4-BE49-F238E27FC236}">
                  <a16:creationId xmlns:a16="http://schemas.microsoft.com/office/drawing/2014/main" id="{5856F05B-98E2-A860-FFA3-5FC15BEFDB4E}"/>
                </a:ext>
              </a:extLst>
            </p:cNvPr>
            <p:cNvSpPr txBox="1"/>
            <p:nvPr/>
          </p:nvSpPr>
          <p:spPr>
            <a:xfrm>
              <a:off x="2441238" y="5370102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</a:t>
              </a:r>
              <a:r>
                <a:rPr lang="fr-FR" sz="2000" b="1" dirty="0"/>
                <a:t> </a:t>
              </a:r>
              <a:endParaRPr lang="fr-MA" sz="2000" b="1" dirty="0"/>
            </a:p>
          </p:txBody>
        </p:sp>
        <p:cxnSp>
          <p:nvCxnSpPr>
            <p:cNvPr id="38" name="Connecteur droit 3">
              <a:extLst>
                <a:ext uri="{FF2B5EF4-FFF2-40B4-BE49-F238E27FC236}">
                  <a16:creationId xmlns:a16="http://schemas.microsoft.com/office/drawing/2014/main" id="{38465D98-5A34-13FD-0DF9-893F28388EB7}"/>
                </a:ext>
              </a:extLst>
            </p:cNvPr>
            <p:cNvCxnSpPr/>
            <p:nvPr/>
          </p:nvCxnSpPr>
          <p:spPr>
            <a:xfrm>
              <a:off x="1823721" y="536288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9" name="Connecteur droit 6">
              <a:extLst>
                <a:ext uri="{FF2B5EF4-FFF2-40B4-BE49-F238E27FC236}">
                  <a16:creationId xmlns:a16="http://schemas.microsoft.com/office/drawing/2014/main" id="{ADFE4079-E079-3CFE-C5D3-27B29954D1A2}"/>
                </a:ext>
              </a:extLst>
            </p:cNvPr>
            <p:cNvCxnSpPr>
              <a:cxnSpLocks/>
            </p:cNvCxnSpPr>
            <p:nvPr/>
          </p:nvCxnSpPr>
          <p:spPr>
            <a:xfrm>
              <a:off x="4279136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40" name="ZoneTexte 8">
              <a:extLst>
                <a:ext uri="{FF2B5EF4-FFF2-40B4-BE49-F238E27FC236}">
                  <a16:creationId xmlns:a16="http://schemas.microsoft.com/office/drawing/2014/main" id="{CA91E234-33A8-FB34-FB1E-DBCB2A81F1F8}"/>
                </a:ext>
              </a:extLst>
            </p:cNvPr>
            <p:cNvSpPr txBox="1"/>
            <p:nvPr/>
          </p:nvSpPr>
          <p:spPr>
            <a:xfrm>
              <a:off x="4324619" y="4229743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ar-SA" dirty="0">
                  <a:solidFill>
                    <a:srgbClr val="FF0000"/>
                  </a:solidFill>
                </a:rPr>
                <a:t>؟</a:t>
              </a:r>
              <a:r>
                <a:rPr lang="ar-SA" dirty="0"/>
                <a:t> 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2A174-6518-7D1A-F8C9-6689B79FF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155E3147-B1D6-86BE-C279-FA4248BD85B8}"/>
              </a:ext>
            </a:extLst>
          </p:cNvPr>
          <p:cNvSpPr txBox="1"/>
          <p:nvPr/>
        </p:nvSpPr>
        <p:spPr>
          <a:xfrm>
            <a:off x="2017986" y="854031"/>
            <a:ext cx="54785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لاحظوا التمثيل واكتبوا متساوية الحل.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CFB2D3-EE48-3B87-1166-1F3316431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40" name="Groupe 19">
            <a:extLst>
              <a:ext uri="{FF2B5EF4-FFF2-40B4-BE49-F238E27FC236}">
                <a16:creationId xmlns:a16="http://schemas.microsoft.com/office/drawing/2014/main" id="{EEB18EE9-6B50-5067-7D0E-A855E3A549EC}"/>
              </a:ext>
            </a:extLst>
          </p:cNvPr>
          <p:cNvGrpSpPr/>
          <p:nvPr/>
        </p:nvGrpSpPr>
        <p:grpSpPr>
          <a:xfrm>
            <a:off x="464711" y="1417838"/>
            <a:ext cx="7313110" cy="588460"/>
            <a:chOff x="561927" y="1411974"/>
            <a:chExt cx="7065190" cy="588460"/>
          </a:xfrm>
        </p:grpSpPr>
        <p:grpSp>
          <p:nvGrpSpPr>
            <p:cNvPr id="41" name="Group 12">
              <a:extLst>
                <a:ext uri="{FF2B5EF4-FFF2-40B4-BE49-F238E27FC236}">
                  <a16:creationId xmlns:a16="http://schemas.microsoft.com/office/drawing/2014/main" id="{BCEAA4E3-2CBB-0FBE-6C1F-07962B7CEA30}"/>
                </a:ext>
              </a:extLst>
            </p:cNvPr>
            <p:cNvGrpSpPr/>
            <p:nvPr/>
          </p:nvGrpSpPr>
          <p:grpSpPr>
            <a:xfrm>
              <a:off x="5994252" y="1411974"/>
              <a:ext cx="1632865" cy="551406"/>
              <a:chOff x="5935094" y="1914188"/>
              <a:chExt cx="2447353" cy="551406"/>
            </a:xfrm>
          </p:grpSpPr>
          <p:sp>
            <p:nvSpPr>
              <p:cNvPr id="51" name="Rectangle : coins arrondis 3">
                <a:extLst>
                  <a:ext uri="{FF2B5EF4-FFF2-40B4-BE49-F238E27FC236}">
                    <a16:creationId xmlns:a16="http://schemas.microsoft.com/office/drawing/2014/main" id="{02D2540B-BFB2-2DA4-AA46-F29985E1A02F}"/>
                  </a:ext>
                </a:extLst>
              </p:cNvPr>
              <p:cNvSpPr/>
              <p:nvPr/>
            </p:nvSpPr>
            <p:spPr>
              <a:xfrm>
                <a:off x="5935094" y="1914188"/>
                <a:ext cx="1828172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 </a:t>
                </a:r>
                <a:r>
                  <a: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وَأُُحَدِّدُ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" name="Oval 80">
                <a:extLst>
                  <a:ext uri="{FF2B5EF4-FFF2-40B4-BE49-F238E27FC236}">
                    <a16:creationId xmlns:a16="http://schemas.microsoft.com/office/drawing/2014/main" id="{3FA86B86-C05C-2E71-18A9-709CD28981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34358" y="1979518"/>
                <a:ext cx="548089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2" name="Group 12">
              <a:extLst>
                <a:ext uri="{FF2B5EF4-FFF2-40B4-BE49-F238E27FC236}">
                  <a16:creationId xmlns:a16="http://schemas.microsoft.com/office/drawing/2014/main" id="{49FBB9D9-496B-361E-C6FC-9079FF04B909}"/>
                </a:ext>
              </a:extLst>
            </p:cNvPr>
            <p:cNvGrpSpPr/>
            <p:nvPr/>
          </p:nvGrpSpPr>
          <p:grpSpPr>
            <a:xfrm>
              <a:off x="4242925" y="1431822"/>
              <a:ext cx="1600623" cy="551406"/>
              <a:chOff x="6556667" y="1914188"/>
              <a:chExt cx="1806116" cy="551406"/>
            </a:xfrm>
          </p:grpSpPr>
          <p:sp>
            <p:nvSpPr>
              <p:cNvPr id="49" name="Rectangle : coins arrondis 6">
                <a:extLst>
                  <a:ext uri="{FF2B5EF4-FFF2-40B4-BE49-F238E27FC236}">
                    <a16:creationId xmlns:a16="http://schemas.microsoft.com/office/drawing/2014/main" id="{CC24E781-B5B8-A948-05CA-F349BBDFD509}"/>
                  </a:ext>
                </a:extLst>
              </p:cNvPr>
              <p:cNvSpPr/>
              <p:nvPr/>
            </p:nvSpPr>
            <p:spPr>
              <a:xfrm>
                <a:off x="6556667" y="1914188"/>
                <a:ext cx="137634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50" name="Oval 80">
                <a:extLst>
                  <a:ext uri="{FF2B5EF4-FFF2-40B4-BE49-F238E27FC236}">
                    <a16:creationId xmlns:a16="http://schemas.microsoft.com/office/drawing/2014/main" id="{8DFA49EC-1A46-8EAA-D508-0B24900E150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5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67D1A83-A49B-17E9-2B46-90FECC95D5C6}"/>
                </a:ext>
              </a:extLst>
            </p:cNvPr>
            <p:cNvGrpSpPr/>
            <p:nvPr/>
          </p:nvGrpSpPr>
          <p:grpSpPr>
            <a:xfrm>
              <a:off x="2425269" y="1449028"/>
              <a:ext cx="1666952" cy="551406"/>
              <a:chOff x="7628471" y="1959561"/>
              <a:chExt cx="1605042" cy="551406"/>
            </a:xfrm>
          </p:grpSpPr>
          <p:sp>
            <p:nvSpPr>
              <p:cNvPr id="47" name="Rectangle : coins arrondis 10">
                <a:extLst>
                  <a:ext uri="{FF2B5EF4-FFF2-40B4-BE49-F238E27FC236}">
                    <a16:creationId xmlns:a16="http://schemas.microsoft.com/office/drawing/2014/main" id="{C3470D16-E929-2AE4-12CA-7C567C34B9F5}"/>
                  </a:ext>
                </a:extLst>
              </p:cNvPr>
              <p:cNvSpPr/>
              <p:nvPr/>
            </p:nvSpPr>
            <p:spPr>
              <a:xfrm>
                <a:off x="7628471" y="1959561"/>
                <a:ext cx="1203448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</a:p>
            </p:txBody>
          </p:sp>
          <p:sp>
            <p:nvSpPr>
              <p:cNvPr id="48" name="Oval 80">
                <a:extLst>
                  <a:ext uri="{FF2B5EF4-FFF2-40B4-BE49-F238E27FC236}">
                    <a16:creationId xmlns:a16="http://schemas.microsoft.com/office/drawing/2014/main" id="{E58414A6-73DA-34C4-535E-906DE8EAEE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895" y="1999784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4" name="Groupe 18">
              <a:extLst>
                <a:ext uri="{FF2B5EF4-FFF2-40B4-BE49-F238E27FC236}">
                  <a16:creationId xmlns:a16="http://schemas.microsoft.com/office/drawing/2014/main" id="{3711A322-E56E-150A-1E8B-CDE53EAC6D3B}"/>
                </a:ext>
              </a:extLst>
            </p:cNvPr>
            <p:cNvGrpSpPr/>
            <p:nvPr/>
          </p:nvGrpSpPr>
          <p:grpSpPr>
            <a:xfrm>
              <a:off x="561927" y="1449028"/>
              <a:ext cx="1696335" cy="551406"/>
              <a:chOff x="561927" y="1449028"/>
              <a:chExt cx="1696335" cy="551406"/>
            </a:xfrm>
          </p:grpSpPr>
          <p:sp>
            <p:nvSpPr>
              <p:cNvPr id="45" name="Rectangle : coins arrondis 15">
                <a:extLst>
                  <a:ext uri="{FF2B5EF4-FFF2-40B4-BE49-F238E27FC236}">
                    <a16:creationId xmlns:a16="http://schemas.microsoft.com/office/drawing/2014/main" id="{276BD530-8533-0009-D207-BC1968782F37}"/>
                  </a:ext>
                </a:extLst>
              </p:cNvPr>
              <p:cNvSpPr/>
              <p:nvPr/>
            </p:nvSpPr>
            <p:spPr>
              <a:xfrm>
                <a:off x="561927" y="1449028"/>
                <a:ext cx="131293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أَكْتُبُ </a:t>
                </a:r>
                <a:endPara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id="{601CCF79-2F1F-76A3-1019-05B9762369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74866" y="1508422"/>
                <a:ext cx="38339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53" name="Picture 52">
            <a:extLst>
              <a:ext uri="{FF2B5EF4-FFF2-40B4-BE49-F238E27FC236}">
                <a16:creationId xmlns:a16="http://schemas.microsoft.com/office/drawing/2014/main" id="{8558B64B-1FB7-C317-7999-394B241F5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38" y="2075355"/>
            <a:ext cx="6732869" cy="4270081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4F6FAED1-4336-AB17-EF58-86B335810505}"/>
              </a:ext>
            </a:extLst>
          </p:cNvPr>
          <p:cNvGrpSpPr/>
          <p:nvPr/>
        </p:nvGrpSpPr>
        <p:grpSpPr>
          <a:xfrm>
            <a:off x="886466" y="3847608"/>
            <a:ext cx="3232418" cy="1940579"/>
            <a:chOff x="1346201" y="3829633"/>
            <a:chExt cx="3232418" cy="1940579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57353DC-40EB-941C-93A7-25D347B30EBF}"/>
                </a:ext>
              </a:extLst>
            </p:cNvPr>
            <p:cNvSpPr/>
            <p:nvPr/>
          </p:nvSpPr>
          <p:spPr>
            <a:xfrm>
              <a:off x="1823721" y="4330025"/>
              <a:ext cx="2204720" cy="87376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56" name="Connecteur droit 3">
              <a:extLst>
                <a:ext uri="{FF2B5EF4-FFF2-40B4-BE49-F238E27FC236}">
                  <a16:creationId xmlns:a16="http://schemas.microsoft.com/office/drawing/2014/main" id="{AF0FF2BB-47F2-852B-201E-489CAF3AA7A4}"/>
                </a:ext>
              </a:extLst>
            </p:cNvPr>
            <p:cNvCxnSpPr/>
            <p:nvPr/>
          </p:nvCxnSpPr>
          <p:spPr>
            <a:xfrm>
              <a:off x="1823721" y="421826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57" name="ZoneTexte 4">
              <a:extLst>
                <a:ext uri="{FF2B5EF4-FFF2-40B4-BE49-F238E27FC236}">
                  <a16:creationId xmlns:a16="http://schemas.microsoft.com/office/drawing/2014/main" id="{38635B62-6BBA-6DED-8978-E418AFDAADD7}"/>
                </a:ext>
              </a:extLst>
            </p:cNvPr>
            <p:cNvSpPr txBox="1"/>
            <p:nvPr/>
          </p:nvSpPr>
          <p:spPr>
            <a:xfrm>
              <a:off x="2301241" y="3829633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 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 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58" name="Connecteur droit 6">
              <a:extLst>
                <a:ext uri="{FF2B5EF4-FFF2-40B4-BE49-F238E27FC236}">
                  <a16:creationId xmlns:a16="http://schemas.microsoft.com/office/drawing/2014/main" id="{7F76887E-EA3F-C5D7-CA78-288487BD5E88}"/>
                </a:ext>
              </a:extLst>
            </p:cNvPr>
            <p:cNvCxnSpPr>
              <a:cxnSpLocks/>
            </p:cNvCxnSpPr>
            <p:nvPr/>
          </p:nvCxnSpPr>
          <p:spPr>
            <a:xfrm>
              <a:off x="1681481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59" name="ZoneTexte 8">
              <a:extLst>
                <a:ext uri="{FF2B5EF4-FFF2-40B4-BE49-F238E27FC236}">
                  <a16:creationId xmlns:a16="http://schemas.microsoft.com/office/drawing/2014/main" id="{45BA7831-1DD0-7386-0621-C3706F4EAD81}"/>
                </a:ext>
              </a:extLst>
            </p:cNvPr>
            <p:cNvSpPr txBox="1"/>
            <p:nvPr/>
          </p:nvSpPr>
          <p:spPr>
            <a:xfrm>
              <a:off x="1346201" y="4330025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ar-SA" dirty="0">
                  <a:solidFill>
                    <a:srgbClr val="FF0000"/>
                  </a:solidFill>
                </a:rPr>
                <a:t>؟</a:t>
              </a:r>
              <a:r>
                <a:rPr lang="ar-SA" dirty="0"/>
                <a:t> </a:t>
              </a:r>
              <a:endParaRPr lang="fr-MA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2BB50B1-9321-9EA1-8DBB-EE07EED8D2AF}"/>
                </a:ext>
              </a:extLst>
            </p:cNvPr>
            <p:cNvSpPr txBox="1"/>
            <p:nvPr/>
          </p:nvSpPr>
          <p:spPr>
            <a:xfrm>
              <a:off x="1600201" y="3876976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A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4338574-0ABB-0382-7502-7725C26EF097}"/>
                </a:ext>
              </a:extLst>
            </p:cNvPr>
            <p:cNvSpPr txBox="1"/>
            <p:nvPr/>
          </p:nvSpPr>
          <p:spPr>
            <a:xfrm>
              <a:off x="4028441" y="4005533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B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C2981CB-4ABB-B07D-7AE8-6C47B0BA2BB6}"/>
                </a:ext>
              </a:extLst>
            </p:cNvPr>
            <p:cNvSpPr txBox="1"/>
            <p:nvPr/>
          </p:nvSpPr>
          <p:spPr>
            <a:xfrm>
              <a:off x="1564953" y="5345442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C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DE6F145-2A14-AA37-617C-C18704975BD1}"/>
                </a:ext>
              </a:extLst>
            </p:cNvPr>
            <p:cNvSpPr txBox="1"/>
            <p:nvPr/>
          </p:nvSpPr>
          <p:spPr>
            <a:xfrm>
              <a:off x="3946401" y="5235648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D</a:t>
              </a:r>
            </a:p>
          </p:txBody>
        </p:sp>
        <p:sp>
          <p:nvSpPr>
            <p:cNvPr id="64" name="ZoneTexte 4">
              <a:extLst>
                <a:ext uri="{FF2B5EF4-FFF2-40B4-BE49-F238E27FC236}">
                  <a16:creationId xmlns:a16="http://schemas.microsoft.com/office/drawing/2014/main" id="{8D1A3084-7C3D-724C-373A-4882025C7A45}"/>
                </a:ext>
              </a:extLst>
            </p:cNvPr>
            <p:cNvSpPr txBox="1"/>
            <p:nvPr/>
          </p:nvSpPr>
          <p:spPr>
            <a:xfrm>
              <a:off x="2441238" y="5370102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</a:t>
              </a:r>
              <a:r>
                <a:rPr lang="fr-FR" sz="2000" b="1" dirty="0"/>
                <a:t> </a:t>
              </a:r>
              <a:endParaRPr lang="fr-MA" sz="2000" b="1" dirty="0"/>
            </a:p>
          </p:txBody>
        </p:sp>
        <p:cxnSp>
          <p:nvCxnSpPr>
            <p:cNvPr id="65" name="Connecteur droit 3">
              <a:extLst>
                <a:ext uri="{FF2B5EF4-FFF2-40B4-BE49-F238E27FC236}">
                  <a16:creationId xmlns:a16="http://schemas.microsoft.com/office/drawing/2014/main" id="{E509B2FB-1F44-B2A9-7C2E-A1DB9F18833C}"/>
                </a:ext>
              </a:extLst>
            </p:cNvPr>
            <p:cNvCxnSpPr/>
            <p:nvPr/>
          </p:nvCxnSpPr>
          <p:spPr>
            <a:xfrm>
              <a:off x="1823721" y="536288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66" name="Connecteur droit 6">
              <a:extLst>
                <a:ext uri="{FF2B5EF4-FFF2-40B4-BE49-F238E27FC236}">
                  <a16:creationId xmlns:a16="http://schemas.microsoft.com/office/drawing/2014/main" id="{27A4B0B3-0ACE-640B-413B-CC1688148625}"/>
                </a:ext>
              </a:extLst>
            </p:cNvPr>
            <p:cNvCxnSpPr>
              <a:cxnSpLocks/>
            </p:cNvCxnSpPr>
            <p:nvPr/>
          </p:nvCxnSpPr>
          <p:spPr>
            <a:xfrm>
              <a:off x="4279136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67" name="ZoneTexte 8">
              <a:extLst>
                <a:ext uri="{FF2B5EF4-FFF2-40B4-BE49-F238E27FC236}">
                  <a16:creationId xmlns:a16="http://schemas.microsoft.com/office/drawing/2014/main" id="{B0C2B507-C006-FA69-4967-CE9D62CDA44F}"/>
                </a:ext>
              </a:extLst>
            </p:cNvPr>
            <p:cNvSpPr txBox="1"/>
            <p:nvPr/>
          </p:nvSpPr>
          <p:spPr>
            <a:xfrm>
              <a:off x="4324619" y="4229743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ar-SA" dirty="0">
                  <a:solidFill>
                    <a:srgbClr val="FF0000"/>
                  </a:solidFill>
                </a:rPr>
                <a:t>؟</a:t>
              </a:r>
              <a:r>
                <a:rPr lang="ar-SA" dirty="0"/>
                <a:t> 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73686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E021-AA82-0A80-1B37-013E6A2D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C4B2CD-10E0-BDBA-0596-E1390A7C86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E21D39-EDFA-A85E-A535-470796D0D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9D3ED1-0A9F-4FAE-7D19-A84736BB395C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246052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7E075-DD56-F83B-76B1-E25FCBE38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CF9FE4-9C1B-DEEF-9CC0-39C902C4E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56CC37F-8DD4-8793-6532-46C42E358B05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pSp>
        <p:nvGrpSpPr>
          <p:cNvPr id="2" name="Groupe 19">
            <a:extLst>
              <a:ext uri="{FF2B5EF4-FFF2-40B4-BE49-F238E27FC236}">
                <a16:creationId xmlns:a16="http://schemas.microsoft.com/office/drawing/2014/main" id="{21D9FCA2-2F29-8683-A87A-7CF48D1D22DB}"/>
              </a:ext>
            </a:extLst>
          </p:cNvPr>
          <p:cNvGrpSpPr/>
          <p:nvPr/>
        </p:nvGrpSpPr>
        <p:grpSpPr>
          <a:xfrm>
            <a:off x="464711" y="1417838"/>
            <a:ext cx="7313110" cy="588460"/>
            <a:chOff x="561927" y="1411974"/>
            <a:chExt cx="7065190" cy="588460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CDCDDBDA-0086-294A-79DE-2BD57944C85C}"/>
                </a:ext>
              </a:extLst>
            </p:cNvPr>
            <p:cNvGrpSpPr/>
            <p:nvPr/>
          </p:nvGrpSpPr>
          <p:grpSpPr>
            <a:xfrm>
              <a:off x="5994252" y="1411974"/>
              <a:ext cx="1632865" cy="551406"/>
              <a:chOff x="5935094" y="1914188"/>
              <a:chExt cx="2447353" cy="551406"/>
            </a:xfrm>
          </p:grpSpPr>
          <p:sp>
            <p:nvSpPr>
              <p:cNvPr id="20" name="Rectangle : coins arrondis 3">
                <a:extLst>
                  <a:ext uri="{FF2B5EF4-FFF2-40B4-BE49-F238E27FC236}">
                    <a16:creationId xmlns:a16="http://schemas.microsoft.com/office/drawing/2014/main" id="{6395B5C0-09E1-2C25-50C0-7DD5F6EA1E99}"/>
                  </a:ext>
                </a:extLst>
              </p:cNvPr>
              <p:cNvSpPr/>
              <p:nvPr/>
            </p:nvSpPr>
            <p:spPr>
              <a:xfrm>
                <a:off x="5935094" y="1914188"/>
                <a:ext cx="1828172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 </a:t>
                </a:r>
                <a:r>
                  <a: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وَأُُحَدِّدُ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3C642857-4676-0004-CE82-1AA539C1A4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34358" y="1979518"/>
                <a:ext cx="548089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0C30D93F-D502-DDF5-7C75-F45F4046E0CE}"/>
                </a:ext>
              </a:extLst>
            </p:cNvPr>
            <p:cNvGrpSpPr/>
            <p:nvPr/>
          </p:nvGrpSpPr>
          <p:grpSpPr>
            <a:xfrm>
              <a:off x="4242925" y="1431822"/>
              <a:ext cx="1600623" cy="551406"/>
              <a:chOff x="6556667" y="1914188"/>
              <a:chExt cx="1806116" cy="551406"/>
            </a:xfrm>
          </p:grpSpPr>
          <p:sp>
            <p:nvSpPr>
              <p:cNvPr id="18" name="Rectangle : coins arrondis 6">
                <a:extLst>
                  <a:ext uri="{FF2B5EF4-FFF2-40B4-BE49-F238E27FC236}">
                    <a16:creationId xmlns:a16="http://schemas.microsoft.com/office/drawing/2014/main" id="{99B879C5-F514-1332-1CA9-9BC4504655A0}"/>
                  </a:ext>
                </a:extLst>
              </p:cNvPr>
              <p:cNvSpPr/>
              <p:nvPr/>
            </p:nvSpPr>
            <p:spPr>
              <a:xfrm>
                <a:off x="6556667" y="1914188"/>
                <a:ext cx="137634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78382C6C-E937-1531-9A38-C5A682CEFB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5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FC23ACC-DBBF-CADE-DD8A-94B93C750047}"/>
                </a:ext>
              </a:extLst>
            </p:cNvPr>
            <p:cNvGrpSpPr/>
            <p:nvPr/>
          </p:nvGrpSpPr>
          <p:grpSpPr>
            <a:xfrm>
              <a:off x="2425269" y="1449028"/>
              <a:ext cx="1666952" cy="551406"/>
              <a:chOff x="7628471" y="1959561"/>
              <a:chExt cx="1605042" cy="551406"/>
            </a:xfrm>
          </p:grpSpPr>
          <p:sp>
            <p:nvSpPr>
              <p:cNvPr id="15" name="Rectangle : coins arrondis 10">
                <a:extLst>
                  <a:ext uri="{FF2B5EF4-FFF2-40B4-BE49-F238E27FC236}">
                    <a16:creationId xmlns:a16="http://schemas.microsoft.com/office/drawing/2014/main" id="{7D9C5F59-51CD-AF7D-0F66-F966A725DE83}"/>
                  </a:ext>
                </a:extLst>
              </p:cNvPr>
              <p:cNvSpPr/>
              <p:nvPr/>
            </p:nvSpPr>
            <p:spPr>
              <a:xfrm>
                <a:off x="7628471" y="1959561"/>
                <a:ext cx="1203448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62845CE3-9F71-ADCD-F38D-88C4C018FF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895" y="1999784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Groupe 18">
              <a:extLst>
                <a:ext uri="{FF2B5EF4-FFF2-40B4-BE49-F238E27FC236}">
                  <a16:creationId xmlns:a16="http://schemas.microsoft.com/office/drawing/2014/main" id="{EFC11357-53DA-8382-9B94-5EBF412D7AA8}"/>
                </a:ext>
              </a:extLst>
            </p:cNvPr>
            <p:cNvGrpSpPr/>
            <p:nvPr/>
          </p:nvGrpSpPr>
          <p:grpSpPr>
            <a:xfrm>
              <a:off x="561927" y="1449028"/>
              <a:ext cx="1696335" cy="551406"/>
              <a:chOff x="561927" y="1449028"/>
              <a:chExt cx="1696335" cy="551406"/>
            </a:xfrm>
          </p:grpSpPr>
          <p:sp>
            <p:nvSpPr>
              <p:cNvPr id="13" name="Rectangle : coins arrondis 15">
                <a:extLst>
                  <a:ext uri="{FF2B5EF4-FFF2-40B4-BE49-F238E27FC236}">
                    <a16:creationId xmlns:a16="http://schemas.microsoft.com/office/drawing/2014/main" id="{F5AEEF2C-B1E0-D28C-60B4-7EC4E26970EB}"/>
                  </a:ext>
                </a:extLst>
              </p:cNvPr>
              <p:cNvSpPr/>
              <p:nvPr/>
            </p:nvSpPr>
            <p:spPr>
              <a:xfrm>
                <a:off x="561927" y="1449028"/>
                <a:ext cx="1312939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أَكْتُبُ </a:t>
                </a:r>
                <a:endPara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6AAF7A06-3232-F364-4171-A6834954AE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74866" y="1508422"/>
                <a:ext cx="38339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F9BC5A8-1F3B-518F-679C-86AD1D020215}"/>
              </a:ext>
            </a:extLst>
          </p:cNvPr>
          <p:cNvGrpSpPr/>
          <p:nvPr/>
        </p:nvGrpSpPr>
        <p:grpSpPr>
          <a:xfrm>
            <a:off x="886466" y="3847608"/>
            <a:ext cx="3232418" cy="1940579"/>
            <a:chOff x="1346201" y="3829633"/>
            <a:chExt cx="3232418" cy="1940579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BFA7542-2227-4AE0-4E85-0F75EA7D119D}"/>
                </a:ext>
              </a:extLst>
            </p:cNvPr>
            <p:cNvSpPr/>
            <p:nvPr/>
          </p:nvSpPr>
          <p:spPr>
            <a:xfrm>
              <a:off x="1823721" y="4330025"/>
              <a:ext cx="2204720" cy="87376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43" name="Connecteur droit 3">
              <a:extLst>
                <a:ext uri="{FF2B5EF4-FFF2-40B4-BE49-F238E27FC236}">
                  <a16:creationId xmlns:a16="http://schemas.microsoft.com/office/drawing/2014/main" id="{DE845FC4-9B67-666D-BF09-511C358DD87D}"/>
                </a:ext>
              </a:extLst>
            </p:cNvPr>
            <p:cNvCxnSpPr/>
            <p:nvPr/>
          </p:nvCxnSpPr>
          <p:spPr>
            <a:xfrm>
              <a:off x="1823721" y="421826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44" name="ZoneTexte 4">
              <a:extLst>
                <a:ext uri="{FF2B5EF4-FFF2-40B4-BE49-F238E27FC236}">
                  <a16:creationId xmlns:a16="http://schemas.microsoft.com/office/drawing/2014/main" id="{48077573-FCAC-C75F-DC83-E4DDFC20E731}"/>
                </a:ext>
              </a:extLst>
            </p:cNvPr>
            <p:cNvSpPr txBox="1"/>
            <p:nvPr/>
          </p:nvSpPr>
          <p:spPr>
            <a:xfrm>
              <a:off x="2301241" y="3829633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 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 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45" name="Connecteur droit 6">
              <a:extLst>
                <a:ext uri="{FF2B5EF4-FFF2-40B4-BE49-F238E27FC236}">
                  <a16:creationId xmlns:a16="http://schemas.microsoft.com/office/drawing/2014/main" id="{7D1B5037-5437-187A-6B94-4AC2B7C2D9F8}"/>
                </a:ext>
              </a:extLst>
            </p:cNvPr>
            <p:cNvCxnSpPr>
              <a:cxnSpLocks/>
            </p:cNvCxnSpPr>
            <p:nvPr/>
          </p:nvCxnSpPr>
          <p:spPr>
            <a:xfrm>
              <a:off x="1681481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46" name="ZoneTexte 8">
              <a:extLst>
                <a:ext uri="{FF2B5EF4-FFF2-40B4-BE49-F238E27FC236}">
                  <a16:creationId xmlns:a16="http://schemas.microsoft.com/office/drawing/2014/main" id="{130FE7B4-FE79-4A70-8409-F2DB2A3FF72A}"/>
                </a:ext>
              </a:extLst>
            </p:cNvPr>
            <p:cNvSpPr txBox="1"/>
            <p:nvPr/>
          </p:nvSpPr>
          <p:spPr>
            <a:xfrm>
              <a:off x="1346201" y="4330025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ar-SA" dirty="0">
                  <a:solidFill>
                    <a:srgbClr val="FF0000"/>
                  </a:solidFill>
                </a:rPr>
                <a:t>؟</a:t>
              </a:r>
              <a:r>
                <a:rPr lang="ar-SA" dirty="0"/>
                <a:t> </a:t>
              </a:r>
              <a:endParaRPr lang="fr-MA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9EE0365-422D-51FA-6316-B347CB6A6316}"/>
                </a:ext>
              </a:extLst>
            </p:cNvPr>
            <p:cNvSpPr txBox="1"/>
            <p:nvPr/>
          </p:nvSpPr>
          <p:spPr>
            <a:xfrm>
              <a:off x="1600201" y="3876976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A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26D1031-C4CA-9307-AC42-9565C8987136}"/>
                </a:ext>
              </a:extLst>
            </p:cNvPr>
            <p:cNvSpPr txBox="1"/>
            <p:nvPr/>
          </p:nvSpPr>
          <p:spPr>
            <a:xfrm>
              <a:off x="4028441" y="4005533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B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80E6E96-E4CD-85BD-E80B-75F4C305F214}"/>
                </a:ext>
              </a:extLst>
            </p:cNvPr>
            <p:cNvSpPr txBox="1"/>
            <p:nvPr/>
          </p:nvSpPr>
          <p:spPr>
            <a:xfrm>
              <a:off x="1564953" y="5345442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C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1BB75FD-E87F-14B1-BB0C-D0DA20F1421C}"/>
                </a:ext>
              </a:extLst>
            </p:cNvPr>
            <p:cNvSpPr txBox="1"/>
            <p:nvPr/>
          </p:nvSpPr>
          <p:spPr>
            <a:xfrm>
              <a:off x="3946401" y="5235648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D</a:t>
              </a:r>
            </a:p>
          </p:txBody>
        </p:sp>
        <p:sp>
          <p:nvSpPr>
            <p:cNvPr id="51" name="ZoneTexte 4">
              <a:extLst>
                <a:ext uri="{FF2B5EF4-FFF2-40B4-BE49-F238E27FC236}">
                  <a16:creationId xmlns:a16="http://schemas.microsoft.com/office/drawing/2014/main" id="{4CAA5DEF-D23D-19E1-3AB8-069A8F9F51A0}"/>
                </a:ext>
              </a:extLst>
            </p:cNvPr>
            <p:cNvSpPr txBox="1"/>
            <p:nvPr/>
          </p:nvSpPr>
          <p:spPr>
            <a:xfrm>
              <a:off x="2441238" y="5370102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</a:t>
              </a:r>
              <a:r>
                <a:rPr lang="fr-FR" sz="2000" b="1" dirty="0"/>
                <a:t> </a:t>
              </a:r>
              <a:endParaRPr lang="fr-MA" sz="2000" b="1" dirty="0"/>
            </a:p>
          </p:txBody>
        </p:sp>
        <p:cxnSp>
          <p:nvCxnSpPr>
            <p:cNvPr id="52" name="Connecteur droit 3">
              <a:extLst>
                <a:ext uri="{FF2B5EF4-FFF2-40B4-BE49-F238E27FC236}">
                  <a16:creationId xmlns:a16="http://schemas.microsoft.com/office/drawing/2014/main" id="{ABDD2343-2A29-0DC0-E5A1-1A176DE6B76B}"/>
                </a:ext>
              </a:extLst>
            </p:cNvPr>
            <p:cNvCxnSpPr/>
            <p:nvPr/>
          </p:nvCxnSpPr>
          <p:spPr>
            <a:xfrm>
              <a:off x="1823721" y="536288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3" name="Connecteur droit 6">
              <a:extLst>
                <a:ext uri="{FF2B5EF4-FFF2-40B4-BE49-F238E27FC236}">
                  <a16:creationId xmlns:a16="http://schemas.microsoft.com/office/drawing/2014/main" id="{8FA81920-F0DE-55E0-3862-3CF6B6AE4A03}"/>
                </a:ext>
              </a:extLst>
            </p:cNvPr>
            <p:cNvCxnSpPr>
              <a:cxnSpLocks/>
            </p:cNvCxnSpPr>
            <p:nvPr/>
          </p:nvCxnSpPr>
          <p:spPr>
            <a:xfrm>
              <a:off x="4279136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54" name="ZoneTexte 8">
              <a:extLst>
                <a:ext uri="{FF2B5EF4-FFF2-40B4-BE49-F238E27FC236}">
                  <a16:creationId xmlns:a16="http://schemas.microsoft.com/office/drawing/2014/main" id="{C36325AF-761E-F71F-DB8B-41BD376F84F4}"/>
                </a:ext>
              </a:extLst>
            </p:cNvPr>
            <p:cNvSpPr txBox="1"/>
            <p:nvPr/>
          </p:nvSpPr>
          <p:spPr>
            <a:xfrm>
              <a:off x="4324619" y="4229743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ar-SA" dirty="0">
                  <a:solidFill>
                    <a:srgbClr val="FF0000"/>
                  </a:solidFill>
                </a:rPr>
                <a:t>؟</a:t>
              </a:r>
              <a:r>
                <a:rPr lang="ar-SA" dirty="0"/>
                <a:t> </a:t>
              </a:r>
              <a:endParaRPr lang="fr-MA" dirty="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7575F69-335F-61E3-7916-DF826C5B5555}"/>
              </a:ext>
            </a:extLst>
          </p:cNvPr>
          <p:cNvGrpSpPr/>
          <p:nvPr/>
        </p:nvGrpSpPr>
        <p:grpSpPr>
          <a:xfrm>
            <a:off x="814538" y="2075355"/>
            <a:ext cx="6732869" cy="4270081"/>
            <a:chOff x="814538" y="2075355"/>
            <a:chExt cx="6732869" cy="4270081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158A3DAE-F177-44CE-4253-73448D9A4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4538" y="2075355"/>
              <a:ext cx="6732869" cy="4270081"/>
            </a:xfrm>
            <a:prstGeom prst="rect">
              <a:avLst/>
            </a:prstGeom>
          </p:spPr>
        </p:pic>
        <p:sp>
          <p:nvSpPr>
            <p:cNvPr id="55" name="ZoneTexte 3">
              <a:extLst>
                <a:ext uri="{FF2B5EF4-FFF2-40B4-BE49-F238E27FC236}">
                  <a16:creationId xmlns:a16="http://schemas.microsoft.com/office/drawing/2014/main" id="{CE6C6CD9-4EAB-C85A-62CD-9D65D2769C32}"/>
                </a:ext>
              </a:extLst>
            </p:cNvPr>
            <p:cNvSpPr txBox="1"/>
            <p:nvPr/>
          </p:nvSpPr>
          <p:spPr>
            <a:xfrm>
              <a:off x="3856078" y="3521943"/>
              <a:ext cx="32058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zgh-Tfng-MA" sz="2000" b="1" dirty="0">
                  <a:solidFill>
                    <a:srgbClr val="FF0000"/>
                  </a:solidFill>
                </a:rPr>
                <a:t>18</a:t>
              </a:r>
              <a:r>
                <a:rPr lang="ar-MA" sz="2000" b="1" dirty="0">
                  <a:solidFill>
                    <a:srgbClr val="FF0000"/>
                  </a:solidFill>
                </a:rPr>
                <a:t> </a:t>
              </a:r>
              <a:r>
                <a:rPr lang="en-GB" sz="2000" b="1" dirty="0">
                  <a:solidFill>
                    <a:srgbClr val="FF0000"/>
                  </a:solidFill>
                </a:rPr>
                <a:t>– </a:t>
              </a:r>
              <a:r>
                <a:rPr lang="zgh-Tfng-MA" sz="2000" b="1" dirty="0">
                  <a:solidFill>
                    <a:srgbClr val="FF0000"/>
                  </a:solidFill>
                </a:rPr>
                <a:t>(6+6) = 6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zgh-Tfng-MA" sz="2000" b="1" dirty="0">
                  <a:solidFill>
                    <a:srgbClr val="FF0000"/>
                  </a:solidFill>
                </a:rPr>
                <a:t>6÷2 = 3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B6C1F68-4898-67D6-286C-35782711424C}"/>
              </a:ext>
            </a:extLst>
          </p:cNvPr>
          <p:cNvGrpSpPr/>
          <p:nvPr/>
        </p:nvGrpSpPr>
        <p:grpSpPr>
          <a:xfrm>
            <a:off x="727905" y="3792170"/>
            <a:ext cx="3232418" cy="1940579"/>
            <a:chOff x="1346201" y="3829633"/>
            <a:chExt cx="3232418" cy="1940579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C38F5AA-9E79-B4C8-7119-81DA66D15D1C}"/>
                </a:ext>
              </a:extLst>
            </p:cNvPr>
            <p:cNvSpPr/>
            <p:nvPr/>
          </p:nvSpPr>
          <p:spPr>
            <a:xfrm>
              <a:off x="1823721" y="4330025"/>
              <a:ext cx="2204720" cy="87376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60" name="Connecteur droit 3">
              <a:extLst>
                <a:ext uri="{FF2B5EF4-FFF2-40B4-BE49-F238E27FC236}">
                  <a16:creationId xmlns:a16="http://schemas.microsoft.com/office/drawing/2014/main" id="{9D991035-2864-C8DF-FC4B-B649375A7ABC}"/>
                </a:ext>
              </a:extLst>
            </p:cNvPr>
            <p:cNvCxnSpPr/>
            <p:nvPr/>
          </p:nvCxnSpPr>
          <p:spPr>
            <a:xfrm>
              <a:off x="1823721" y="421826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61" name="ZoneTexte 4">
              <a:extLst>
                <a:ext uri="{FF2B5EF4-FFF2-40B4-BE49-F238E27FC236}">
                  <a16:creationId xmlns:a16="http://schemas.microsoft.com/office/drawing/2014/main" id="{6BE352CB-5CFD-D7BA-A7C8-B703717FFEF0}"/>
                </a:ext>
              </a:extLst>
            </p:cNvPr>
            <p:cNvSpPr txBox="1"/>
            <p:nvPr/>
          </p:nvSpPr>
          <p:spPr>
            <a:xfrm>
              <a:off x="2301241" y="3829633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 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 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62" name="Connecteur droit 6">
              <a:extLst>
                <a:ext uri="{FF2B5EF4-FFF2-40B4-BE49-F238E27FC236}">
                  <a16:creationId xmlns:a16="http://schemas.microsoft.com/office/drawing/2014/main" id="{08E5E0D6-8B46-0C2F-D139-A75D25AF8241}"/>
                </a:ext>
              </a:extLst>
            </p:cNvPr>
            <p:cNvCxnSpPr>
              <a:cxnSpLocks/>
            </p:cNvCxnSpPr>
            <p:nvPr/>
          </p:nvCxnSpPr>
          <p:spPr>
            <a:xfrm>
              <a:off x="1681481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63" name="ZoneTexte 8">
              <a:extLst>
                <a:ext uri="{FF2B5EF4-FFF2-40B4-BE49-F238E27FC236}">
                  <a16:creationId xmlns:a16="http://schemas.microsoft.com/office/drawing/2014/main" id="{97AB319A-67E6-BA29-7749-30AD90385F26}"/>
                </a:ext>
              </a:extLst>
            </p:cNvPr>
            <p:cNvSpPr txBox="1"/>
            <p:nvPr/>
          </p:nvSpPr>
          <p:spPr>
            <a:xfrm>
              <a:off x="1346201" y="4330025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zgh-Tfng-MA" dirty="0">
                  <a:solidFill>
                    <a:srgbClr val="FF0000"/>
                  </a:solidFill>
                </a:rPr>
                <a:t>3</a:t>
              </a:r>
              <a:r>
                <a:rPr lang="ar-SA" dirty="0"/>
                <a:t> </a:t>
              </a:r>
              <a:endParaRPr lang="fr-MA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F3B464F-EA31-ABF4-630D-3F115644DD1F}"/>
                </a:ext>
              </a:extLst>
            </p:cNvPr>
            <p:cNvSpPr txBox="1"/>
            <p:nvPr/>
          </p:nvSpPr>
          <p:spPr>
            <a:xfrm>
              <a:off x="1600201" y="3876976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A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F9DC7BA-AE2F-AED9-086D-DCE072E7CC79}"/>
                </a:ext>
              </a:extLst>
            </p:cNvPr>
            <p:cNvSpPr txBox="1"/>
            <p:nvPr/>
          </p:nvSpPr>
          <p:spPr>
            <a:xfrm>
              <a:off x="4028441" y="4005533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B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4069F58-93CD-2360-7AD4-AAA27BEDC1B1}"/>
                </a:ext>
              </a:extLst>
            </p:cNvPr>
            <p:cNvSpPr txBox="1"/>
            <p:nvPr/>
          </p:nvSpPr>
          <p:spPr>
            <a:xfrm>
              <a:off x="1564953" y="5345442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C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8FE0585-72A4-AA74-DB06-29A8CCB01270}"/>
                </a:ext>
              </a:extLst>
            </p:cNvPr>
            <p:cNvSpPr txBox="1"/>
            <p:nvPr/>
          </p:nvSpPr>
          <p:spPr>
            <a:xfrm>
              <a:off x="3946401" y="5235648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D</a:t>
              </a:r>
            </a:p>
          </p:txBody>
        </p:sp>
        <p:sp>
          <p:nvSpPr>
            <p:cNvPr id="68" name="ZoneTexte 4">
              <a:extLst>
                <a:ext uri="{FF2B5EF4-FFF2-40B4-BE49-F238E27FC236}">
                  <a16:creationId xmlns:a16="http://schemas.microsoft.com/office/drawing/2014/main" id="{745E0761-7C20-D135-CD24-2AB303E3C45B}"/>
                </a:ext>
              </a:extLst>
            </p:cNvPr>
            <p:cNvSpPr txBox="1"/>
            <p:nvPr/>
          </p:nvSpPr>
          <p:spPr>
            <a:xfrm>
              <a:off x="2441238" y="5370102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</a:t>
              </a:r>
              <a:r>
                <a:rPr lang="fr-FR" sz="2000" b="1" dirty="0"/>
                <a:t> </a:t>
              </a:r>
              <a:endParaRPr lang="fr-MA" sz="2000" b="1" dirty="0"/>
            </a:p>
          </p:txBody>
        </p:sp>
        <p:cxnSp>
          <p:nvCxnSpPr>
            <p:cNvPr id="69" name="Connecteur droit 3">
              <a:extLst>
                <a:ext uri="{FF2B5EF4-FFF2-40B4-BE49-F238E27FC236}">
                  <a16:creationId xmlns:a16="http://schemas.microsoft.com/office/drawing/2014/main" id="{7BD03E57-658B-EE94-FA7F-86A98D534555}"/>
                </a:ext>
              </a:extLst>
            </p:cNvPr>
            <p:cNvCxnSpPr/>
            <p:nvPr/>
          </p:nvCxnSpPr>
          <p:spPr>
            <a:xfrm>
              <a:off x="1823721" y="536288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70" name="Connecteur droit 6">
              <a:extLst>
                <a:ext uri="{FF2B5EF4-FFF2-40B4-BE49-F238E27FC236}">
                  <a16:creationId xmlns:a16="http://schemas.microsoft.com/office/drawing/2014/main" id="{AA1356F5-FA2F-68A5-FF58-1B30D58E7563}"/>
                </a:ext>
              </a:extLst>
            </p:cNvPr>
            <p:cNvCxnSpPr>
              <a:cxnSpLocks/>
            </p:cNvCxnSpPr>
            <p:nvPr/>
          </p:nvCxnSpPr>
          <p:spPr>
            <a:xfrm>
              <a:off x="4279136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71" name="ZoneTexte 8">
              <a:extLst>
                <a:ext uri="{FF2B5EF4-FFF2-40B4-BE49-F238E27FC236}">
                  <a16:creationId xmlns:a16="http://schemas.microsoft.com/office/drawing/2014/main" id="{4A28D59F-26A2-A2E6-C941-07F1E6D365C7}"/>
                </a:ext>
              </a:extLst>
            </p:cNvPr>
            <p:cNvSpPr txBox="1"/>
            <p:nvPr/>
          </p:nvSpPr>
          <p:spPr>
            <a:xfrm>
              <a:off x="4324619" y="4229743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zgh-Tfng-MA" dirty="0">
                  <a:solidFill>
                    <a:srgbClr val="FF0000"/>
                  </a:solidFill>
                </a:rPr>
                <a:t>3</a:t>
              </a:r>
              <a:r>
                <a:rPr lang="ar-SA" dirty="0"/>
                <a:t> 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64107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2826C-5834-84D1-E1F9-A07EBB6E8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B0B5A5-ADB0-4770-8E2B-EE1F0404A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5D0B9640-5250-0B46-7827-671DE779F81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لرابعة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9935E61-F7C4-90C3-A49B-600DDD07756F}"/>
              </a:ext>
            </a:extLst>
          </p:cNvPr>
          <p:cNvGrpSpPr/>
          <p:nvPr/>
        </p:nvGrpSpPr>
        <p:grpSpPr>
          <a:xfrm>
            <a:off x="814538" y="2075355"/>
            <a:ext cx="6732869" cy="4270081"/>
            <a:chOff x="814538" y="2075355"/>
            <a:chExt cx="6732869" cy="427008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A621447-E884-FECD-A8C6-482A3B04A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4538" y="2075355"/>
              <a:ext cx="6732869" cy="4270081"/>
            </a:xfrm>
            <a:prstGeom prst="rect">
              <a:avLst/>
            </a:prstGeom>
          </p:spPr>
        </p:pic>
        <p:sp>
          <p:nvSpPr>
            <p:cNvPr id="10" name="ZoneTexte 3">
              <a:extLst>
                <a:ext uri="{FF2B5EF4-FFF2-40B4-BE49-F238E27FC236}">
                  <a16:creationId xmlns:a16="http://schemas.microsoft.com/office/drawing/2014/main" id="{BC5C9F87-7503-CA6E-E45D-AF39786EFD10}"/>
                </a:ext>
              </a:extLst>
            </p:cNvPr>
            <p:cNvSpPr txBox="1"/>
            <p:nvPr/>
          </p:nvSpPr>
          <p:spPr>
            <a:xfrm>
              <a:off x="3856078" y="3521943"/>
              <a:ext cx="32058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zgh-Tfng-MA" sz="2000" b="1" dirty="0">
                  <a:solidFill>
                    <a:srgbClr val="FF0000"/>
                  </a:solidFill>
                </a:rPr>
                <a:t>18</a:t>
              </a:r>
              <a:r>
                <a:rPr lang="ar-MA" sz="2000" b="1" dirty="0">
                  <a:solidFill>
                    <a:srgbClr val="FF0000"/>
                  </a:solidFill>
                </a:rPr>
                <a:t> </a:t>
              </a:r>
              <a:r>
                <a:rPr lang="en-GB" sz="2000" b="1" dirty="0">
                  <a:solidFill>
                    <a:srgbClr val="FF0000"/>
                  </a:solidFill>
                </a:rPr>
                <a:t>– </a:t>
              </a:r>
              <a:r>
                <a:rPr lang="zgh-Tfng-MA" sz="2000" b="1" dirty="0">
                  <a:solidFill>
                    <a:srgbClr val="FF0000"/>
                  </a:solidFill>
                </a:rPr>
                <a:t>(6+6) = 6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zgh-Tfng-MA" sz="2000" b="1" dirty="0">
                  <a:solidFill>
                    <a:srgbClr val="FF0000"/>
                  </a:solidFill>
                </a:rPr>
                <a:t>6÷2 = 3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780D8B-0787-451C-D749-4E41D9B1B7CA}"/>
              </a:ext>
            </a:extLst>
          </p:cNvPr>
          <p:cNvGrpSpPr/>
          <p:nvPr/>
        </p:nvGrpSpPr>
        <p:grpSpPr>
          <a:xfrm>
            <a:off x="886466" y="3847608"/>
            <a:ext cx="3232418" cy="1940579"/>
            <a:chOff x="1346201" y="3829633"/>
            <a:chExt cx="3232418" cy="194057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096B6E2-F4A9-30EB-9E81-4F543599F2AF}"/>
                </a:ext>
              </a:extLst>
            </p:cNvPr>
            <p:cNvSpPr/>
            <p:nvPr/>
          </p:nvSpPr>
          <p:spPr>
            <a:xfrm>
              <a:off x="1823721" y="4330025"/>
              <a:ext cx="2204720" cy="87376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13" name="Connecteur droit 3">
              <a:extLst>
                <a:ext uri="{FF2B5EF4-FFF2-40B4-BE49-F238E27FC236}">
                  <a16:creationId xmlns:a16="http://schemas.microsoft.com/office/drawing/2014/main" id="{E43A7BDE-3E42-3123-9A54-A485E7F07697}"/>
                </a:ext>
              </a:extLst>
            </p:cNvPr>
            <p:cNvCxnSpPr/>
            <p:nvPr/>
          </p:nvCxnSpPr>
          <p:spPr>
            <a:xfrm>
              <a:off x="1823721" y="421826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" name="ZoneTexte 4">
              <a:extLst>
                <a:ext uri="{FF2B5EF4-FFF2-40B4-BE49-F238E27FC236}">
                  <a16:creationId xmlns:a16="http://schemas.microsoft.com/office/drawing/2014/main" id="{DBD6F6E6-67ED-D4F9-F43C-EB48CC142DD3}"/>
                </a:ext>
              </a:extLst>
            </p:cNvPr>
            <p:cNvSpPr txBox="1"/>
            <p:nvPr/>
          </p:nvSpPr>
          <p:spPr>
            <a:xfrm>
              <a:off x="2301241" y="3829633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 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 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5" name="Connecteur droit 6">
              <a:extLst>
                <a:ext uri="{FF2B5EF4-FFF2-40B4-BE49-F238E27FC236}">
                  <a16:creationId xmlns:a16="http://schemas.microsoft.com/office/drawing/2014/main" id="{461E2ED9-FD7A-B875-9BDB-709AC5D3BE47}"/>
                </a:ext>
              </a:extLst>
            </p:cNvPr>
            <p:cNvCxnSpPr>
              <a:cxnSpLocks/>
            </p:cNvCxnSpPr>
            <p:nvPr/>
          </p:nvCxnSpPr>
          <p:spPr>
            <a:xfrm>
              <a:off x="1681481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6" name="ZoneTexte 8">
              <a:extLst>
                <a:ext uri="{FF2B5EF4-FFF2-40B4-BE49-F238E27FC236}">
                  <a16:creationId xmlns:a16="http://schemas.microsoft.com/office/drawing/2014/main" id="{AB587798-8440-4CA2-03E6-0E0D83194ED3}"/>
                </a:ext>
              </a:extLst>
            </p:cNvPr>
            <p:cNvSpPr txBox="1"/>
            <p:nvPr/>
          </p:nvSpPr>
          <p:spPr>
            <a:xfrm>
              <a:off x="1346201" y="4330025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zgh-Tfng-MA" dirty="0">
                  <a:solidFill>
                    <a:srgbClr val="FF0000"/>
                  </a:solidFill>
                </a:rPr>
                <a:t>3</a:t>
              </a:r>
              <a:r>
                <a:rPr lang="ar-SA" dirty="0"/>
                <a:t> </a:t>
              </a:r>
              <a:endParaRPr lang="fr-MA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CF1884D-AA1D-0FBF-0386-2E2DD1298E4F}"/>
                </a:ext>
              </a:extLst>
            </p:cNvPr>
            <p:cNvSpPr txBox="1"/>
            <p:nvPr/>
          </p:nvSpPr>
          <p:spPr>
            <a:xfrm>
              <a:off x="1600201" y="3876976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9F08506-54EA-473A-4216-49F0978B0A9E}"/>
                </a:ext>
              </a:extLst>
            </p:cNvPr>
            <p:cNvSpPr txBox="1"/>
            <p:nvPr/>
          </p:nvSpPr>
          <p:spPr>
            <a:xfrm>
              <a:off x="4028441" y="4005533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B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0373CF9-0D1A-6714-AC4E-1C9C4EBA04FE}"/>
                </a:ext>
              </a:extLst>
            </p:cNvPr>
            <p:cNvSpPr txBox="1"/>
            <p:nvPr/>
          </p:nvSpPr>
          <p:spPr>
            <a:xfrm>
              <a:off x="1564953" y="5345442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C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75D66EF-8FC5-8329-778F-4B1DECA3D2BB}"/>
                </a:ext>
              </a:extLst>
            </p:cNvPr>
            <p:cNvSpPr txBox="1"/>
            <p:nvPr/>
          </p:nvSpPr>
          <p:spPr>
            <a:xfrm>
              <a:off x="3946401" y="5235648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D</a:t>
              </a:r>
            </a:p>
          </p:txBody>
        </p:sp>
        <p:sp>
          <p:nvSpPr>
            <p:cNvPr id="22" name="ZoneTexte 4">
              <a:extLst>
                <a:ext uri="{FF2B5EF4-FFF2-40B4-BE49-F238E27FC236}">
                  <a16:creationId xmlns:a16="http://schemas.microsoft.com/office/drawing/2014/main" id="{C3E58B81-A459-01B6-7948-24623B74F73E}"/>
                </a:ext>
              </a:extLst>
            </p:cNvPr>
            <p:cNvSpPr txBox="1"/>
            <p:nvPr/>
          </p:nvSpPr>
          <p:spPr>
            <a:xfrm>
              <a:off x="2441238" y="5370102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</a:t>
              </a:r>
              <a:r>
                <a:rPr lang="fr-FR" sz="2000" b="1" dirty="0"/>
                <a:t> </a:t>
              </a:r>
              <a:endParaRPr lang="fr-MA" sz="2000" b="1" dirty="0"/>
            </a:p>
          </p:txBody>
        </p:sp>
        <p:cxnSp>
          <p:nvCxnSpPr>
            <p:cNvPr id="23" name="Connecteur droit 3">
              <a:extLst>
                <a:ext uri="{FF2B5EF4-FFF2-40B4-BE49-F238E27FC236}">
                  <a16:creationId xmlns:a16="http://schemas.microsoft.com/office/drawing/2014/main" id="{2B7D1DEF-149F-200C-73BF-588A72623B7A}"/>
                </a:ext>
              </a:extLst>
            </p:cNvPr>
            <p:cNvCxnSpPr/>
            <p:nvPr/>
          </p:nvCxnSpPr>
          <p:spPr>
            <a:xfrm>
              <a:off x="1823721" y="536288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4" name="Connecteur droit 6">
              <a:extLst>
                <a:ext uri="{FF2B5EF4-FFF2-40B4-BE49-F238E27FC236}">
                  <a16:creationId xmlns:a16="http://schemas.microsoft.com/office/drawing/2014/main" id="{50236A20-A312-89F4-D424-F84EA44FDA30}"/>
                </a:ext>
              </a:extLst>
            </p:cNvPr>
            <p:cNvCxnSpPr>
              <a:cxnSpLocks/>
            </p:cNvCxnSpPr>
            <p:nvPr/>
          </p:nvCxnSpPr>
          <p:spPr>
            <a:xfrm>
              <a:off x="4279136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5" name="ZoneTexte 8">
              <a:extLst>
                <a:ext uri="{FF2B5EF4-FFF2-40B4-BE49-F238E27FC236}">
                  <a16:creationId xmlns:a16="http://schemas.microsoft.com/office/drawing/2014/main" id="{E37D307F-5CBF-5AC7-86A4-3C85855C211E}"/>
                </a:ext>
              </a:extLst>
            </p:cNvPr>
            <p:cNvSpPr txBox="1"/>
            <p:nvPr/>
          </p:nvSpPr>
          <p:spPr>
            <a:xfrm>
              <a:off x="4324619" y="4229743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zgh-Tfng-MA" dirty="0">
                  <a:solidFill>
                    <a:srgbClr val="FF0000"/>
                  </a:solidFill>
                </a:rPr>
                <a:t>3</a:t>
              </a:r>
              <a:r>
                <a:rPr lang="ar-SA" dirty="0"/>
                <a:t> </a:t>
              </a:r>
              <a:endParaRPr lang="fr-MA" dirty="0"/>
            </a:p>
          </p:txBody>
        </p:sp>
      </p:grpSp>
      <p:pic>
        <p:nvPicPr>
          <p:cNvPr id="26" name="Image 18">
            <a:extLst>
              <a:ext uri="{FF2B5EF4-FFF2-40B4-BE49-F238E27FC236}">
                <a16:creationId xmlns:a16="http://schemas.microsoft.com/office/drawing/2014/main" id="{C1B7D38D-70A9-1F9E-2CB5-263B0A9B28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6522" y="4145292"/>
            <a:ext cx="1086940" cy="160557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28" name="Groupe 19">
            <a:extLst>
              <a:ext uri="{FF2B5EF4-FFF2-40B4-BE49-F238E27FC236}">
                <a16:creationId xmlns:a16="http://schemas.microsoft.com/office/drawing/2014/main" id="{0D0D4ACD-7399-F67D-3C80-23AC1594DA34}"/>
              </a:ext>
            </a:extLst>
          </p:cNvPr>
          <p:cNvGrpSpPr/>
          <p:nvPr/>
        </p:nvGrpSpPr>
        <p:grpSpPr>
          <a:xfrm>
            <a:off x="464711" y="1417838"/>
            <a:ext cx="7313110" cy="588460"/>
            <a:chOff x="561927" y="1411974"/>
            <a:chExt cx="7065190" cy="588460"/>
          </a:xfrm>
        </p:grpSpPr>
        <p:grpSp>
          <p:nvGrpSpPr>
            <p:cNvPr id="46" name="Group 12">
              <a:extLst>
                <a:ext uri="{FF2B5EF4-FFF2-40B4-BE49-F238E27FC236}">
                  <a16:creationId xmlns:a16="http://schemas.microsoft.com/office/drawing/2014/main" id="{D44E3AFD-846F-6351-AEE5-4F8F485080C0}"/>
                </a:ext>
              </a:extLst>
            </p:cNvPr>
            <p:cNvGrpSpPr/>
            <p:nvPr/>
          </p:nvGrpSpPr>
          <p:grpSpPr>
            <a:xfrm>
              <a:off x="5994252" y="1411974"/>
              <a:ext cx="1632865" cy="551406"/>
              <a:chOff x="5935094" y="1914188"/>
              <a:chExt cx="2447353" cy="551406"/>
            </a:xfrm>
          </p:grpSpPr>
          <p:sp>
            <p:nvSpPr>
              <p:cNvPr id="56" name="Rectangle : coins arrondis 3">
                <a:extLst>
                  <a:ext uri="{FF2B5EF4-FFF2-40B4-BE49-F238E27FC236}">
                    <a16:creationId xmlns:a16="http://schemas.microsoft.com/office/drawing/2014/main" id="{C71A3C7B-D10A-E26B-A717-71BD1AE48B95}"/>
                  </a:ext>
                </a:extLst>
              </p:cNvPr>
              <p:cNvSpPr/>
              <p:nvPr/>
            </p:nvSpPr>
            <p:spPr>
              <a:xfrm>
                <a:off x="5935094" y="1914188"/>
                <a:ext cx="1828172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 </a:t>
                </a:r>
                <a:r>
                  <a: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وَأُُحَدِّدُ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Oval 80">
                <a:extLst>
                  <a:ext uri="{FF2B5EF4-FFF2-40B4-BE49-F238E27FC236}">
                    <a16:creationId xmlns:a16="http://schemas.microsoft.com/office/drawing/2014/main" id="{0C9332A0-115C-D068-6827-0AED7BA3213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34358" y="1979518"/>
                <a:ext cx="548089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7" name="Group 12">
              <a:extLst>
                <a:ext uri="{FF2B5EF4-FFF2-40B4-BE49-F238E27FC236}">
                  <a16:creationId xmlns:a16="http://schemas.microsoft.com/office/drawing/2014/main" id="{76A348F7-15FE-EF71-D153-EAF20C38167B}"/>
                </a:ext>
              </a:extLst>
            </p:cNvPr>
            <p:cNvGrpSpPr/>
            <p:nvPr/>
          </p:nvGrpSpPr>
          <p:grpSpPr>
            <a:xfrm>
              <a:off x="4242925" y="1431822"/>
              <a:ext cx="1600623" cy="551406"/>
              <a:chOff x="6556667" y="1914188"/>
              <a:chExt cx="1806116" cy="551406"/>
            </a:xfrm>
          </p:grpSpPr>
          <p:sp>
            <p:nvSpPr>
              <p:cNvPr id="54" name="Rectangle : coins arrondis 6">
                <a:extLst>
                  <a:ext uri="{FF2B5EF4-FFF2-40B4-BE49-F238E27FC236}">
                    <a16:creationId xmlns:a16="http://schemas.microsoft.com/office/drawing/2014/main" id="{82A661A0-B3D6-2690-BAD7-FF1A03165CBC}"/>
                  </a:ext>
                </a:extLst>
              </p:cNvPr>
              <p:cNvSpPr/>
              <p:nvPr/>
            </p:nvSpPr>
            <p:spPr>
              <a:xfrm>
                <a:off x="6556667" y="1914188"/>
                <a:ext cx="137634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55" name="Oval 80">
                <a:extLst>
                  <a:ext uri="{FF2B5EF4-FFF2-40B4-BE49-F238E27FC236}">
                    <a16:creationId xmlns:a16="http://schemas.microsoft.com/office/drawing/2014/main" id="{86FCD819-C0B1-D020-1B15-D5AE59CCC3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5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5E5B3CC-C1CA-BD32-C874-B92B89A97CFE}"/>
                </a:ext>
              </a:extLst>
            </p:cNvPr>
            <p:cNvGrpSpPr/>
            <p:nvPr/>
          </p:nvGrpSpPr>
          <p:grpSpPr>
            <a:xfrm>
              <a:off x="2425269" y="1449028"/>
              <a:ext cx="1666952" cy="551406"/>
              <a:chOff x="7628471" y="1959561"/>
              <a:chExt cx="1605042" cy="551406"/>
            </a:xfrm>
          </p:grpSpPr>
          <p:sp>
            <p:nvSpPr>
              <p:cNvPr id="52" name="Rectangle : coins arrondis 10">
                <a:extLst>
                  <a:ext uri="{FF2B5EF4-FFF2-40B4-BE49-F238E27FC236}">
                    <a16:creationId xmlns:a16="http://schemas.microsoft.com/office/drawing/2014/main" id="{81323BD3-B198-8E4E-4608-B591842708BF}"/>
                  </a:ext>
                </a:extLst>
              </p:cNvPr>
              <p:cNvSpPr/>
              <p:nvPr/>
            </p:nvSpPr>
            <p:spPr>
              <a:xfrm>
                <a:off x="7628471" y="1959561"/>
                <a:ext cx="1203448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</a:p>
            </p:txBody>
          </p:sp>
          <p:sp>
            <p:nvSpPr>
              <p:cNvPr id="53" name="Oval 80">
                <a:extLst>
                  <a:ext uri="{FF2B5EF4-FFF2-40B4-BE49-F238E27FC236}">
                    <a16:creationId xmlns:a16="http://schemas.microsoft.com/office/drawing/2014/main" id="{CD2CE0A2-1C74-D92A-BF40-10AA50C5C2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895" y="1999784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9" name="Groupe 18">
              <a:extLst>
                <a:ext uri="{FF2B5EF4-FFF2-40B4-BE49-F238E27FC236}">
                  <a16:creationId xmlns:a16="http://schemas.microsoft.com/office/drawing/2014/main" id="{AC6599B0-9EE4-A163-37C4-95469993F8C3}"/>
                </a:ext>
              </a:extLst>
            </p:cNvPr>
            <p:cNvGrpSpPr/>
            <p:nvPr/>
          </p:nvGrpSpPr>
          <p:grpSpPr>
            <a:xfrm>
              <a:off x="561927" y="1449028"/>
              <a:ext cx="1696335" cy="551406"/>
              <a:chOff x="561927" y="1449028"/>
              <a:chExt cx="1696335" cy="551406"/>
            </a:xfrm>
          </p:grpSpPr>
          <p:sp>
            <p:nvSpPr>
              <p:cNvPr id="50" name="Rectangle : coins arrondis 15">
                <a:extLst>
                  <a:ext uri="{FF2B5EF4-FFF2-40B4-BE49-F238E27FC236}">
                    <a16:creationId xmlns:a16="http://schemas.microsoft.com/office/drawing/2014/main" id="{F237A9AC-C352-2884-460B-7CA953D18147}"/>
                  </a:ext>
                </a:extLst>
              </p:cNvPr>
              <p:cNvSpPr/>
              <p:nvPr/>
            </p:nvSpPr>
            <p:spPr>
              <a:xfrm>
                <a:off x="561927" y="1449028"/>
                <a:ext cx="131293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أَكْتُبُ </a:t>
                </a:r>
                <a:endParaRPr lang="ar-S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26B0DBCD-FC49-F4EC-B36B-7BAB414F25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74866" y="1508422"/>
                <a:ext cx="383396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1700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A3CEF-A04D-AE5B-B882-2D46FF66A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77441F6-C101-FFDD-85C4-F4069E55C9DD}"/>
              </a:ext>
            </a:extLst>
          </p:cNvPr>
          <p:cNvGrpSpPr/>
          <p:nvPr/>
        </p:nvGrpSpPr>
        <p:grpSpPr>
          <a:xfrm>
            <a:off x="814538" y="2075355"/>
            <a:ext cx="6732869" cy="4270081"/>
            <a:chOff x="814538" y="2075355"/>
            <a:chExt cx="6732869" cy="427008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457311-6388-974F-D806-5A4F33CD7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4538" y="2075355"/>
              <a:ext cx="6732869" cy="4270081"/>
            </a:xfrm>
            <a:prstGeom prst="rect">
              <a:avLst/>
            </a:prstGeom>
          </p:spPr>
        </p:pic>
        <p:sp>
          <p:nvSpPr>
            <p:cNvPr id="11" name="ZoneTexte 3">
              <a:extLst>
                <a:ext uri="{FF2B5EF4-FFF2-40B4-BE49-F238E27FC236}">
                  <a16:creationId xmlns:a16="http://schemas.microsoft.com/office/drawing/2014/main" id="{5F267FC8-1C34-4541-391A-D3576D64994E}"/>
                </a:ext>
              </a:extLst>
            </p:cNvPr>
            <p:cNvSpPr txBox="1"/>
            <p:nvPr/>
          </p:nvSpPr>
          <p:spPr>
            <a:xfrm>
              <a:off x="3856078" y="3521943"/>
              <a:ext cx="32058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zgh-Tfng-MA" sz="2000" b="1" dirty="0">
                  <a:solidFill>
                    <a:srgbClr val="FF0000"/>
                  </a:solidFill>
                </a:rPr>
                <a:t>18</a:t>
              </a:r>
              <a:r>
                <a:rPr lang="ar-MA" sz="2000" b="1" dirty="0">
                  <a:solidFill>
                    <a:srgbClr val="FF0000"/>
                  </a:solidFill>
                </a:rPr>
                <a:t> </a:t>
              </a:r>
              <a:r>
                <a:rPr lang="en-GB" sz="2000" b="1" dirty="0">
                  <a:solidFill>
                    <a:srgbClr val="FF0000"/>
                  </a:solidFill>
                </a:rPr>
                <a:t>– </a:t>
              </a:r>
              <a:r>
                <a:rPr lang="zgh-Tfng-MA" sz="2000" b="1" dirty="0">
                  <a:solidFill>
                    <a:srgbClr val="FF0000"/>
                  </a:solidFill>
                </a:rPr>
                <a:t>(6+6) = 6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zgh-Tfng-MA" sz="2000" b="1" dirty="0">
                  <a:solidFill>
                    <a:srgbClr val="FF0000"/>
                  </a:solidFill>
                </a:rPr>
                <a:t>6÷2 = 3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B66B17-613C-F988-C090-C76DB0FBA63A}"/>
              </a:ext>
            </a:extLst>
          </p:cNvPr>
          <p:cNvGrpSpPr/>
          <p:nvPr/>
        </p:nvGrpSpPr>
        <p:grpSpPr>
          <a:xfrm>
            <a:off x="886466" y="3847608"/>
            <a:ext cx="3232418" cy="1940579"/>
            <a:chOff x="1346201" y="3829633"/>
            <a:chExt cx="3232418" cy="194057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681D66C-2105-883E-9119-EA00FB75A0FA}"/>
                </a:ext>
              </a:extLst>
            </p:cNvPr>
            <p:cNvSpPr/>
            <p:nvPr/>
          </p:nvSpPr>
          <p:spPr>
            <a:xfrm>
              <a:off x="1823721" y="4330025"/>
              <a:ext cx="2204720" cy="87376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14" name="Connecteur droit 3">
              <a:extLst>
                <a:ext uri="{FF2B5EF4-FFF2-40B4-BE49-F238E27FC236}">
                  <a16:creationId xmlns:a16="http://schemas.microsoft.com/office/drawing/2014/main" id="{2392B8A2-D4F9-5561-127B-1C9422FC612E}"/>
                </a:ext>
              </a:extLst>
            </p:cNvPr>
            <p:cNvCxnSpPr/>
            <p:nvPr/>
          </p:nvCxnSpPr>
          <p:spPr>
            <a:xfrm>
              <a:off x="1823721" y="421826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5" name="ZoneTexte 4">
              <a:extLst>
                <a:ext uri="{FF2B5EF4-FFF2-40B4-BE49-F238E27FC236}">
                  <a16:creationId xmlns:a16="http://schemas.microsoft.com/office/drawing/2014/main" id="{AC006E4C-44C4-7B11-A8AA-7E39B8A17501}"/>
                </a:ext>
              </a:extLst>
            </p:cNvPr>
            <p:cNvSpPr txBox="1"/>
            <p:nvPr/>
          </p:nvSpPr>
          <p:spPr>
            <a:xfrm>
              <a:off x="2301241" y="3829633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 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 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6" name="Connecteur droit 6">
              <a:extLst>
                <a:ext uri="{FF2B5EF4-FFF2-40B4-BE49-F238E27FC236}">
                  <a16:creationId xmlns:a16="http://schemas.microsoft.com/office/drawing/2014/main" id="{356FB94C-F2D3-8C7C-91EF-5F49AAFDA13A}"/>
                </a:ext>
              </a:extLst>
            </p:cNvPr>
            <p:cNvCxnSpPr>
              <a:cxnSpLocks/>
            </p:cNvCxnSpPr>
            <p:nvPr/>
          </p:nvCxnSpPr>
          <p:spPr>
            <a:xfrm>
              <a:off x="1681481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8" name="ZoneTexte 8">
              <a:extLst>
                <a:ext uri="{FF2B5EF4-FFF2-40B4-BE49-F238E27FC236}">
                  <a16:creationId xmlns:a16="http://schemas.microsoft.com/office/drawing/2014/main" id="{BDA84916-3524-9973-3E60-C836BD636AB9}"/>
                </a:ext>
              </a:extLst>
            </p:cNvPr>
            <p:cNvSpPr txBox="1"/>
            <p:nvPr/>
          </p:nvSpPr>
          <p:spPr>
            <a:xfrm>
              <a:off x="1346201" y="4330025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zgh-Tfng-MA" dirty="0">
                  <a:solidFill>
                    <a:srgbClr val="FF0000"/>
                  </a:solidFill>
                </a:rPr>
                <a:t>3</a:t>
              </a:r>
              <a:r>
                <a:rPr lang="ar-SA" dirty="0"/>
                <a:t> </a:t>
              </a:r>
              <a:endParaRPr lang="fr-MA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72BCBAC-471E-0EF9-97BF-94F11114C76D}"/>
                </a:ext>
              </a:extLst>
            </p:cNvPr>
            <p:cNvSpPr txBox="1"/>
            <p:nvPr/>
          </p:nvSpPr>
          <p:spPr>
            <a:xfrm>
              <a:off x="1600201" y="3876976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A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A548F2-7F99-ADB9-C007-30726911BE19}"/>
                </a:ext>
              </a:extLst>
            </p:cNvPr>
            <p:cNvSpPr txBox="1"/>
            <p:nvPr/>
          </p:nvSpPr>
          <p:spPr>
            <a:xfrm>
              <a:off x="4028441" y="4005533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B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EAF261C-C52D-FA60-206C-73C820F5CA26}"/>
                </a:ext>
              </a:extLst>
            </p:cNvPr>
            <p:cNvSpPr txBox="1"/>
            <p:nvPr/>
          </p:nvSpPr>
          <p:spPr>
            <a:xfrm>
              <a:off x="1564953" y="5345442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C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77EA6E7-FB5C-C960-1569-02618236C2A0}"/>
                </a:ext>
              </a:extLst>
            </p:cNvPr>
            <p:cNvSpPr txBox="1"/>
            <p:nvPr/>
          </p:nvSpPr>
          <p:spPr>
            <a:xfrm>
              <a:off x="3946401" y="5235648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D</a:t>
              </a:r>
            </a:p>
          </p:txBody>
        </p:sp>
        <p:sp>
          <p:nvSpPr>
            <p:cNvPr id="23" name="ZoneTexte 4">
              <a:extLst>
                <a:ext uri="{FF2B5EF4-FFF2-40B4-BE49-F238E27FC236}">
                  <a16:creationId xmlns:a16="http://schemas.microsoft.com/office/drawing/2014/main" id="{8308EF34-BB21-CC59-F97C-19D0273A326F}"/>
                </a:ext>
              </a:extLst>
            </p:cNvPr>
            <p:cNvSpPr txBox="1"/>
            <p:nvPr/>
          </p:nvSpPr>
          <p:spPr>
            <a:xfrm>
              <a:off x="2441238" y="5370102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</a:t>
              </a:r>
              <a:r>
                <a:rPr lang="fr-FR" sz="2000" b="1" dirty="0"/>
                <a:t> </a:t>
              </a:r>
              <a:endParaRPr lang="fr-MA" sz="2000" b="1" dirty="0"/>
            </a:p>
          </p:txBody>
        </p:sp>
        <p:cxnSp>
          <p:nvCxnSpPr>
            <p:cNvPr id="24" name="Connecteur droit 3">
              <a:extLst>
                <a:ext uri="{FF2B5EF4-FFF2-40B4-BE49-F238E27FC236}">
                  <a16:creationId xmlns:a16="http://schemas.microsoft.com/office/drawing/2014/main" id="{7B47176B-2E8D-55F1-7B46-0A78D4E74116}"/>
                </a:ext>
              </a:extLst>
            </p:cNvPr>
            <p:cNvCxnSpPr/>
            <p:nvPr/>
          </p:nvCxnSpPr>
          <p:spPr>
            <a:xfrm>
              <a:off x="1823721" y="536288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5" name="Connecteur droit 6">
              <a:extLst>
                <a:ext uri="{FF2B5EF4-FFF2-40B4-BE49-F238E27FC236}">
                  <a16:creationId xmlns:a16="http://schemas.microsoft.com/office/drawing/2014/main" id="{5416AA04-7F5F-A9C4-2A3D-327B2DEFE52F}"/>
                </a:ext>
              </a:extLst>
            </p:cNvPr>
            <p:cNvCxnSpPr>
              <a:cxnSpLocks/>
            </p:cNvCxnSpPr>
            <p:nvPr/>
          </p:nvCxnSpPr>
          <p:spPr>
            <a:xfrm>
              <a:off x="4279136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6" name="ZoneTexte 8">
              <a:extLst>
                <a:ext uri="{FF2B5EF4-FFF2-40B4-BE49-F238E27FC236}">
                  <a16:creationId xmlns:a16="http://schemas.microsoft.com/office/drawing/2014/main" id="{9B76F945-2353-0D42-FF5B-8687F94DE134}"/>
                </a:ext>
              </a:extLst>
            </p:cNvPr>
            <p:cNvSpPr txBox="1"/>
            <p:nvPr/>
          </p:nvSpPr>
          <p:spPr>
            <a:xfrm>
              <a:off x="4324619" y="4229743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zgh-Tfng-MA" dirty="0">
                  <a:solidFill>
                    <a:srgbClr val="FF0000"/>
                  </a:solidFill>
                </a:rPr>
                <a:t>3</a:t>
              </a:r>
              <a:r>
                <a:rPr lang="ar-SA" dirty="0"/>
                <a:t> </a:t>
              </a:r>
              <a:endParaRPr lang="fr-MA" dirty="0"/>
            </a:p>
          </p:txBody>
        </p:sp>
      </p:grp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8D12FC-8531-2432-E832-70743B2D3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2BDF66AC-A25B-C90F-AB9B-574BC8E911C9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عبارة حل المسأّلة مع التعليل.</a:t>
            </a:r>
          </a:p>
        </p:txBody>
      </p:sp>
      <p:sp>
        <p:nvSpPr>
          <p:cNvPr id="8" name="ZoneTexte 3">
            <a:extLst>
              <a:ext uri="{FF2B5EF4-FFF2-40B4-BE49-F238E27FC236}">
                <a16:creationId xmlns:a16="http://schemas.microsoft.com/office/drawing/2014/main" id="{10941EE6-1777-8684-25DF-BB55534B8511}"/>
              </a:ext>
            </a:extLst>
          </p:cNvPr>
          <p:cNvSpPr txBox="1"/>
          <p:nvPr/>
        </p:nvSpPr>
        <p:spPr>
          <a:xfrm>
            <a:off x="4299486" y="5331132"/>
            <a:ext cx="3659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أُنَّ مُحيطَ الْمُسْتَطيلِ هُوَ ضِعْفَي </a:t>
            </a:r>
          </a:p>
          <a:p>
            <a:pPr algn="ct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الطّولِ وَالْعَرْضِ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8" name="Groupe 19">
            <a:extLst>
              <a:ext uri="{FF2B5EF4-FFF2-40B4-BE49-F238E27FC236}">
                <a16:creationId xmlns:a16="http://schemas.microsoft.com/office/drawing/2014/main" id="{14EEB866-9DDF-AE76-B284-6F23EC0FCCE4}"/>
              </a:ext>
            </a:extLst>
          </p:cNvPr>
          <p:cNvGrpSpPr/>
          <p:nvPr/>
        </p:nvGrpSpPr>
        <p:grpSpPr>
          <a:xfrm>
            <a:off x="464711" y="1417838"/>
            <a:ext cx="7313110" cy="588460"/>
            <a:chOff x="561927" y="1411974"/>
            <a:chExt cx="7065190" cy="588460"/>
          </a:xfrm>
        </p:grpSpPr>
        <p:grpSp>
          <p:nvGrpSpPr>
            <p:cNvPr id="46" name="Group 12">
              <a:extLst>
                <a:ext uri="{FF2B5EF4-FFF2-40B4-BE49-F238E27FC236}">
                  <a16:creationId xmlns:a16="http://schemas.microsoft.com/office/drawing/2014/main" id="{F92FA143-5569-846F-674C-246DAD22918F}"/>
                </a:ext>
              </a:extLst>
            </p:cNvPr>
            <p:cNvGrpSpPr/>
            <p:nvPr/>
          </p:nvGrpSpPr>
          <p:grpSpPr>
            <a:xfrm>
              <a:off x="5994252" y="1411974"/>
              <a:ext cx="1632865" cy="551406"/>
              <a:chOff x="5935094" y="1914188"/>
              <a:chExt cx="2447353" cy="551406"/>
            </a:xfrm>
          </p:grpSpPr>
          <p:sp>
            <p:nvSpPr>
              <p:cNvPr id="56" name="Rectangle : coins arrondis 3">
                <a:extLst>
                  <a:ext uri="{FF2B5EF4-FFF2-40B4-BE49-F238E27FC236}">
                    <a16:creationId xmlns:a16="http://schemas.microsoft.com/office/drawing/2014/main" id="{84055019-254E-D8FB-D459-B4967048ACD0}"/>
                  </a:ext>
                </a:extLst>
              </p:cNvPr>
              <p:cNvSpPr/>
              <p:nvPr/>
            </p:nvSpPr>
            <p:spPr>
              <a:xfrm>
                <a:off x="5935094" y="1914188"/>
                <a:ext cx="1828172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 </a:t>
                </a:r>
                <a:r>
                  <a: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وَأُُحَدِّدُ </a:t>
                </a:r>
                <a:endPara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Oval 80">
                <a:extLst>
                  <a:ext uri="{FF2B5EF4-FFF2-40B4-BE49-F238E27FC236}">
                    <a16:creationId xmlns:a16="http://schemas.microsoft.com/office/drawing/2014/main" id="{CC327AE1-A702-197C-1F91-2576711579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34358" y="1979518"/>
                <a:ext cx="548089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7" name="Group 12">
              <a:extLst>
                <a:ext uri="{FF2B5EF4-FFF2-40B4-BE49-F238E27FC236}">
                  <a16:creationId xmlns:a16="http://schemas.microsoft.com/office/drawing/2014/main" id="{A1E8C26F-F21A-36D3-A29D-6FADCA45A01D}"/>
                </a:ext>
              </a:extLst>
            </p:cNvPr>
            <p:cNvGrpSpPr/>
            <p:nvPr/>
          </p:nvGrpSpPr>
          <p:grpSpPr>
            <a:xfrm>
              <a:off x="4242925" y="1431822"/>
              <a:ext cx="1600623" cy="551406"/>
              <a:chOff x="6556667" y="1914188"/>
              <a:chExt cx="1806116" cy="551406"/>
            </a:xfrm>
          </p:grpSpPr>
          <p:sp>
            <p:nvSpPr>
              <p:cNvPr id="54" name="Rectangle : coins arrondis 6">
                <a:extLst>
                  <a:ext uri="{FF2B5EF4-FFF2-40B4-BE49-F238E27FC236}">
                    <a16:creationId xmlns:a16="http://schemas.microsoft.com/office/drawing/2014/main" id="{B11F9B51-5D5F-86DA-9AD5-209CC8EF7220}"/>
                  </a:ext>
                </a:extLst>
              </p:cNvPr>
              <p:cNvSpPr/>
              <p:nvPr/>
            </p:nvSpPr>
            <p:spPr>
              <a:xfrm>
                <a:off x="6556667" y="1914188"/>
                <a:ext cx="137634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55" name="Oval 80">
                <a:extLst>
                  <a:ext uri="{FF2B5EF4-FFF2-40B4-BE49-F238E27FC236}">
                    <a16:creationId xmlns:a16="http://schemas.microsoft.com/office/drawing/2014/main" id="{A8D421F5-181E-E740-3308-88412EA956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5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029EB6C-68D5-EABF-A539-F83256C77403}"/>
                </a:ext>
              </a:extLst>
            </p:cNvPr>
            <p:cNvGrpSpPr/>
            <p:nvPr/>
          </p:nvGrpSpPr>
          <p:grpSpPr>
            <a:xfrm>
              <a:off x="2425269" y="1449028"/>
              <a:ext cx="1666952" cy="551406"/>
              <a:chOff x="7628471" y="1959561"/>
              <a:chExt cx="1605042" cy="551406"/>
            </a:xfrm>
          </p:grpSpPr>
          <p:sp>
            <p:nvSpPr>
              <p:cNvPr id="52" name="Rectangle : coins arrondis 10">
                <a:extLst>
                  <a:ext uri="{FF2B5EF4-FFF2-40B4-BE49-F238E27FC236}">
                    <a16:creationId xmlns:a16="http://schemas.microsoft.com/office/drawing/2014/main" id="{E67470CC-1C4C-C0E8-5C96-5806D438E9D3}"/>
                  </a:ext>
                </a:extLst>
              </p:cNvPr>
              <p:cNvSpPr/>
              <p:nvPr/>
            </p:nvSpPr>
            <p:spPr>
              <a:xfrm>
                <a:off x="7628471" y="1959561"/>
                <a:ext cx="1203448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</a:p>
            </p:txBody>
          </p:sp>
          <p:sp>
            <p:nvSpPr>
              <p:cNvPr id="53" name="Oval 80">
                <a:extLst>
                  <a:ext uri="{FF2B5EF4-FFF2-40B4-BE49-F238E27FC236}">
                    <a16:creationId xmlns:a16="http://schemas.microsoft.com/office/drawing/2014/main" id="{828E1AB9-8B7A-6651-69AD-4DE0447C9A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895" y="1999784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9" name="Groupe 18">
              <a:extLst>
                <a:ext uri="{FF2B5EF4-FFF2-40B4-BE49-F238E27FC236}">
                  <a16:creationId xmlns:a16="http://schemas.microsoft.com/office/drawing/2014/main" id="{79D9DF54-9A0D-A73F-523E-B1CEF803241C}"/>
                </a:ext>
              </a:extLst>
            </p:cNvPr>
            <p:cNvGrpSpPr/>
            <p:nvPr/>
          </p:nvGrpSpPr>
          <p:grpSpPr>
            <a:xfrm>
              <a:off x="561927" y="1449028"/>
              <a:ext cx="1696335" cy="551406"/>
              <a:chOff x="561927" y="1449028"/>
              <a:chExt cx="1696335" cy="551406"/>
            </a:xfrm>
          </p:grpSpPr>
          <p:sp>
            <p:nvSpPr>
              <p:cNvPr id="50" name="Rectangle : coins arrondis 15">
                <a:extLst>
                  <a:ext uri="{FF2B5EF4-FFF2-40B4-BE49-F238E27FC236}">
                    <a16:creationId xmlns:a16="http://schemas.microsoft.com/office/drawing/2014/main" id="{90734EBD-ACFE-DDC4-9E0C-EB239E63F950}"/>
                  </a:ext>
                </a:extLst>
              </p:cNvPr>
              <p:cNvSpPr/>
              <p:nvPr/>
            </p:nvSpPr>
            <p:spPr>
              <a:xfrm>
                <a:off x="561927" y="1449028"/>
                <a:ext cx="131293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أَكْتُبُ </a:t>
                </a:r>
                <a:endParaRPr lang="ar-S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8CF67A5B-664D-A270-650D-5533D4EBD1B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74866" y="1508422"/>
                <a:ext cx="383396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765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FECAB-9F02-1D37-A740-41BFBB0E1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C290D18-8F70-87DB-424D-D0B52EE75F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1A0980-D405-CA9C-15D9-24D3014E58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4530460-F02D-9D41-625E-209B3C7D0BC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380258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13BFD-A896-B78F-F863-185F040D5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5D97C9-547C-6FDD-28BD-44F7030DF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964CD6B-08F6-A269-D17C-2195450AF3B6}"/>
              </a:ext>
            </a:extLst>
          </p:cNvPr>
          <p:cNvGrpSpPr/>
          <p:nvPr/>
        </p:nvGrpSpPr>
        <p:grpSpPr>
          <a:xfrm>
            <a:off x="814538" y="2075355"/>
            <a:ext cx="6732869" cy="4270081"/>
            <a:chOff x="814538" y="2075355"/>
            <a:chExt cx="6732869" cy="427008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1B8387D-9971-DBEA-4576-FA0B8FE01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4538" y="2075355"/>
              <a:ext cx="6732869" cy="4270081"/>
            </a:xfrm>
            <a:prstGeom prst="rect">
              <a:avLst/>
            </a:prstGeom>
          </p:spPr>
        </p:pic>
        <p:sp>
          <p:nvSpPr>
            <p:cNvPr id="11" name="ZoneTexte 3">
              <a:extLst>
                <a:ext uri="{FF2B5EF4-FFF2-40B4-BE49-F238E27FC236}">
                  <a16:creationId xmlns:a16="http://schemas.microsoft.com/office/drawing/2014/main" id="{5B196365-70D4-0209-257C-913847653AFD}"/>
                </a:ext>
              </a:extLst>
            </p:cNvPr>
            <p:cNvSpPr txBox="1"/>
            <p:nvPr/>
          </p:nvSpPr>
          <p:spPr>
            <a:xfrm>
              <a:off x="3856078" y="3521943"/>
              <a:ext cx="32058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zgh-Tfng-MA" sz="2000" b="1" dirty="0">
                  <a:solidFill>
                    <a:srgbClr val="FF0000"/>
                  </a:solidFill>
                </a:rPr>
                <a:t>18</a:t>
              </a:r>
              <a:r>
                <a:rPr lang="ar-MA" sz="2000" b="1" dirty="0">
                  <a:solidFill>
                    <a:srgbClr val="FF0000"/>
                  </a:solidFill>
                </a:rPr>
                <a:t> </a:t>
              </a:r>
              <a:r>
                <a:rPr lang="en-GB" sz="2000" b="1" dirty="0">
                  <a:solidFill>
                    <a:srgbClr val="FF0000"/>
                  </a:solidFill>
                </a:rPr>
                <a:t>– </a:t>
              </a:r>
              <a:r>
                <a:rPr lang="zgh-Tfng-MA" sz="2000" b="1" dirty="0">
                  <a:solidFill>
                    <a:srgbClr val="FF0000"/>
                  </a:solidFill>
                </a:rPr>
                <a:t>(6+6) = 6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zgh-Tfng-MA" sz="2000" b="1" dirty="0">
                  <a:solidFill>
                    <a:srgbClr val="FF0000"/>
                  </a:solidFill>
                </a:rPr>
                <a:t>6÷2 = 3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82C1EE0-D4D8-2C7B-57FE-A3ABB9F04F14}"/>
              </a:ext>
            </a:extLst>
          </p:cNvPr>
          <p:cNvGrpSpPr/>
          <p:nvPr/>
        </p:nvGrpSpPr>
        <p:grpSpPr>
          <a:xfrm>
            <a:off x="886466" y="3847608"/>
            <a:ext cx="3232418" cy="1940579"/>
            <a:chOff x="1346201" y="3829633"/>
            <a:chExt cx="3232418" cy="194057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0BA25EA-C6C1-00A4-6611-A52F80960F4E}"/>
                </a:ext>
              </a:extLst>
            </p:cNvPr>
            <p:cNvSpPr/>
            <p:nvPr/>
          </p:nvSpPr>
          <p:spPr>
            <a:xfrm>
              <a:off x="1823721" y="4330025"/>
              <a:ext cx="2204720" cy="87376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14" name="Connecteur droit 3">
              <a:extLst>
                <a:ext uri="{FF2B5EF4-FFF2-40B4-BE49-F238E27FC236}">
                  <a16:creationId xmlns:a16="http://schemas.microsoft.com/office/drawing/2014/main" id="{705D80E1-4BD3-24B2-52DA-9A9B4C7EDE84}"/>
                </a:ext>
              </a:extLst>
            </p:cNvPr>
            <p:cNvCxnSpPr/>
            <p:nvPr/>
          </p:nvCxnSpPr>
          <p:spPr>
            <a:xfrm>
              <a:off x="1823721" y="421826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5" name="ZoneTexte 4">
              <a:extLst>
                <a:ext uri="{FF2B5EF4-FFF2-40B4-BE49-F238E27FC236}">
                  <a16:creationId xmlns:a16="http://schemas.microsoft.com/office/drawing/2014/main" id="{D53ACC5D-B710-5468-DF1C-83511C2F22F6}"/>
                </a:ext>
              </a:extLst>
            </p:cNvPr>
            <p:cNvSpPr txBox="1"/>
            <p:nvPr/>
          </p:nvSpPr>
          <p:spPr>
            <a:xfrm>
              <a:off x="2301241" y="3829633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 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 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6" name="Connecteur droit 6">
              <a:extLst>
                <a:ext uri="{FF2B5EF4-FFF2-40B4-BE49-F238E27FC236}">
                  <a16:creationId xmlns:a16="http://schemas.microsoft.com/office/drawing/2014/main" id="{2E9ED1DB-FF7C-9D0E-1C19-9F0842B7D766}"/>
                </a:ext>
              </a:extLst>
            </p:cNvPr>
            <p:cNvCxnSpPr>
              <a:cxnSpLocks/>
            </p:cNvCxnSpPr>
            <p:nvPr/>
          </p:nvCxnSpPr>
          <p:spPr>
            <a:xfrm>
              <a:off x="1681481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8" name="ZoneTexte 8">
              <a:extLst>
                <a:ext uri="{FF2B5EF4-FFF2-40B4-BE49-F238E27FC236}">
                  <a16:creationId xmlns:a16="http://schemas.microsoft.com/office/drawing/2014/main" id="{D873D51C-B03E-5DC0-F34B-EEC36CAECC35}"/>
                </a:ext>
              </a:extLst>
            </p:cNvPr>
            <p:cNvSpPr txBox="1"/>
            <p:nvPr/>
          </p:nvSpPr>
          <p:spPr>
            <a:xfrm>
              <a:off x="1346201" y="4330025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zgh-Tfng-MA" dirty="0">
                  <a:solidFill>
                    <a:srgbClr val="FF0000"/>
                  </a:solidFill>
                </a:rPr>
                <a:t>3</a:t>
              </a:r>
              <a:r>
                <a:rPr lang="ar-SA" dirty="0"/>
                <a:t> </a:t>
              </a:r>
              <a:endParaRPr lang="fr-MA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8F7F9EE-6AB7-9CEA-AEA7-B7632188B9A8}"/>
                </a:ext>
              </a:extLst>
            </p:cNvPr>
            <p:cNvSpPr txBox="1"/>
            <p:nvPr/>
          </p:nvSpPr>
          <p:spPr>
            <a:xfrm>
              <a:off x="1600201" y="3876976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A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ABFF4B8-79C5-B73C-830B-62E4697B7ABA}"/>
                </a:ext>
              </a:extLst>
            </p:cNvPr>
            <p:cNvSpPr txBox="1"/>
            <p:nvPr/>
          </p:nvSpPr>
          <p:spPr>
            <a:xfrm>
              <a:off x="4028441" y="4005533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B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E565478-B95C-8256-B96A-5FDEE764275F}"/>
                </a:ext>
              </a:extLst>
            </p:cNvPr>
            <p:cNvSpPr txBox="1"/>
            <p:nvPr/>
          </p:nvSpPr>
          <p:spPr>
            <a:xfrm>
              <a:off x="1564953" y="5345442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C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BC44CB5-AC96-56FE-0E4F-A73CDCD5D45E}"/>
                </a:ext>
              </a:extLst>
            </p:cNvPr>
            <p:cNvSpPr txBox="1"/>
            <p:nvPr/>
          </p:nvSpPr>
          <p:spPr>
            <a:xfrm>
              <a:off x="3946401" y="5235648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D</a:t>
              </a:r>
            </a:p>
          </p:txBody>
        </p:sp>
        <p:sp>
          <p:nvSpPr>
            <p:cNvPr id="23" name="ZoneTexte 4">
              <a:extLst>
                <a:ext uri="{FF2B5EF4-FFF2-40B4-BE49-F238E27FC236}">
                  <a16:creationId xmlns:a16="http://schemas.microsoft.com/office/drawing/2014/main" id="{3A32D28F-57D6-E7AD-0D0A-86CA201B66E9}"/>
                </a:ext>
              </a:extLst>
            </p:cNvPr>
            <p:cNvSpPr txBox="1"/>
            <p:nvPr/>
          </p:nvSpPr>
          <p:spPr>
            <a:xfrm>
              <a:off x="2441238" y="5370102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</a:t>
              </a:r>
              <a:r>
                <a:rPr lang="fr-FR" sz="2000" b="1" dirty="0"/>
                <a:t> </a:t>
              </a:r>
              <a:endParaRPr lang="fr-MA" sz="2000" b="1" dirty="0"/>
            </a:p>
          </p:txBody>
        </p:sp>
        <p:cxnSp>
          <p:nvCxnSpPr>
            <p:cNvPr id="24" name="Connecteur droit 3">
              <a:extLst>
                <a:ext uri="{FF2B5EF4-FFF2-40B4-BE49-F238E27FC236}">
                  <a16:creationId xmlns:a16="http://schemas.microsoft.com/office/drawing/2014/main" id="{69970CCB-0905-0928-3A95-A4A2123113E1}"/>
                </a:ext>
              </a:extLst>
            </p:cNvPr>
            <p:cNvCxnSpPr/>
            <p:nvPr/>
          </p:nvCxnSpPr>
          <p:spPr>
            <a:xfrm>
              <a:off x="1823721" y="536288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5" name="Connecteur droit 6">
              <a:extLst>
                <a:ext uri="{FF2B5EF4-FFF2-40B4-BE49-F238E27FC236}">
                  <a16:creationId xmlns:a16="http://schemas.microsoft.com/office/drawing/2014/main" id="{90B0631F-0BDE-202F-9154-515F2C30490F}"/>
                </a:ext>
              </a:extLst>
            </p:cNvPr>
            <p:cNvCxnSpPr>
              <a:cxnSpLocks/>
            </p:cNvCxnSpPr>
            <p:nvPr/>
          </p:nvCxnSpPr>
          <p:spPr>
            <a:xfrm>
              <a:off x="4279136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6" name="ZoneTexte 8">
              <a:extLst>
                <a:ext uri="{FF2B5EF4-FFF2-40B4-BE49-F238E27FC236}">
                  <a16:creationId xmlns:a16="http://schemas.microsoft.com/office/drawing/2014/main" id="{5A78A0F2-DC28-DC3F-FE4F-D22800E2FA33}"/>
                </a:ext>
              </a:extLst>
            </p:cNvPr>
            <p:cNvSpPr txBox="1"/>
            <p:nvPr/>
          </p:nvSpPr>
          <p:spPr>
            <a:xfrm>
              <a:off x="4324619" y="4229743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zgh-Tfng-MA" dirty="0">
                  <a:solidFill>
                    <a:srgbClr val="FF0000"/>
                  </a:solidFill>
                </a:rPr>
                <a:t>3</a:t>
              </a:r>
              <a:r>
                <a:rPr lang="ar-SA" dirty="0"/>
                <a:t> </a:t>
              </a:r>
              <a:endParaRPr lang="fr-MA" dirty="0"/>
            </a:p>
          </p:txBody>
        </p:sp>
      </p:grpSp>
      <p:sp>
        <p:nvSpPr>
          <p:cNvPr id="28" name="ZoneTexte 3">
            <a:extLst>
              <a:ext uri="{FF2B5EF4-FFF2-40B4-BE49-F238E27FC236}">
                <a16:creationId xmlns:a16="http://schemas.microsoft.com/office/drawing/2014/main" id="{8A03E056-840A-BD74-202B-818C52A1AC32}"/>
              </a:ext>
            </a:extLst>
          </p:cNvPr>
          <p:cNvSpPr txBox="1"/>
          <p:nvPr/>
        </p:nvSpPr>
        <p:spPr>
          <a:xfrm>
            <a:off x="4047837" y="4622681"/>
            <a:ext cx="35450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مُحيطَ الْمُسْتَطيلِ هُوَ ضِعْفَي </a:t>
            </a:r>
          </a:p>
          <a:p>
            <a:pPr algn="ct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الطّولِ وَالْعَرْضِ</a:t>
            </a:r>
          </a:p>
          <a:p>
            <a:pPr algn="ct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18 = 6+6 +3+3 </a:t>
            </a:r>
            <a:endParaRPr lang="zgh-Tfng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أو</a:t>
            </a:r>
          </a:p>
          <a:p>
            <a:pPr algn="ctr"/>
            <a:r>
              <a:rPr lang="en-GB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= 2x</a:t>
            </a:r>
            <a:r>
              <a:rPr lang="zgh-Tfng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(6+3)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3">
            <a:extLst>
              <a:ext uri="{FF2B5EF4-FFF2-40B4-BE49-F238E27FC236}">
                <a16:creationId xmlns:a16="http://schemas.microsoft.com/office/drawing/2014/main" id="{A6A5E54C-C623-78AF-127B-5549E5304191}"/>
              </a:ext>
            </a:extLst>
          </p:cNvPr>
          <p:cNvSpPr txBox="1"/>
          <p:nvPr/>
        </p:nvSpPr>
        <p:spPr>
          <a:xfrm>
            <a:off x="3402355" y="4049417"/>
            <a:ext cx="3659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عَرْضُ الْمُسْتطيلِ : 3 سَنْتيمِتْراتٍ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BBEC7AF-3CE9-604C-CE29-B2FAA3779B4F}"/>
              </a:ext>
            </a:extLst>
          </p:cNvPr>
          <p:cNvSpPr txBox="1"/>
          <p:nvPr/>
        </p:nvSpPr>
        <p:spPr>
          <a:xfrm>
            <a:off x="2956747" y="770711"/>
            <a:ext cx="459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عرض المستطيل  3 سنتيمترات.</a:t>
            </a:r>
          </a:p>
        </p:txBody>
      </p:sp>
    </p:spTree>
    <p:extLst>
      <p:ext uri="{BB962C8B-B14F-4D97-AF65-F5344CB8AC3E}">
        <p14:creationId xmlns:p14="http://schemas.microsoft.com/office/powerpoint/2010/main" val="12993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99A1F-1F69-BF34-3E1C-C5FFB4EDF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3894C6-9BB0-754A-5091-1BDB95D2E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209508A-DA00-BA4B-11BC-49E07DE2389D}"/>
              </a:ext>
            </a:extLst>
          </p:cNvPr>
          <p:cNvGrpSpPr/>
          <p:nvPr/>
        </p:nvGrpSpPr>
        <p:grpSpPr>
          <a:xfrm>
            <a:off x="814538" y="2075355"/>
            <a:ext cx="6732869" cy="4270081"/>
            <a:chOff x="814538" y="2075355"/>
            <a:chExt cx="6732869" cy="427008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0F69F4D-4F1A-1892-117E-AC33BD69E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4538" y="2075355"/>
              <a:ext cx="6732869" cy="4270081"/>
            </a:xfrm>
            <a:prstGeom prst="rect">
              <a:avLst/>
            </a:prstGeom>
          </p:spPr>
        </p:pic>
        <p:sp>
          <p:nvSpPr>
            <p:cNvPr id="11" name="ZoneTexte 3">
              <a:extLst>
                <a:ext uri="{FF2B5EF4-FFF2-40B4-BE49-F238E27FC236}">
                  <a16:creationId xmlns:a16="http://schemas.microsoft.com/office/drawing/2014/main" id="{97EA23F8-96CF-698C-A709-04E98BDD1C49}"/>
                </a:ext>
              </a:extLst>
            </p:cNvPr>
            <p:cNvSpPr txBox="1"/>
            <p:nvPr/>
          </p:nvSpPr>
          <p:spPr>
            <a:xfrm>
              <a:off x="3856078" y="3521943"/>
              <a:ext cx="32058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zgh-Tfng-MA" sz="2000" b="1" dirty="0">
                  <a:solidFill>
                    <a:srgbClr val="FF0000"/>
                  </a:solidFill>
                </a:rPr>
                <a:t>18</a:t>
              </a:r>
              <a:r>
                <a:rPr lang="ar-MA" sz="2000" b="1" dirty="0">
                  <a:solidFill>
                    <a:srgbClr val="FF0000"/>
                  </a:solidFill>
                </a:rPr>
                <a:t> </a:t>
              </a:r>
              <a:r>
                <a:rPr lang="en-GB" sz="2000" b="1" dirty="0">
                  <a:solidFill>
                    <a:srgbClr val="FF0000"/>
                  </a:solidFill>
                </a:rPr>
                <a:t>– </a:t>
              </a:r>
              <a:r>
                <a:rPr lang="zgh-Tfng-MA" sz="2000" b="1" dirty="0">
                  <a:solidFill>
                    <a:srgbClr val="FF0000"/>
                  </a:solidFill>
                </a:rPr>
                <a:t>(6+6) = 6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zgh-Tfng-MA" sz="2000" b="1" dirty="0">
                  <a:solidFill>
                    <a:srgbClr val="FF0000"/>
                  </a:solidFill>
                </a:rPr>
                <a:t>6÷2 = 3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17E2BA-BAF8-FE70-B388-296F91D08397}"/>
              </a:ext>
            </a:extLst>
          </p:cNvPr>
          <p:cNvGrpSpPr/>
          <p:nvPr/>
        </p:nvGrpSpPr>
        <p:grpSpPr>
          <a:xfrm>
            <a:off x="886466" y="3847608"/>
            <a:ext cx="3232418" cy="1940579"/>
            <a:chOff x="1346201" y="3829633"/>
            <a:chExt cx="3232418" cy="194057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1EDCCFE-3E69-EE22-B0A0-AAE23DEEEF5E}"/>
                </a:ext>
              </a:extLst>
            </p:cNvPr>
            <p:cNvSpPr/>
            <p:nvPr/>
          </p:nvSpPr>
          <p:spPr>
            <a:xfrm>
              <a:off x="1823721" y="4330025"/>
              <a:ext cx="2204720" cy="87376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14" name="Connecteur droit 3">
              <a:extLst>
                <a:ext uri="{FF2B5EF4-FFF2-40B4-BE49-F238E27FC236}">
                  <a16:creationId xmlns:a16="http://schemas.microsoft.com/office/drawing/2014/main" id="{D2D9CDF4-5FF7-9617-7CB4-798894EFF60C}"/>
                </a:ext>
              </a:extLst>
            </p:cNvPr>
            <p:cNvCxnSpPr/>
            <p:nvPr/>
          </p:nvCxnSpPr>
          <p:spPr>
            <a:xfrm>
              <a:off x="1823721" y="421826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5" name="ZoneTexte 4">
              <a:extLst>
                <a:ext uri="{FF2B5EF4-FFF2-40B4-BE49-F238E27FC236}">
                  <a16:creationId xmlns:a16="http://schemas.microsoft.com/office/drawing/2014/main" id="{85C43635-8D4D-97AA-066F-DF9662827754}"/>
                </a:ext>
              </a:extLst>
            </p:cNvPr>
            <p:cNvSpPr txBox="1"/>
            <p:nvPr/>
          </p:nvSpPr>
          <p:spPr>
            <a:xfrm>
              <a:off x="2301241" y="3829633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 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 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6" name="Connecteur droit 6">
              <a:extLst>
                <a:ext uri="{FF2B5EF4-FFF2-40B4-BE49-F238E27FC236}">
                  <a16:creationId xmlns:a16="http://schemas.microsoft.com/office/drawing/2014/main" id="{D78C105E-8A2E-3851-644B-B2EE430CF05D}"/>
                </a:ext>
              </a:extLst>
            </p:cNvPr>
            <p:cNvCxnSpPr>
              <a:cxnSpLocks/>
            </p:cNvCxnSpPr>
            <p:nvPr/>
          </p:nvCxnSpPr>
          <p:spPr>
            <a:xfrm>
              <a:off x="1681481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8" name="ZoneTexte 8">
              <a:extLst>
                <a:ext uri="{FF2B5EF4-FFF2-40B4-BE49-F238E27FC236}">
                  <a16:creationId xmlns:a16="http://schemas.microsoft.com/office/drawing/2014/main" id="{7D6ADFDD-C52B-AF59-65AD-F7904F7E24CC}"/>
                </a:ext>
              </a:extLst>
            </p:cNvPr>
            <p:cNvSpPr txBox="1"/>
            <p:nvPr/>
          </p:nvSpPr>
          <p:spPr>
            <a:xfrm>
              <a:off x="1346201" y="4330025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zgh-Tfng-MA" dirty="0">
                  <a:solidFill>
                    <a:srgbClr val="FF0000"/>
                  </a:solidFill>
                </a:rPr>
                <a:t>3</a:t>
              </a:r>
              <a:r>
                <a:rPr lang="ar-SA" dirty="0"/>
                <a:t> </a:t>
              </a:r>
              <a:endParaRPr lang="fr-MA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67D0EC4-E961-86FC-A2B3-B7DD43A82A8F}"/>
                </a:ext>
              </a:extLst>
            </p:cNvPr>
            <p:cNvSpPr txBox="1"/>
            <p:nvPr/>
          </p:nvSpPr>
          <p:spPr>
            <a:xfrm>
              <a:off x="1600201" y="3876976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A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42AC178-5D87-3791-CD7B-8A6B3D887FA3}"/>
                </a:ext>
              </a:extLst>
            </p:cNvPr>
            <p:cNvSpPr txBox="1"/>
            <p:nvPr/>
          </p:nvSpPr>
          <p:spPr>
            <a:xfrm>
              <a:off x="4028441" y="4005533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B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5F8D99E-1A1A-0AE9-7243-6EF1A09B1084}"/>
                </a:ext>
              </a:extLst>
            </p:cNvPr>
            <p:cNvSpPr txBox="1"/>
            <p:nvPr/>
          </p:nvSpPr>
          <p:spPr>
            <a:xfrm>
              <a:off x="1564953" y="5345442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C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E62EF6B-ADB5-6E7D-2C4A-00B7ECA2DA91}"/>
                </a:ext>
              </a:extLst>
            </p:cNvPr>
            <p:cNvSpPr txBox="1"/>
            <p:nvPr/>
          </p:nvSpPr>
          <p:spPr>
            <a:xfrm>
              <a:off x="3946401" y="5235648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D</a:t>
              </a:r>
            </a:p>
          </p:txBody>
        </p:sp>
        <p:sp>
          <p:nvSpPr>
            <p:cNvPr id="23" name="ZoneTexte 4">
              <a:extLst>
                <a:ext uri="{FF2B5EF4-FFF2-40B4-BE49-F238E27FC236}">
                  <a16:creationId xmlns:a16="http://schemas.microsoft.com/office/drawing/2014/main" id="{98F14244-09FB-5FED-4DA6-63C7629A1833}"/>
                </a:ext>
              </a:extLst>
            </p:cNvPr>
            <p:cNvSpPr txBox="1"/>
            <p:nvPr/>
          </p:nvSpPr>
          <p:spPr>
            <a:xfrm>
              <a:off x="2441238" y="5370102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6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</a:t>
              </a:r>
              <a:r>
                <a:rPr lang="fr-FR" sz="2000" b="1" dirty="0"/>
                <a:t> </a:t>
              </a:r>
              <a:endParaRPr lang="fr-MA" sz="2000" b="1" dirty="0"/>
            </a:p>
          </p:txBody>
        </p:sp>
        <p:cxnSp>
          <p:nvCxnSpPr>
            <p:cNvPr id="24" name="Connecteur droit 3">
              <a:extLst>
                <a:ext uri="{FF2B5EF4-FFF2-40B4-BE49-F238E27FC236}">
                  <a16:creationId xmlns:a16="http://schemas.microsoft.com/office/drawing/2014/main" id="{E0386DF1-A6E3-B33E-4B01-BDDBE388047A}"/>
                </a:ext>
              </a:extLst>
            </p:cNvPr>
            <p:cNvCxnSpPr/>
            <p:nvPr/>
          </p:nvCxnSpPr>
          <p:spPr>
            <a:xfrm>
              <a:off x="1823721" y="536288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5" name="Connecteur droit 6">
              <a:extLst>
                <a:ext uri="{FF2B5EF4-FFF2-40B4-BE49-F238E27FC236}">
                  <a16:creationId xmlns:a16="http://schemas.microsoft.com/office/drawing/2014/main" id="{711BBCB9-93B3-CB78-D894-0C4975035049}"/>
                </a:ext>
              </a:extLst>
            </p:cNvPr>
            <p:cNvCxnSpPr>
              <a:cxnSpLocks/>
            </p:cNvCxnSpPr>
            <p:nvPr/>
          </p:nvCxnSpPr>
          <p:spPr>
            <a:xfrm>
              <a:off x="4279136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6" name="ZoneTexte 8">
              <a:extLst>
                <a:ext uri="{FF2B5EF4-FFF2-40B4-BE49-F238E27FC236}">
                  <a16:creationId xmlns:a16="http://schemas.microsoft.com/office/drawing/2014/main" id="{4EF1B415-E09A-DCD4-0E4D-68B6E35517AC}"/>
                </a:ext>
              </a:extLst>
            </p:cNvPr>
            <p:cNvSpPr txBox="1"/>
            <p:nvPr/>
          </p:nvSpPr>
          <p:spPr>
            <a:xfrm>
              <a:off x="4324619" y="4229743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zgh-Tfng-MA" dirty="0">
                  <a:solidFill>
                    <a:srgbClr val="FF0000"/>
                  </a:solidFill>
                </a:rPr>
                <a:t>3</a:t>
              </a:r>
              <a:r>
                <a:rPr lang="ar-SA" dirty="0"/>
                <a:t> </a:t>
              </a:r>
              <a:endParaRPr lang="fr-MA" dirty="0"/>
            </a:p>
          </p:txBody>
        </p:sp>
      </p:grpSp>
      <p:sp>
        <p:nvSpPr>
          <p:cNvPr id="28" name="ZoneTexte 3">
            <a:extLst>
              <a:ext uri="{FF2B5EF4-FFF2-40B4-BE49-F238E27FC236}">
                <a16:creationId xmlns:a16="http://schemas.microsoft.com/office/drawing/2014/main" id="{C4146196-BEEF-7074-28D2-9EA03055CECA}"/>
              </a:ext>
            </a:extLst>
          </p:cNvPr>
          <p:cNvSpPr txBox="1"/>
          <p:nvPr/>
        </p:nvSpPr>
        <p:spPr>
          <a:xfrm>
            <a:off x="4047837" y="4622681"/>
            <a:ext cx="35450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مُحيطَ الْمُسْتَطيلِ هُوَ ضِعْفَي </a:t>
            </a:r>
          </a:p>
          <a:p>
            <a:pPr algn="ct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الطّولِ وَالْعَرْضِ</a:t>
            </a:r>
          </a:p>
          <a:p>
            <a:pPr algn="ct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18 = 6+6 +3+3 </a:t>
            </a:r>
            <a:endParaRPr lang="zgh-Tfng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أو</a:t>
            </a:r>
          </a:p>
          <a:p>
            <a:pPr algn="ctr"/>
            <a:r>
              <a:rPr lang="en-GB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= 2x</a:t>
            </a:r>
            <a:r>
              <a:rPr lang="zgh-Tfng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(6+3)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3">
            <a:extLst>
              <a:ext uri="{FF2B5EF4-FFF2-40B4-BE49-F238E27FC236}">
                <a16:creationId xmlns:a16="http://schemas.microsoft.com/office/drawing/2014/main" id="{488AA23B-4790-9185-6C2A-52E9A63EED99}"/>
              </a:ext>
            </a:extLst>
          </p:cNvPr>
          <p:cNvSpPr txBox="1"/>
          <p:nvPr/>
        </p:nvSpPr>
        <p:spPr>
          <a:xfrm>
            <a:off x="3402355" y="4049417"/>
            <a:ext cx="3659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عَرْضُ الْمُسْتطيلِ : 3 سَنْتيمِتْراتٍ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3153002-594B-5310-44FA-572BE1B03BF4}"/>
              </a:ext>
            </a:extLst>
          </p:cNvPr>
          <p:cNvSpPr txBox="1"/>
          <p:nvPr/>
        </p:nvSpPr>
        <p:spPr>
          <a:xfrm>
            <a:off x="1007706" y="770711"/>
            <a:ext cx="65397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هكذا قمنا بحل مسألة تتعلق بالهندسة باعتماد تصميم أو رسم ساعدنا على الحل.</a:t>
            </a:r>
          </a:p>
        </p:txBody>
      </p:sp>
    </p:spTree>
    <p:extLst>
      <p:ext uri="{BB962C8B-B14F-4D97-AF65-F5344CB8AC3E}">
        <p14:creationId xmlns:p14="http://schemas.microsoft.com/office/powerpoint/2010/main" val="314073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080743" y="2701990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21515" y="3907990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526400" y="4047914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38ABBCE-4ED0-E801-DC88-16510B810C34}"/>
              </a:ext>
            </a:extLst>
          </p:cNvPr>
          <p:cNvGrpSpPr/>
          <p:nvPr/>
        </p:nvGrpSpPr>
        <p:grpSpPr>
          <a:xfrm>
            <a:off x="633424" y="1502229"/>
            <a:ext cx="7311938" cy="4637314"/>
            <a:chOff x="1019504" y="2440386"/>
            <a:chExt cx="7185561" cy="402347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A6F809A-ADBD-6AD6-8DFA-48CC8AD42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8125" y="2440387"/>
              <a:ext cx="3506940" cy="4023475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00B0617-694A-A82A-8199-8C05BC7D2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88"/>
            <a:stretch>
              <a:fillRect/>
            </a:stretch>
          </p:blipFill>
          <p:spPr>
            <a:xfrm>
              <a:off x="1019504" y="2440386"/>
              <a:ext cx="3678621" cy="4023476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005841" y="2296160"/>
            <a:ext cx="3200399" cy="1396012"/>
          </a:xfrm>
          <a:prstGeom prst="roundRect">
            <a:avLst>
              <a:gd name="adj" fmla="val 559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CA0C11-89B7-711E-BAA7-F835176E467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. الصفحة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73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A20255-742C-747D-0CBD-E1F58A71A6E6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5324D99-02B0-146E-8502-28FDB1696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34"/>
          <a:stretch>
            <a:fillRect/>
          </a:stretch>
        </p:blipFill>
        <p:spPr>
          <a:xfrm>
            <a:off x="1031471" y="1594529"/>
            <a:ext cx="6778045" cy="440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618796B-9179-F3EB-072B-0ADBEAD7A5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34"/>
          <a:stretch>
            <a:fillRect/>
          </a:stretch>
        </p:blipFill>
        <p:spPr>
          <a:xfrm>
            <a:off x="309669" y="1495604"/>
            <a:ext cx="6778045" cy="44094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158712" y="3700324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16B7F9-1D44-E415-06B7-7B857DD8B414}"/>
              </a:ext>
            </a:extLst>
          </p:cNvPr>
          <p:cNvSpPr txBox="1"/>
          <p:nvPr/>
        </p:nvSpPr>
        <p:spPr>
          <a:xfrm>
            <a:off x="1429407" y="854031"/>
            <a:ext cx="6067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ثنائيات، كل واحد يقارن إنجازه مع زميله. </a:t>
            </a: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90ABB17-B6FF-3824-B7AE-13FB1A4C558C}"/>
              </a:ext>
            </a:extLst>
          </p:cNvPr>
          <p:cNvGrpSpPr/>
          <p:nvPr/>
        </p:nvGrpSpPr>
        <p:grpSpPr>
          <a:xfrm>
            <a:off x="260928" y="2276669"/>
            <a:ext cx="5272126" cy="3764220"/>
            <a:chOff x="1389931" y="1851327"/>
            <a:chExt cx="6106591" cy="415264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D246B3E-F0C1-F0C1-219B-1F6120F61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89931" y="1851327"/>
              <a:ext cx="6106591" cy="4152642"/>
            </a:xfrm>
            <a:prstGeom prst="rect">
              <a:avLst/>
            </a:prstGeom>
          </p:spPr>
        </p:pic>
        <p:sp>
          <p:nvSpPr>
            <p:cNvPr id="6" name="ZoneTexte 1">
              <a:extLst>
                <a:ext uri="{FF2B5EF4-FFF2-40B4-BE49-F238E27FC236}">
                  <a16:creationId xmlns:a16="http://schemas.microsoft.com/office/drawing/2014/main" id="{BC5586F2-DDFA-B8FE-555D-28978757D105}"/>
                </a:ext>
              </a:extLst>
            </p:cNvPr>
            <p:cNvSpPr txBox="1"/>
            <p:nvPr/>
          </p:nvSpPr>
          <p:spPr>
            <a:xfrm>
              <a:off x="1647478" y="2293164"/>
              <a:ext cx="465928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ar-MA" sz="2000" b="1" dirty="0">
                  <a:solidFill>
                    <a:srgbClr val="FCB73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كَيَفَ نَحُلَّ مَسائِلَ تَتَعَلَّقُ بِالْأَطْوالِ وَالْمِساحاتِ؟</a:t>
              </a:r>
            </a:p>
          </p:txBody>
        </p:sp>
      </p:grpSp>
      <p:pic>
        <p:nvPicPr>
          <p:cNvPr id="7" name="Image 1">
            <a:extLst>
              <a:ext uri="{FF2B5EF4-FFF2-40B4-BE49-F238E27FC236}">
                <a16:creationId xmlns:a16="http://schemas.microsoft.com/office/drawing/2014/main" id="{279CF98C-CB13-7BE4-29DD-B1228B6C33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55407" y="2677178"/>
            <a:ext cx="2609063" cy="260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C17F9F1-2D12-1BC0-68AD-4030CF45929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2D0940-61DF-3F66-765F-B135416514BE}"/>
              </a:ext>
            </a:extLst>
          </p:cNvPr>
          <p:cNvSpPr/>
          <p:nvPr/>
        </p:nvSpPr>
        <p:spPr>
          <a:xfrm>
            <a:off x="3330640" y="4531176"/>
            <a:ext cx="4290812" cy="370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27 + 15 = 42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541403-2AEE-CF08-0689-885FC7AD3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34"/>
          <a:stretch>
            <a:fillRect/>
          </a:stretch>
        </p:blipFill>
        <p:spPr>
          <a:xfrm>
            <a:off x="473956" y="1514554"/>
            <a:ext cx="8196088" cy="500252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90B23CC-0165-0425-59BE-BCCB2A743774}"/>
              </a:ext>
            </a:extLst>
          </p:cNvPr>
          <p:cNvSpPr/>
          <p:nvPr/>
        </p:nvSpPr>
        <p:spPr>
          <a:xfrm>
            <a:off x="3900886" y="3537507"/>
            <a:ext cx="3527662" cy="9206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>
                <a:solidFill>
                  <a:srgbClr val="C00000"/>
                </a:solidFill>
              </a:rPr>
              <a:t>؟</a:t>
            </a:r>
            <a:r>
              <a:rPr lang="fr-MA" sz="2400" b="1" dirty="0">
                <a:solidFill>
                  <a:srgbClr val="C00000"/>
                </a:solidFill>
              </a:rPr>
              <a:t> x4 = 56</a:t>
            </a:r>
          </a:p>
          <a:p>
            <a:pPr algn="ctr"/>
            <a:r>
              <a:rPr lang="fr-MA" sz="2400" b="1" dirty="0">
                <a:solidFill>
                  <a:srgbClr val="C00000"/>
                </a:solidFill>
              </a:rPr>
              <a:t>56÷ 4 =  14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A5D3FF3-0F3B-83C0-546E-4C443A1712BB}"/>
              </a:ext>
            </a:extLst>
          </p:cNvPr>
          <p:cNvSpPr txBox="1"/>
          <p:nvPr/>
        </p:nvSpPr>
        <p:spPr>
          <a:xfrm>
            <a:off x="3660919" y="4252310"/>
            <a:ext cx="352766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طول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ض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بّ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هو :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14 cm 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9FD3C7-EF75-E1B9-4AD6-98F0C8CF6161}"/>
              </a:ext>
            </a:extLst>
          </p:cNvPr>
          <p:cNvSpPr/>
          <p:nvPr/>
        </p:nvSpPr>
        <p:spPr>
          <a:xfrm>
            <a:off x="1351374" y="3846539"/>
            <a:ext cx="1485866" cy="1398997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9EDDD3A-244B-9113-FA60-7884BF2F2EB8}"/>
              </a:ext>
            </a:extLst>
          </p:cNvPr>
          <p:cNvCxnSpPr/>
          <p:nvPr/>
        </p:nvCxnSpPr>
        <p:spPr>
          <a:xfrm>
            <a:off x="1389064" y="3753206"/>
            <a:ext cx="141048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9C0BA44-03DD-0743-2A57-B1691D928B35}"/>
              </a:ext>
            </a:extLst>
          </p:cNvPr>
          <p:cNvCxnSpPr>
            <a:cxnSpLocks/>
          </p:cNvCxnSpPr>
          <p:nvPr/>
        </p:nvCxnSpPr>
        <p:spPr>
          <a:xfrm>
            <a:off x="3026229" y="3846539"/>
            <a:ext cx="0" cy="13989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46B0AC5-CE9E-6C71-E5A0-A9CC3A67637C}"/>
              </a:ext>
            </a:extLst>
          </p:cNvPr>
          <p:cNvCxnSpPr>
            <a:cxnSpLocks/>
          </p:cNvCxnSpPr>
          <p:nvPr/>
        </p:nvCxnSpPr>
        <p:spPr>
          <a:xfrm flipH="1">
            <a:off x="1351374" y="5393093"/>
            <a:ext cx="148586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B3D490E-1C0F-8465-D099-2FB00E55551A}"/>
              </a:ext>
            </a:extLst>
          </p:cNvPr>
          <p:cNvCxnSpPr>
            <a:cxnSpLocks/>
          </p:cNvCxnSpPr>
          <p:nvPr/>
        </p:nvCxnSpPr>
        <p:spPr>
          <a:xfrm flipV="1">
            <a:off x="1158948" y="3893221"/>
            <a:ext cx="0" cy="14252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3">
            <a:extLst>
              <a:ext uri="{FF2B5EF4-FFF2-40B4-BE49-F238E27FC236}">
                <a16:creationId xmlns:a16="http://schemas.microsoft.com/office/drawing/2014/main" id="{32B2194C-58BF-178B-4596-B318078F89A0}"/>
              </a:ext>
            </a:extLst>
          </p:cNvPr>
          <p:cNvSpPr txBox="1"/>
          <p:nvPr/>
        </p:nvSpPr>
        <p:spPr>
          <a:xfrm>
            <a:off x="3731998" y="5123155"/>
            <a:ext cx="4290812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مُحيطُ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بّ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أَرْبُعُ مَرّاتٍ طولُ ضِلْعِهِ: </a:t>
            </a:r>
          </a:p>
          <a:p>
            <a:pPr algn="ctr" rtl="1"/>
            <a:r>
              <a:rPr lang="en-GB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56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14+14+14+14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أو </a:t>
            </a:r>
          </a:p>
          <a:p>
            <a:pPr algn="ctr" rtl="1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56= 4x14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B8B155-08B4-2A87-4170-7F081B159FE5}"/>
              </a:ext>
            </a:extLst>
          </p:cNvPr>
          <p:cNvSpPr/>
          <p:nvPr/>
        </p:nvSpPr>
        <p:spPr>
          <a:xfrm>
            <a:off x="950016" y="3076381"/>
            <a:ext cx="2380624" cy="9206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FF0000"/>
                </a:solidFill>
              </a:rPr>
              <a:t>14</a:t>
            </a:r>
            <a:r>
              <a:rPr lang="fr-MA" sz="2000" b="1" dirty="0">
                <a:solidFill>
                  <a:srgbClr val="FF0000"/>
                </a:solidFill>
              </a:rPr>
              <a:t> cm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6C15DA-A277-5DC5-FE01-44D7EE9121C5}"/>
              </a:ext>
            </a:extLst>
          </p:cNvPr>
          <p:cNvSpPr/>
          <p:nvPr/>
        </p:nvSpPr>
        <p:spPr>
          <a:xfrm>
            <a:off x="2197750" y="4060441"/>
            <a:ext cx="2380624" cy="9206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FF0000"/>
                </a:solidFill>
              </a:rPr>
              <a:t>14</a:t>
            </a:r>
            <a:r>
              <a:rPr lang="fr-MA" sz="2000" b="1" dirty="0">
                <a:solidFill>
                  <a:srgbClr val="FF0000"/>
                </a:solidFill>
              </a:rPr>
              <a:t> cm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37DAE2-C25B-CE17-A7B6-BD8E3EB093CD}"/>
              </a:ext>
            </a:extLst>
          </p:cNvPr>
          <p:cNvSpPr/>
          <p:nvPr/>
        </p:nvSpPr>
        <p:spPr>
          <a:xfrm>
            <a:off x="950016" y="5033033"/>
            <a:ext cx="2380624" cy="9206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FF0000"/>
                </a:solidFill>
              </a:rPr>
              <a:t>14</a:t>
            </a:r>
            <a:r>
              <a:rPr lang="fr-MA" sz="2000" b="1" dirty="0">
                <a:solidFill>
                  <a:srgbClr val="FF0000"/>
                </a:solidFill>
              </a:rPr>
              <a:t> cm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8F80C0B-4DB6-33FC-D179-217ADC31E7A2}"/>
              </a:ext>
            </a:extLst>
          </p:cNvPr>
          <p:cNvSpPr/>
          <p:nvPr/>
        </p:nvSpPr>
        <p:spPr>
          <a:xfrm>
            <a:off x="-403691" y="4038577"/>
            <a:ext cx="2380624" cy="9206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FF0000"/>
                </a:solidFill>
              </a:rPr>
              <a:t>14</a:t>
            </a:r>
            <a:r>
              <a:rPr lang="fr-MA" sz="2000" b="1" dirty="0">
                <a:solidFill>
                  <a:srgbClr val="FF0000"/>
                </a:solidFill>
              </a:rPr>
              <a:t> cm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E991D83-A8D3-ACF4-4248-A33F60066F60}"/>
              </a:ext>
            </a:extLst>
          </p:cNvPr>
          <p:cNvGrpSpPr/>
          <p:nvPr/>
        </p:nvGrpSpPr>
        <p:grpSpPr>
          <a:xfrm>
            <a:off x="679159" y="1790974"/>
            <a:ext cx="7699731" cy="4637817"/>
            <a:chOff x="1019504" y="2440386"/>
            <a:chExt cx="7185561" cy="402347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162E8DE-B83C-0104-5275-E839387D9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8125" y="2440387"/>
              <a:ext cx="3506940" cy="4023475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5AEB668-F7AE-985A-F8D4-16B90A250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88"/>
            <a:stretch>
              <a:fillRect/>
            </a:stretch>
          </p:blipFill>
          <p:spPr>
            <a:xfrm>
              <a:off x="1019504" y="2440386"/>
              <a:ext cx="3678621" cy="4023476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29004" y="3802225"/>
            <a:ext cx="3249913" cy="1273627"/>
          </a:xfrm>
          <a:prstGeom prst="roundRect">
            <a:avLst>
              <a:gd name="adj" fmla="val 516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4C13304E-35B7-A981-87BA-5348B74A15FA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EEF0638-7B61-6F60-6339-BB8F294D81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19" y="1817186"/>
            <a:ext cx="7112000" cy="469353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5164267-562A-23A1-FFAF-BD77AEF7ADD9}"/>
              </a:ext>
            </a:extLst>
          </p:cNvPr>
          <p:cNvGrpSpPr/>
          <p:nvPr/>
        </p:nvGrpSpPr>
        <p:grpSpPr>
          <a:xfrm>
            <a:off x="1046481" y="3775322"/>
            <a:ext cx="3232418" cy="1940579"/>
            <a:chOff x="1346201" y="3829633"/>
            <a:chExt cx="3232418" cy="194057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C1E2124-9AE9-8E58-F589-2D5E63E32456}"/>
                </a:ext>
              </a:extLst>
            </p:cNvPr>
            <p:cNvSpPr/>
            <p:nvPr/>
          </p:nvSpPr>
          <p:spPr>
            <a:xfrm>
              <a:off x="1823721" y="4330025"/>
              <a:ext cx="2204720" cy="87376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6" name="Connecteur droit 3">
              <a:extLst>
                <a:ext uri="{FF2B5EF4-FFF2-40B4-BE49-F238E27FC236}">
                  <a16:creationId xmlns:a16="http://schemas.microsoft.com/office/drawing/2014/main" id="{1322DA59-28EF-6CA9-48AD-4AB9FA20FF5D}"/>
                </a:ext>
              </a:extLst>
            </p:cNvPr>
            <p:cNvCxnSpPr/>
            <p:nvPr/>
          </p:nvCxnSpPr>
          <p:spPr>
            <a:xfrm>
              <a:off x="1823721" y="421826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7" name="ZoneTexte 4">
              <a:extLst>
                <a:ext uri="{FF2B5EF4-FFF2-40B4-BE49-F238E27FC236}">
                  <a16:creationId xmlns:a16="http://schemas.microsoft.com/office/drawing/2014/main" id="{41EB955A-4DED-94D3-A428-BD109A41F27B}"/>
                </a:ext>
              </a:extLst>
            </p:cNvPr>
            <p:cNvSpPr txBox="1"/>
            <p:nvPr/>
          </p:nvSpPr>
          <p:spPr>
            <a:xfrm>
              <a:off x="2301241" y="3829633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 </a:t>
              </a:r>
              <a:r>
                <a:rPr lang="ar-MA" sz="2000" b="1" dirty="0">
                  <a:solidFill>
                    <a:srgbClr val="C00000"/>
                  </a:solidFill>
                </a:rPr>
                <a:t>9 </a:t>
              </a:r>
              <a:r>
                <a:rPr lang="f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 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8" name="Connecteur droit 6">
              <a:extLst>
                <a:ext uri="{FF2B5EF4-FFF2-40B4-BE49-F238E27FC236}">
                  <a16:creationId xmlns:a16="http://schemas.microsoft.com/office/drawing/2014/main" id="{FD1D7B80-B1EA-9603-C616-FEFBE1630842}"/>
                </a:ext>
              </a:extLst>
            </p:cNvPr>
            <p:cNvCxnSpPr>
              <a:cxnSpLocks/>
            </p:cNvCxnSpPr>
            <p:nvPr/>
          </p:nvCxnSpPr>
          <p:spPr>
            <a:xfrm>
              <a:off x="1681481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BE17FCD-33F5-DBA1-AAD1-3096A55CC3E0}"/>
                </a:ext>
              </a:extLst>
            </p:cNvPr>
            <p:cNvSpPr txBox="1"/>
            <p:nvPr/>
          </p:nvSpPr>
          <p:spPr>
            <a:xfrm>
              <a:off x="1346201" y="4330025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ar-MA" dirty="0">
                  <a:solidFill>
                    <a:srgbClr val="FF0000"/>
                  </a:solidFill>
                </a:rPr>
                <a:t>4</a:t>
              </a:r>
              <a:r>
                <a:rPr lang="ar-SA" dirty="0"/>
                <a:t> </a:t>
              </a:r>
              <a:endParaRPr lang="fr-MA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3D35781-10C4-DC28-3991-D4D5F0EC8DDA}"/>
                </a:ext>
              </a:extLst>
            </p:cNvPr>
            <p:cNvSpPr txBox="1"/>
            <p:nvPr/>
          </p:nvSpPr>
          <p:spPr>
            <a:xfrm>
              <a:off x="1600201" y="3876976"/>
              <a:ext cx="2439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I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B620023-4543-492C-D2B8-2355D0F0A94C}"/>
                </a:ext>
              </a:extLst>
            </p:cNvPr>
            <p:cNvSpPr txBox="1"/>
            <p:nvPr/>
          </p:nvSpPr>
          <p:spPr>
            <a:xfrm>
              <a:off x="4028441" y="4005533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J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32F2924-581F-7A4E-C644-99A685AE0139}"/>
                </a:ext>
              </a:extLst>
            </p:cNvPr>
            <p:cNvSpPr txBox="1"/>
            <p:nvPr/>
          </p:nvSpPr>
          <p:spPr>
            <a:xfrm>
              <a:off x="1564953" y="5345442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C5570DA-22D7-FAF9-8632-F1CF030B799A}"/>
                </a:ext>
              </a:extLst>
            </p:cNvPr>
            <p:cNvSpPr txBox="1"/>
            <p:nvPr/>
          </p:nvSpPr>
          <p:spPr>
            <a:xfrm>
              <a:off x="3946401" y="523564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dirty="0"/>
                <a:t>L</a:t>
              </a:r>
            </a:p>
          </p:txBody>
        </p:sp>
        <p:sp>
          <p:nvSpPr>
            <p:cNvPr id="14" name="ZoneTexte 4">
              <a:extLst>
                <a:ext uri="{FF2B5EF4-FFF2-40B4-BE49-F238E27FC236}">
                  <a16:creationId xmlns:a16="http://schemas.microsoft.com/office/drawing/2014/main" id="{34235032-DDE3-9E84-B3FF-01CAADB87511}"/>
                </a:ext>
              </a:extLst>
            </p:cNvPr>
            <p:cNvSpPr txBox="1"/>
            <p:nvPr/>
          </p:nvSpPr>
          <p:spPr>
            <a:xfrm>
              <a:off x="2441238" y="5370102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 </a:t>
              </a:r>
              <a:r>
                <a:rPr lang="ar-MA" sz="2000" b="1" dirty="0">
                  <a:solidFill>
                    <a:srgbClr val="C00000"/>
                  </a:solidFill>
                </a:rPr>
                <a:t>9</a:t>
              </a:r>
              <a:r>
                <a:rPr lang="fr-MA" sz="2000" b="1" dirty="0">
                  <a:solidFill>
                    <a:srgbClr val="C00000"/>
                  </a:solidFill>
                </a:rPr>
                <a:t> </a:t>
              </a:r>
              <a:r>
                <a:rPr lang="ar-MA" sz="2000" b="1" dirty="0">
                  <a:solidFill>
                    <a:srgbClr val="C00000"/>
                  </a:solidFill>
                </a:rPr>
                <a:t> </a:t>
              </a:r>
              <a:r>
                <a:rPr lang="fr-FR" sz="2000" b="1" dirty="0">
                  <a:solidFill>
                    <a:srgbClr val="C00000"/>
                  </a:solidFill>
                </a:rPr>
                <a:t>cm</a:t>
              </a:r>
              <a:r>
                <a:rPr lang="fr-FR" sz="2000" b="1" dirty="0"/>
                <a:t> </a:t>
              </a:r>
              <a:endParaRPr lang="fr-MA" sz="2000" b="1" dirty="0"/>
            </a:p>
          </p:txBody>
        </p:sp>
        <p:cxnSp>
          <p:nvCxnSpPr>
            <p:cNvPr id="17" name="Connecteur droit 3">
              <a:extLst>
                <a:ext uri="{FF2B5EF4-FFF2-40B4-BE49-F238E27FC236}">
                  <a16:creationId xmlns:a16="http://schemas.microsoft.com/office/drawing/2014/main" id="{A0A28E96-5EEA-785C-7878-FAFFF432C6B3}"/>
                </a:ext>
              </a:extLst>
            </p:cNvPr>
            <p:cNvCxnSpPr/>
            <p:nvPr/>
          </p:nvCxnSpPr>
          <p:spPr>
            <a:xfrm>
              <a:off x="1823721" y="5362885"/>
              <a:ext cx="220472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Connecteur droit 6">
              <a:extLst>
                <a:ext uri="{FF2B5EF4-FFF2-40B4-BE49-F238E27FC236}">
                  <a16:creationId xmlns:a16="http://schemas.microsoft.com/office/drawing/2014/main" id="{2A176F1B-5086-D6DD-CDD6-053230A53397}"/>
                </a:ext>
              </a:extLst>
            </p:cNvPr>
            <p:cNvCxnSpPr>
              <a:cxnSpLocks/>
            </p:cNvCxnSpPr>
            <p:nvPr/>
          </p:nvCxnSpPr>
          <p:spPr>
            <a:xfrm>
              <a:off x="4279136" y="4330025"/>
              <a:ext cx="0" cy="91280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9" name="ZoneTexte 8">
              <a:extLst>
                <a:ext uri="{FF2B5EF4-FFF2-40B4-BE49-F238E27FC236}">
                  <a16:creationId xmlns:a16="http://schemas.microsoft.com/office/drawing/2014/main" id="{DA423B24-339E-8645-77F8-0F61765BD82B}"/>
                </a:ext>
              </a:extLst>
            </p:cNvPr>
            <p:cNvSpPr txBox="1"/>
            <p:nvPr/>
          </p:nvSpPr>
          <p:spPr>
            <a:xfrm>
              <a:off x="4324619" y="4229743"/>
              <a:ext cx="25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 </a:t>
              </a:r>
              <a:r>
                <a:rPr lang="ar-MA" dirty="0">
                  <a:solidFill>
                    <a:srgbClr val="FF0000"/>
                  </a:solidFill>
                </a:rPr>
                <a:t>4</a:t>
              </a:r>
              <a:r>
                <a:rPr lang="ar-SA" dirty="0"/>
                <a:t> </a:t>
              </a:r>
              <a:endParaRPr lang="fr-MA" dirty="0"/>
            </a:p>
          </p:txBody>
        </p:sp>
      </p:grpSp>
      <p:sp>
        <p:nvSpPr>
          <p:cNvPr id="20" name="ZoneTexte 3">
            <a:extLst>
              <a:ext uri="{FF2B5EF4-FFF2-40B4-BE49-F238E27FC236}">
                <a16:creationId xmlns:a16="http://schemas.microsoft.com/office/drawing/2014/main" id="{1D0DC1D4-9B80-BD1B-86FB-90773A7F9CEE}"/>
              </a:ext>
            </a:extLst>
          </p:cNvPr>
          <p:cNvSpPr txBox="1"/>
          <p:nvPr/>
        </p:nvSpPr>
        <p:spPr>
          <a:xfrm>
            <a:off x="4091624" y="5660463"/>
            <a:ext cx="3659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عَرْضُ الْمُسْتطيلِ : 4 سَنْتيمِتْراتٍ</a:t>
            </a:r>
          </a:p>
        </p:txBody>
      </p:sp>
      <p:sp>
        <p:nvSpPr>
          <p:cNvPr id="21" name="ZoneTexte 3">
            <a:extLst>
              <a:ext uri="{FF2B5EF4-FFF2-40B4-BE49-F238E27FC236}">
                <a16:creationId xmlns:a16="http://schemas.microsoft.com/office/drawing/2014/main" id="{0CC66EBC-EB51-B849-7227-73EBD52351F9}"/>
              </a:ext>
            </a:extLst>
          </p:cNvPr>
          <p:cNvSpPr txBox="1"/>
          <p:nvPr/>
        </p:nvSpPr>
        <p:spPr>
          <a:xfrm>
            <a:off x="4253162" y="5000230"/>
            <a:ext cx="32058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000" b="1" dirty="0">
                <a:solidFill>
                  <a:srgbClr val="FF0000"/>
                </a:solidFill>
              </a:rPr>
              <a:t>26</a:t>
            </a:r>
            <a:r>
              <a:rPr lang="ar-MA" sz="2000" b="1" dirty="0">
                <a:solidFill>
                  <a:srgbClr val="FF0000"/>
                </a:solidFill>
              </a:rPr>
              <a:t> </a:t>
            </a:r>
            <a:r>
              <a:rPr lang="en-GB" sz="2000" b="1" dirty="0">
                <a:solidFill>
                  <a:srgbClr val="FF0000"/>
                </a:solidFill>
              </a:rPr>
              <a:t>– </a:t>
            </a:r>
            <a:r>
              <a:rPr lang="zgh-Tfng-MA" sz="2000" b="1" dirty="0">
                <a:solidFill>
                  <a:srgbClr val="FF0000"/>
                </a:solidFill>
              </a:rPr>
              <a:t>(</a:t>
            </a:r>
            <a:r>
              <a:rPr lang="fr-MA" sz="2000" b="1" dirty="0">
                <a:solidFill>
                  <a:srgbClr val="FF0000"/>
                </a:solidFill>
              </a:rPr>
              <a:t>9</a:t>
            </a:r>
            <a:r>
              <a:rPr lang="zgh-Tfng-MA" sz="2000" b="1" dirty="0">
                <a:solidFill>
                  <a:srgbClr val="FF0000"/>
                </a:solidFill>
              </a:rPr>
              <a:t>+</a:t>
            </a:r>
            <a:r>
              <a:rPr lang="fr-MA" sz="2000" b="1" dirty="0">
                <a:solidFill>
                  <a:srgbClr val="FF0000"/>
                </a:solidFill>
              </a:rPr>
              <a:t>9</a:t>
            </a:r>
            <a:r>
              <a:rPr lang="zgh-Tfng-MA" sz="2000" b="1" dirty="0">
                <a:solidFill>
                  <a:srgbClr val="FF0000"/>
                </a:solidFill>
              </a:rPr>
              <a:t>) = </a:t>
            </a:r>
            <a:r>
              <a:rPr lang="fr-MA" sz="2000" b="1" dirty="0">
                <a:solidFill>
                  <a:srgbClr val="FF0000"/>
                </a:solidFill>
              </a:rPr>
              <a:t>8</a:t>
            </a:r>
            <a:endParaRPr lang="zgh-Tfng-MA" sz="20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000" b="1" dirty="0">
                <a:solidFill>
                  <a:srgbClr val="FF0000"/>
                </a:solidFill>
              </a:rPr>
              <a:t>8</a:t>
            </a:r>
            <a:r>
              <a:rPr lang="zgh-Tfng-MA" sz="2000" b="1" dirty="0">
                <a:solidFill>
                  <a:srgbClr val="FF0000"/>
                </a:solidFill>
              </a:rPr>
              <a:t>÷2 = </a:t>
            </a:r>
            <a:r>
              <a:rPr lang="fr-MA" sz="2000" b="1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FB40AB-40AE-E512-258F-88B280F33831}"/>
              </a:ext>
            </a:extLst>
          </p:cNvPr>
          <p:cNvSpPr txBox="1"/>
          <p:nvPr/>
        </p:nvSpPr>
        <p:spPr>
          <a:xfrm>
            <a:off x="177283" y="854031"/>
            <a:ext cx="7319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Low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المنزل، أنجزوا الأنشطة المتبقية على الصفحتين: 72 و 73 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939108C-340E-06CB-302C-1DC737846ACE}"/>
              </a:ext>
            </a:extLst>
          </p:cNvPr>
          <p:cNvGrpSpPr/>
          <p:nvPr/>
        </p:nvGrpSpPr>
        <p:grpSpPr>
          <a:xfrm>
            <a:off x="633424" y="1800306"/>
            <a:ext cx="7185561" cy="4023476"/>
            <a:chOff x="1019504" y="2440386"/>
            <a:chExt cx="7185561" cy="402347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20D0552-FA2B-5C94-0ACC-748D1297D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8125" y="2440387"/>
              <a:ext cx="3506940" cy="402347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A685ECC-9790-9007-A7F0-E8BE7EAD4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88"/>
            <a:stretch>
              <a:fillRect/>
            </a:stretch>
          </p:blipFill>
          <p:spPr>
            <a:xfrm>
              <a:off x="1019504" y="2440386"/>
              <a:ext cx="3678621" cy="4023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387731-0597-BA02-E318-6FB19E084FEC}"/>
              </a:ext>
            </a:extLst>
          </p:cNvPr>
          <p:cNvSpPr txBox="1"/>
          <p:nvPr/>
        </p:nvSpPr>
        <p:spPr>
          <a:xfrm>
            <a:off x="1008993" y="854031"/>
            <a:ext cx="6487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16473</TotalTime>
  <Words>1170</Words>
  <Application>Microsoft Office PowerPoint</Application>
  <PresentationFormat>Affichage à l'écran (4:3)</PresentationFormat>
  <Paragraphs>395</Paragraphs>
  <Slides>56</Slides>
  <Notes>5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56</vt:i4>
      </vt:variant>
    </vt:vector>
  </HeadingPairs>
  <TitlesOfParts>
    <vt:vector size="71" baseType="lpstr">
      <vt:lpstr>Arial</vt:lpstr>
      <vt:lpstr>Effra CC Arbc</vt:lpstr>
      <vt:lpstr>Calibri</vt:lpstr>
      <vt:lpstr>Aptos Display</vt:lpstr>
      <vt:lpstr>DengXian</vt:lpstr>
      <vt:lpstr>Chalkboard</vt:lpstr>
      <vt:lpstr>Dosis</vt:lpstr>
      <vt:lpstr>Aptos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2_partie 1</vt:lpstr>
      <vt:lpstr>Présentation PowerPoint</vt:lpstr>
      <vt:lpstr>Présentation PowerPoint</vt:lpstr>
      <vt:lpstr>برمجة الأسبوع الأول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139</cp:revision>
  <cp:lastPrinted>2025-08-13T10:11:39Z</cp:lastPrinted>
  <dcterms:created xsi:type="dcterms:W3CDTF">2025-08-01T12:31:49Z</dcterms:created>
  <dcterms:modified xsi:type="dcterms:W3CDTF">2026-03-30T10:58:38Z</dcterms:modified>
</cp:coreProperties>
</file>