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9"/>
  </p:notesMasterIdLst>
  <p:handoutMasterIdLst>
    <p:handoutMasterId r:id="rId70"/>
  </p:handoutMasterIdLst>
  <p:sldIdLst>
    <p:sldId id="2134807082" r:id="rId7"/>
    <p:sldId id="948" r:id="rId8"/>
    <p:sldId id="2134807099" r:id="rId9"/>
    <p:sldId id="780" r:id="rId10"/>
    <p:sldId id="781" r:id="rId11"/>
    <p:sldId id="741" r:id="rId12"/>
    <p:sldId id="746" r:id="rId13"/>
    <p:sldId id="2134807166" r:id="rId14"/>
    <p:sldId id="2134807167" r:id="rId15"/>
    <p:sldId id="2134806637" r:id="rId16"/>
    <p:sldId id="2134807168" r:id="rId17"/>
    <p:sldId id="2134807191" r:id="rId18"/>
    <p:sldId id="914" r:id="rId19"/>
    <p:sldId id="769" r:id="rId20"/>
    <p:sldId id="768" r:id="rId21"/>
    <p:sldId id="870" r:id="rId22"/>
    <p:sldId id="2134807098" r:id="rId23"/>
    <p:sldId id="774" r:id="rId24"/>
    <p:sldId id="1054" r:id="rId25"/>
    <p:sldId id="1055" r:id="rId26"/>
    <p:sldId id="2134807108" r:id="rId27"/>
    <p:sldId id="2134807198" r:id="rId28"/>
    <p:sldId id="2134807199" r:id="rId29"/>
    <p:sldId id="2134807200" r:id="rId30"/>
    <p:sldId id="2134807195" r:id="rId31"/>
    <p:sldId id="2134807196" r:id="rId32"/>
    <p:sldId id="2134807197" r:id="rId33"/>
    <p:sldId id="2134807109" r:id="rId34"/>
    <p:sldId id="2134807110" r:id="rId35"/>
    <p:sldId id="2134807112" r:id="rId36"/>
    <p:sldId id="2134807115" r:id="rId37"/>
    <p:sldId id="2134806710" r:id="rId38"/>
    <p:sldId id="751" r:id="rId39"/>
    <p:sldId id="871" r:id="rId40"/>
    <p:sldId id="2134806711" r:id="rId41"/>
    <p:sldId id="2134806681" r:id="rId42"/>
    <p:sldId id="2134806700" r:id="rId43"/>
    <p:sldId id="2134806722" r:id="rId44"/>
    <p:sldId id="2134807033" r:id="rId45"/>
    <p:sldId id="2134807034" r:id="rId46"/>
    <p:sldId id="2134807087" r:id="rId47"/>
    <p:sldId id="2134807113" r:id="rId48"/>
    <p:sldId id="2134807192" r:id="rId49"/>
    <p:sldId id="2134807051" r:id="rId50"/>
    <p:sldId id="2134807193" r:id="rId51"/>
    <p:sldId id="2134807053" r:id="rId52"/>
    <p:sldId id="2134807094" r:id="rId53"/>
    <p:sldId id="2134806689" r:id="rId54"/>
    <p:sldId id="848" r:id="rId55"/>
    <p:sldId id="2134807106" r:id="rId56"/>
    <p:sldId id="924" r:id="rId57"/>
    <p:sldId id="925" r:id="rId58"/>
    <p:sldId id="2134807069" r:id="rId59"/>
    <p:sldId id="2134807117" r:id="rId60"/>
    <p:sldId id="2134806697" r:id="rId61"/>
    <p:sldId id="2134807107" r:id="rId62"/>
    <p:sldId id="2134807090" r:id="rId63"/>
    <p:sldId id="858" r:id="rId64"/>
    <p:sldId id="868" r:id="rId65"/>
    <p:sldId id="869" r:id="rId66"/>
    <p:sldId id="764" r:id="rId67"/>
    <p:sldId id="949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FFA300"/>
    <a:srgbClr val="FFFFFF"/>
    <a:srgbClr val="084F6A"/>
    <a:srgbClr val="F2F2F2"/>
    <a:srgbClr val="A6A6A6"/>
    <a:srgbClr val="FFC000"/>
    <a:srgbClr val="FFEFB9"/>
    <a:srgbClr val="7FC5C2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88366" autoAdjust="0"/>
  </p:normalViewPr>
  <p:slideViewPr>
    <p:cSldViewPr snapToGrid="0">
      <p:cViewPr varScale="1">
        <p:scale>
          <a:sx n="66" d="100"/>
          <a:sy n="66" d="100"/>
        </p:scale>
        <p:origin x="144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4.fntdata"/><Relationship Id="rId79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30/03/2026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30/03/2026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F046-13F8-1DAF-BC6E-46E7E1774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5F5038-835C-64C3-AD5B-66CADB82B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B385CE-7F98-8EB3-05BB-E2681A802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1226BC-6699-39D4-6BCC-1C6A20030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7594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3E13-72A9-1A2D-7045-815ABD6FF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177094-266A-C22B-66D9-C8D734343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50A9AB-5502-CA1D-DFDA-653E59BC0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E61394-D9B2-EDFA-F6E5-70FC0421E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382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BCB3C-7B7C-C1E7-CB78-9BD73CC6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A8BA73-069C-76C6-9C45-BA899A893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FBCEC-4BFB-3A12-1729-BEDB81597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0E694A-D35C-6758-2757-B4B50C1E66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8515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D04D5-A342-9647-E676-02288EBA5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F0A203-9CC6-FA84-139E-0D65308A48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57FCB3-4431-A1BD-12CA-D9FDEADB4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13084E-786C-F698-B9AF-217C8CA6FF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0099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74ADB-B7D9-C4B0-9884-F0C7050B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C5C340-760A-3659-0AC1-9DA5D923AA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B05582-6061-30F9-2136-45DA845B9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7B7DA4-D458-9909-7D32-23E9ED2ED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6465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6836D-F3EA-3D0C-B1F7-B1D4279D0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804D26-0235-FAA0-A704-FABB70DEB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44CB35-3680-FA9F-5F71-EFD50C99B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969C05-F554-6305-0AB5-F1CEA16B8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1479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2E6AB-590A-671F-F686-7D2339143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66EC8-D58F-0C90-EFD9-F7BFA34C98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1B8DA8-093D-5D23-929A-C5590C978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35111A-069C-D176-266A-AC8FBD02E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562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58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11.emf"/><Relationship Id="rId4" Type="http://schemas.openxmlformats.org/officeDocument/2006/relationships/image" Target="../media/image44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png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png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5.mp4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24380" y="6021421"/>
            <a:ext cx="1292517" cy="288630"/>
            <a:chOff x="5165133" y="5877672"/>
            <a:chExt cx="1292517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65133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قياس ال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زوايا (2 )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حل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الهندسة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قياس ال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زوايا (3 )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قياس ال</a:t>
            </a:r>
            <a:r>
              <a:rPr lang="ar-SA" dirty="0">
                <a:solidFill>
                  <a:schemeClr val="bg1">
                    <a:lumMod val="50000"/>
                  </a:schemeClr>
                </a:solidFill>
              </a:rPr>
              <a:t>زوايا (1 )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165170" y="1243104"/>
            <a:ext cx="4371279" cy="61555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r-MA" sz="4000" b="1" dirty="0">
                <a:solidFill>
                  <a:schemeClr val="accent2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قِيّاسُ ال</a:t>
            </a:r>
            <a:r>
              <a:rPr lang="ar-SA" sz="4000" b="1" dirty="0">
                <a:solidFill>
                  <a:schemeClr val="accent2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ز</a:t>
            </a:r>
            <a:r>
              <a:rPr lang="ar-MA" sz="4000" b="1" dirty="0">
                <a:solidFill>
                  <a:schemeClr val="accent2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ّو</a:t>
            </a:r>
            <a:r>
              <a:rPr lang="ar-SA" sz="4000" b="1" dirty="0">
                <a:solidFill>
                  <a:schemeClr val="accent2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ايا (2 )</a:t>
            </a:r>
            <a:endParaRPr lang="fr-FR" sz="4000" b="1" dirty="0">
              <a:solidFill>
                <a:schemeClr val="accent2">
                  <a:lumMod val="50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F3BD90-4918-C069-5161-1207C59BAF50}"/>
              </a:ext>
            </a:extLst>
          </p:cNvPr>
          <p:cNvGrpSpPr/>
          <p:nvPr/>
        </p:nvGrpSpPr>
        <p:grpSpPr>
          <a:xfrm>
            <a:off x="702527" y="1819850"/>
            <a:ext cx="7614744" cy="4666961"/>
            <a:chOff x="702527" y="1819850"/>
            <a:chExt cx="7614744" cy="466696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32EE64D-308F-65C2-B2A2-E6E57E05F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239" y="1819850"/>
              <a:ext cx="3886032" cy="466696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777A43-C0B4-AE3E-FF3A-EBC07CC7A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527" y="1819850"/>
              <a:ext cx="3992137" cy="46669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829780" y="3778425"/>
            <a:ext cx="52779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زاوي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ِ.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D46A-02D7-4F85-A2BD-031D4BC3A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CB7621-8D6C-C497-66A7-18B65D0E68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1C584CA-D51F-7316-136F-544604D54D89}"/>
              </a:ext>
            </a:extLst>
          </p:cNvPr>
          <p:cNvGrpSpPr/>
          <p:nvPr/>
        </p:nvGrpSpPr>
        <p:grpSpPr>
          <a:xfrm>
            <a:off x="2017324" y="2119629"/>
            <a:ext cx="5866835" cy="3810259"/>
            <a:chOff x="1928077" y="2167843"/>
            <a:chExt cx="5866835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746D0E-728E-3A95-D79A-970E77699E1E}"/>
                </a:ext>
              </a:extLst>
            </p:cNvPr>
            <p:cNvSpPr/>
            <p:nvPr/>
          </p:nvSpPr>
          <p:spPr>
            <a:xfrm>
              <a:off x="1928077" y="2610518"/>
              <a:ext cx="5866835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F1E2AEB-6517-7998-6210-8B96B7F6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15487" y="3088292"/>
              <a:ext cx="1073025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93CD950-78A6-1B83-E97D-6A05033E58CC}"/>
                </a:ext>
              </a:extLst>
            </p:cNvPr>
            <p:cNvSpPr txBox="1"/>
            <p:nvPr/>
          </p:nvSpPr>
          <p:spPr>
            <a:xfrm>
              <a:off x="2787182" y="4554887"/>
              <a:ext cx="3598857" cy="5901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4CC4EAD-700C-0761-168E-C27F19655513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45B11A5-2471-67F4-223A-FADE7D490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A9E3266-6D3A-4E33-A8EC-32D87533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E2EF30-1084-AD21-ED7A-F901F0BFFF9C}"/>
              </a:ext>
            </a:extLst>
          </p:cNvPr>
          <p:cNvSpPr txBox="1"/>
          <p:nvPr/>
        </p:nvSpPr>
        <p:spPr>
          <a:xfrm>
            <a:off x="3292461" y="4071366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5B7DCB-88AE-478C-BB28-34C9C4878993}"/>
              </a:ext>
            </a:extLst>
          </p:cNvPr>
          <p:cNvSpPr txBox="1"/>
          <p:nvPr/>
        </p:nvSpPr>
        <p:spPr>
          <a:xfrm>
            <a:off x="2373384" y="3212235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70885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554480" y="862060"/>
            <a:ext cx="5970045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66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سنصحح تمارين الواجب المنزلي.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6E9632E-F904-E2D9-E6A9-91CB21C218E4}"/>
              </a:ext>
            </a:extLst>
          </p:cNvPr>
          <p:cNvGrpSpPr/>
          <p:nvPr/>
        </p:nvGrpSpPr>
        <p:grpSpPr>
          <a:xfrm>
            <a:off x="817581" y="1862254"/>
            <a:ext cx="7508837" cy="4329388"/>
            <a:chOff x="131743" y="2086984"/>
            <a:chExt cx="9040330" cy="490010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E6CF914-77F4-A700-4F40-42A6D09B8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6"/>
            <a:stretch>
              <a:fillRect/>
            </a:stretch>
          </p:blipFill>
          <p:spPr>
            <a:xfrm>
              <a:off x="4651908" y="2086984"/>
              <a:ext cx="4520165" cy="4900108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FED071E-9E71-5859-5C00-818778DC0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117"/>
            <a:stretch>
              <a:fillRect/>
            </a:stretch>
          </p:blipFill>
          <p:spPr>
            <a:xfrm>
              <a:off x="131743" y="2086984"/>
              <a:ext cx="4520165" cy="4900108"/>
            </a:xfrm>
            <a:prstGeom prst="rect">
              <a:avLst/>
            </a:prstGeom>
          </p:spPr>
        </p:pic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8C0D135-4A80-2CD7-A334-B889F761B50C}"/>
              </a:ext>
            </a:extLst>
          </p:cNvPr>
          <p:cNvSpPr/>
          <p:nvPr/>
        </p:nvSpPr>
        <p:spPr>
          <a:xfrm>
            <a:off x="1285385" y="4754179"/>
            <a:ext cx="3286614" cy="12417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: Rounded Corners 12">
            <a:extLst>
              <a:ext uri="{FF2B5EF4-FFF2-40B4-BE49-F238E27FC236}">
                <a16:creationId xmlns:a16="http://schemas.microsoft.com/office/drawing/2014/main" id="{44607307-B8B1-7DF3-3BAC-3165AD78DFDE}"/>
              </a:ext>
            </a:extLst>
          </p:cNvPr>
          <p:cNvSpPr/>
          <p:nvPr/>
        </p:nvSpPr>
        <p:spPr>
          <a:xfrm>
            <a:off x="4805902" y="3678106"/>
            <a:ext cx="3286614" cy="12417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515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التمرين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7B969B-79F0-C760-7036-018F9B939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3" y="1780510"/>
            <a:ext cx="7095926" cy="4458799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33DF97F-F727-3153-44D2-ACEEEC95ED4F}"/>
              </a:ext>
            </a:extLst>
          </p:cNvPr>
          <p:cNvSpPr/>
          <p:nvPr/>
        </p:nvSpPr>
        <p:spPr>
          <a:xfrm>
            <a:off x="5212080" y="5166647"/>
            <a:ext cx="590203" cy="4488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BA35-F238-1811-61A6-E2487E905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C5ABD0-62B7-F1DA-A876-0647F9C1A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CEFC3E6-4CDF-EE7B-D159-88E7408426A9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</a:t>
            </a:r>
            <a:r>
              <a:rPr lang="ar-S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</a:t>
            </a:r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بسرعة، لديكم دقيقة واحدة.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61ECE-CB87-FD21-38C1-A071A9464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76" y="2238208"/>
            <a:ext cx="6831724" cy="341635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EBF751-92C4-6D1E-DD6A-723BD974C8D0}"/>
              </a:ext>
            </a:extLst>
          </p:cNvPr>
          <p:cNvSpPr txBox="1"/>
          <p:nvPr/>
        </p:nvSpPr>
        <p:spPr>
          <a:xfrm>
            <a:off x="5278582" y="3898669"/>
            <a:ext cx="665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dirty="0">
                <a:solidFill>
                  <a:srgbClr val="FF0000"/>
                </a:solidFill>
              </a:rPr>
              <a:t>55̊</a:t>
            </a:r>
            <a:endParaRPr lang="fr-MA" sz="2000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3DCFEB-55E6-9555-10A4-C0D1A884EFBB}"/>
              </a:ext>
            </a:extLst>
          </p:cNvPr>
          <p:cNvSpPr txBox="1"/>
          <p:nvPr/>
        </p:nvSpPr>
        <p:spPr>
          <a:xfrm>
            <a:off x="1695796" y="3898669"/>
            <a:ext cx="606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170̊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191B-E2FC-D977-FFA2-BF93D590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EDD967-C00C-EA9F-4537-F864F0228DF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E3608D-D84C-634B-A4AC-AA1D7AC3FC83}"/>
              </a:ext>
            </a:extLst>
          </p:cNvPr>
          <p:cNvGrpSpPr/>
          <p:nvPr/>
        </p:nvGrpSpPr>
        <p:grpSpPr>
          <a:xfrm>
            <a:off x="1913467" y="2180589"/>
            <a:ext cx="5317066" cy="3512707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E0403-530D-6C60-260D-96879BD26BF4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65AD2D-8A38-61B1-916B-44782FC5C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07670" y="3928385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D3F31D5-6E6C-1CA5-58A3-D867AEB5DFEE}"/>
                </a:ext>
              </a:extLst>
            </p:cNvPr>
            <p:cNvSpPr txBox="1"/>
            <p:nvPr/>
          </p:nvSpPr>
          <p:spPr>
            <a:xfrm>
              <a:off x="2699460" y="3833803"/>
              <a:ext cx="3598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E8D107B-031A-657A-6D7F-BA0CCE426336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6908CA-4FAF-354E-E436-2412EF0F1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E484293-FB63-41F8-CFCC-4DE019FC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FF1C05-59AE-C894-96D8-3D9C55597487}"/>
              </a:ext>
            </a:extLst>
          </p:cNvPr>
          <p:cNvSpPr txBox="1"/>
          <p:nvPr/>
        </p:nvSpPr>
        <p:spPr>
          <a:xfrm>
            <a:off x="2988651" y="4828426"/>
            <a:ext cx="316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0D45DC-50F1-5909-D329-D2BF77B3BC4B}"/>
              </a:ext>
            </a:extLst>
          </p:cNvPr>
          <p:cNvSpPr txBox="1"/>
          <p:nvPr/>
        </p:nvSpPr>
        <p:spPr>
          <a:xfrm>
            <a:off x="2377394" y="3240227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102320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14605" y="1626692"/>
            <a:ext cx="7843378" cy="4780404"/>
            <a:chOff x="714605" y="1626691"/>
            <a:chExt cx="7843378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714605" y="2618509"/>
              <a:ext cx="3563481" cy="529936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0A862F0-2A00-655F-9D5F-21F859A90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626691"/>
            <a:ext cx="3811770" cy="478040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701FED-817C-C2F7-7652-2A7EAF19FB66}"/>
              </a:ext>
            </a:extLst>
          </p:cNvPr>
          <p:cNvSpPr txBox="1"/>
          <p:nvPr/>
        </p:nvSpPr>
        <p:spPr>
          <a:xfrm>
            <a:off x="851338" y="3148446"/>
            <a:ext cx="3426748" cy="529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0" y="2616985"/>
              <a:ext cx="4136380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0" y="2637496"/>
              <a:ext cx="3741356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C00000"/>
                  </a:solidFill>
                </a:rPr>
                <a:t> 5+9+5 = 10+9</a:t>
              </a:r>
              <a:r>
                <a:rPr lang="ar-SA" sz="2800" b="1" dirty="0">
                  <a:solidFill>
                    <a:srgbClr val="C00000"/>
                  </a:solidFill>
                </a:rPr>
                <a:t> </a:t>
              </a:r>
              <a:r>
                <a:rPr lang="fr-FR" sz="2800" dirty="0"/>
                <a:t> =…</a:t>
              </a:r>
              <a:r>
                <a:rPr lang="ar-SA" sz="2800" dirty="0"/>
                <a:t>.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19</a:t>
              </a:r>
              <a:endParaRPr lang="fr-FR" sz="3200" b="1" dirty="0">
                <a:solidFill>
                  <a:schemeClr val="bg2">
                    <a:lumMod val="25000"/>
                  </a:schemeClr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222F91-2F02-5AC6-5314-28C643FACCA6}"/>
              </a:ext>
            </a:extLst>
          </p:cNvPr>
          <p:cNvGrpSpPr/>
          <p:nvPr/>
        </p:nvGrpSpPr>
        <p:grpSpPr>
          <a:xfrm>
            <a:off x="2769358" y="2268117"/>
            <a:ext cx="1408744" cy="468273"/>
            <a:chOff x="2597390" y="2236400"/>
            <a:chExt cx="1674377" cy="468273"/>
          </a:xfrm>
        </p:grpSpPr>
        <p:sp>
          <p:nvSpPr>
            <p:cNvPr id="7" name="Right Bracket 6">
              <a:extLst>
                <a:ext uri="{FF2B5EF4-FFF2-40B4-BE49-F238E27FC236}">
                  <a16:creationId xmlns:a16="http://schemas.microsoft.com/office/drawing/2014/main" id="{24508349-3B23-21B5-C4EA-3F94539D2BC9}"/>
                </a:ext>
              </a:extLst>
            </p:cNvPr>
            <p:cNvSpPr/>
            <p:nvPr/>
          </p:nvSpPr>
          <p:spPr>
            <a:xfrm rot="5400000" flipH="1">
              <a:off x="2911817" y="2171387"/>
              <a:ext cx="218859" cy="847713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Right Bracket 7">
              <a:extLst>
                <a:ext uri="{FF2B5EF4-FFF2-40B4-BE49-F238E27FC236}">
                  <a16:creationId xmlns:a16="http://schemas.microsoft.com/office/drawing/2014/main" id="{86C4A3B4-A2A5-64B8-1482-E8F5FBA82F40}"/>
                </a:ext>
              </a:extLst>
            </p:cNvPr>
            <p:cNvSpPr/>
            <p:nvPr/>
          </p:nvSpPr>
          <p:spPr>
            <a:xfrm rot="5400000" flipH="1">
              <a:off x="3506156" y="1810072"/>
              <a:ext cx="261224" cy="1113879"/>
            </a:xfrm>
            <a:prstGeom prst="rightBracket">
              <a:avLst>
                <a:gd name="adj" fmla="val 18439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047305A0-28CE-E52F-F439-02298293E2AD}"/>
                </a:ext>
              </a:extLst>
            </p:cNvPr>
            <p:cNvSpPr/>
            <p:nvPr/>
          </p:nvSpPr>
          <p:spPr>
            <a:xfrm rot="10999632">
              <a:off x="4115650" y="2422560"/>
              <a:ext cx="156117" cy="24532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8CF229-CFD4-94ED-490F-6C185DC47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8" y="2823072"/>
            <a:ext cx="7535917" cy="121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A454D7A-5694-A8F2-A5EA-030E37C89A6E}"/>
              </a:ext>
            </a:extLst>
          </p:cNvPr>
          <p:cNvGrpSpPr/>
          <p:nvPr/>
        </p:nvGrpSpPr>
        <p:grpSpPr>
          <a:xfrm>
            <a:off x="1654456" y="3198171"/>
            <a:ext cx="6339375" cy="2263974"/>
            <a:chOff x="1692102" y="1922876"/>
            <a:chExt cx="6339375" cy="284119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1CBF6EE-AE52-8AD4-311D-EDDD54D3F354}"/>
                </a:ext>
              </a:extLst>
            </p:cNvPr>
            <p:cNvGrpSpPr/>
            <p:nvPr/>
          </p:nvGrpSpPr>
          <p:grpSpPr>
            <a:xfrm>
              <a:off x="1692102" y="1922876"/>
              <a:ext cx="6339375" cy="2841194"/>
              <a:chOff x="1844284" y="2987341"/>
              <a:chExt cx="6280763" cy="591946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A19A639-7DD9-8AB7-E84A-E7C09AB1D601}"/>
                  </a:ext>
                </a:extLst>
              </p:cNvPr>
              <p:cNvSpPr txBox="1"/>
              <p:nvPr/>
            </p:nvSpPr>
            <p:spPr>
              <a:xfrm>
                <a:off x="2147772" y="3013634"/>
                <a:ext cx="654318" cy="96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57C54E5-A397-A062-7156-C035F28EEC6F}"/>
                  </a:ext>
                </a:extLst>
              </p:cNvPr>
              <p:cNvSpPr txBox="1"/>
              <p:nvPr/>
            </p:nvSpPr>
            <p:spPr>
              <a:xfrm>
                <a:off x="3520412" y="3454848"/>
                <a:ext cx="1575396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C00000"/>
                    </a:solidFill>
                  </a:rPr>
                  <a:t>30+7=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37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BFCFFF2-6BFF-40A2-B568-86DECD926A34}"/>
                  </a:ext>
                </a:extLst>
              </p:cNvPr>
              <p:cNvSpPr txBox="1"/>
              <p:nvPr/>
            </p:nvSpPr>
            <p:spPr>
              <a:xfrm>
                <a:off x="5214793" y="3458207"/>
                <a:ext cx="1404761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C00000"/>
                    </a:solidFill>
                  </a:rPr>
                  <a:t>40+5=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45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CACB2D-C623-86AD-8FEF-C834FA9C0B0F}"/>
                  </a:ext>
                </a:extLst>
              </p:cNvPr>
              <p:cNvSpPr txBox="1"/>
              <p:nvPr/>
            </p:nvSpPr>
            <p:spPr>
              <a:xfrm>
                <a:off x="5095808" y="2987341"/>
                <a:ext cx="1404761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MA" sz="2400" b="1" dirty="0">
                    <a:solidFill>
                      <a:srgbClr val="C00000"/>
                    </a:solidFill>
                  </a:rPr>
                  <a:t>50+7=</a:t>
                </a:r>
                <a:r>
                  <a:rPr lang="fr-MA" sz="2400" b="1" dirty="0">
                    <a:solidFill>
                      <a:srgbClr val="FF0000"/>
                    </a:solidFill>
                  </a:rPr>
                  <a:t>57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9CD9F2-0408-2B1A-2716-FE25C7BE0D20}"/>
                  </a:ext>
                </a:extLst>
              </p:cNvPr>
              <p:cNvSpPr txBox="1"/>
              <p:nvPr/>
            </p:nvSpPr>
            <p:spPr>
              <a:xfrm>
                <a:off x="6619554" y="2987341"/>
                <a:ext cx="1404761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C00000"/>
                    </a:solidFill>
                  </a:rPr>
                  <a:t>50+3=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53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C73B101-F584-76D4-9FBF-0ED3932A50EF}"/>
                  </a:ext>
                </a:extLst>
              </p:cNvPr>
              <p:cNvSpPr txBox="1"/>
              <p:nvPr/>
            </p:nvSpPr>
            <p:spPr>
              <a:xfrm>
                <a:off x="6720286" y="3458579"/>
                <a:ext cx="1404761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rgbClr val="C00000"/>
                    </a:solidFill>
                  </a:rPr>
                  <a:t>30+12=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42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DB4456F-F27E-4FB0-FD0B-4DFA43EAAD73}"/>
                  </a:ext>
                </a:extLst>
              </p:cNvPr>
              <p:cNvSpPr txBox="1"/>
              <p:nvPr/>
            </p:nvSpPr>
            <p:spPr>
              <a:xfrm>
                <a:off x="1844284" y="3454219"/>
                <a:ext cx="1575396" cy="1207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C00000"/>
                    </a:solidFill>
                  </a:rPr>
                  <a:t>50+8=</a:t>
                </a:r>
                <a:r>
                  <a:rPr lang="fr-FR" sz="2400" b="1" dirty="0">
                    <a:solidFill>
                      <a:srgbClr val="FF0000"/>
                    </a:solidFill>
                  </a:rPr>
                  <a:t>58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BF0E818-59A9-E66B-FD51-B00AE6F83D26}"/>
                </a:ext>
              </a:extLst>
            </p:cNvPr>
            <p:cNvSpPr txBox="1"/>
            <p:nvPr/>
          </p:nvSpPr>
          <p:spPr>
            <a:xfrm>
              <a:off x="3482503" y="1957547"/>
              <a:ext cx="1392836" cy="57937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30+6 =</a:t>
              </a:r>
              <a:r>
                <a:rPr lang="fr-MA" sz="2400" b="1" dirty="0">
                  <a:solidFill>
                    <a:srgbClr val="FF0000"/>
                  </a:solidFill>
                </a:rPr>
                <a:t>36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5DD2544-5CC7-B1CD-E8D1-8D4F17096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42" y="3708324"/>
            <a:ext cx="7535917" cy="1211855"/>
          </a:xfrm>
          <a:prstGeom prst="rect">
            <a:avLst/>
          </a:prstGeom>
        </p:spPr>
      </p:pic>
      <p:sp>
        <p:nvSpPr>
          <p:cNvPr id="4" name="ZoneTexte 18">
            <a:extLst>
              <a:ext uri="{FF2B5EF4-FFF2-40B4-BE49-F238E27FC236}">
                <a16:creationId xmlns:a16="http://schemas.microsoft.com/office/drawing/2014/main" id="{3E902D78-2CB2-25DE-892E-F9C521AF1E48}"/>
              </a:ext>
            </a:extLst>
          </p:cNvPr>
          <p:cNvSpPr txBox="1"/>
          <p:nvPr/>
        </p:nvSpPr>
        <p:spPr>
          <a:xfrm>
            <a:off x="1755311" y="3225800"/>
            <a:ext cx="1590098" cy="461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10+9=</a:t>
            </a:r>
            <a:r>
              <a:rPr lang="fr-FR" sz="2400" b="1" dirty="0">
                <a:solidFill>
                  <a:srgbClr val="FF0000"/>
                </a:solidFill>
              </a:rPr>
              <a:t>19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4238" y="4620597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2077186" y="4749080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984273" y="398442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4AD282-8808-8D07-BC1E-EEFE4AAF9BC4}"/>
              </a:ext>
            </a:extLst>
          </p:cNvPr>
          <p:cNvSpPr txBox="1"/>
          <p:nvPr/>
        </p:nvSpPr>
        <p:spPr>
          <a:xfrm>
            <a:off x="2583046" y="3162686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رأس الزاوية .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59F1C2F-F3F0-EADD-35E8-0147960187B7}"/>
              </a:ext>
            </a:extLst>
          </p:cNvPr>
          <p:cNvGrpSpPr/>
          <p:nvPr/>
        </p:nvGrpSpPr>
        <p:grpSpPr>
          <a:xfrm>
            <a:off x="1211580" y="1485900"/>
            <a:ext cx="6165370" cy="3465135"/>
            <a:chOff x="1211580" y="1485900"/>
            <a:chExt cx="6165370" cy="3465135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0B193FA-1410-E91F-ADD5-B823B64192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6540" y="3429000"/>
              <a:ext cx="3280410" cy="93726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55CEAE5-A258-B207-5CB8-B406F53910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24790" y="1485900"/>
              <a:ext cx="2578580" cy="288036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2DF76B-F2F2-A3C3-46C8-18E7CF052B31}"/>
                </a:ext>
              </a:extLst>
            </p:cNvPr>
            <p:cNvSpPr txBox="1"/>
            <p:nvPr/>
          </p:nvSpPr>
          <p:spPr>
            <a:xfrm>
              <a:off x="3726575" y="4366260"/>
              <a:ext cx="4860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O</a:t>
              </a:r>
              <a:endParaRPr lang="fr-MA" sz="3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6FA33BD-4B93-9CC6-95A7-F4D6D8DFB551}"/>
                </a:ext>
              </a:extLst>
            </p:cNvPr>
            <p:cNvSpPr txBox="1"/>
            <p:nvPr/>
          </p:nvSpPr>
          <p:spPr>
            <a:xfrm>
              <a:off x="6801640" y="3605242"/>
              <a:ext cx="4267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/>
                <a:t>A</a:t>
              </a:r>
              <a:endParaRPr lang="fr-MA" sz="32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DD6984-06BF-459A-2A9D-EB524A239DC5}"/>
                </a:ext>
              </a:extLst>
            </p:cNvPr>
            <p:cNvSpPr txBox="1"/>
            <p:nvPr/>
          </p:nvSpPr>
          <p:spPr>
            <a:xfrm flipH="1">
              <a:off x="1211580" y="2060402"/>
              <a:ext cx="19930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B</a:t>
              </a:r>
              <a:endParaRPr lang="fr-MA" sz="3200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5F8F54A-D36E-D965-D176-B5A2D4B3B456}"/>
                </a:ext>
              </a:extLst>
            </p:cNvPr>
            <p:cNvGrpSpPr/>
            <p:nvPr/>
          </p:nvGrpSpPr>
          <p:grpSpPr>
            <a:xfrm>
              <a:off x="3043075" y="3398222"/>
              <a:ext cx="1736965" cy="1403978"/>
              <a:chOff x="2778329" y="3354706"/>
              <a:chExt cx="1736965" cy="1403978"/>
            </a:xfrm>
          </p:grpSpPr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820CD668-57B2-C1E6-47EA-47773FEB46F1}"/>
                  </a:ext>
                </a:extLst>
              </p:cNvPr>
              <p:cNvSpPr/>
              <p:nvPr/>
            </p:nvSpPr>
            <p:spPr>
              <a:xfrm rot="19622900">
                <a:off x="2778329" y="3369071"/>
                <a:ext cx="1736965" cy="1389613"/>
              </a:xfrm>
              <a:prstGeom prst="arc">
                <a:avLst>
                  <a:gd name="adj1" fmla="val 16200000"/>
                  <a:gd name="adj2" fmla="val 2446833"/>
                </a:avLst>
              </a:prstGeom>
              <a:ln>
                <a:solidFill>
                  <a:srgbClr val="FFA3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Isosceles Triangle 21">
                <a:extLst>
                  <a:ext uri="{FF2B5EF4-FFF2-40B4-BE49-F238E27FC236}">
                    <a16:creationId xmlns:a16="http://schemas.microsoft.com/office/drawing/2014/main" id="{45161895-B735-4E96-699B-5B2FF2929280}"/>
                  </a:ext>
                </a:extLst>
              </p:cNvPr>
              <p:cNvSpPr/>
              <p:nvPr/>
            </p:nvSpPr>
            <p:spPr>
              <a:xfrm rot="14255035">
                <a:off x="3249374" y="3335137"/>
                <a:ext cx="148590" cy="187727"/>
              </a:xfrm>
              <a:prstGeom prst="triangle">
                <a:avLst/>
              </a:prstGeom>
              <a:solidFill>
                <a:srgbClr val="FCC302"/>
              </a:solidFill>
              <a:ln>
                <a:solidFill>
                  <a:srgbClr val="FFA3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F104A10-6496-278C-229F-ACE84B3545FE}"/>
                </a:ext>
              </a:extLst>
            </p:cNvPr>
            <p:cNvGrpSpPr/>
            <p:nvPr/>
          </p:nvGrpSpPr>
          <p:grpSpPr>
            <a:xfrm>
              <a:off x="1783079" y="1752886"/>
              <a:ext cx="229391" cy="307516"/>
              <a:chOff x="1679080" y="1637733"/>
              <a:chExt cx="255299" cy="339657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360BB18-F06A-7A8F-E9C5-83F0E52671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63FBFA5-86E3-674C-99BD-51E4C6F25C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4DA41CF-CEFE-8496-5D71-551889AD995E}"/>
                </a:ext>
              </a:extLst>
            </p:cNvPr>
            <p:cNvGrpSpPr/>
            <p:nvPr/>
          </p:nvGrpSpPr>
          <p:grpSpPr>
            <a:xfrm>
              <a:off x="6900304" y="3398222"/>
              <a:ext cx="229391" cy="307516"/>
              <a:chOff x="1679080" y="1637733"/>
              <a:chExt cx="255299" cy="339657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ACDF120-8E75-0A79-F37A-F504BB644F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CA1D68E7-C2D8-2080-BFB9-DED658A1F2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C66E-707E-B7F4-AE99-B0ED634C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A09847-86C7-0A22-849E-18CC286E78E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7B212B-AC41-DA36-36B2-F656C9059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2356F03-3B5F-EAE3-3756-3DB153CF1F35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رأس الزاوية هو: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F3A185F-DBE6-52EB-27F2-0A5ECC746428}"/>
              </a:ext>
            </a:extLst>
          </p:cNvPr>
          <p:cNvGrpSpPr/>
          <p:nvPr/>
        </p:nvGrpSpPr>
        <p:grpSpPr>
          <a:xfrm>
            <a:off x="1211580" y="1485900"/>
            <a:ext cx="6165370" cy="3588246"/>
            <a:chOff x="1211580" y="1485900"/>
            <a:chExt cx="6165370" cy="358824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C4693EA4-94AE-B8B5-1F13-506C162BBB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6540" y="3429000"/>
              <a:ext cx="3280410" cy="93726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5B1ED26-8A17-0120-B44D-674A1867F4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24790" y="1485900"/>
              <a:ext cx="2578580" cy="288036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A37EFB-78FD-AAF8-B248-D1BBB105CCDB}"/>
                </a:ext>
              </a:extLst>
            </p:cNvPr>
            <p:cNvSpPr txBox="1"/>
            <p:nvPr/>
          </p:nvSpPr>
          <p:spPr>
            <a:xfrm>
              <a:off x="3726575" y="4366260"/>
              <a:ext cx="5597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rgbClr val="FF0000"/>
                  </a:solidFill>
                </a:rPr>
                <a:t>O</a:t>
              </a:r>
              <a:endParaRPr lang="fr-MA" sz="40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641588-E0AE-3A7D-3E12-609A10CC04DE}"/>
                </a:ext>
              </a:extLst>
            </p:cNvPr>
            <p:cNvSpPr txBox="1"/>
            <p:nvPr/>
          </p:nvSpPr>
          <p:spPr>
            <a:xfrm>
              <a:off x="6801640" y="3605242"/>
              <a:ext cx="4267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  <a:endParaRPr lang="fr-MA" sz="3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D8C598-D9A7-4C1C-1239-869225E8DB27}"/>
                </a:ext>
              </a:extLst>
            </p:cNvPr>
            <p:cNvSpPr txBox="1"/>
            <p:nvPr/>
          </p:nvSpPr>
          <p:spPr>
            <a:xfrm flipH="1">
              <a:off x="1211580" y="2060402"/>
              <a:ext cx="19930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  <a:endParaRPr lang="fr-MA" sz="3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F43AA4-6812-98AF-1BC6-E3A8924EDFCE}"/>
                </a:ext>
              </a:extLst>
            </p:cNvPr>
            <p:cNvGrpSpPr/>
            <p:nvPr/>
          </p:nvGrpSpPr>
          <p:grpSpPr>
            <a:xfrm>
              <a:off x="3043075" y="3398222"/>
              <a:ext cx="1736965" cy="1403978"/>
              <a:chOff x="2778329" y="3354706"/>
              <a:chExt cx="1736965" cy="1403978"/>
            </a:xfrm>
          </p:grpSpPr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CEF1C892-D3F9-81D8-B153-F1F8B865A618}"/>
                  </a:ext>
                </a:extLst>
              </p:cNvPr>
              <p:cNvSpPr/>
              <p:nvPr/>
            </p:nvSpPr>
            <p:spPr>
              <a:xfrm rot="19622900">
                <a:off x="2778329" y="3369071"/>
                <a:ext cx="1736965" cy="1389613"/>
              </a:xfrm>
              <a:prstGeom prst="arc">
                <a:avLst>
                  <a:gd name="adj1" fmla="val 16200000"/>
                  <a:gd name="adj2" fmla="val 2446833"/>
                </a:avLst>
              </a:prstGeom>
              <a:ln>
                <a:solidFill>
                  <a:srgbClr val="FFA3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10A61B18-F82E-E502-017C-F82A170886AC}"/>
                  </a:ext>
                </a:extLst>
              </p:cNvPr>
              <p:cNvSpPr/>
              <p:nvPr/>
            </p:nvSpPr>
            <p:spPr>
              <a:xfrm rot="14255035">
                <a:off x="3249374" y="3335137"/>
                <a:ext cx="148590" cy="187727"/>
              </a:xfrm>
              <a:prstGeom prst="triangle">
                <a:avLst/>
              </a:prstGeom>
              <a:solidFill>
                <a:srgbClr val="FCC302"/>
              </a:solidFill>
              <a:ln>
                <a:solidFill>
                  <a:srgbClr val="FFA3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E43427C-C103-CD37-D6FE-520CD835AF33}"/>
                </a:ext>
              </a:extLst>
            </p:cNvPr>
            <p:cNvGrpSpPr/>
            <p:nvPr/>
          </p:nvGrpSpPr>
          <p:grpSpPr>
            <a:xfrm>
              <a:off x="1783079" y="1752886"/>
              <a:ext cx="229391" cy="307516"/>
              <a:chOff x="1679080" y="1637733"/>
              <a:chExt cx="255299" cy="339657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121864A-78CC-1D1F-25E4-CBC24014A0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EEFA2EF-6D7A-688C-37BF-C4F8AC40C0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905952A-D237-09AE-C728-C4F0805A5523}"/>
                </a:ext>
              </a:extLst>
            </p:cNvPr>
            <p:cNvGrpSpPr/>
            <p:nvPr/>
          </p:nvGrpSpPr>
          <p:grpSpPr>
            <a:xfrm>
              <a:off x="6900304" y="3398222"/>
              <a:ext cx="229391" cy="307516"/>
              <a:chOff x="1679080" y="1637733"/>
              <a:chExt cx="255299" cy="339657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FF84B21-C4F2-BFC5-7CED-641910858D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B00881B-4B67-8900-AD13-D16A660460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910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5FA33-D573-9683-6618-1E01934A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03AD060-AE73-9757-887A-A6AB435182E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F4059D-0C3E-8290-C517-32DDC4E79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9B0AC74-01CB-7D10-FDCB-3EE9E9767696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ضلعي  الزاوية .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AAB38A-32F6-2A71-F217-45516B0A9EA6}"/>
              </a:ext>
            </a:extLst>
          </p:cNvPr>
          <p:cNvGrpSpPr/>
          <p:nvPr/>
        </p:nvGrpSpPr>
        <p:grpSpPr>
          <a:xfrm>
            <a:off x="1211580" y="1485900"/>
            <a:ext cx="6165370" cy="3465135"/>
            <a:chOff x="1211580" y="1485900"/>
            <a:chExt cx="6165370" cy="3465135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65F0B83-8ADA-47A5-6E6B-5A8960C489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6540" y="3429000"/>
              <a:ext cx="3280410" cy="93726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073BE20-3E6D-BAC0-3A67-FC027726DC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24790" y="1485900"/>
              <a:ext cx="2578580" cy="288036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8A060B-4120-D75D-B5A4-69CE4B80885C}"/>
                </a:ext>
              </a:extLst>
            </p:cNvPr>
            <p:cNvSpPr txBox="1"/>
            <p:nvPr/>
          </p:nvSpPr>
          <p:spPr>
            <a:xfrm>
              <a:off x="3726575" y="4366260"/>
              <a:ext cx="4860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O</a:t>
              </a:r>
              <a:endParaRPr lang="fr-MA" sz="3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D803FBD-2EF7-C80B-4C97-34C6BB347D1B}"/>
                </a:ext>
              </a:extLst>
            </p:cNvPr>
            <p:cNvSpPr txBox="1"/>
            <p:nvPr/>
          </p:nvSpPr>
          <p:spPr>
            <a:xfrm>
              <a:off x="6801640" y="3605242"/>
              <a:ext cx="4267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/>
                <a:t>A</a:t>
              </a:r>
              <a:endParaRPr lang="fr-MA" sz="32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CAEA18-684F-B797-0345-0785E980314D}"/>
                </a:ext>
              </a:extLst>
            </p:cNvPr>
            <p:cNvSpPr txBox="1"/>
            <p:nvPr/>
          </p:nvSpPr>
          <p:spPr>
            <a:xfrm flipH="1">
              <a:off x="1211580" y="2060402"/>
              <a:ext cx="19930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B</a:t>
              </a:r>
              <a:endParaRPr lang="fr-MA" sz="3200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F5254D0-5ED8-ED5A-F0F0-87E7D92505D4}"/>
                </a:ext>
              </a:extLst>
            </p:cNvPr>
            <p:cNvGrpSpPr/>
            <p:nvPr/>
          </p:nvGrpSpPr>
          <p:grpSpPr>
            <a:xfrm>
              <a:off x="3043075" y="3398222"/>
              <a:ext cx="1736965" cy="1403978"/>
              <a:chOff x="2778329" y="3354706"/>
              <a:chExt cx="1736965" cy="1403978"/>
            </a:xfrm>
          </p:grpSpPr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371F3785-4186-467B-2322-B87B0D0BC653}"/>
                  </a:ext>
                </a:extLst>
              </p:cNvPr>
              <p:cNvSpPr/>
              <p:nvPr/>
            </p:nvSpPr>
            <p:spPr>
              <a:xfrm rot="19622900">
                <a:off x="2778329" y="3369071"/>
                <a:ext cx="1736965" cy="1389613"/>
              </a:xfrm>
              <a:prstGeom prst="arc">
                <a:avLst>
                  <a:gd name="adj1" fmla="val 16200000"/>
                  <a:gd name="adj2" fmla="val 2446833"/>
                </a:avLst>
              </a:prstGeom>
              <a:ln>
                <a:solidFill>
                  <a:srgbClr val="FFA3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Isosceles Triangle 21">
                <a:extLst>
                  <a:ext uri="{FF2B5EF4-FFF2-40B4-BE49-F238E27FC236}">
                    <a16:creationId xmlns:a16="http://schemas.microsoft.com/office/drawing/2014/main" id="{D0A199B6-EAEE-761E-3822-F3066965972D}"/>
                  </a:ext>
                </a:extLst>
              </p:cNvPr>
              <p:cNvSpPr/>
              <p:nvPr/>
            </p:nvSpPr>
            <p:spPr>
              <a:xfrm rot="14255035">
                <a:off x="3249374" y="3335137"/>
                <a:ext cx="148590" cy="187727"/>
              </a:xfrm>
              <a:prstGeom prst="triangle">
                <a:avLst/>
              </a:prstGeom>
              <a:solidFill>
                <a:srgbClr val="FCC302"/>
              </a:solidFill>
              <a:ln>
                <a:solidFill>
                  <a:srgbClr val="FFA3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3F47258-5DEC-8386-0C1B-22E71A19F141}"/>
                </a:ext>
              </a:extLst>
            </p:cNvPr>
            <p:cNvGrpSpPr/>
            <p:nvPr/>
          </p:nvGrpSpPr>
          <p:grpSpPr>
            <a:xfrm>
              <a:off x="1783079" y="1752886"/>
              <a:ext cx="229391" cy="307516"/>
              <a:chOff x="1679080" y="1637733"/>
              <a:chExt cx="255299" cy="339657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8AB0ED1-0F9A-1411-3B59-A61DC34CB4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8EAA5957-7073-292F-B083-54306B9751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DA3C7F8-3BB2-7BB6-4B17-124AD98CD65C}"/>
                </a:ext>
              </a:extLst>
            </p:cNvPr>
            <p:cNvGrpSpPr/>
            <p:nvPr/>
          </p:nvGrpSpPr>
          <p:grpSpPr>
            <a:xfrm>
              <a:off x="6900304" y="3398222"/>
              <a:ext cx="229391" cy="307516"/>
              <a:chOff x="1679080" y="1637733"/>
              <a:chExt cx="255299" cy="339657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5C80362C-B2C3-55C9-FDA2-CD526DC517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8623D67-A1E1-1A52-D106-13051F4291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9846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E9C92-6602-42C5-04D2-688E00AC1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FC0A0C1-F43D-582D-D436-F8136D1B7AB6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E0D332-096F-E7F1-63C1-B9ED0824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1EF29A-D77E-3927-E0BE-9584A0FD9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8581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B71C1-D61A-8456-4B3C-03689BF2D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AC0F0DC-5B8B-AFE4-A9BB-8379F76F804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189552-D5C1-8894-E5A0-6DF139A7E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7AB023B-EFAF-BDBB-391B-B9DF29CAE9E1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ضلعا  الزاوية هما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4771BE-638A-4AF6-7A50-34D611846725}"/>
              </a:ext>
            </a:extLst>
          </p:cNvPr>
          <p:cNvGrpSpPr/>
          <p:nvPr/>
        </p:nvGrpSpPr>
        <p:grpSpPr>
          <a:xfrm>
            <a:off x="1211580" y="1485900"/>
            <a:ext cx="6165370" cy="3588246"/>
            <a:chOff x="1211580" y="1485900"/>
            <a:chExt cx="6165370" cy="358824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916B57D-EEF7-823E-4B5A-169765D398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6540" y="3429000"/>
              <a:ext cx="3280410" cy="93726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8BE75E7-F659-9AF0-15F3-7CFD861172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24790" y="1485900"/>
              <a:ext cx="2578580" cy="2880360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6F5B9CD-C769-CD77-B662-5E5FDE9DEAF6}"/>
                </a:ext>
              </a:extLst>
            </p:cNvPr>
            <p:cNvSpPr txBox="1"/>
            <p:nvPr/>
          </p:nvSpPr>
          <p:spPr>
            <a:xfrm>
              <a:off x="3726575" y="4366260"/>
              <a:ext cx="5597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rgbClr val="FF0000"/>
                  </a:solidFill>
                </a:rPr>
                <a:t>O</a:t>
              </a:r>
              <a:endParaRPr lang="fr-MA" sz="40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84E576-0D20-4EA3-840E-BB628284E394}"/>
                </a:ext>
              </a:extLst>
            </p:cNvPr>
            <p:cNvSpPr txBox="1"/>
            <p:nvPr/>
          </p:nvSpPr>
          <p:spPr>
            <a:xfrm>
              <a:off x="6801640" y="3605242"/>
              <a:ext cx="4267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</a:rPr>
                <a:t>A</a:t>
              </a:r>
              <a:endParaRPr lang="fr-MA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DF2B74-3AB2-3BA3-E504-714B34A20268}"/>
                </a:ext>
              </a:extLst>
            </p:cNvPr>
            <p:cNvSpPr txBox="1"/>
            <p:nvPr/>
          </p:nvSpPr>
          <p:spPr>
            <a:xfrm flipH="1">
              <a:off x="1211580" y="2060402"/>
              <a:ext cx="19930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>
                  <a:solidFill>
                    <a:srgbClr val="00B050"/>
                  </a:solidFill>
                </a:rPr>
                <a:t>B</a:t>
              </a:r>
              <a:endParaRPr lang="fr-MA" sz="3200" dirty="0">
                <a:solidFill>
                  <a:srgbClr val="00B050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75A4525-D3F3-06E4-6B61-AC13149A0A0F}"/>
                </a:ext>
              </a:extLst>
            </p:cNvPr>
            <p:cNvGrpSpPr/>
            <p:nvPr/>
          </p:nvGrpSpPr>
          <p:grpSpPr>
            <a:xfrm>
              <a:off x="3043075" y="3398222"/>
              <a:ext cx="1736965" cy="1403978"/>
              <a:chOff x="2778329" y="3354706"/>
              <a:chExt cx="1736965" cy="1403978"/>
            </a:xfrm>
          </p:grpSpPr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38045DB7-B99B-3642-8E3D-2B8528C2BDAA}"/>
                  </a:ext>
                </a:extLst>
              </p:cNvPr>
              <p:cNvSpPr/>
              <p:nvPr/>
            </p:nvSpPr>
            <p:spPr>
              <a:xfrm rot="19622900">
                <a:off x="2778329" y="3369071"/>
                <a:ext cx="1736965" cy="1389613"/>
              </a:xfrm>
              <a:prstGeom prst="arc">
                <a:avLst>
                  <a:gd name="adj1" fmla="val 16200000"/>
                  <a:gd name="adj2" fmla="val 2446833"/>
                </a:avLst>
              </a:prstGeom>
              <a:ln>
                <a:solidFill>
                  <a:srgbClr val="FFA3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30E4C732-8652-2175-8CA3-EDE94C688D9C}"/>
                  </a:ext>
                </a:extLst>
              </p:cNvPr>
              <p:cNvSpPr/>
              <p:nvPr/>
            </p:nvSpPr>
            <p:spPr>
              <a:xfrm rot="14255035">
                <a:off x="3249374" y="3335137"/>
                <a:ext cx="148590" cy="187727"/>
              </a:xfrm>
              <a:prstGeom prst="triangle">
                <a:avLst/>
              </a:prstGeom>
              <a:solidFill>
                <a:srgbClr val="FCC302"/>
              </a:solidFill>
              <a:ln>
                <a:solidFill>
                  <a:srgbClr val="FFA3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4C274E5-E5D6-E911-1CC5-B5B7D449C89A}"/>
                </a:ext>
              </a:extLst>
            </p:cNvPr>
            <p:cNvGrpSpPr/>
            <p:nvPr/>
          </p:nvGrpSpPr>
          <p:grpSpPr>
            <a:xfrm>
              <a:off x="1783079" y="1752886"/>
              <a:ext cx="229391" cy="307516"/>
              <a:chOff x="1679080" y="1637733"/>
              <a:chExt cx="255299" cy="339657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0ABA1AF-32A6-E481-F0FC-2810870175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D0F22E8-F355-65E6-BCA3-AD3EB6EA1A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8DC5B21-28A3-8399-C23B-505FEB530449}"/>
                </a:ext>
              </a:extLst>
            </p:cNvPr>
            <p:cNvGrpSpPr/>
            <p:nvPr/>
          </p:nvGrpSpPr>
          <p:grpSpPr>
            <a:xfrm>
              <a:off x="6900304" y="3398222"/>
              <a:ext cx="229391" cy="307516"/>
              <a:chOff x="1679080" y="1637733"/>
              <a:chExt cx="255299" cy="339657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3250820-96B8-2FAF-AA4F-E00EF8FE90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6729" y="1637733"/>
                <a:ext cx="1" cy="33965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5C478960-B03B-FDF8-07D8-F96199E7B4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79080" y="1816276"/>
                <a:ext cx="255299" cy="3831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7259E84-9F31-F765-D458-7602325384F0}"/>
              </a:ext>
            </a:extLst>
          </p:cNvPr>
          <p:cNvGrpSpPr/>
          <p:nvPr/>
        </p:nvGrpSpPr>
        <p:grpSpPr>
          <a:xfrm>
            <a:off x="5279294" y="4974266"/>
            <a:ext cx="1443946" cy="795666"/>
            <a:chOff x="5668164" y="5088138"/>
            <a:chExt cx="1443946" cy="795666"/>
          </a:xfrm>
        </p:grpSpPr>
        <p:sp>
          <p:nvSpPr>
            <p:cNvPr id="3" name="Left Bracket 2">
              <a:extLst>
                <a:ext uri="{FF2B5EF4-FFF2-40B4-BE49-F238E27FC236}">
                  <a16:creationId xmlns:a16="http://schemas.microsoft.com/office/drawing/2014/main" id="{BD8DF930-B1B0-0185-EFEA-60196FAB869E}"/>
                </a:ext>
              </a:extLst>
            </p:cNvPr>
            <p:cNvSpPr/>
            <p:nvPr/>
          </p:nvSpPr>
          <p:spPr>
            <a:xfrm>
              <a:off x="5668164" y="5162823"/>
              <a:ext cx="315450" cy="646294"/>
            </a:xfrm>
            <a:prstGeom prst="lef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6927D25-83B9-DB8D-50B7-7A299EA8F464}"/>
                </a:ext>
              </a:extLst>
            </p:cNvPr>
            <p:cNvSpPr/>
            <p:nvPr/>
          </p:nvSpPr>
          <p:spPr>
            <a:xfrm rot="1646095">
              <a:off x="6057113" y="5088138"/>
              <a:ext cx="1054997" cy="795666"/>
            </a:xfrm>
            <a:prstGeom prst="arc">
              <a:avLst>
                <a:gd name="adj1" fmla="val 16200000"/>
                <a:gd name="adj2" fmla="val 2931429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3C188B-A95C-2A84-75B0-E1489C274C14}"/>
                </a:ext>
              </a:extLst>
            </p:cNvPr>
            <p:cNvSpPr txBox="1"/>
            <p:nvPr/>
          </p:nvSpPr>
          <p:spPr>
            <a:xfrm>
              <a:off x="6015463" y="5162822"/>
              <a:ext cx="8022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>
                  <a:solidFill>
                    <a:srgbClr val="C00000"/>
                  </a:solidFill>
                </a:rPr>
                <a:t>OA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EF0DFFF-26AD-EB48-D6B2-C8270C4948B9}"/>
              </a:ext>
            </a:extLst>
          </p:cNvPr>
          <p:cNvGrpSpPr/>
          <p:nvPr/>
        </p:nvGrpSpPr>
        <p:grpSpPr>
          <a:xfrm>
            <a:off x="3998185" y="857914"/>
            <a:ext cx="689871" cy="529553"/>
            <a:chOff x="5668164" y="5088138"/>
            <a:chExt cx="1443946" cy="795666"/>
          </a:xfrm>
        </p:grpSpPr>
        <p:sp>
          <p:nvSpPr>
            <p:cNvPr id="25" name="Left Bracket 24">
              <a:extLst>
                <a:ext uri="{FF2B5EF4-FFF2-40B4-BE49-F238E27FC236}">
                  <a16:creationId xmlns:a16="http://schemas.microsoft.com/office/drawing/2014/main" id="{BD304F57-DA0C-9833-F3F6-BC1F165DC996}"/>
                </a:ext>
              </a:extLst>
            </p:cNvPr>
            <p:cNvSpPr/>
            <p:nvPr/>
          </p:nvSpPr>
          <p:spPr>
            <a:xfrm>
              <a:off x="5668164" y="5162822"/>
              <a:ext cx="220159" cy="544183"/>
            </a:xfrm>
            <a:prstGeom prst="leftBracke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8C0CAC5A-5ED3-ED61-5514-5E5783803713}"/>
                </a:ext>
              </a:extLst>
            </p:cNvPr>
            <p:cNvSpPr/>
            <p:nvPr/>
          </p:nvSpPr>
          <p:spPr>
            <a:xfrm rot="1646095">
              <a:off x="6057113" y="5088138"/>
              <a:ext cx="1054997" cy="795666"/>
            </a:xfrm>
            <a:prstGeom prst="arc">
              <a:avLst>
                <a:gd name="adj1" fmla="val 16200000"/>
                <a:gd name="adj2" fmla="val 814188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AE0A93-9BA9-2A53-A816-BF533039ED14}"/>
                </a:ext>
              </a:extLst>
            </p:cNvPr>
            <p:cNvSpPr txBox="1"/>
            <p:nvPr/>
          </p:nvSpPr>
          <p:spPr>
            <a:xfrm>
              <a:off x="5802983" y="5162822"/>
              <a:ext cx="1040782" cy="5549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</a:rPr>
                <a:t>OB</a:t>
              </a:r>
              <a:endParaRPr lang="fr-MA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5B8E6BE-3A67-D309-1C93-2C5CCFE7E1C2}"/>
              </a:ext>
            </a:extLst>
          </p:cNvPr>
          <p:cNvGrpSpPr/>
          <p:nvPr/>
        </p:nvGrpSpPr>
        <p:grpSpPr>
          <a:xfrm>
            <a:off x="5078201" y="907247"/>
            <a:ext cx="658544" cy="406888"/>
            <a:chOff x="5668164" y="5088138"/>
            <a:chExt cx="1443946" cy="809145"/>
          </a:xfrm>
        </p:grpSpPr>
        <p:sp>
          <p:nvSpPr>
            <p:cNvPr id="29" name="Left Bracket 28">
              <a:extLst>
                <a:ext uri="{FF2B5EF4-FFF2-40B4-BE49-F238E27FC236}">
                  <a16:creationId xmlns:a16="http://schemas.microsoft.com/office/drawing/2014/main" id="{E8DC91E4-9107-22ED-C21C-A72A9348BB59}"/>
                </a:ext>
              </a:extLst>
            </p:cNvPr>
            <p:cNvSpPr/>
            <p:nvPr/>
          </p:nvSpPr>
          <p:spPr>
            <a:xfrm>
              <a:off x="5668164" y="5162823"/>
              <a:ext cx="315450" cy="646294"/>
            </a:xfrm>
            <a:prstGeom prst="leftBracke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sz="12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8E62779D-5FA3-478A-7D3B-0A4397CD7F23}"/>
                </a:ext>
              </a:extLst>
            </p:cNvPr>
            <p:cNvSpPr/>
            <p:nvPr/>
          </p:nvSpPr>
          <p:spPr>
            <a:xfrm rot="1646095">
              <a:off x="6057113" y="5088138"/>
              <a:ext cx="1054997" cy="795666"/>
            </a:xfrm>
            <a:prstGeom prst="arc">
              <a:avLst>
                <a:gd name="adj1" fmla="val 16200000"/>
                <a:gd name="adj2" fmla="val 2931429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sz="12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393C95-20C2-5B8F-BD87-4DAF8FAF1AAE}"/>
                </a:ext>
              </a:extLst>
            </p:cNvPr>
            <p:cNvSpPr txBox="1"/>
            <p:nvPr/>
          </p:nvSpPr>
          <p:spPr>
            <a:xfrm>
              <a:off x="6015464" y="5162823"/>
              <a:ext cx="1080168" cy="7344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</a:rPr>
                <a:t>OA</a:t>
              </a:r>
              <a:endParaRPr lang="fr-MA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380BD61-EDFC-8667-8566-376229DCBA43}"/>
              </a:ext>
            </a:extLst>
          </p:cNvPr>
          <p:cNvGrpSpPr/>
          <p:nvPr/>
        </p:nvGrpSpPr>
        <p:grpSpPr>
          <a:xfrm>
            <a:off x="1798806" y="4974267"/>
            <a:ext cx="1443946" cy="795666"/>
            <a:chOff x="5668164" y="5088138"/>
            <a:chExt cx="1443946" cy="795666"/>
          </a:xfrm>
        </p:grpSpPr>
        <p:sp>
          <p:nvSpPr>
            <p:cNvPr id="33" name="Left Bracket 32">
              <a:extLst>
                <a:ext uri="{FF2B5EF4-FFF2-40B4-BE49-F238E27FC236}">
                  <a16:creationId xmlns:a16="http://schemas.microsoft.com/office/drawing/2014/main" id="{1C5F068E-05A3-105E-6D31-49E39A93E345}"/>
                </a:ext>
              </a:extLst>
            </p:cNvPr>
            <p:cNvSpPr/>
            <p:nvPr/>
          </p:nvSpPr>
          <p:spPr>
            <a:xfrm>
              <a:off x="5668164" y="5162823"/>
              <a:ext cx="315450" cy="646294"/>
            </a:xfrm>
            <a:prstGeom prst="lef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E0D75E4D-512E-4AD5-7E61-841E6D11114C}"/>
                </a:ext>
              </a:extLst>
            </p:cNvPr>
            <p:cNvSpPr/>
            <p:nvPr/>
          </p:nvSpPr>
          <p:spPr>
            <a:xfrm rot="1646095">
              <a:off x="6057113" y="5088138"/>
              <a:ext cx="1054997" cy="795666"/>
            </a:xfrm>
            <a:prstGeom prst="arc">
              <a:avLst>
                <a:gd name="adj1" fmla="val 16200000"/>
                <a:gd name="adj2" fmla="val 2931429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1C3BD2-3380-7469-6452-554BAF0535D5}"/>
                </a:ext>
              </a:extLst>
            </p:cNvPr>
            <p:cNvSpPr txBox="1"/>
            <p:nvPr/>
          </p:nvSpPr>
          <p:spPr>
            <a:xfrm>
              <a:off x="6015463" y="5162822"/>
              <a:ext cx="8022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b="1" dirty="0">
                  <a:solidFill>
                    <a:srgbClr val="00B050"/>
                  </a:solidFill>
                </a:rPr>
                <a:t>OB</a:t>
              </a:r>
              <a:endParaRPr lang="fr-MA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544EA5F-6E5A-9197-4B80-70B0605FDA92}"/>
              </a:ext>
            </a:extLst>
          </p:cNvPr>
          <p:cNvSpPr txBox="1"/>
          <p:nvPr/>
        </p:nvSpPr>
        <p:spPr>
          <a:xfrm>
            <a:off x="4721983" y="938025"/>
            <a:ext cx="30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</a:rPr>
              <a:t>و</a:t>
            </a:r>
            <a:endParaRPr lang="fr-MA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4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C0C29-C660-1606-D72C-8B54FFE66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4E29B6B-CE4E-6675-BC36-48811461FC1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A89C82-6F1D-2FE3-21B1-839B54F9C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DC07B96-ECCE-7F44-C375-FA171E6613DC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66565B-FCE3-28A7-57C6-0391241E8EF4}"/>
              </a:ext>
            </a:extLst>
          </p:cNvPr>
          <p:cNvSpPr txBox="1"/>
          <p:nvPr/>
        </p:nvSpPr>
        <p:spPr>
          <a:xfrm>
            <a:off x="2046611" y="2589784"/>
            <a:ext cx="45930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الز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واي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ه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buNone/>
            </a:pP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أ)    ا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  <a:b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ب)   ا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لس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يم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  <a:b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ج)   ا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لد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  <a:b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د)    ا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ُ.</a:t>
            </a:r>
            <a:endParaRPr lang="ar-SA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8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2ED5F-11B0-79B6-D116-D408CB256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A4028E-3A70-9D73-78F3-24FD861A197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A6F36B-FE8A-FF12-D56F-9E2357982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907E0A-1099-4260-4513-3DFD94DD4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622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E9B3D-D638-E8CE-EA23-B4D90B0C4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ABE88236-0DDE-5E49-EBE4-D6BB031DB15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E6C068-7B29-7BD0-A72A-5C21842E7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89F51DE-2531-5F68-887C-009FF09F491D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CEFA9683-86C1-D8BA-24AB-845641E3CEB2}"/>
              </a:ext>
            </a:extLst>
          </p:cNvPr>
          <p:cNvSpPr txBox="1"/>
          <p:nvPr/>
        </p:nvSpPr>
        <p:spPr>
          <a:xfrm>
            <a:off x="2046611" y="2589784"/>
            <a:ext cx="45930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الز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 ه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buNone/>
            </a:pP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أ)    ا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  <a:b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ب)   ا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لس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يم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  <a:b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ج)   ا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لد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ُ؛</a:t>
            </a:r>
            <a:b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د)    ا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ُ.</a:t>
            </a:r>
            <a:endParaRPr lang="ar-SA" sz="3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67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13270-7C49-7919-A8B1-8983741CA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7619116-2644-3A92-8695-AFF44125A51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95E32E-AC51-6A10-C1C7-6E97F592E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87C9908-4D40-2A93-7985-99B8A939A736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حرف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B1C388-B945-EE02-1E98-C4B97B0E002A}"/>
              </a:ext>
            </a:extLst>
          </p:cNvPr>
          <p:cNvSpPr txBox="1"/>
          <p:nvPr/>
        </p:nvSpPr>
        <p:spPr>
          <a:xfrm>
            <a:off x="991549" y="2456847"/>
            <a:ext cx="6703144" cy="3463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الز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وايا 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الّتي يَقِلُّ 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ها 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° 90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قائِمَةٌ؛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حادَّةٌ؛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مُسْتَقيمِيَّةٌ.</a:t>
            </a:r>
            <a:endParaRPr lang="ar-S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5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7AE42-8740-B507-B4D8-23FD4167C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38F8365-EF6A-9A7D-82B6-34251703CC92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5AA96F-028A-526E-9BF5-9E60E84B1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B07FC-1D5A-AD96-F064-C12FFB571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1836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7F3A7-930E-9CAC-C7BA-634F8223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59C6E70-B0DE-904B-1DA0-7491CE430013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BEF20-7C21-B79F-F768-8E12D0CF9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430136-339F-C040-0EE7-CC60E4BDE88C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FA2D5DB5-1EE9-E307-5D6B-A9E83122F094}"/>
              </a:ext>
            </a:extLst>
          </p:cNvPr>
          <p:cNvSpPr txBox="1"/>
          <p:nvPr/>
        </p:nvSpPr>
        <p:spPr>
          <a:xfrm>
            <a:off x="897752" y="2021949"/>
            <a:ext cx="6703144" cy="3463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الز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وايا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الّتي يَقِلُّ 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ها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 ° 90</a:t>
            </a:r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S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قائِمَةٌ؛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حادَّةٌ؛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lphaUcPeriod"/>
            </a:pPr>
            <a:r>
              <a:rPr lang="ar-MA" sz="32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مُسْتَقيمِيَّةٌ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02E06-7241-D3B4-155F-22F30CAEC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F67980A-7A94-E956-12E1-271A3DE1E734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0828D79-223B-C806-18DA-1585D9A03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1762BA-9BF5-B520-9ADB-711E8AA15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5922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36354" y="3430661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507353" y="3447916"/>
              <a:ext cx="35949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اس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زاو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ِ.</a:t>
              </a:r>
              <a:r>
                <a:rPr lang="ar-SA" sz="3600" b="1" kern="0" dirty="0">
                  <a:solidFill>
                    <a:srgbClr val="FFA3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3600" b="1" kern="0" dirty="0">
                <a:solidFill>
                  <a:srgbClr val="FFA3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زاوية بالمنقلة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3" name="MATH_N4_P4_SEM1_S2_V1">
            <a:hlinkClick r:id="" action="ppaction://media"/>
            <a:extLst>
              <a:ext uri="{FF2B5EF4-FFF2-40B4-BE49-F238E27FC236}">
                <a16:creationId xmlns:a16="http://schemas.microsoft.com/office/drawing/2014/main" id="{1595A80D-BCC6-EB55-C0D8-234F7B288E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5414" y="1445845"/>
            <a:ext cx="6878765" cy="471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5DF271-A699-BAEC-C2B8-32888DC73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407" y="1871694"/>
            <a:ext cx="6007455" cy="396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79104" y="3401204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461085" y="3516135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406778" y="4493139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 ل</a:t>
            </a:r>
            <a:r>
              <a:rPr lang="ar-S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زاوية بالمنقلة</a:t>
            </a:r>
            <a:r>
              <a:rPr lang="ar-MA" sz="20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858D85E-F2B2-FA90-03D8-C0F8D28CF6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828" t="14357" r="5603" b="15109"/>
          <a:stretch>
            <a:fillRect/>
          </a:stretch>
        </p:blipFill>
        <p:spPr>
          <a:xfrm>
            <a:off x="1839951" y="2137524"/>
            <a:ext cx="5118410" cy="376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1006A1EB-F2B6-117B-0A30-BCD97D913661}"/>
              </a:ext>
            </a:extLst>
          </p:cNvPr>
          <p:cNvGrpSpPr/>
          <p:nvPr/>
        </p:nvGrpSpPr>
        <p:grpSpPr>
          <a:xfrm>
            <a:off x="784646" y="1465653"/>
            <a:ext cx="7118382" cy="4805574"/>
            <a:chOff x="784646" y="1465653"/>
            <a:chExt cx="7118382" cy="4805574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EF02AF97-533E-FC26-FD1C-3CE9F6CECF88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B3C35F3-2773-67D1-3076-C1BE6C2D2236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32" name="Rectangle : coins arrondis 16">
                  <a:extLst>
                    <a:ext uri="{FF2B5EF4-FFF2-40B4-BE49-F238E27FC236}">
                      <a16:creationId xmlns:a16="http://schemas.microsoft.com/office/drawing/2014/main" id="{B32F667A-5BD2-9CF2-D9C9-AEADF8FBDA96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Oval 80">
                  <a:extLst>
                    <a:ext uri="{FF2B5EF4-FFF2-40B4-BE49-F238E27FC236}">
                      <a16:creationId xmlns:a16="http://schemas.microsoft.com/office/drawing/2014/main" id="{5E08810D-AB66-C3AA-D89C-D95E764775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1BF7A46C-3A2C-49EB-86E0-0AFFC0258F3B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28" name="Rectangle : coins arrondis 19">
                  <a:extLst>
                    <a:ext uri="{FF2B5EF4-FFF2-40B4-BE49-F238E27FC236}">
                      <a16:creationId xmlns:a16="http://schemas.microsoft.com/office/drawing/2014/main" id="{963BDB63-C6D6-1529-8A42-FED43B353B99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أَحْسُبُ</a:t>
                  </a:r>
                  <a:endParaRPr lang="ar-MA" sz="2000" b="1" kern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Oval 80">
                  <a:extLst>
                    <a:ext uri="{FF2B5EF4-FFF2-40B4-BE49-F238E27FC236}">
                      <a16:creationId xmlns:a16="http://schemas.microsoft.com/office/drawing/2014/main" id="{03B05876-FC6D-55D5-5A00-C5BFC6FD95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1B34AEB0-6E09-A563-D4E7-DA3AD7B95994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26" name="Rectangle : coins arrondis 2">
                  <a:extLst>
                    <a:ext uri="{FF2B5EF4-FFF2-40B4-BE49-F238E27FC236}">
                      <a16:creationId xmlns:a16="http://schemas.microsoft.com/office/drawing/2014/main" id="{F14EBE91-0A27-DE23-445C-99BAB8A02B04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val 80">
                  <a:extLst>
                    <a:ext uri="{FF2B5EF4-FFF2-40B4-BE49-F238E27FC236}">
                      <a16:creationId xmlns:a16="http://schemas.microsoft.com/office/drawing/2014/main" id="{6F983970-1F81-73C2-A393-BC597506478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1" name="ZoneTexte 7">
                <a:extLst>
                  <a:ext uri="{FF2B5EF4-FFF2-40B4-BE49-F238E27FC236}">
                    <a16:creationId xmlns:a16="http://schemas.microsoft.com/office/drawing/2014/main" id="{0B99ABE0-DE5A-75AE-D6A2-447847F59B8B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أَضْبِطُ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11">
                <a:extLst>
                  <a:ext uri="{FF2B5EF4-FFF2-40B4-BE49-F238E27FC236}">
                    <a16:creationId xmlns:a16="http://schemas.microsoft.com/office/drawing/2014/main" id="{1973CF2C-3BE1-FD6B-C70A-A9A8BAF55030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وَأَكْتُبُ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" name="Picture 5">
              <a:extLst>
                <a:ext uri="{FF2B5EF4-FFF2-40B4-BE49-F238E27FC236}">
                  <a16:creationId xmlns:a16="http://schemas.microsoft.com/office/drawing/2014/main" id="{A55714C0-D5F3-EE37-99FF-91900478C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7828" t="14357" r="5603" b="15109"/>
            <a:stretch>
              <a:fillRect/>
            </a:stretch>
          </p:blipFill>
          <p:spPr>
            <a:xfrm>
              <a:off x="1555351" y="2616971"/>
              <a:ext cx="5196468" cy="3654256"/>
            </a:xfrm>
            <a:prstGeom prst="rect">
              <a:avLst/>
            </a:prstGeom>
          </p:spPr>
        </p:pic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BC865D83-8F3F-E9AF-40F9-92B83156D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532" y="3789806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5">
            <a:extLst>
              <a:ext uri="{FF2B5EF4-FFF2-40B4-BE49-F238E27FC236}">
                <a16:creationId xmlns:a16="http://schemas.microsoft.com/office/drawing/2014/main" id="{7B340D82-353C-6394-94A2-05A56C8D67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828" t="14357" r="5603" b="15109"/>
          <a:stretch>
            <a:fillRect/>
          </a:stretch>
        </p:blipFill>
        <p:spPr>
          <a:xfrm>
            <a:off x="1873405" y="2639273"/>
            <a:ext cx="5196468" cy="3654256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ضبط المنقلة  لبطابق الضلع  الأول  تدريجة  الصفر.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MA" sz="200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4" name="Picture 11">
            <a:extLst>
              <a:ext uri="{FF2B5EF4-FFF2-40B4-BE49-F238E27FC236}">
                <a16:creationId xmlns:a16="http://schemas.microsoft.com/office/drawing/2014/main" id="{1A3C696E-58DE-345B-3F3B-36C0F57924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382" r="-110" b="4499"/>
          <a:stretch>
            <a:fillRect/>
          </a:stretch>
        </p:blipFill>
        <p:spPr>
          <a:xfrm rot="19806099">
            <a:off x="1888265" y="2586890"/>
            <a:ext cx="4143919" cy="2389510"/>
          </a:xfrm>
          <a:prstGeom prst="round2DiagRect">
            <a:avLst/>
          </a:prstGeom>
        </p:spPr>
      </p:pic>
      <p:grpSp>
        <p:nvGrpSpPr>
          <p:cNvPr id="6" name="Group 9">
            <a:extLst>
              <a:ext uri="{FF2B5EF4-FFF2-40B4-BE49-F238E27FC236}">
                <a16:creationId xmlns:a16="http://schemas.microsoft.com/office/drawing/2014/main" id="{B8AA9E78-45E2-EB8D-F0AC-0F857B86E784}"/>
              </a:ext>
            </a:extLst>
          </p:cNvPr>
          <p:cNvGrpSpPr/>
          <p:nvPr/>
        </p:nvGrpSpPr>
        <p:grpSpPr>
          <a:xfrm>
            <a:off x="1174108" y="1626691"/>
            <a:ext cx="7118382" cy="578425"/>
            <a:chOff x="2567482" y="1465653"/>
            <a:chExt cx="5335546" cy="578425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F1686701-D737-3C12-B0D4-E8658DB1C0E6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3E397E63-A117-CFD6-0E19-5BDBD5354655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869FE752-ED7D-681A-A1D4-12F13D6AAE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A6EA1FCA-634B-77BC-13EF-A8C91CC8C4D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15" name="Rectangle : coins arrondis 19">
                <a:extLst>
                  <a:ext uri="{FF2B5EF4-FFF2-40B4-BE49-F238E27FC236}">
                    <a16:creationId xmlns:a16="http://schemas.microsoft.com/office/drawing/2014/main" id="{8ADBC21F-E4B9-DDA9-5AE6-DE1D4744DC57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C189D628-8D50-C15B-5B6A-9F9A8B6CCE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E3831DBC-6619-B18E-363C-FEA58A8E73E2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3" name="Rectangle : coins arrondis 2">
                <a:extLst>
                  <a:ext uri="{FF2B5EF4-FFF2-40B4-BE49-F238E27FC236}">
                    <a16:creationId xmlns:a16="http://schemas.microsoft.com/office/drawing/2014/main" id="{FEAD0C40-3FA8-B1E7-8857-AC738300FF8A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7AAEC52A-B602-8923-2AFA-D526D06F39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56E1156A-81CF-B9FA-7670-3A36CE574274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229D0B3-6A07-8E70-F244-6114A2AA4564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85A42C99-5DF6-72A7-E3C3-3318BDFF8A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828" t="14357" r="5603" b="15109"/>
          <a:stretch>
            <a:fillRect/>
          </a:stretch>
        </p:blipFill>
        <p:spPr>
          <a:xfrm>
            <a:off x="1360381" y="2750785"/>
            <a:ext cx="5196468" cy="36542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BF122F-3ABE-1A52-8E14-B00B7ACB14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382" r="-110" b="4499"/>
          <a:stretch>
            <a:fillRect/>
          </a:stretch>
        </p:blipFill>
        <p:spPr>
          <a:xfrm rot="19806099">
            <a:off x="1375241" y="2698402"/>
            <a:ext cx="4143919" cy="2389510"/>
          </a:xfrm>
          <a:prstGeom prst="round2DiagRect">
            <a:avLst/>
          </a:prstGeom>
        </p:spPr>
      </p:pic>
      <p:grpSp>
        <p:nvGrpSpPr>
          <p:cNvPr id="8" name="Group 9">
            <a:extLst>
              <a:ext uri="{FF2B5EF4-FFF2-40B4-BE49-F238E27FC236}">
                <a16:creationId xmlns:a16="http://schemas.microsoft.com/office/drawing/2014/main" id="{AB6E3E88-94D4-7CAB-0199-8623C43DC0C2}"/>
              </a:ext>
            </a:extLst>
          </p:cNvPr>
          <p:cNvGrpSpPr/>
          <p:nvPr/>
        </p:nvGrpSpPr>
        <p:grpSpPr>
          <a:xfrm>
            <a:off x="1012809" y="2001680"/>
            <a:ext cx="7118382" cy="578425"/>
            <a:chOff x="2567482" y="1465653"/>
            <a:chExt cx="5335546" cy="578425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CD2E7C96-3363-9DD0-737A-0E00B4D22968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3F0A6FA6-0416-6FA3-0196-092F7C57C0BD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9702ECD8-1872-914A-D6C8-47A82A881F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368E398A-6C9B-296B-8755-7C4C79DEF07A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8BD1C5F8-43EE-F4FC-7941-45A72E05A83C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08EF0DC7-D4F3-CB74-888C-347F18599E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0E4F0830-801E-F1FC-0446-8FEF20C0E4D1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18" name="Rectangle : coins arrondis 2">
                <a:extLst>
                  <a:ext uri="{FF2B5EF4-FFF2-40B4-BE49-F238E27FC236}">
                    <a16:creationId xmlns:a16="http://schemas.microsoft.com/office/drawing/2014/main" id="{11342CD2-008B-7DD4-CB3F-BFA50DD53EDF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706E3469-C619-E540-52F4-6B3ED429AD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ZoneTexte 7">
              <a:extLst>
                <a:ext uri="{FF2B5EF4-FFF2-40B4-BE49-F238E27FC236}">
                  <a16:creationId xmlns:a16="http://schemas.microsoft.com/office/drawing/2014/main" id="{1E1A6AE5-7482-8BD0-DE2F-69504BD5E61C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6F28F84-FD6A-F80F-4901-56A5EE2CAA2D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8">
            <a:extLst>
              <a:ext uri="{FF2B5EF4-FFF2-40B4-BE49-F238E27FC236}">
                <a16:creationId xmlns:a16="http://schemas.microsoft.com/office/drawing/2014/main" id="{0343C8F3-203D-106E-AF2C-9954E1558D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0389" y="3775123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DBC51-A88C-63BA-85C8-264D947DB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33BECB-C600-0C54-F117-5E5DE35E240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1CE81A82-5013-F82E-A24E-66DAAA453907}"/>
              </a:ext>
            </a:extLst>
          </p:cNvPr>
          <p:cNvSpPr txBox="1"/>
          <p:nvPr/>
        </p:nvSpPr>
        <p:spPr>
          <a:xfrm>
            <a:off x="503276" y="896301"/>
            <a:ext cx="72852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احسبوا جميعا التدريجات من 0 إلى التدريجة   الموافقة  للضلع الثاني من الزاوية 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3B2C5041-B503-6E64-F9B5-937030F14B81}"/>
              </a:ext>
            </a:extLst>
          </p:cNvPr>
          <p:cNvSpPr/>
          <p:nvPr/>
        </p:nvSpPr>
        <p:spPr>
          <a:xfrm>
            <a:off x="3264018" y="3900408"/>
            <a:ext cx="451944" cy="5675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3E2EE71D-2CB9-0CF6-F2D1-D745B1F735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828" t="14357" r="5603" b="15109"/>
          <a:stretch>
            <a:fillRect/>
          </a:stretch>
        </p:blipFill>
        <p:spPr>
          <a:xfrm>
            <a:off x="1360381" y="2750785"/>
            <a:ext cx="5196468" cy="3654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DC9C15-3E65-0840-4842-FD0E32D767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382" r="-110" b="4499"/>
          <a:stretch>
            <a:fillRect/>
          </a:stretch>
        </p:blipFill>
        <p:spPr>
          <a:xfrm rot="19806099">
            <a:off x="1375241" y="2698402"/>
            <a:ext cx="4143919" cy="2389510"/>
          </a:xfrm>
          <a:prstGeom prst="round2DiagRect">
            <a:avLst/>
          </a:prstGeom>
        </p:spPr>
      </p:pic>
      <p:grpSp>
        <p:nvGrpSpPr>
          <p:cNvPr id="41" name="Group 9">
            <a:extLst>
              <a:ext uri="{FF2B5EF4-FFF2-40B4-BE49-F238E27FC236}">
                <a16:creationId xmlns:a16="http://schemas.microsoft.com/office/drawing/2014/main" id="{AA71042C-F588-E2B1-0F20-5C13FB72362C}"/>
              </a:ext>
            </a:extLst>
          </p:cNvPr>
          <p:cNvGrpSpPr/>
          <p:nvPr/>
        </p:nvGrpSpPr>
        <p:grpSpPr>
          <a:xfrm>
            <a:off x="1012809" y="2001680"/>
            <a:ext cx="7118382" cy="578425"/>
            <a:chOff x="2567482" y="1465653"/>
            <a:chExt cx="5335546" cy="578425"/>
          </a:xfrm>
        </p:grpSpPr>
        <p:grpSp>
          <p:nvGrpSpPr>
            <p:cNvPr id="43" name="Group 12">
              <a:extLst>
                <a:ext uri="{FF2B5EF4-FFF2-40B4-BE49-F238E27FC236}">
                  <a16:creationId xmlns:a16="http://schemas.microsoft.com/office/drawing/2014/main" id="{B1508B53-F559-19F9-A45A-1C9911D0379A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2" name="Rectangle : coins arrondis 16">
                <a:extLst>
                  <a:ext uri="{FF2B5EF4-FFF2-40B4-BE49-F238E27FC236}">
                    <a16:creationId xmlns:a16="http://schemas.microsoft.com/office/drawing/2014/main" id="{8E245558-F1BD-D235-6BE1-E9EBB7F1986C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D38AB1F5-1167-0D89-3F88-302BDA4A69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AE82C77F-B268-25EB-D38A-779C1D0AEC44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0" name="Rectangle : coins arrondis 19">
                <a:extLst>
                  <a:ext uri="{FF2B5EF4-FFF2-40B4-BE49-F238E27FC236}">
                    <a16:creationId xmlns:a16="http://schemas.microsoft.com/office/drawing/2014/main" id="{EAF5257A-F310-F855-AED3-3BBD452DDAF6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43DCC30A-3433-7FA8-4DB0-E984964902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07BB9C96-2EFB-7996-0B44-E59E8F5932D8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8" name="Rectangle : coins arrondis 2">
                <a:extLst>
                  <a:ext uri="{FF2B5EF4-FFF2-40B4-BE49-F238E27FC236}">
                    <a16:creationId xmlns:a16="http://schemas.microsoft.com/office/drawing/2014/main" id="{4834D8CA-79A4-F5F2-57A1-9D75CB76A12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DB05CE50-7BC6-36E0-1D16-819714A312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6" name="ZoneTexte 7">
              <a:extLst>
                <a:ext uri="{FF2B5EF4-FFF2-40B4-BE49-F238E27FC236}">
                  <a16:creationId xmlns:a16="http://schemas.microsoft.com/office/drawing/2014/main" id="{556CE3A3-2625-F250-228C-350DA127B8EF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7A7F085-F7AC-E5F8-C4B8-DB77CCB0FB48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248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8E34-F89C-10D4-919A-7370AFF36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CF52C7-FC1F-7F7E-83B2-91B765854A5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53011852-D9BD-3F35-D8A7-BD9990EA9438}"/>
              </a:ext>
            </a:extLst>
          </p:cNvPr>
          <p:cNvSpPr txBox="1"/>
          <p:nvPr/>
        </p:nvSpPr>
        <p:spPr>
          <a:xfrm>
            <a:off x="347510" y="839520"/>
            <a:ext cx="72852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يتقدم ويتحقق التدربجات ؟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عدد التدريجات هو : 11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تدريجة 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AEC10341-D9F2-49F9-A55E-6DF7DF6BF85F}"/>
              </a:ext>
            </a:extLst>
          </p:cNvPr>
          <p:cNvSpPr/>
          <p:nvPr/>
        </p:nvSpPr>
        <p:spPr>
          <a:xfrm>
            <a:off x="3264018" y="3900408"/>
            <a:ext cx="451944" cy="5675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C176A0D8-0B47-80E4-3D1A-56C2FB8758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828" t="14357" r="5603" b="15109"/>
          <a:stretch>
            <a:fillRect/>
          </a:stretch>
        </p:blipFill>
        <p:spPr>
          <a:xfrm>
            <a:off x="1360381" y="2750785"/>
            <a:ext cx="5196468" cy="3654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5B1FE1-692D-2531-88C9-14F17CB2B0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382" r="-110" b="4499"/>
          <a:stretch>
            <a:fillRect/>
          </a:stretch>
        </p:blipFill>
        <p:spPr>
          <a:xfrm rot="19806099">
            <a:off x="1375241" y="2698402"/>
            <a:ext cx="4143919" cy="2389510"/>
          </a:xfrm>
          <a:prstGeom prst="round2DiagRect">
            <a:avLst/>
          </a:prstGeom>
        </p:spPr>
      </p:pic>
      <p:grpSp>
        <p:nvGrpSpPr>
          <p:cNvPr id="41" name="Group 9">
            <a:extLst>
              <a:ext uri="{FF2B5EF4-FFF2-40B4-BE49-F238E27FC236}">
                <a16:creationId xmlns:a16="http://schemas.microsoft.com/office/drawing/2014/main" id="{1F4CF08E-9C92-A206-1BFD-FB80A7B271DF}"/>
              </a:ext>
            </a:extLst>
          </p:cNvPr>
          <p:cNvGrpSpPr/>
          <p:nvPr/>
        </p:nvGrpSpPr>
        <p:grpSpPr>
          <a:xfrm>
            <a:off x="1012809" y="2001680"/>
            <a:ext cx="7118382" cy="578425"/>
            <a:chOff x="2567482" y="1465653"/>
            <a:chExt cx="5335546" cy="578425"/>
          </a:xfrm>
        </p:grpSpPr>
        <p:grpSp>
          <p:nvGrpSpPr>
            <p:cNvPr id="43" name="Group 12">
              <a:extLst>
                <a:ext uri="{FF2B5EF4-FFF2-40B4-BE49-F238E27FC236}">
                  <a16:creationId xmlns:a16="http://schemas.microsoft.com/office/drawing/2014/main" id="{3115ACE5-6A86-C45A-C5D9-05271F2BBDFB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52" name="Rectangle : coins arrondis 16">
                <a:extLst>
                  <a:ext uri="{FF2B5EF4-FFF2-40B4-BE49-F238E27FC236}">
                    <a16:creationId xmlns:a16="http://schemas.microsoft.com/office/drawing/2014/main" id="{5E4CD96C-A40C-206F-5D57-A94BFB3C57A7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Oval 80">
                <a:extLst>
                  <a:ext uri="{FF2B5EF4-FFF2-40B4-BE49-F238E27FC236}">
                    <a16:creationId xmlns:a16="http://schemas.microsoft.com/office/drawing/2014/main" id="{AAC2930E-776B-8671-DA01-AC295FD738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7111C176-0242-4A2E-B05B-DAB89066D45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50" name="Rectangle : coins arrondis 19">
                <a:extLst>
                  <a:ext uri="{FF2B5EF4-FFF2-40B4-BE49-F238E27FC236}">
                    <a16:creationId xmlns:a16="http://schemas.microsoft.com/office/drawing/2014/main" id="{207E772B-A08F-86A0-48F3-035C5512BF0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5E00595F-5158-1441-08E6-032524AEA8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Group 12">
              <a:extLst>
                <a:ext uri="{FF2B5EF4-FFF2-40B4-BE49-F238E27FC236}">
                  <a16:creationId xmlns:a16="http://schemas.microsoft.com/office/drawing/2014/main" id="{A403FB6B-3E6B-25DA-B140-767274475762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48" name="Rectangle : coins arrondis 2">
                <a:extLst>
                  <a:ext uri="{FF2B5EF4-FFF2-40B4-BE49-F238E27FC236}">
                    <a16:creationId xmlns:a16="http://schemas.microsoft.com/office/drawing/2014/main" id="{20B2070B-3DAB-5249-C4A0-09D6351792F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Oval 80">
                <a:extLst>
                  <a:ext uri="{FF2B5EF4-FFF2-40B4-BE49-F238E27FC236}">
                    <a16:creationId xmlns:a16="http://schemas.microsoft.com/office/drawing/2014/main" id="{ACFD6CCB-9A43-B5AB-7CFF-9FC2C68625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6" name="ZoneTexte 7">
              <a:extLst>
                <a:ext uri="{FF2B5EF4-FFF2-40B4-BE49-F238E27FC236}">
                  <a16:creationId xmlns:a16="http://schemas.microsoft.com/office/drawing/2014/main" id="{70E610B0-4CB9-A339-EE06-A765AD405856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807069A-C3CE-AC56-114C-088DEF9F959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8C92540-FD97-C8D8-96F2-040A66D1A203}"/>
              </a:ext>
            </a:extLst>
          </p:cNvPr>
          <p:cNvSpPr/>
          <p:nvPr/>
        </p:nvSpPr>
        <p:spPr>
          <a:xfrm>
            <a:off x="1988820" y="3388219"/>
            <a:ext cx="1056459" cy="8561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450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177926" y="779942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F5B53D2A-A2CB-84AD-A7EE-90CA197CDF63}"/>
              </a:ext>
            </a:extLst>
          </p:cNvPr>
          <p:cNvGrpSpPr/>
          <p:nvPr/>
        </p:nvGrpSpPr>
        <p:grpSpPr>
          <a:xfrm>
            <a:off x="501735" y="1337478"/>
            <a:ext cx="7118382" cy="578425"/>
            <a:chOff x="2567482" y="1465653"/>
            <a:chExt cx="5335546" cy="578425"/>
          </a:xfrm>
        </p:grpSpPr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9A5093A4-EDB5-74CA-6268-031B30D450C5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6" name="Rectangle : coins arrondis 16">
                <a:extLst>
                  <a:ext uri="{FF2B5EF4-FFF2-40B4-BE49-F238E27FC236}">
                    <a16:creationId xmlns:a16="http://schemas.microsoft.com/office/drawing/2014/main" id="{80D3131A-81D7-63C4-9A35-23BD9C90EDD0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4ABB4B46-8033-F288-4DE4-A03316F353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04FE74D7-2342-187C-201A-CA8BC21C754A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4" name="Rectangle : coins arrondis 19">
                <a:extLst>
                  <a:ext uri="{FF2B5EF4-FFF2-40B4-BE49-F238E27FC236}">
                    <a16:creationId xmlns:a16="http://schemas.microsoft.com/office/drawing/2014/main" id="{6AC53628-8835-D2A4-578D-7D1E00A303D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1F0EDBA8-E54D-A38C-5111-ACCDA71F53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92B1492E-9F53-FDA4-85C1-B94A1DDAA335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2" name="Rectangle : coins arrondis 2">
                <a:extLst>
                  <a:ext uri="{FF2B5EF4-FFF2-40B4-BE49-F238E27FC236}">
                    <a16:creationId xmlns:a16="http://schemas.microsoft.com/office/drawing/2014/main" id="{A2C10183-E23D-7775-E913-497EBB5F6E2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1B4F9F9-1807-899A-66E7-D35311FA60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" name="ZoneTexte 7">
              <a:extLst>
                <a:ext uri="{FF2B5EF4-FFF2-40B4-BE49-F238E27FC236}">
                  <a16:creationId xmlns:a16="http://schemas.microsoft.com/office/drawing/2014/main" id="{ADAC39C7-C7EE-6201-06A6-6F791B4FCA01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5BAD232-EAF0-2CAC-4E73-CC0E6A23127F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Picture 5">
            <a:extLst>
              <a:ext uri="{FF2B5EF4-FFF2-40B4-BE49-F238E27FC236}">
                <a16:creationId xmlns:a16="http://schemas.microsoft.com/office/drawing/2014/main" id="{BBA61091-0FC0-9530-2948-E4E5D0E684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828" t="14357" r="5603" b="15109"/>
          <a:stretch>
            <a:fillRect/>
          </a:stretch>
        </p:blipFill>
        <p:spPr>
          <a:xfrm>
            <a:off x="1360381" y="2750785"/>
            <a:ext cx="5196468" cy="3654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29FF4D-ACD2-05D1-6323-571407F680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382" r="-110" b="4499"/>
          <a:stretch>
            <a:fillRect/>
          </a:stretch>
        </p:blipFill>
        <p:spPr>
          <a:xfrm rot="19806099">
            <a:off x="1375241" y="2698402"/>
            <a:ext cx="4143919" cy="2389510"/>
          </a:xfrm>
          <a:prstGeom prst="round2DiagRect">
            <a:avLst/>
          </a:prstGeom>
        </p:spPr>
      </p:pic>
      <p:pic>
        <p:nvPicPr>
          <p:cNvPr id="9" name="Image 18">
            <a:extLst>
              <a:ext uri="{FF2B5EF4-FFF2-40B4-BE49-F238E27FC236}">
                <a16:creationId xmlns:a16="http://schemas.microsoft.com/office/drawing/2014/main" id="{A303E8BC-6E92-0C3E-E1BC-2C337E9C5F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0389" y="3775123"/>
            <a:ext cx="1320802" cy="1951023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B2032B3-BC43-B2EC-882B-F73A31B8F1F5}"/>
              </a:ext>
            </a:extLst>
          </p:cNvPr>
          <p:cNvSpPr/>
          <p:nvPr/>
        </p:nvSpPr>
        <p:spPr>
          <a:xfrm>
            <a:off x="1988820" y="3388219"/>
            <a:ext cx="1056459" cy="8561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BB09E-B488-764C-2169-F94CF989D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296A86-FA75-2D62-D580-CBC00A5BA1BF}"/>
              </a:ext>
            </a:extLst>
          </p:cNvPr>
          <p:cNvSpPr txBox="1"/>
          <p:nvPr/>
        </p:nvSpPr>
        <p:spPr>
          <a:xfrm>
            <a:off x="1177926" y="779942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ألواحكم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قياس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الزاوية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A25188-0FB5-16E6-6F2B-9D23C127855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843BFFA3-B154-B4AC-DDA4-7F65097C222B}"/>
              </a:ext>
            </a:extLst>
          </p:cNvPr>
          <p:cNvGrpSpPr/>
          <p:nvPr/>
        </p:nvGrpSpPr>
        <p:grpSpPr>
          <a:xfrm>
            <a:off x="501735" y="1337478"/>
            <a:ext cx="7118382" cy="578425"/>
            <a:chOff x="2567482" y="1465653"/>
            <a:chExt cx="5335546" cy="578425"/>
          </a:xfrm>
        </p:grpSpPr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655C7E65-E775-F74E-2DD4-2B92A638CCBF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6" name="Rectangle : coins arrondis 16">
                <a:extLst>
                  <a:ext uri="{FF2B5EF4-FFF2-40B4-BE49-F238E27FC236}">
                    <a16:creationId xmlns:a16="http://schemas.microsoft.com/office/drawing/2014/main" id="{E8D4D6D9-77C3-3DE5-F51A-AD0C3B644539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50E1FAB3-8A57-AC5E-4893-1A7D4B553C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250319F3-E861-FCCA-7179-27EA2B76C8E0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4" name="Rectangle : coins arrondis 19">
                <a:extLst>
                  <a:ext uri="{FF2B5EF4-FFF2-40B4-BE49-F238E27FC236}">
                    <a16:creationId xmlns:a16="http://schemas.microsoft.com/office/drawing/2014/main" id="{769272F1-2428-8678-6768-DA6BDBE6A525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44890899-AD1E-69C2-C862-947AFBFA7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7DD5BE0A-8DAD-B7CF-5B4F-A51AA8F3B766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2" name="Rectangle : coins arrondis 2">
                <a:extLst>
                  <a:ext uri="{FF2B5EF4-FFF2-40B4-BE49-F238E27FC236}">
                    <a16:creationId xmlns:a16="http://schemas.microsoft.com/office/drawing/2014/main" id="{E0871BF0-91A1-795A-D134-709D8169985D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09D68D94-0278-1C79-AB81-70E330BADE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" name="ZoneTexte 7">
              <a:extLst>
                <a:ext uri="{FF2B5EF4-FFF2-40B4-BE49-F238E27FC236}">
                  <a16:creationId xmlns:a16="http://schemas.microsoft.com/office/drawing/2014/main" id="{F8A88D8A-F9DA-8093-7EF2-FD3FD1831295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AC98B04-1AD0-B1C4-9AF0-5C3270A9EAAA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6D8D62-EA3F-388A-A485-29EF1080A716}"/>
              </a:ext>
            </a:extLst>
          </p:cNvPr>
          <p:cNvGrpSpPr/>
          <p:nvPr/>
        </p:nvGrpSpPr>
        <p:grpSpPr>
          <a:xfrm>
            <a:off x="1928764" y="2500477"/>
            <a:ext cx="5196468" cy="3706639"/>
            <a:chOff x="1928764" y="2500477"/>
            <a:chExt cx="5196468" cy="3706639"/>
          </a:xfrm>
        </p:grpSpPr>
        <p:pic>
          <p:nvPicPr>
            <p:cNvPr id="2" name="Picture 5">
              <a:extLst>
                <a:ext uri="{FF2B5EF4-FFF2-40B4-BE49-F238E27FC236}">
                  <a16:creationId xmlns:a16="http://schemas.microsoft.com/office/drawing/2014/main" id="{52B1C49C-E246-719B-CF8A-2A723F1D0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7828" t="14357" r="5603" b="15109"/>
            <a:stretch>
              <a:fillRect/>
            </a:stretch>
          </p:blipFill>
          <p:spPr>
            <a:xfrm>
              <a:off x="1928764" y="2552860"/>
              <a:ext cx="5196468" cy="365425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170663F-6D68-538B-2B12-215A578D0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l="2382" r="-110" b="4499"/>
            <a:stretch>
              <a:fillRect/>
            </a:stretch>
          </p:blipFill>
          <p:spPr>
            <a:xfrm rot="19806099">
              <a:off x="1943624" y="2500477"/>
              <a:ext cx="4143919" cy="2389510"/>
            </a:xfrm>
            <a:prstGeom prst="round2Diag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0A127EF-60DE-F8DD-9B00-30DFAF5B5C0B}"/>
                </a:ext>
              </a:extLst>
            </p:cNvPr>
            <p:cNvSpPr/>
            <p:nvPr/>
          </p:nvSpPr>
          <p:spPr>
            <a:xfrm>
              <a:off x="2557203" y="3190294"/>
              <a:ext cx="1056459" cy="85612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43714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4B1A-E4F1-2588-AD51-0616749B0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E1F93C8-83D4-459B-B064-2D8C48E8918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0D2F37-A329-A480-AD90-FA7EEC0CA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E79520-E4B9-2974-1DAB-C9C1FE463DC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84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1030782" y="851355"/>
            <a:ext cx="64816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الزاوية هو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117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درجة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0EEDDC-AB01-D1DA-77E2-9E8409B00754}"/>
              </a:ext>
            </a:extLst>
          </p:cNvPr>
          <p:cNvGrpSpPr/>
          <p:nvPr/>
        </p:nvGrpSpPr>
        <p:grpSpPr>
          <a:xfrm>
            <a:off x="1866344" y="2467583"/>
            <a:ext cx="5196468" cy="3706639"/>
            <a:chOff x="1928764" y="2500477"/>
            <a:chExt cx="5196468" cy="3706639"/>
          </a:xfrm>
        </p:grpSpPr>
        <p:pic>
          <p:nvPicPr>
            <p:cNvPr id="3" name="Picture 5">
              <a:extLst>
                <a:ext uri="{FF2B5EF4-FFF2-40B4-BE49-F238E27FC236}">
                  <a16:creationId xmlns:a16="http://schemas.microsoft.com/office/drawing/2014/main" id="{108653B2-7AE9-22BA-AC0E-71F77803C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7828" t="14357" r="5603" b="15109"/>
            <a:stretch>
              <a:fillRect/>
            </a:stretch>
          </p:blipFill>
          <p:spPr>
            <a:xfrm>
              <a:off x="1928764" y="2552860"/>
              <a:ext cx="5196468" cy="365425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C6801A7-D7C2-65DE-ED24-427251BD9C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l="2382" r="-110" b="4499"/>
            <a:stretch>
              <a:fillRect/>
            </a:stretch>
          </p:blipFill>
          <p:spPr>
            <a:xfrm rot="19806099">
              <a:off x="1943624" y="2500477"/>
              <a:ext cx="4143919" cy="2389510"/>
            </a:xfrm>
            <a:prstGeom prst="round2Diag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473229D-3573-52B9-268E-22AD77BE0C16}"/>
                </a:ext>
              </a:extLst>
            </p:cNvPr>
            <p:cNvSpPr/>
            <p:nvPr/>
          </p:nvSpPr>
          <p:spPr>
            <a:xfrm>
              <a:off x="2557203" y="3190294"/>
              <a:ext cx="1056459" cy="85612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A5DEB921-9DFB-7A63-8E1D-89E687ADB179}"/>
              </a:ext>
            </a:extLst>
          </p:cNvPr>
          <p:cNvGrpSpPr/>
          <p:nvPr/>
        </p:nvGrpSpPr>
        <p:grpSpPr>
          <a:xfrm>
            <a:off x="670108" y="1599210"/>
            <a:ext cx="7118382" cy="578425"/>
            <a:chOff x="2567482" y="1465653"/>
            <a:chExt cx="5335546" cy="578425"/>
          </a:xfrm>
        </p:grpSpPr>
        <p:grpSp>
          <p:nvGrpSpPr>
            <p:cNvPr id="29" name="Group 12">
              <a:extLst>
                <a:ext uri="{FF2B5EF4-FFF2-40B4-BE49-F238E27FC236}">
                  <a16:creationId xmlns:a16="http://schemas.microsoft.com/office/drawing/2014/main" id="{30B51F79-1A7B-5D69-D97F-1840C03590BD}"/>
                </a:ext>
              </a:extLst>
            </p:cNvPr>
            <p:cNvGrpSpPr/>
            <p:nvPr/>
          </p:nvGrpSpPr>
          <p:grpSpPr>
            <a:xfrm>
              <a:off x="6348843" y="1465653"/>
              <a:ext cx="1554185" cy="551406"/>
              <a:chOff x="6338601" y="1914188"/>
              <a:chExt cx="2166611" cy="551406"/>
            </a:xfrm>
          </p:grpSpPr>
          <p:sp>
            <p:nvSpPr>
              <p:cNvPr id="38" name="Rectangle : coins arrondis 16">
                <a:extLst>
                  <a:ext uri="{FF2B5EF4-FFF2-40B4-BE49-F238E27FC236}">
                    <a16:creationId xmlns:a16="http://schemas.microsoft.com/office/drawing/2014/main" id="{A7FF6C7B-CE9F-EC76-F3DF-DD7A2C3C19A4}"/>
                  </a:ext>
                </a:extLst>
              </p:cNvPr>
              <p:cNvSpPr/>
              <p:nvPr/>
            </p:nvSpPr>
            <p:spPr>
              <a:xfrm>
                <a:off x="6338601" y="1914188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DFDAE2DD-8B27-2AA5-F5DD-CF8CEA9730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1174BDCA-1386-827B-79B2-B8D2F56C961E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DE1359B4-1E6F-9363-1858-E63D1CD2DE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Rectangle : coins arrondis 19">
                <a:extLst>
                  <a:ext uri="{FF2B5EF4-FFF2-40B4-BE49-F238E27FC236}">
                    <a16:creationId xmlns:a16="http://schemas.microsoft.com/office/drawing/2014/main" id="{60723785-9AA6-1304-657F-54313B141750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أَحْسُبُ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" name="Group 12">
              <a:extLst>
                <a:ext uri="{FF2B5EF4-FFF2-40B4-BE49-F238E27FC236}">
                  <a16:creationId xmlns:a16="http://schemas.microsoft.com/office/drawing/2014/main" id="{2CDFDD50-EA30-41C1-E9AB-70682131886B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34" name="Rectangle : coins arrondis 2">
                <a:extLst>
                  <a:ext uri="{FF2B5EF4-FFF2-40B4-BE49-F238E27FC236}">
                    <a16:creationId xmlns:a16="http://schemas.microsoft.com/office/drawing/2014/main" id="{C9AFF828-9A7D-AD96-3A35-62265321CD03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F11016A2-6FC6-BF47-4700-536853192D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" name="ZoneTexte 7">
              <a:extLst>
                <a:ext uri="{FF2B5EF4-FFF2-40B4-BE49-F238E27FC236}">
                  <a16:creationId xmlns:a16="http://schemas.microsoft.com/office/drawing/2014/main" id="{3A7094FB-3FBD-CC37-7598-482AAC863409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أَضْبِطُ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D44F6CDF-1B7B-006C-3AFD-58E58826D974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وَأَكْتُبُ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BA6334F-9B0E-17B9-9C0D-430EB5A4451A}"/>
              </a:ext>
            </a:extLst>
          </p:cNvPr>
          <p:cNvSpPr txBox="1"/>
          <p:nvPr/>
        </p:nvSpPr>
        <p:spPr>
          <a:xfrm>
            <a:off x="4337588" y="5323795"/>
            <a:ext cx="882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117°</a:t>
            </a:r>
            <a:endParaRPr lang="fr-M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0" y="4040792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19620" y="4176397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68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E5B7A5D-A77E-1F8D-C226-F6503359D522}"/>
              </a:ext>
            </a:extLst>
          </p:cNvPr>
          <p:cNvGrpSpPr/>
          <p:nvPr/>
        </p:nvGrpSpPr>
        <p:grpSpPr>
          <a:xfrm>
            <a:off x="1070295" y="1502229"/>
            <a:ext cx="7116322" cy="4898571"/>
            <a:chOff x="399662" y="2010444"/>
            <a:chExt cx="8141285" cy="436933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0BD092A-31C0-F149-89C2-673DE3C64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1"/>
            <a:stretch>
              <a:fillRect/>
            </a:stretch>
          </p:blipFill>
          <p:spPr>
            <a:xfrm>
              <a:off x="4572000" y="2010444"/>
              <a:ext cx="3968947" cy="436933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5E7041-3603-F8E4-2C5A-879949EDC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733"/>
            <a:stretch>
              <a:fillRect/>
            </a:stretch>
          </p:blipFill>
          <p:spPr>
            <a:xfrm>
              <a:off x="399662" y="2010444"/>
              <a:ext cx="3989135" cy="4369335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BC4E376-F189-D7B0-3BC9-40738FD99C6F}"/>
              </a:ext>
            </a:extLst>
          </p:cNvPr>
          <p:cNvSpPr/>
          <p:nvPr/>
        </p:nvSpPr>
        <p:spPr>
          <a:xfrm>
            <a:off x="4717348" y="4560570"/>
            <a:ext cx="3356357" cy="14534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التمرين  2 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C21433-693F-2816-7917-527AE7152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" r="7090"/>
          <a:stretch>
            <a:fillRect/>
          </a:stretch>
        </p:blipFill>
        <p:spPr>
          <a:xfrm>
            <a:off x="407324" y="2109338"/>
            <a:ext cx="8005156" cy="388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70B1B2-AD21-CF70-E941-D6E93CF61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223" y="2008854"/>
            <a:ext cx="5240355" cy="345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AEAED-B842-091A-5847-576BC062D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" r="7090"/>
          <a:stretch>
            <a:fillRect/>
          </a:stretch>
        </p:blipFill>
        <p:spPr>
          <a:xfrm>
            <a:off x="407324" y="2109338"/>
            <a:ext cx="8005156" cy="388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401EC-900D-A16D-AF7A-75A39463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AD963F3-D165-9CCB-0C4F-529DBA54963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FF3E85E-9C86-9760-4911-0A65B33EB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FDA73F-BA68-282A-FA58-1210375F6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" r="7090"/>
          <a:stretch>
            <a:fillRect/>
          </a:stretch>
        </p:blipFill>
        <p:spPr>
          <a:xfrm>
            <a:off x="407324" y="2109338"/>
            <a:ext cx="8005156" cy="388990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B8719E3-C37C-1838-B77F-33A53785F641}"/>
              </a:ext>
            </a:extLst>
          </p:cNvPr>
          <p:cNvSpPr txBox="1"/>
          <p:nvPr/>
        </p:nvSpPr>
        <p:spPr>
          <a:xfrm>
            <a:off x="6458989" y="5104015"/>
            <a:ext cx="49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65̊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5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12645" y="3173342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320654" y="329873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ة  69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3E23CD5-2FC8-9F99-9B2E-8E357486BA56}"/>
              </a:ext>
            </a:extLst>
          </p:cNvPr>
          <p:cNvGrpSpPr/>
          <p:nvPr/>
        </p:nvGrpSpPr>
        <p:grpSpPr>
          <a:xfrm>
            <a:off x="777240" y="1588771"/>
            <a:ext cx="7537261" cy="4549940"/>
            <a:chOff x="399662" y="2010444"/>
            <a:chExt cx="8141285" cy="436933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FF9694A-DCEF-C565-2327-48F10165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1"/>
            <a:stretch>
              <a:fillRect/>
            </a:stretch>
          </p:blipFill>
          <p:spPr>
            <a:xfrm>
              <a:off x="4572000" y="2010444"/>
              <a:ext cx="3968947" cy="4369335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8A65A7-2B65-BF29-5151-87009ADC4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733"/>
            <a:stretch>
              <a:fillRect/>
            </a:stretch>
          </p:blipFill>
          <p:spPr>
            <a:xfrm>
              <a:off x="399662" y="2010444"/>
              <a:ext cx="3989135" cy="4369335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A38AC9-5990-3953-6D28-DB2ECAA27976}"/>
              </a:ext>
            </a:extLst>
          </p:cNvPr>
          <p:cNvSpPr/>
          <p:nvPr/>
        </p:nvSpPr>
        <p:spPr>
          <a:xfrm>
            <a:off x="1211580" y="3200400"/>
            <a:ext cx="3462012" cy="128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العمليات . 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098A1A-321D-7EE9-7461-1153BAFA8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53" y="1745657"/>
            <a:ext cx="6666807" cy="458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A1F1AB-44ED-BF8A-0F98-64D7B80FB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53" y="1745657"/>
            <a:ext cx="6666807" cy="4580343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0E052D2C-6954-E811-5F55-A01083F349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</a:blip>
          <a:srcRect l="2382" r="-110" b="4499"/>
          <a:stretch>
            <a:fillRect/>
          </a:stretch>
        </p:blipFill>
        <p:spPr>
          <a:xfrm rot="881329">
            <a:off x="4036961" y="3166961"/>
            <a:ext cx="3569094" cy="2062709"/>
          </a:xfrm>
          <a:prstGeom prst="round2Diag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4E2B91D-4051-0068-1795-2FF868F37D4A}"/>
              </a:ext>
            </a:extLst>
          </p:cNvPr>
          <p:cNvSpPr txBox="1"/>
          <p:nvPr/>
        </p:nvSpPr>
        <p:spPr>
          <a:xfrm>
            <a:off x="5378337" y="5566194"/>
            <a:ext cx="1637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116̊</a:t>
            </a:r>
            <a:endParaRPr lang="fr-MA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208C146D-30C0-B24A-5DCF-E3C1396AEE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50000"/>
          </a:blip>
          <a:srcRect l="2382" r="-110" b="4499"/>
          <a:stretch>
            <a:fillRect/>
          </a:stretch>
        </p:blipFill>
        <p:spPr>
          <a:xfrm>
            <a:off x="545902" y="3600450"/>
            <a:ext cx="3416153" cy="1883180"/>
          </a:xfrm>
          <a:prstGeom prst="round2Diag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0BF52-105D-1133-89EE-C4A135B4E701}"/>
              </a:ext>
            </a:extLst>
          </p:cNvPr>
          <p:cNvSpPr txBox="1"/>
          <p:nvPr/>
        </p:nvSpPr>
        <p:spPr>
          <a:xfrm>
            <a:off x="2582142" y="5566194"/>
            <a:ext cx="1379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̊70 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69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370FC27-3935-3778-5547-672D87818193}"/>
              </a:ext>
            </a:extLst>
          </p:cNvPr>
          <p:cNvGrpSpPr/>
          <p:nvPr/>
        </p:nvGrpSpPr>
        <p:grpSpPr>
          <a:xfrm>
            <a:off x="1198179" y="1769375"/>
            <a:ext cx="6520738" cy="4369335"/>
            <a:chOff x="399662" y="2010444"/>
            <a:chExt cx="8141285" cy="436933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EF40EBC-8E1C-CD9A-DBE8-BFF5E6EC5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1"/>
            <a:stretch>
              <a:fillRect/>
            </a:stretch>
          </p:blipFill>
          <p:spPr>
            <a:xfrm>
              <a:off x="4572000" y="2010444"/>
              <a:ext cx="3968947" cy="436933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FAC6A8-7D17-8086-B557-E69D7193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733"/>
            <a:stretch>
              <a:fillRect/>
            </a:stretch>
          </p:blipFill>
          <p:spPr>
            <a:xfrm>
              <a:off x="399662" y="2010444"/>
              <a:ext cx="3989135" cy="43693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17744</TotalTime>
  <Words>1006</Words>
  <Application>Microsoft Office PowerPoint</Application>
  <PresentationFormat>Affichage à l'écran (4:3)</PresentationFormat>
  <Paragraphs>258</Paragraphs>
  <Slides>62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62</vt:i4>
      </vt:variant>
    </vt:vector>
  </HeadingPairs>
  <TitlesOfParts>
    <vt:vector size="76" baseType="lpstr">
      <vt:lpstr>Arial</vt:lpstr>
      <vt:lpstr>Calibri</vt:lpstr>
      <vt:lpstr>DengXian</vt:lpstr>
      <vt:lpstr>Dosis</vt:lpstr>
      <vt:lpstr>Aptos Display</vt:lpstr>
      <vt:lpstr>Aptos</vt:lpstr>
      <vt:lpstr>Chalkboard</vt:lpstr>
      <vt:lpstr>Effra CC Arbc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160</cp:revision>
  <cp:lastPrinted>2025-08-13T10:11:39Z</cp:lastPrinted>
  <dcterms:created xsi:type="dcterms:W3CDTF">2025-08-01T12:31:49Z</dcterms:created>
  <dcterms:modified xsi:type="dcterms:W3CDTF">2026-03-29T22:57:38Z</dcterms:modified>
</cp:coreProperties>
</file>