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12"/>
  </p:notesMasterIdLst>
  <p:handoutMasterIdLst>
    <p:handoutMasterId r:id="rId13"/>
  </p:handoutMasterIdLst>
  <p:sldIdLst>
    <p:sldId id="735" r:id="rId5"/>
    <p:sldId id="828" r:id="rId6"/>
    <p:sldId id="2134807147" r:id="rId7"/>
    <p:sldId id="2134807152" r:id="rId8"/>
    <p:sldId id="2134807149" r:id="rId9"/>
    <p:sldId id="2134807150" r:id="rId10"/>
    <p:sldId id="2134807151" r:id="rId1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14"/>
      <p:bold r:id="rId1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A6A6A6"/>
    <a:srgbClr val="FFFFFF"/>
    <a:srgbClr val="FFEFB7"/>
    <a:srgbClr val="7DC3C1"/>
    <a:srgbClr val="FFC000"/>
    <a:srgbClr val="FFEFB9"/>
    <a:srgbClr val="FC8E00"/>
    <a:srgbClr val="FEA500"/>
    <a:srgbClr val="E98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21:33:36.846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6105 1,'-7'0,"1"1,-1 1,1-1,-1 1,1 0,0 1,0-1,0 1,-6 4,-10 5,-221 126,235-133,-215 132,-1349 895,783-466,35 40,603-473,-517 427,634-535,-482 353,-27-42,278-223,124-57,131-52,0-1,-1 0,0-1,1 0,-1 0,0-1,-17-1,24 0,5-1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21:33:38.72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0,'16'1,"-1"0,0 1,0 1,0 0,15 6,3 0,583 201,-551-185,999 411,-4 39,-9-4,-269-135,910 411,-1063-450,875 418,333 279,-1645-885,-149-87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8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4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3" r:id="rId6"/>
    <p:sldLayoutId id="214748390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  <p:sldLayoutId id="2147483926" r:id="rId4"/>
    <p:sldLayoutId id="2147483927" r:id="rId5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customXml" Target="../ink/ink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  <p:grpSp>
        <p:nvGrpSpPr>
          <p:cNvPr id="4" name="Groupe 9">
            <a:extLst>
              <a:ext uri="{FF2B5EF4-FFF2-40B4-BE49-F238E27FC236}">
                <a16:creationId xmlns:a16="http://schemas.microsoft.com/office/drawing/2014/main" id="{41E29E5D-100D-C261-0036-75EC52E7891F}"/>
              </a:ext>
            </a:extLst>
          </p:cNvPr>
          <p:cNvGrpSpPr/>
          <p:nvPr/>
        </p:nvGrpSpPr>
        <p:grpSpPr>
          <a:xfrm>
            <a:off x="4680649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15">
              <a:extLst>
                <a:ext uri="{FF2B5EF4-FFF2-40B4-BE49-F238E27FC236}">
                  <a16:creationId xmlns:a16="http://schemas.microsoft.com/office/drawing/2014/main" id="{7B420498-61B8-0F3E-8CB7-6E1584834BA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222724AA-F5E7-99B5-6E67-1AA402241CF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BBD28CB2-F03A-8C5B-511D-B67B907B041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9">
            <a:extLst>
              <a:ext uri="{FF2B5EF4-FFF2-40B4-BE49-F238E27FC236}">
                <a16:creationId xmlns:a16="http://schemas.microsoft.com/office/drawing/2014/main" id="{C0539960-B0DC-740A-28E8-B1AFD214C201}"/>
              </a:ext>
            </a:extLst>
          </p:cNvPr>
          <p:cNvGrpSpPr/>
          <p:nvPr/>
        </p:nvGrpSpPr>
        <p:grpSpPr>
          <a:xfrm>
            <a:off x="4618090" y="367069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5">
              <a:extLst>
                <a:ext uri="{FF2B5EF4-FFF2-40B4-BE49-F238E27FC236}">
                  <a16:creationId xmlns:a16="http://schemas.microsoft.com/office/drawing/2014/main" id="{76DED642-6F61-65FB-B0B3-99DE2C5ED30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37561D05-BE7A-F8D0-99A8-F161B62A1E5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2B8DC0C5-1409-8B71-2421-A53B13C7F47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الحصة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توزيع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63AF1CE-8B90-4D74-142E-C3CE5A595D75}"/>
              </a:ext>
            </a:extLst>
          </p:cNvPr>
          <p:cNvGrpSpPr/>
          <p:nvPr/>
        </p:nvGrpSpPr>
        <p:grpSpPr>
          <a:xfrm>
            <a:off x="1594571" y="2772257"/>
            <a:ext cx="6242750" cy="656743"/>
            <a:chOff x="1581863" y="2489217"/>
            <a:chExt cx="6242750" cy="656743"/>
          </a:xfrm>
        </p:grpSpPr>
        <p:sp>
          <p:nvSpPr>
            <p:cNvPr id="3" name="Flowchart: Alternate Process 54">
              <a:extLst>
                <a:ext uri="{FF2B5EF4-FFF2-40B4-BE49-F238E27FC236}">
                  <a16:creationId xmlns:a16="http://schemas.microsoft.com/office/drawing/2014/main" id="{1B457579-DC1A-BB2C-7122-4C822C638508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نجاز تمارين الرائز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" name="Oval 81">
              <a:extLst>
                <a:ext uri="{FF2B5EF4-FFF2-40B4-BE49-F238E27FC236}">
                  <a16:creationId xmlns:a16="http://schemas.microsoft.com/office/drawing/2014/main" id="{377A5B8D-6B36-848B-0EEE-ADA363882812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Corde 4">
              <a:extLst>
                <a:ext uri="{FF2B5EF4-FFF2-40B4-BE49-F238E27FC236}">
                  <a16:creationId xmlns:a16="http://schemas.microsoft.com/office/drawing/2014/main" id="{D7D95C02-0388-FE5A-6866-98D40D9694ED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1">
              <a:extLst>
                <a:ext uri="{FF2B5EF4-FFF2-40B4-BE49-F238E27FC236}">
                  <a16:creationId xmlns:a16="http://schemas.microsoft.com/office/drawing/2014/main" id="{50B8296C-9CD0-1E46-2446-BF0FA6EB02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" name="Groupe 4">
              <a:extLst>
                <a:ext uri="{FF2B5EF4-FFF2-40B4-BE49-F238E27FC236}">
                  <a16:creationId xmlns:a16="http://schemas.microsoft.com/office/drawing/2014/main" id="{D625C54C-7FFD-A1E7-ACCC-2BE80E3938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1" name="Image 8">
                <a:extLst>
                  <a:ext uri="{FF2B5EF4-FFF2-40B4-BE49-F238E27FC236}">
                    <a16:creationId xmlns:a16="http://schemas.microsoft.com/office/drawing/2014/main" id="{59D8887E-3BAB-CC0C-838C-6A7519211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A3CD932F-F009-66D4-658D-002BE1521D53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56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0B2591A-B3AC-D758-CDD1-AFCEA996F462}"/>
              </a:ext>
            </a:extLst>
          </p:cNvPr>
          <p:cNvGrpSpPr/>
          <p:nvPr/>
        </p:nvGrpSpPr>
        <p:grpSpPr>
          <a:xfrm>
            <a:off x="1581863" y="3653078"/>
            <a:ext cx="6242750" cy="656743"/>
            <a:chOff x="1581863" y="2489217"/>
            <a:chExt cx="6242750" cy="656743"/>
          </a:xfrm>
        </p:grpSpPr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6ABAD63A-8D14-0DFA-26B0-8452F79A1595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تجميع كراسات التقويم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0C52D111-F442-9946-8055-2B900C96EB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Corde 15">
              <a:extLst>
                <a:ext uri="{FF2B5EF4-FFF2-40B4-BE49-F238E27FC236}">
                  <a16:creationId xmlns:a16="http://schemas.microsoft.com/office/drawing/2014/main" id="{F283FFB2-F835-179F-8E9B-9D50155640F0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AC9ED71-A4DB-2F84-759B-238E1047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8" name="Groupe 4">
              <a:extLst>
                <a:ext uri="{FF2B5EF4-FFF2-40B4-BE49-F238E27FC236}">
                  <a16:creationId xmlns:a16="http://schemas.microsoft.com/office/drawing/2014/main" id="{49FA52E7-C153-BDEB-9656-08608AF1DBB0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9" name="Image 8">
                <a:extLst>
                  <a:ext uri="{FF2B5EF4-FFF2-40B4-BE49-F238E27FC236}">
                    <a16:creationId xmlns:a16="http://schemas.microsoft.com/office/drawing/2014/main" id="{A4512795-A3B5-024B-6225-8DB097E1F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FAD5C15-1F88-3821-3FD3-40E58BA392F1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3582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560FB-9BC8-ADC4-9DD1-776D0BA60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47AF25E-7EEF-DF0D-11EF-8B57299ABE08}"/>
              </a:ext>
            </a:extLst>
          </p:cNvPr>
          <p:cNvSpPr txBox="1"/>
          <p:nvPr/>
        </p:nvSpPr>
        <p:spPr>
          <a:xfrm>
            <a:off x="2273440" y="1243104"/>
            <a:ext cx="4597120" cy="865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ستدراك</a:t>
            </a:r>
            <a:endParaRPr kumimoji="0" lang="ar-MA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4906E90-800B-B9B2-86F3-114D264C39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A0F279-4D0A-4E9F-5029-2D5D64668AF2}"/>
              </a:ext>
            </a:extLst>
          </p:cNvPr>
          <p:cNvSpPr txBox="1"/>
          <p:nvPr/>
        </p:nvSpPr>
        <p:spPr>
          <a:xfrm>
            <a:off x="126728" y="2174986"/>
            <a:ext cx="86570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3900" marR="0" lvl="0" indent="-3619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يلغى السؤال المتعلق بتحويل المدد ويعاد توزيع نقط التحويلات كما يلي:</a:t>
            </a:r>
          </a:p>
          <a:p>
            <a:pPr marL="361950" marR="0" lvl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نقطة لكل تحويل صحيح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67C4CE-8872-9FF3-4ECB-BD648F06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134" y="3854523"/>
            <a:ext cx="4397121" cy="17603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1AA5477-EA38-7D08-4627-29439267B3B3}"/>
                  </a:ext>
                </a:extLst>
              </p14:cNvPr>
              <p14:cNvContentPartPr/>
              <p14:nvPr/>
            </p14:nvContentPartPr>
            <p14:xfrm>
              <a:off x="3162324" y="4017125"/>
              <a:ext cx="2197800" cy="1490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1AA5477-EA38-7D08-4627-29439267B3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44684" y="3981485"/>
                <a:ext cx="2233440" cy="156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83B59A4-09DD-524B-93ED-CC994B47AEEA}"/>
                  </a:ext>
                </a:extLst>
              </p14:cNvPr>
              <p14:cNvContentPartPr/>
              <p14:nvPr/>
            </p14:nvContentPartPr>
            <p14:xfrm>
              <a:off x="2509644" y="3998045"/>
              <a:ext cx="3843000" cy="1751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83B59A4-09DD-524B-93ED-CC994B47AE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91644" y="3962045"/>
                <a:ext cx="3878640" cy="18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9FC427D-C8F3-DE0C-D8F4-C5926CBAC24E}"/>
              </a:ext>
            </a:extLst>
          </p:cNvPr>
          <p:cNvSpPr txBox="1"/>
          <p:nvPr/>
        </p:nvSpPr>
        <p:spPr>
          <a:xfrm>
            <a:off x="3696510" y="5384164"/>
            <a:ext cx="1750979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dirty="0">
                <a:solidFill>
                  <a:srgbClr val="C00000"/>
                </a:solidFill>
              </a:rPr>
              <a:t>ملغى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1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26625-EA9E-2DCE-A3B2-5CC936EF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AC6E69E-99A8-241E-3D38-318FACE68378}"/>
              </a:ext>
            </a:extLst>
          </p:cNvPr>
          <p:cNvSpPr txBox="1"/>
          <p:nvPr/>
        </p:nvSpPr>
        <p:spPr>
          <a:xfrm>
            <a:off x="1" y="841837"/>
            <a:ext cx="751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التمرين الخاص بالحساب الذهني..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6B3D8B-4B95-ED94-DBCD-BC0C1C8B86A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878D19D-412F-A9EB-72B4-ADA5B4927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0A33A0-2445-AD67-3B11-FB889C25E52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A74E600-B311-5093-A63F-DA1C84F42B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A23CE87-4E77-1FCE-AAEA-05DDFF9F8C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7DCE514-8BDA-A09C-68A2-6FD23C76557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CF9EDAA-99E7-E4DA-E989-80C7B6406BA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A2498ED-2CDF-11EF-8735-2EF7BA1010D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18E4409-41F3-1212-01B3-58D680652A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917555A-CAFD-9925-7B60-DEF380A986AA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EA08103-3178-6C2A-E80F-70AD4BE1CFE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DF4EFE2-EFD8-8574-90E7-1D1AF471BED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59557668-E48A-5581-8DF5-E1F07B7A5205}"/>
              </a:ext>
            </a:extLst>
          </p:cNvPr>
          <p:cNvSpPr>
            <a:spLocks noChangeAspect="1"/>
          </p:cNvSpPr>
          <p:nvPr/>
        </p:nvSpPr>
        <p:spPr>
          <a:xfrm flipH="1">
            <a:off x="2831061" y="26816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6BA8768B-673E-6097-A4FB-AC49427B0F01}"/>
              </a:ext>
            </a:extLst>
          </p:cNvPr>
          <p:cNvSpPr/>
          <p:nvPr/>
        </p:nvSpPr>
        <p:spPr>
          <a:xfrm flipH="1">
            <a:off x="2887638" y="27508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26943E-E518-A4D9-0A55-D815D8488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58" y="2652169"/>
            <a:ext cx="2194492" cy="245831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C181444-5CDC-8109-6832-E74290CC953D}"/>
              </a:ext>
            </a:extLst>
          </p:cNvPr>
          <p:cNvSpPr txBox="1"/>
          <p:nvPr/>
        </p:nvSpPr>
        <p:spPr>
          <a:xfrm>
            <a:off x="3094264" y="4001833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33878B"/>
                </a:solidFill>
              </a:rPr>
              <a:t>5</a:t>
            </a:r>
            <a:endParaRPr lang="fr-FR" sz="3200" b="1" dirty="0">
              <a:solidFill>
                <a:srgbClr val="3387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D3AF-1316-B4DE-8C5D-4916CCC4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8FF154-5493-2A8F-4E80-B7BA3C4CE205}"/>
              </a:ext>
            </a:extLst>
          </p:cNvPr>
          <p:cNvSpPr txBox="1"/>
          <p:nvPr/>
        </p:nvSpPr>
        <p:spPr>
          <a:xfrm>
            <a:off x="1" y="841837"/>
            <a:ext cx="75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تمارين المتبقية من الرائز، يمكن البدء بأي تمرين ترونه أسهل.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85 دقيقة للإنجاز.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9832EA-4B1D-6F19-BAD0-9306D8BB59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34546CC-015E-C4DE-0E2A-6C96E9CD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4D17B28-9B84-2FDE-357D-FD365B4DB4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AFC212A-506F-C3D8-1ED6-624C946FF3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E4CF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4C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C53FE25-B6B4-AB51-D0F8-B70F4DCE0E9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2EDF451-85B4-C1D0-9C32-8790683012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6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4A80D83-E1E5-82F7-7F30-891EDF1EFE1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384282-9445-CD78-2FB5-20FEAA9457E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43424F4-6906-301B-6095-DCB9DD28C37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0E42138-7154-FABA-377C-CB77450080A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3FAD44E-96B0-DD1B-9E8F-A83D07E00E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581C4D5-2D0B-A353-DCDB-9B0F518A198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Oval 81">
            <a:extLst>
              <a:ext uri="{FF2B5EF4-FFF2-40B4-BE49-F238E27FC236}">
                <a16:creationId xmlns:a16="http://schemas.microsoft.com/office/drawing/2014/main" id="{A8BAD73C-4FF5-930D-BB31-BB3016409A92}"/>
              </a:ext>
            </a:extLst>
          </p:cNvPr>
          <p:cNvSpPr>
            <a:spLocks noChangeAspect="1"/>
          </p:cNvSpPr>
          <p:nvPr/>
        </p:nvSpPr>
        <p:spPr>
          <a:xfrm flipH="1">
            <a:off x="3597508" y="2275221"/>
            <a:ext cx="2403038" cy="24030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Corde 17">
            <a:extLst>
              <a:ext uri="{FF2B5EF4-FFF2-40B4-BE49-F238E27FC236}">
                <a16:creationId xmlns:a16="http://schemas.microsoft.com/office/drawing/2014/main" id="{D8336E03-9266-E462-2398-26AA5769EED6}"/>
              </a:ext>
            </a:extLst>
          </p:cNvPr>
          <p:cNvSpPr/>
          <p:nvPr/>
        </p:nvSpPr>
        <p:spPr>
          <a:xfrm flipH="1">
            <a:off x="3654085" y="2344428"/>
            <a:ext cx="2043883" cy="937622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FD06CD8-AA75-4BCB-2924-41C862292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505" y="2245769"/>
            <a:ext cx="2194492" cy="245831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D412C50-DED7-F201-4EDC-C6DD7D38C3A2}"/>
              </a:ext>
            </a:extLst>
          </p:cNvPr>
          <p:cNvSpPr txBox="1"/>
          <p:nvPr/>
        </p:nvSpPr>
        <p:spPr>
          <a:xfrm>
            <a:off x="3860711" y="3595433"/>
            <a:ext cx="163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33878B"/>
                </a:solidFill>
              </a:rPr>
              <a:t>85</a:t>
            </a:r>
            <a:endParaRPr lang="fr-FR" sz="3200" b="1" dirty="0">
              <a:solidFill>
                <a:srgbClr val="33878B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57BF576-D37C-5DBD-4C05-3BFF412DFEF4}"/>
              </a:ext>
            </a:extLst>
          </p:cNvPr>
          <p:cNvSpPr txBox="1"/>
          <p:nvPr/>
        </p:nvSpPr>
        <p:spPr>
          <a:xfrm>
            <a:off x="838199" y="5429578"/>
            <a:ext cx="73814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يوجه الأستاذ المتعلمين متى وصلوا إلى </a:t>
            </a:r>
            <a:r>
              <a:rPr lang="ar-MA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السؤال المتعلق بالتحويلات إلى التشطيب على العمليات الخاصة بالمدد.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45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20927</TotalTime>
  <Words>172</Words>
  <Application>Microsoft Office PowerPoint</Application>
  <PresentationFormat>Affichage à l'écran (4:3)</PresentationFormat>
  <Paragraphs>61</Paragraphs>
  <Slides>7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Aptos</vt:lpstr>
      <vt:lpstr>Calibri</vt:lpstr>
      <vt:lpstr>Arial</vt:lpstr>
      <vt:lpstr>Effra CC Arbc</vt:lpstr>
      <vt:lpstr>DengXian</vt:lpstr>
      <vt:lpstr>Aptos Display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2026-03-12T07:03:06Z</dcterms:modified>
</cp:coreProperties>
</file>