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47"/>
  </p:notesMasterIdLst>
  <p:handoutMasterIdLst>
    <p:handoutMasterId r:id="rId48"/>
  </p:handoutMasterIdLst>
  <p:sldIdLst>
    <p:sldId id="735" r:id="rId5"/>
    <p:sldId id="828" r:id="rId6"/>
    <p:sldId id="835" r:id="rId7"/>
    <p:sldId id="2134806699" r:id="rId8"/>
    <p:sldId id="974" r:id="rId9"/>
    <p:sldId id="2134806722" r:id="rId10"/>
    <p:sldId id="2134806720" r:id="rId11"/>
    <p:sldId id="2134806650" r:id="rId12"/>
    <p:sldId id="1005" r:id="rId13"/>
    <p:sldId id="768" r:id="rId14"/>
    <p:sldId id="2134806678" r:id="rId15"/>
    <p:sldId id="758" r:id="rId16"/>
    <p:sldId id="2134807148" r:id="rId17"/>
    <p:sldId id="2134807116" r:id="rId18"/>
    <p:sldId id="2134807117" r:id="rId19"/>
    <p:sldId id="2134807119" r:id="rId20"/>
    <p:sldId id="2134807139" r:id="rId21"/>
    <p:sldId id="2134807120" r:id="rId22"/>
    <p:sldId id="2134807121" r:id="rId23"/>
    <p:sldId id="2134807140" r:id="rId24"/>
    <p:sldId id="2134806665" r:id="rId25"/>
    <p:sldId id="2134806663" r:id="rId26"/>
    <p:sldId id="2134807111" r:id="rId27"/>
    <p:sldId id="2134807141" r:id="rId28"/>
    <p:sldId id="2134807142" r:id="rId29"/>
    <p:sldId id="2134807143" r:id="rId30"/>
    <p:sldId id="2134807144" r:id="rId31"/>
    <p:sldId id="2134807145" r:id="rId32"/>
    <p:sldId id="2134807146" r:id="rId33"/>
    <p:sldId id="2134806782" r:id="rId34"/>
    <p:sldId id="2134807123" r:id="rId35"/>
    <p:sldId id="2134807124" r:id="rId36"/>
    <p:sldId id="2134807126" r:id="rId37"/>
    <p:sldId id="2134807147" r:id="rId38"/>
    <p:sldId id="2134807133" r:id="rId39"/>
    <p:sldId id="2134807134" r:id="rId40"/>
    <p:sldId id="2134807149" r:id="rId41"/>
    <p:sldId id="2134807135" r:id="rId42"/>
    <p:sldId id="2134807136" r:id="rId43"/>
    <p:sldId id="2134807138" r:id="rId44"/>
    <p:sldId id="2134806639" r:id="rId45"/>
    <p:sldId id="980" r:id="rId4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9"/>
      <p:bold r:id="rId50"/>
    </p:embeddedFont>
    <p:embeddedFont>
      <p:font typeface="Dosis" pitchFamily="2" charset="0"/>
      <p:regular r:id="rId51"/>
      <p:bold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FEA500"/>
    <a:srgbClr val="F2F2F2"/>
    <a:srgbClr val="3A8F98"/>
    <a:srgbClr val="FFC000"/>
    <a:srgbClr val="FFEFB8"/>
    <a:srgbClr val="7DC3C1"/>
    <a:srgbClr val="FFDA6D"/>
    <a:srgbClr val="E98301"/>
    <a:srgbClr val="00A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79" d="100"/>
          <a:sy n="79" d="100"/>
        </p:scale>
        <p:origin x="152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.fntdata"/><Relationship Id="rId57" Type="http://schemas.microsoft.com/office/2018/10/relationships/authors" Target="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2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  <p:sldLayoutId id="214748392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.mp4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mp4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المراجعة 2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المراجعة 1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8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AABC776-8495-3814-2BF7-4E5CCEF8731A}"/>
              </a:ext>
            </a:extLst>
          </p:cNvPr>
          <p:cNvGrpSpPr/>
          <p:nvPr/>
        </p:nvGrpSpPr>
        <p:grpSpPr>
          <a:xfrm>
            <a:off x="4582740" y="252593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7F4C946-3C95-866C-0BA7-6CDCDAC52A6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9E5A492B-C8D8-823C-398B-1F7101AC2F2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F851138A-EB1E-034C-E9A0-15AFCC52B2E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1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 في المرحلة </a:t>
            </a:r>
            <a:r>
              <a:rPr lang="ar-MA" sz="3200" b="1" kern="0" dirty="0" err="1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</a:t>
            </a: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لثة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84E401A-CD2A-CD7A-089E-F3A5F41070A4}"/>
              </a:ext>
            </a:extLst>
          </p:cNvPr>
          <p:cNvGrpSpPr/>
          <p:nvPr/>
        </p:nvGrpSpPr>
        <p:grpSpPr>
          <a:xfrm>
            <a:off x="401216" y="2391421"/>
            <a:ext cx="8244075" cy="4168489"/>
            <a:chOff x="401216" y="2391421"/>
            <a:chExt cx="8244075" cy="416848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5FD9AD-4DD4-4F5D-5646-E358B30B3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216" y="2391421"/>
              <a:ext cx="3843618" cy="405603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00BE68E-9B49-366E-43E1-A4F538D77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532" y="2391421"/>
              <a:ext cx="4253759" cy="41684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942035" y="3252636"/>
            <a:ext cx="7159585" cy="19363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342900" lvl="0" indent="-342900" algn="ctr" rtl="1">
              <a:buFont typeface="Arial" panose="020B0604020202020204" pitchFamily="34" charset="0"/>
              <a:buChar char="•"/>
              <a:defRPr/>
            </a:pP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حِسَاب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خار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قِس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ْمَ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عَدَد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مين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قام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عَدَد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رَقْم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واح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lvl="0" algn="ctr" rtl="1">
              <a:defRPr/>
            </a:pPr>
            <a:endParaRPr lang="ar-SA" sz="2000" b="1" kern="0" dirty="0"/>
          </a:p>
          <a:p>
            <a:pPr marL="342900" indent="-342900" algn="ctr" rtl="1">
              <a:buFont typeface="Arial" panose="020B0604020202020204" pitchFamily="34" charset="0"/>
              <a:buChar char="•"/>
              <a:defRPr/>
            </a:pP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حِسَاب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خار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قِسَمَة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عَدَد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 م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ِن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مين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أو4 أ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قام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عَدَدِ مِنْ رَقْمين</a:t>
            </a:r>
            <a:r>
              <a:rPr lang="ar-MA" sz="20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ِ.</a:t>
            </a:r>
            <a:endParaRPr lang="ar-SA" sz="20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802243" y="3573786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4683" y="2689451"/>
              <a:ext cx="17011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نص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/>
                <a:t> </a:t>
              </a:r>
              <a:r>
                <a:rPr lang="ar-MA" sz="2400" b="1" dirty="0"/>
                <a:t>9</a:t>
              </a:r>
              <a:r>
                <a:rPr lang="ar-SA" sz="2400" b="1" dirty="0"/>
                <a:t> </a:t>
              </a:r>
              <a:r>
                <a:rPr lang="fr-FR" sz="2400" b="1" dirty="0"/>
                <a:t> =</a:t>
              </a:r>
              <a:r>
                <a:rPr lang="ar-MA" sz="2400" b="1" dirty="0">
                  <a:solidFill>
                    <a:srgbClr val="FFC000"/>
                  </a:solidFill>
                </a:rPr>
                <a:t>....</a:t>
              </a:r>
              <a:endParaRPr lang="fr-MA" sz="2400" b="1" dirty="0">
                <a:solidFill>
                  <a:srgbClr val="FFC000"/>
                </a:solidFill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4</a:t>
              </a:r>
              <a:r>
                <a:rPr lang="zgh-Tfng-MA" sz="3200" b="1" dirty="0">
                  <a:solidFill>
                    <a:srgbClr val="FF0000"/>
                  </a:solidFill>
                </a:rPr>
                <a:t>,5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A4A3479-C8E9-11FA-494D-3435D43F14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DC5590-94C7-31BE-34D9-1690DB4BEBF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EF191A-AC07-6FC4-6E59-7124296C39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E06AA22-FAD2-A8E6-8D84-3F990D113D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25A06B86-FFE7-8203-4211-EE96D2618A1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3367BE1E-2298-E6E7-4046-B8A72358E3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7EE4C01-A306-22B7-1469-C4B68479221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37">
                  <a:extLst>
                    <a:ext uri="{FF2B5EF4-FFF2-40B4-BE49-F238E27FC236}">
                      <a16:creationId xmlns:a16="http://schemas.microsoft.com/office/drawing/2014/main" id="{268ED231-A4C8-7FDD-872F-CEAE942A9A2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1197FD17-14E1-5360-6DD1-80C0AB0F1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39">
                  <a:extLst>
                    <a:ext uri="{FF2B5EF4-FFF2-40B4-BE49-F238E27FC236}">
                      <a16:creationId xmlns:a16="http://schemas.microsoft.com/office/drawing/2014/main" id="{A899616E-50C9-F608-7C68-475FAC785A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E80CAB-3C9E-4325-2876-E96158FBD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E9E2B-5E0C-468D-831C-F0774041089A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AD948FE5-5FF6-077C-4030-EBB82161138D}"/>
              </a:ext>
            </a:extLst>
          </p:cNvPr>
          <p:cNvGrpSpPr/>
          <p:nvPr/>
        </p:nvGrpSpPr>
        <p:grpSpPr>
          <a:xfrm>
            <a:off x="519486" y="3680655"/>
            <a:ext cx="8335915" cy="2786894"/>
            <a:chOff x="519486" y="3680655"/>
            <a:chExt cx="8335915" cy="2786894"/>
          </a:xfrm>
        </p:grpSpPr>
        <p:pic>
          <p:nvPicPr>
            <p:cNvPr id="4" name="Image 3" descr="Une image contenant logo, Graphique, Police, symbole&#10;&#10;Le contenu généré par l’IA peut être incorrect.">
              <a:extLst>
                <a:ext uri="{FF2B5EF4-FFF2-40B4-BE49-F238E27FC236}">
                  <a16:creationId xmlns:a16="http://schemas.microsoft.com/office/drawing/2014/main" id="{2AD31042-9EC4-A96C-3DEF-A3AA67C41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097" y="5844424"/>
              <a:ext cx="862304" cy="623125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E9B58E24-E4E3-68BF-73E5-51F4AD206EB2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نص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</a:rPr>
                <a:t>9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fr-FR" b="1" dirty="0">
                  <a:solidFill>
                    <a:schemeClr val="tx1"/>
                  </a:solidFill>
                </a:rPr>
                <a:t> = </a:t>
              </a:r>
              <a:r>
                <a:rPr lang="en-GB" b="1" dirty="0">
                  <a:solidFill>
                    <a:srgbClr val="FF0000"/>
                  </a:solidFill>
                </a:rPr>
                <a:t>4</a:t>
              </a:r>
              <a:r>
                <a:rPr lang="zgh-Tfng-MA" b="1" dirty="0">
                  <a:solidFill>
                    <a:srgbClr val="FF0000"/>
                  </a:solidFill>
                </a:rPr>
                <a:t>,5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D9CA83-04C3-3EE7-BFAC-A34D270E7FDE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7 x </a:t>
              </a:r>
              <a:r>
                <a:rPr lang="ar-MA" b="1" dirty="0">
                  <a:solidFill>
                    <a:srgbClr val="FF0000"/>
                  </a:solidFill>
                </a:rPr>
                <a:t>...</a:t>
              </a:r>
              <a:r>
                <a:rPr lang="fr-MA" b="1" dirty="0">
                  <a:solidFill>
                    <a:schemeClr val="tx1"/>
                  </a:solidFill>
                </a:rPr>
                <a:t> = </a:t>
              </a:r>
              <a:r>
                <a:rPr lang="ar-SA" b="1" dirty="0">
                  <a:solidFill>
                    <a:schemeClr val="tx1"/>
                  </a:solidFill>
                </a:rPr>
                <a:t>21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37F999B-C1B0-3D96-6F6D-186E40EC04A9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40</a:t>
              </a:r>
              <a:r>
                <a:rPr lang="fr-MA" b="1" dirty="0">
                  <a:solidFill>
                    <a:schemeClr val="tx1"/>
                  </a:solidFill>
                </a:rPr>
                <a:t> ÷ 4= </a:t>
              </a:r>
              <a:r>
                <a:rPr lang="ar-MA" b="1" dirty="0">
                  <a:solidFill>
                    <a:srgbClr val="FF0000"/>
                  </a:solidFill>
                </a:rPr>
                <a:t>...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0FCB7D-AD4A-909E-52F6-CA416B4CE154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9 </a:t>
              </a:r>
              <a:r>
                <a:rPr lang="fr-MA" b="1" dirty="0">
                  <a:solidFill>
                    <a:schemeClr val="tx1"/>
                  </a:solidFill>
                </a:rPr>
                <a:t>x 100 =</a:t>
              </a:r>
              <a:r>
                <a:rPr lang="ar-MA" b="1" dirty="0">
                  <a:solidFill>
                    <a:srgbClr val="FF0000"/>
                  </a:solidFill>
                </a:rPr>
                <a:t> ... 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717F820-561F-6A95-B3F5-3064692B1A09}"/>
                </a:ext>
              </a:extLst>
            </p:cNvPr>
            <p:cNvSpPr/>
            <p:nvPr/>
          </p:nvSpPr>
          <p:spPr>
            <a:xfrm>
              <a:off x="6879659" y="4434068"/>
              <a:ext cx="1543355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3</a:t>
              </a:r>
              <a:r>
                <a:rPr lang="fr-MA" b="1" dirty="0">
                  <a:solidFill>
                    <a:schemeClr val="tx1"/>
                  </a:solidFill>
                </a:rPr>
                <a:t> x 1000=</a:t>
              </a:r>
              <a:r>
                <a:rPr lang="ar-MA" b="1" dirty="0">
                  <a:solidFill>
                    <a:srgbClr val="FF0000"/>
                  </a:solidFill>
                </a:rPr>
                <a:t>  ...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E11B8C0-7561-EBCD-CF60-14E7A35E6209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5 </a:t>
              </a:r>
              <a:r>
                <a:rPr lang="fr-MA" b="1" dirty="0">
                  <a:solidFill>
                    <a:schemeClr val="tx1"/>
                  </a:solidFill>
                </a:rPr>
                <a:t>x</a:t>
              </a:r>
              <a:r>
                <a:rPr lang="ar-MA" b="1" dirty="0">
                  <a:solidFill>
                    <a:srgbClr val="FF0000"/>
                  </a:solidFill>
                </a:rPr>
                <a:t> ...</a:t>
              </a:r>
              <a:r>
                <a:rPr lang="fr-MA" b="1" dirty="0">
                  <a:solidFill>
                    <a:schemeClr val="tx1"/>
                  </a:solidFill>
                </a:rPr>
                <a:t>= </a:t>
              </a:r>
              <a:r>
                <a:rPr lang="ar-SA" b="1" dirty="0">
                  <a:solidFill>
                    <a:schemeClr val="tx1"/>
                  </a:solidFill>
                </a:rPr>
                <a:t>45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3EB206C-AF4E-A324-0413-7AEF205874F8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15 </a:t>
              </a:r>
              <a:r>
                <a:rPr lang="fr-MA" b="1" dirty="0">
                  <a:solidFill>
                    <a:schemeClr val="tx1"/>
                  </a:solidFill>
                </a:rPr>
                <a:t>÷ 5= </a:t>
              </a:r>
              <a:r>
                <a:rPr lang="ar-MA" b="1" dirty="0">
                  <a:solidFill>
                    <a:srgbClr val="FF0000"/>
                  </a:solidFill>
                </a:rPr>
                <a:t>...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BF6FFF0-B958-18B9-C9CB-0EC89A16C199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ضِعْفُ 12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zgh-Tfng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b="1" dirty="0">
                  <a:solidFill>
                    <a:schemeClr val="tx1"/>
                  </a:solidFill>
                </a:rPr>
                <a:t>= </a:t>
              </a:r>
              <a:r>
                <a:rPr lang="ar-MA" b="1" dirty="0">
                  <a:solidFill>
                    <a:srgbClr val="FF0000"/>
                  </a:solidFill>
                </a:rPr>
                <a:t>...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4C06A39-D037-9DA8-1DFF-E2C78BF3B581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E8F6224-8F2E-AAFC-6C32-76DCCAC9516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A81A622-91A1-EEB9-269D-FD65FAB64A16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DFA0226-2F8E-0EA5-6657-431B3915F2EB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6D33CAB-F2D9-8F9D-2243-C196B53A13A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568CBD0-953D-0909-2AAB-79B79825F7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A4C09F0-922A-0086-1F83-F41759DF2E30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556827C-E24D-76BF-8758-D9FF04CF2AA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BB22110-B13E-5E92-E858-A3B66783BAE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AACCC6F-0D2C-91BA-AB44-60B4080DAE52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BD00A79-C30A-EB44-581C-4F4CF8ED2B3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88CCF06-41CF-4A36-2775-4A9DBBA3004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EC80736-9C9F-36F6-1579-ABE1E848BD11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6C92D32-61BB-85FE-B94C-1A0311B7DC1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E528FC6-00E3-8F08-9381-95491B0FA0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E4A4A87-CCF6-194A-FA7E-F24C6C885A6E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3C1A74D-80D8-A3AC-790F-88AC3E2FEC2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351F218-F7B3-5782-28B0-EFD086FDDCB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40A36B7-5D8E-CD8A-2AD9-120F28C3C089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E8D821C-7290-5429-9CC0-1A703FD3D46D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3D2607C-DF8B-2785-358F-849BB462DA9A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B2A8F00-05DE-4537-B227-C76ABA298023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56B66A5-B67F-D9AF-BE9E-32E703F54A5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4C102034-0C34-45EF-DE2B-FAD8F2C4C9B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41C1388-AB53-43ED-CE24-CC291D00182B}"/>
              </a:ext>
            </a:extLst>
          </p:cNvPr>
          <p:cNvGrpSpPr/>
          <p:nvPr/>
        </p:nvGrpSpPr>
        <p:grpSpPr>
          <a:xfrm>
            <a:off x="679178" y="3074165"/>
            <a:ext cx="8335915" cy="2786894"/>
            <a:chOff x="519486" y="3680655"/>
            <a:chExt cx="8335915" cy="2786894"/>
          </a:xfrm>
        </p:grpSpPr>
        <p:pic>
          <p:nvPicPr>
            <p:cNvPr id="25" name="Image 24" descr="Une image contenant logo, Graphique, Police, symbole&#10;&#10;Le contenu généré par l’IA peut être incorrect.">
              <a:extLst>
                <a:ext uri="{FF2B5EF4-FFF2-40B4-BE49-F238E27FC236}">
                  <a16:creationId xmlns:a16="http://schemas.microsoft.com/office/drawing/2014/main" id="{DD5BB8AA-B56D-64A7-EA54-91E9A724D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097" y="5844424"/>
              <a:ext cx="862304" cy="623125"/>
            </a:xfrm>
            <a:prstGeom prst="rect">
              <a:avLst/>
            </a:prstGeom>
          </p:spPr>
        </p:pic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F10C6D2-9A68-0C5F-388F-F7AEDB6AFCD9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نصف </a:t>
              </a:r>
              <a:r>
                <a:rPr lang="ar-MA" b="1" dirty="0">
                  <a:solidFill>
                    <a:schemeClr val="tx1"/>
                  </a:solidFill>
                </a:rPr>
                <a:t>9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fr-FR" b="1" dirty="0">
                  <a:solidFill>
                    <a:schemeClr val="tx1"/>
                  </a:solidFill>
                </a:rPr>
                <a:t> = </a:t>
              </a:r>
              <a:r>
                <a:rPr lang="en-GB" b="1" dirty="0">
                  <a:solidFill>
                    <a:srgbClr val="FF0000"/>
                  </a:solidFill>
                </a:rPr>
                <a:t>4</a:t>
              </a:r>
              <a:r>
                <a:rPr lang="zgh-Tfng-MA" b="1" dirty="0">
                  <a:solidFill>
                    <a:srgbClr val="FF0000"/>
                  </a:solidFill>
                </a:rPr>
                <a:t>,5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A6D0C48-6E3D-7C08-2C80-55AA2FFDA7A5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7 x </a:t>
              </a:r>
              <a:r>
                <a:rPr lang="fr-MA" b="1" dirty="0">
                  <a:solidFill>
                    <a:srgbClr val="FF0000"/>
                  </a:solidFill>
                </a:rPr>
                <a:t>3</a:t>
              </a:r>
              <a:r>
                <a:rPr lang="fr-MA" b="1" dirty="0">
                  <a:solidFill>
                    <a:schemeClr val="tx1"/>
                  </a:solidFill>
                </a:rPr>
                <a:t> = </a:t>
              </a:r>
              <a:r>
                <a:rPr lang="ar-SA" b="1" dirty="0">
                  <a:solidFill>
                    <a:schemeClr val="tx1"/>
                  </a:solidFill>
                </a:rPr>
                <a:t>21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9742FDF-5DDC-AB08-1B51-5A050E75AA96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40</a:t>
              </a:r>
              <a:r>
                <a:rPr lang="fr-MA" b="1" dirty="0">
                  <a:solidFill>
                    <a:schemeClr val="tx1"/>
                  </a:solidFill>
                </a:rPr>
                <a:t> ÷ 4= </a:t>
              </a:r>
              <a:r>
                <a:rPr lang="fr-MA" b="1" dirty="0">
                  <a:solidFill>
                    <a:srgbClr val="FF0000"/>
                  </a:solidFill>
                </a:rPr>
                <a:t>10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A96C5D7-80DB-2067-1E80-71EEC9E49D18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9 </a:t>
              </a:r>
              <a:r>
                <a:rPr lang="fr-MA" b="1" dirty="0">
                  <a:solidFill>
                    <a:schemeClr val="tx1"/>
                  </a:solidFill>
                </a:rPr>
                <a:t>x 100 =</a:t>
              </a:r>
              <a:r>
                <a:rPr lang="fr-MA" b="1" dirty="0">
                  <a:solidFill>
                    <a:srgbClr val="FF0000"/>
                  </a:solidFill>
                </a:rPr>
                <a:t>900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F654F5E-B562-987B-A920-F134DA02AD6F}"/>
                </a:ext>
              </a:extLst>
            </p:cNvPr>
            <p:cNvSpPr/>
            <p:nvPr/>
          </p:nvSpPr>
          <p:spPr>
            <a:xfrm>
              <a:off x="6803335" y="4434068"/>
              <a:ext cx="159409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3</a:t>
              </a:r>
              <a:r>
                <a:rPr lang="fr-MA" b="1" dirty="0">
                  <a:solidFill>
                    <a:schemeClr val="tx1"/>
                  </a:solidFill>
                </a:rPr>
                <a:t> x 1000= </a:t>
              </a:r>
              <a:r>
                <a:rPr lang="fr-MA" b="1" dirty="0">
                  <a:solidFill>
                    <a:srgbClr val="FF0000"/>
                  </a:solidFill>
                </a:rPr>
                <a:t>3000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8AB0EFD-A523-0D98-2DE4-CA775E350498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5 </a:t>
              </a:r>
              <a:r>
                <a:rPr lang="fr-MA" b="1" dirty="0">
                  <a:solidFill>
                    <a:schemeClr val="tx1"/>
                  </a:solidFill>
                </a:rPr>
                <a:t>x </a:t>
              </a:r>
              <a:r>
                <a:rPr lang="fr-MA" b="1" dirty="0">
                  <a:solidFill>
                    <a:srgbClr val="FF0000"/>
                  </a:solidFill>
                </a:rPr>
                <a:t>9 =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45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114846A0-0B0F-5859-538F-1176D36A1318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15 </a:t>
              </a:r>
              <a:r>
                <a:rPr lang="fr-MA" b="1" dirty="0">
                  <a:solidFill>
                    <a:schemeClr val="tx1"/>
                  </a:solidFill>
                </a:rPr>
                <a:t>÷ 5=  </a:t>
              </a:r>
              <a:r>
                <a:rPr lang="fr-MA" b="1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92CB92DF-9990-88E1-4CB0-3CCF28F3500E}"/>
                </a:ext>
              </a:extLst>
            </p:cNvPr>
            <p:cNvSpPr/>
            <p:nvPr/>
          </p:nvSpPr>
          <p:spPr>
            <a:xfrm>
              <a:off x="955900" y="4434068"/>
              <a:ext cx="157723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ضِعْفُ 12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zgh-Tfng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b="1" dirty="0">
                  <a:solidFill>
                    <a:schemeClr val="tx1"/>
                  </a:solidFill>
                </a:rPr>
                <a:t>= </a:t>
              </a:r>
              <a:r>
                <a:rPr lang="ar-MA" b="1" dirty="0">
                  <a:solidFill>
                    <a:srgbClr val="FF0000"/>
                  </a:solidFill>
                </a:rPr>
                <a:t>24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AE47E388-46F6-C77A-DC6F-C71095031AD1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82" name="Ellipse 81">
                <a:extLst>
                  <a:ext uri="{FF2B5EF4-FFF2-40B4-BE49-F238E27FC236}">
                    <a16:creationId xmlns:a16="http://schemas.microsoft.com/office/drawing/2014/main" id="{7ADAA090-8CB0-238F-734E-ECCC16B2573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1B099654-CF0E-5BE2-A6DF-DF9FDF6148A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A5417419-F240-4D36-74D6-B23355D2BF7B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67" name="Ellipse 66">
                <a:extLst>
                  <a:ext uri="{FF2B5EF4-FFF2-40B4-BE49-F238E27FC236}">
                    <a16:creationId xmlns:a16="http://schemas.microsoft.com/office/drawing/2014/main" id="{0153BB3C-01EF-3649-859C-EE5AC187481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5E73ABFD-E51F-0185-3AF0-529EF187EF1B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90B90EC9-FF86-EAA6-DE58-CA5EB22CF668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65" name="Ellipse 64">
                <a:extLst>
                  <a:ext uri="{FF2B5EF4-FFF2-40B4-BE49-F238E27FC236}">
                    <a16:creationId xmlns:a16="http://schemas.microsoft.com/office/drawing/2014/main" id="{4833C551-BFFC-607F-4253-0B8E28F86BE6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CCAAA202-45A3-EE8C-128C-8FDDF002CA95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7B53D7E3-CE34-4D16-1F3B-BAB089529E46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1552DC24-126A-C25B-3270-BFF5331B0DEB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750EA543-3898-EBB4-8FEA-EE020E795A78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5B5209DA-4592-9424-DDDE-36F84C2F232F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61" name="Ellipse 60">
                <a:extLst>
                  <a:ext uri="{FF2B5EF4-FFF2-40B4-BE49-F238E27FC236}">
                    <a16:creationId xmlns:a16="http://schemas.microsoft.com/office/drawing/2014/main" id="{B8D8B567-1001-FCD9-0BB8-5745260145F6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95B0AD90-5BD6-3E8A-D0E5-8EB9F6837113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EC0F1E5C-C4C9-5AC9-EB90-2EA28F93F77B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F844B132-C582-50EB-9D12-D40B28CCA4DB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7F915FB1-B0DA-C3DC-8AC7-09D0E550B287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EA5443AD-42E6-B618-C791-DE6D84D4282E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BB56FD4F-6B12-975D-9253-A35292FD7899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33629801-FBD0-29EA-7A53-7C6AA939AEE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123988AC-C2C4-5F08-F18F-811BA505C203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55" name="Ellipse 54">
                <a:extLst>
                  <a:ext uri="{FF2B5EF4-FFF2-40B4-BE49-F238E27FC236}">
                    <a16:creationId xmlns:a16="http://schemas.microsoft.com/office/drawing/2014/main" id="{AE2A613C-89A6-D45E-2E93-57AD7322BCD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23BDC1CD-C3B3-D5C2-9911-CDB6D308FBC3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1040859" y="2983336"/>
            <a:ext cx="5963055" cy="23784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kern="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ح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ِسَاب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خار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قِس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ْمَ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عَدَد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مين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قام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عَدَد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رَقْم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واح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8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271648" y="3729930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7DA5B-54A2-BC18-28C1-1C0E8554B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905319F-6E07-AE51-42D7-C88B0F5D75D7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8D446D-74EC-BED3-9BCD-ECB95CEF1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E72F9C-5B9D-DB4A-2A4D-B713CBB13C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418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A882A-E604-5554-F436-43455084F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4CC41BC-812C-94E5-2BE7-538D73B295E7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ضعوا وأنجزو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العملية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 ÷ 7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5F8080-B7F7-4B23-D5E2-CB9064608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3D3BC9-168F-C5DB-4BF1-4671B539EC22}"/>
              </a:ext>
            </a:extLst>
          </p:cNvPr>
          <p:cNvSpPr txBox="1"/>
          <p:nvPr/>
        </p:nvSpPr>
        <p:spPr>
          <a:xfrm>
            <a:off x="2850603" y="2726615"/>
            <a:ext cx="3442793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 </a:t>
            </a:r>
            <a:r>
              <a:rPr lang="ar-S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</a:t>
            </a:r>
            <a:endParaRPr lang="fr-MA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1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BC56A-89DF-00CC-C281-96CEA83DF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242FBE-CCE5-E3B7-D7FD-A1C6D535746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85E945-BBE7-9999-C666-DF44BF742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08C482-A979-5C16-679D-1E49AA143B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485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58BFF-EE99-DF51-4D67-3722E70B8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249F883-01E7-8A3B-34FC-7F26563ABB62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882EBC-9FB8-8AAA-AA76-85B79F176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70975E4-5126-7C9D-1F50-390838F21287}"/>
              </a:ext>
            </a:extLst>
          </p:cNvPr>
          <p:cNvGrpSpPr/>
          <p:nvPr/>
        </p:nvGrpSpPr>
        <p:grpSpPr>
          <a:xfrm>
            <a:off x="2097065" y="1838379"/>
            <a:ext cx="4589858" cy="3687476"/>
            <a:chOff x="1620409" y="1369033"/>
            <a:chExt cx="4589858" cy="368747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37E9C7B-4748-CA07-0F58-96F35B53E6A9}"/>
                </a:ext>
              </a:extLst>
            </p:cNvPr>
            <p:cNvGrpSpPr/>
            <p:nvPr/>
          </p:nvGrpSpPr>
          <p:grpSpPr>
            <a:xfrm>
              <a:off x="2809981" y="2717408"/>
              <a:ext cx="1821161" cy="2339101"/>
              <a:chOff x="2823217" y="2723350"/>
              <a:chExt cx="1821161" cy="2339101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EC3339-F406-9ACB-983D-B97411A30349}"/>
                  </a:ext>
                </a:extLst>
              </p:cNvPr>
              <p:cNvSpPr txBox="1"/>
              <p:nvPr/>
            </p:nvSpPr>
            <p:spPr>
              <a:xfrm>
                <a:off x="3228245" y="2815682"/>
                <a:ext cx="92868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FF0000"/>
                    </a:solidFill>
                  </a:rPr>
                  <a:t>7</a:t>
                </a:r>
              </a:p>
              <a:p>
                <a:r>
                  <a:rPr lang="fr-MA" sz="2800" b="1" dirty="0">
                    <a:solidFill>
                      <a:srgbClr val="FF0000"/>
                    </a:solidFill>
                  </a:rPr>
                  <a:t>1   4      </a:t>
                </a:r>
              </a:p>
              <a:p>
                <a:r>
                  <a:rPr lang="fr-MA" sz="2800" b="1" dirty="0">
                    <a:solidFill>
                      <a:srgbClr val="FF0000"/>
                    </a:solidFill>
                  </a:rPr>
                  <a:t>1   4</a:t>
                </a:r>
              </a:p>
              <a:p>
                <a:r>
                  <a:rPr lang="fr-MA" sz="2800" b="1" dirty="0">
                    <a:solidFill>
                      <a:srgbClr val="FF0000"/>
                    </a:solidFill>
                  </a:rPr>
                  <a:t>0   0  </a:t>
                </a:r>
              </a:p>
              <a:p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BAA761F-0752-B199-5D6C-73B145CA3EA6}"/>
                  </a:ext>
                </a:extLst>
              </p:cNvPr>
              <p:cNvSpPr txBox="1"/>
              <p:nvPr/>
            </p:nvSpPr>
            <p:spPr>
              <a:xfrm>
                <a:off x="3965726" y="2723350"/>
                <a:ext cx="67865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MA" sz="2800" b="1" dirty="0">
                  <a:solidFill>
                    <a:srgbClr val="FF0000"/>
                  </a:solidFill>
                </a:endParaRPr>
              </a:p>
              <a:p>
                <a:r>
                  <a:rPr lang="fr-MA" sz="2800" b="1" dirty="0">
                    <a:solidFill>
                      <a:srgbClr val="FF0000"/>
                    </a:solidFill>
                  </a:rPr>
                  <a:t>1 2</a:t>
                </a: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9E0624C2-480A-6360-C0DD-5FF70B739F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10310" y="3304996"/>
                <a:ext cx="27230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4DA202F2-506F-C3B8-7CEC-B61528EEB6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4150" y="4140132"/>
                <a:ext cx="61692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1230514-E6A3-9561-39AC-C06AFD643E33}"/>
                  </a:ext>
                </a:extLst>
              </p:cNvPr>
              <p:cNvSpPr txBox="1"/>
              <p:nvPr/>
            </p:nvSpPr>
            <p:spPr>
              <a:xfrm>
                <a:off x="2823217" y="2815089"/>
                <a:ext cx="3286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-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1BFF61D-FA3B-E000-1E3E-CF48C9178477}"/>
                  </a:ext>
                </a:extLst>
              </p:cNvPr>
              <p:cNvSpPr txBox="1"/>
              <p:nvPr/>
            </p:nvSpPr>
            <p:spPr>
              <a:xfrm>
                <a:off x="2823217" y="3611716"/>
                <a:ext cx="3286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-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E61844B-9F68-0F9C-90A1-C5961D288464}"/>
                </a:ext>
              </a:extLst>
            </p:cNvPr>
            <p:cNvGrpSpPr/>
            <p:nvPr/>
          </p:nvGrpSpPr>
          <p:grpSpPr>
            <a:xfrm>
              <a:off x="1620409" y="1369033"/>
              <a:ext cx="4589858" cy="3181242"/>
              <a:chOff x="1805584" y="1690795"/>
              <a:chExt cx="4589858" cy="3181242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DAF6D2F-00E1-F6E1-D8A0-72786BCFB628}"/>
                  </a:ext>
                </a:extLst>
              </p:cNvPr>
              <p:cNvSpPr txBox="1"/>
              <p:nvPr/>
            </p:nvSpPr>
            <p:spPr>
              <a:xfrm>
                <a:off x="1805584" y="1690795"/>
                <a:ext cx="458985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84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÷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7</a:t>
                </a:r>
                <a:endParaRPr lang="fr-MA" sz="4000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AE0A6DBF-A9EE-CA06-2D67-C646BF24C066}"/>
                  </a:ext>
                </a:extLst>
              </p:cNvPr>
              <p:cNvGrpSpPr/>
              <p:nvPr/>
            </p:nvGrpSpPr>
            <p:grpSpPr>
              <a:xfrm>
                <a:off x="3323768" y="2668273"/>
                <a:ext cx="1706201" cy="2203764"/>
                <a:chOff x="3323768" y="2668273"/>
                <a:chExt cx="1706201" cy="2203764"/>
              </a:xfrm>
            </p:grpSpPr>
            <p:grpSp>
              <p:nvGrpSpPr>
                <p:cNvPr id="21" name="Groupe 20">
                  <a:extLst>
                    <a:ext uri="{FF2B5EF4-FFF2-40B4-BE49-F238E27FC236}">
                      <a16:creationId xmlns:a16="http://schemas.microsoft.com/office/drawing/2014/main" id="{9A3B78A9-F36B-86A6-7FCD-29854A45B029}"/>
                    </a:ext>
                  </a:extLst>
                </p:cNvPr>
                <p:cNvGrpSpPr/>
                <p:nvPr/>
              </p:nvGrpSpPr>
              <p:grpSpPr>
                <a:xfrm>
                  <a:off x="4207668" y="2864643"/>
                  <a:ext cx="822301" cy="2007394"/>
                  <a:chOff x="4100513" y="2907506"/>
                  <a:chExt cx="639366" cy="2007394"/>
                </a:xfrm>
              </p:grpSpPr>
              <p:cxnSp>
                <p:nvCxnSpPr>
                  <p:cNvPr id="24" name="Connecteur droit 23">
                    <a:extLst>
                      <a:ext uri="{FF2B5EF4-FFF2-40B4-BE49-F238E27FC236}">
                        <a16:creationId xmlns:a16="http://schemas.microsoft.com/office/drawing/2014/main" id="{9D4C28E3-83E7-9FED-048B-4077CDAC6ECB}"/>
                      </a:ext>
                    </a:extLst>
                  </p:cNvPr>
                  <p:cNvCxnSpPr/>
                  <p:nvPr/>
                </p:nvCxnSpPr>
                <p:spPr>
                  <a:xfrm>
                    <a:off x="4100513" y="2907506"/>
                    <a:ext cx="0" cy="2007394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Connecteur droit 24">
                    <a:extLst>
                      <a:ext uri="{FF2B5EF4-FFF2-40B4-BE49-F238E27FC236}">
                        <a16:creationId xmlns:a16="http://schemas.microsoft.com/office/drawing/2014/main" id="{22BEE748-4673-EE46-F959-7FAE0E5234D1}"/>
                      </a:ext>
                    </a:extLst>
                  </p:cNvPr>
                  <p:cNvCxnSpPr/>
                  <p:nvPr/>
                </p:nvCxnSpPr>
                <p:spPr>
                  <a:xfrm>
                    <a:off x="4100513" y="3321844"/>
                    <a:ext cx="639366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F4A9D848-F1A9-4F54-5FC2-4B460EAF3BF5}"/>
                    </a:ext>
                  </a:extLst>
                </p:cNvPr>
                <p:cNvSpPr txBox="1"/>
                <p:nvPr/>
              </p:nvSpPr>
              <p:spPr>
                <a:xfrm>
                  <a:off x="3323768" y="2668273"/>
                  <a:ext cx="123158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4000" b="1" dirty="0">
                      <a:solidFill>
                        <a:srgbClr val="FF0000"/>
                      </a:solidFill>
                    </a:rPr>
                    <a:t>8  4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DBBCDD16-44F9-35BD-9C6B-C25B800CAA6F}"/>
                    </a:ext>
                  </a:extLst>
                </p:cNvPr>
                <p:cNvSpPr txBox="1"/>
                <p:nvPr/>
              </p:nvSpPr>
              <p:spPr>
                <a:xfrm>
                  <a:off x="4321350" y="2777560"/>
                  <a:ext cx="67865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200" b="1" dirty="0">
                      <a:solidFill>
                        <a:srgbClr val="FF0000"/>
                      </a:solidFill>
                    </a:rPr>
                    <a:t>7</a:t>
                  </a:r>
                  <a:endParaRPr lang="fr-MA" sz="28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262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C5245-BE7C-A362-4CED-7942E5E49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DB815DA-8D37-4DDE-2CBB-18052924822A}"/>
              </a:ext>
            </a:extLst>
          </p:cNvPr>
          <p:cNvSpPr txBox="1"/>
          <p:nvPr/>
        </p:nvSpPr>
        <p:spPr>
          <a:xfrm>
            <a:off x="304801" y="858759"/>
            <a:ext cx="722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من يتحقق من العملية.</a:t>
            </a:r>
          </a:p>
          <a:p>
            <a:pPr lvl="0" algn="r" rtl="1">
              <a:defRPr/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انتداب أحد المتعلمين وإعادة سردية العملية للتحقق.</a:t>
            </a:r>
            <a:endParaRPr kumimoji="0" lang="ar-MA" sz="1867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6CC271-86EC-BB9D-0A2F-717C5BDEB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5CBB13-DAAF-454D-9CA4-89513D460CA2}"/>
              </a:ext>
            </a:extLst>
          </p:cNvPr>
          <p:cNvGrpSpPr/>
          <p:nvPr/>
        </p:nvGrpSpPr>
        <p:grpSpPr>
          <a:xfrm>
            <a:off x="2097065" y="1838379"/>
            <a:ext cx="4589858" cy="3687476"/>
            <a:chOff x="1620409" y="1369033"/>
            <a:chExt cx="4589858" cy="3687476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89E5F07-1644-D426-C9E0-D0FE2F1AA810}"/>
                </a:ext>
              </a:extLst>
            </p:cNvPr>
            <p:cNvGrpSpPr/>
            <p:nvPr/>
          </p:nvGrpSpPr>
          <p:grpSpPr>
            <a:xfrm>
              <a:off x="2809981" y="2717408"/>
              <a:ext cx="1821161" cy="2339101"/>
              <a:chOff x="2823217" y="2723350"/>
              <a:chExt cx="1821161" cy="2339101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41F071C-321F-8B60-0311-EEBC3FBE46DB}"/>
                  </a:ext>
                </a:extLst>
              </p:cNvPr>
              <p:cNvSpPr txBox="1"/>
              <p:nvPr/>
            </p:nvSpPr>
            <p:spPr>
              <a:xfrm>
                <a:off x="3228245" y="2815682"/>
                <a:ext cx="92868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FF0000"/>
                    </a:solidFill>
                  </a:rPr>
                  <a:t>7</a:t>
                </a:r>
              </a:p>
              <a:p>
                <a:r>
                  <a:rPr lang="fr-MA" sz="2800" b="1" dirty="0"/>
                  <a:t>1   </a:t>
                </a:r>
                <a:r>
                  <a:rPr lang="fr-MA" sz="2800" b="1" dirty="0">
                    <a:solidFill>
                      <a:srgbClr val="00B050"/>
                    </a:solidFill>
                  </a:rPr>
                  <a:t>4</a:t>
                </a:r>
                <a:r>
                  <a:rPr lang="fr-MA" sz="2800" b="1" dirty="0"/>
                  <a:t>      </a:t>
                </a:r>
              </a:p>
              <a:p>
                <a:r>
                  <a:rPr lang="fr-MA" sz="2800" b="1" dirty="0"/>
                  <a:t>1   4</a:t>
                </a:r>
              </a:p>
              <a:p>
                <a:r>
                  <a:rPr lang="fr-MA" sz="2800" b="1" dirty="0"/>
                  <a:t>0   0  </a:t>
                </a:r>
              </a:p>
              <a:p>
                <a:endParaRPr lang="fr-MA" sz="2800" b="1" dirty="0"/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543503F-1295-FC8B-E254-A37856EF7917}"/>
                  </a:ext>
                </a:extLst>
              </p:cNvPr>
              <p:cNvSpPr txBox="1"/>
              <p:nvPr/>
            </p:nvSpPr>
            <p:spPr>
              <a:xfrm>
                <a:off x="3965726" y="2723350"/>
                <a:ext cx="67865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MA" sz="2800" b="1" dirty="0"/>
              </a:p>
              <a:p>
                <a:r>
                  <a:rPr lang="fr-MA" sz="2800" b="1" dirty="0">
                    <a:solidFill>
                      <a:srgbClr val="FF0000"/>
                    </a:solidFill>
                  </a:rPr>
                  <a:t>1</a:t>
                </a:r>
                <a:r>
                  <a:rPr lang="fr-MA" sz="2800" b="1" dirty="0"/>
                  <a:t> </a:t>
                </a:r>
                <a:r>
                  <a:rPr lang="fr-MA" sz="2800" b="1" dirty="0">
                    <a:solidFill>
                      <a:srgbClr val="00B050"/>
                    </a:solidFill>
                  </a:rPr>
                  <a:t>2</a:t>
                </a: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04EFAE68-5AC8-3873-8C01-03D7175885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10310" y="3304996"/>
                <a:ext cx="27230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0268B88C-E83E-BCF3-DA69-5E6A33B7FD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4150" y="4140132"/>
                <a:ext cx="61692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A93BA3E-A5D8-998C-BB0A-0ADFF0F405F7}"/>
                  </a:ext>
                </a:extLst>
              </p:cNvPr>
              <p:cNvSpPr txBox="1"/>
              <p:nvPr/>
            </p:nvSpPr>
            <p:spPr>
              <a:xfrm>
                <a:off x="2823217" y="2815089"/>
                <a:ext cx="3286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-</a:t>
                </a:r>
                <a:endParaRPr lang="fr-MA" sz="2800" b="1" dirty="0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1278652-2927-3882-539A-0C1CE32C6F31}"/>
                  </a:ext>
                </a:extLst>
              </p:cNvPr>
              <p:cNvSpPr txBox="1"/>
              <p:nvPr/>
            </p:nvSpPr>
            <p:spPr>
              <a:xfrm>
                <a:off x="2823217" y="3611716"/>
                <a:ext cx="3286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-</a:t>
                </a:r>
                <a:endParaRPr lang="fr-MA" sz="2800" b="1" dirty="0"/>
              </a:p>
            </p:txBody>
          </p:sp>
        </p:grp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1B827F0-C885-CDE7-0F73-05EFD4B87C06}"/>
                </a:ext>
              </a:extLst>
            </p:cNvPr>
            <p:cNvGrpSpPr/>
            <p:nvPr/>
          </p:nvGrpSpPr>
          <p:grpSpPr>
            <a:xfrm>
              <a:off x="1620409" y="1369033"/>
              <a:ext cx="4589858" cy="3181242"/>
              <a:chOff x="1805584" y="1690795"/>
              <a:chExt cx="4589858" cy="3181242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938A169-A399-F9CF-DA35-F838F2185A18}"/>
                  </a:ext>
                </a:extLst>
              </p:cNvPr>
              <p:cNvSpPr txBox="1"/>
              <p:nvPr/>
            </p:nvSpPr>
            <p:spPr>
              <a:xfrm>
                <a:off x="1805584" y="1690795"/>
                <a:ext cx="458985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84 </a:t>
                </a:r>
                <a:r>
                  <a:rPr lang="ar-S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÷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7</a:t>
                </a:r>
                <a:endParaRPr lang="fr-MA" sz="4000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D8DDDE9A-AA31-338F-F258-B034533ABCA9}"/>
                  </a:ext>
                </a:extLst>
              </p:cNvPr>
              <p:cNvGrpSpPr/>
              <p:nvPr/>
            </p:nvGrpSpPr>
            <p:grpSpPr>
              <a:xfrm>
                <a:off x="3323768" y="2668273"/>
                <a:ext cx="1706201" cy="2203764"/>
                <a:chOff x="3323768" y="2668273"/>
                <a:chExt cx="1706201" cy="2203764"/>
              </a:xfrm>
            </p:grpSpPr>
            <p:grpSp>
              <p:nvGrpSpPr>
                <p:cNvPr id="21" name="Groupe 20">
                  <a:extLst>
                    <a:ext uri="{FF2B5EF4-FFF2-40B4-BE49-F238E27FC236}">
                      <a16:creationId xmlns:a16="http://schemas.microsoft.com/office/drawing/2014/main" id="{B737DE45-0319-8098-9142-614668393F69}"/>
                    </a:ext>
                  </a:extLst>
                </p:cNvPr>
                <p:cNvGrpSpPr/>
                <p:nvPr/>
              </p:nvGrpSpPr>
              <p:grpSpPr>
                <a:xfrm>
                  <a:off x="4207668" y="2864643"/>
                  <a:ext cx="822301" cy="2007394"/>
                  <a:chOff x="4100513" y="2907506"/>
                  <a:chExt cx="639366" cy="2007394"/>
                </a:xfrm>
              </p:grpSpPr>
              <p:cxnSp>
                <p:nvCxnSpPr>
                  <p:cNvPr id="24" name="Connecteur droit 23">
                    <a:extLst>
                      <a:ext uri="{FF2B5EF4-FFF2-40B4-BE49-F238E27FC236}">
                        <a16:creationId xmlns:a16="http://schemas.microsoft.com/office/drawing/2014/main" id="{6C55FCD3-0BA0-20FE-CC69-CAECBECFEE33}"/>
                      </a:ext>
                    </a:extLst>
                  </p:cNvPr>
                  <p:cNvCxnSpPr/>
                  <p:nvPr/>
                </p:nvCxnSpPr>
                <p:spPr>
                  <a:xfrm>
                    <a:off x="4100513" y="2907506"/>
                    <a:ext cx="0" cy="2007394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Connecteur droit 24">
                    <a:extLst>
                      <a:ext uri="{FF2B5EF4-FFF2-40B4-BE49-F238E27FC236}">
                        <a16:creationId xmlns:a16="http://schemas.microsoft.com/office/drawing/2014/main" id="{6CB5D96F-6D0F-B28C-29BC-E5B673B12232}"/>
                      </a:ext>
                    </a:extLst>
                  </p:cNvPr>
                  <p:cNvCxnSpPr/>
                  <p:nvPr/>
                </p:nvCxnSpPr>
                <p:spPr>
                  <a:xfrm>
                    <a:off x="4100513" y="3321844"/>
                    <a:ext cx="639366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A01E0441-EE82-2402-A50A-42289249AFF5}"/>
                    </a:ext>
                  </a:extLst>
                </p:cNvPr>
                <p:cNvSpPr txBox="1"/>
                <p:nvPr/>
              </p:nvSpPr>
              <p:spPr>
                <a:xfrm>
                  <a:off x="3323768" y="2668273"/>
                  <a:ext cx="123158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4000" b="1" dirty="0"/>
                    <a:t>8  4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B77A4E8B-FC8A-9DE7-2EF6-A6A5D994E829}"/>
                    </a:ext>
                  </a:extLst>
                </p:cNvPr>
                <p:cNvSpPr txBox="1"/>
                <p:nvPr/>
              </p:nvSpPr>
              <p:spPr>
                <a:xfrm>
                  <a:off x="4321350" y="2777560"/>
                  <a:ext cx="67865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200" b="1" dirty="0"/>
                    <a:t>7</a:t>
                  </a:r>
                  <a:endParaRPr lang="fr-MA" sz="2800" b="1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3670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B748A-E725-CC71-1D70-5A0C32898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D74D3A-28C1-A7FE-C549-87687DE88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D01324-4B36-8D40-B982-0E0C27B4DF02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الصفحتين 61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62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D8C1D7-B9A7-51AF-1065-1067D046B1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802846AF-2505-0F3D-64C2-479A80D336F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230EE089-9E7C-59AA-B5A6-66F6F859096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9C0655D-007E-43FF-CE42-015B154BC5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0A03961B-B2EB-C49E-3000-6947551A75F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5EBC6BE1-9B58-BFE9-5B67-219459EBFAE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786F90AC-5EBA-B0B4-40F7-66597F65BB5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759A83E1-9031-3FE5-E6C6-F6E7BCEE6CA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1183F4F8-06F4-8E82-8955-8CB71AFADD2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FF2E6F20-D3CB-DE26-4EB2-4125984BF6B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8B91462-A2E2-A1F9-B24E-2AB0C79C9D1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439FC40-111A-8172-E831-1CA5C469955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138197F-8886-24C9-55AF-CD7E12D22757}"/>
              </a:ext>
            </a:extLst>
          </p:cNvPr>
          <p:cNvGrpSpPr/>
          <p:nvPr/>
        </p:nvGrpSpPr>
        <p:grpSpPr>
          <a:xfrm>
            <a:off x="549732" y="1846634"/>
            <a:ext cx="7472285" cy="4168489"/>
            <a:chOff x="401216" y="2376829"/>
            <a:chExt cx="8158197" cy="416848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79BB3B-A1E6-0A84-FD1D-C00CE5884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216" y="2391421"/>
              <a:ext cx="3843618" cy="405603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7D92ED5-B3E6-2B44-2430-F63C136AE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5654" y="2376829"/>
              <a:ext cx="4253759" cy="4168489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73B12E-1439-EB2B-43DC-47B7A11714F2}"/>
              </a:ext>
            </a:extLst>
          </p:cNvPr>
          <p:cNvSpPr/>
          <p:nvPr/>
        </p:nvSpPr>
        <p:spPr>
          <a:xfrm>
            <a:off x="4551392" y="4698459"/>
            <a:ext cx="3223235" cy="10408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94ACAA-B728-6576-87DE-5F7648F39CE4}"/>
              </a:ext>
            </a:extLst>
          </p:cNvPr>
          <p:cNvSpPr/>
          <p:nvPr/>
        </p:nvSpPr>
        <p:spPr>
          <a:xfrm>
            <a:off x="605438" y="2175752"/>
            <a:ext cx="3223235" cy="10408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321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BD11D-9C30-932C-9740-272513579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9E8236-AFD6-31C5-97A1-13420A083DB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52640F8-3706-2ABA-AE87-215BB9A9173B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دقيقتان فقط ثم نصحح.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6463D1E-1804-5E7D-4AFA-F2F180821EE8}"/>
              </a:ext>
            </a:extLst>
          </p:cNvPr>
          <p:cNvGrpSpPr/>
          <p:nvPr/>
        </p:nvGrpSpPr>
        <p:grpSpPr>
          <a:xfrm>
            <a:off x="892968" y="1637028"/>
            <a:ext cx="7172327" cy="4829086"/>
            <a:chOff x="892968" y="1637028"/>
            <a:chExt cx="7172327" cy="482908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AE7F235-2A42-5CFC-8809-42FC53FE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968" y="1637028"/>
              <a:ext cx="7172327" cy="2506348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F590F6C-F29E-E6A3-1738-2D954AEC0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968" y="4143376"/>
              <a:ext cx="7172326" cy="23227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31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DD897-5BB8-63B1-981C-471671503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D444F2-FE5D-FD1B-9281-E71FEC36596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1E99C5A-58A7-7189-5A90-B71810C919AD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من  إنجازاتكم وأصحح كراساتكم.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CE25A2-14D8-DA43-4C4B-F48E9B1A46AE}"/>
              </a:ext>
            </a:extLst>
          </p:cNvPr>
          <p:cNvGrpSpPr/>
          <p:nvPr/>
        </p:nvGrpSpPr>
        <p:grpSpPr>
          <a:xfrm>
            <a:off x="892968" y="1637028"/>
            <a:ext cx="7172327" cy="4829086"/>
            <a:chOff x="892968" y="1637028"/>
            <a:chExt cx="7172327" cy="482908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767DFAF-4519-00B3-93C7-A1A5D3737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968" y="1637028"/>
              <a:ext cx="7172327" cy="2506348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3CBE2A4-8220-43AD-B85F-26F33BE7B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968" y="4143376"/>
              <a:ext cx="7172326" cy="2322738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74B72E0-43E6-6168-B87E-33B412A4CFCD}"/>
              </a:ext>
            </a:extLst>
          </p:cNvPr>
          <p:cNvGrpSpPr/>
          <p:nvPr/>
        </p:nvGrpSpPr>
        <p:grpSpPr>
          <a:xfrm>
            <a:off x="2285360" y="4859031"/>
            <a:ext cx="1472609" cy="1998969"/>
            <a:chOff x="2257369" y="2516147"/>
            <a:chExt cx="1472609" cy="1998969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74B6571-94EE-5FF5-9960-28BEF58F6CE5}"/>
                </a:ext>
              </a:extLst>
            </p:cNvPr>
            <p:cNvSpPr txBox="1"/>
            <p:nvPr/>
          </p:nvSpPr>
          <p:spPr>
            <a:xfrm>
              <a:off x="2257369" y="2760790"/>
              <a:ext cx="92868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6      </a:t>
              </a:r>
            </a:p>
            <a:p>
              <a:r>
                <a:rPr lang="fr-MA" b="1" dirty="0">
                  <a:solidFill>
                    <a:srgbClr val="C00000"/>
                  </a:solidFill>
                </a:rPr>
                <a:t>3    6</a:t>
              </a:r>
            </a:p>
            <a:p>
              <a:r>
                <a:rPr lang="fr-MA" b="1" dirty="0">
                  <a:solidFill>
                    <a:srgbClr val="C00000"/>
                  </a:solidFill>
                </a:rPr>
                <a:t>3    6</a:t>
              </a:r>
            </a:p>
            <a:p>
              <a:r>
                <a:rPr lang="fr-MA" b="1" dirty="0">
                  <a:solidFill>
                    <a:srgbClr val="C00000"/>
                  </a:solidFill>
                </a:rPr>
                <a:t>0     0</a:t>
              </a:r>
            </a:p>
            <a:p>
              <a:endParaRPr lang="fr-MA" b="1" dirty="0">
                <a:solidFill>
                  <a:srgbClr val="C00000"/>
                </a:solidFill>
              </a:endParaRPr>
            </a:p>
            <a:p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9205D55-6497-CAF5-FF30-961D72D1E3F4}"/>
                </a:ext>
              </a:extLst>
            </p:cNvPr>
            <p:cNvSpPr txBox="1"/>
            <p:nvPr/>
          </p:nvSpPr>
          <p:spPr>
            <a:xfrm>
              <a:off x="3051326" y="2516147"/>
              <a:ext cx="678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b="1" dirty="0">
                <a:solidFill>
                  <a:srgbClr val="C00000"/>
                </a:solidFill>
              </a:endParaRPr>
            </a:p>
            <a:p>
              <a:r>
                <a:rPr lang="fr-MA" b="1" dirty="0">
                  <a:solidFill>
                    <a:srgbClr val="C00000"/>
                  </a:solidFill>
                </a:rPr>
                <a:t>1 6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F933A5E1-DD10-A06C-677A-89818A56CA92}"/>
              </a:ext>
            </a:extLst>
          </p:cNvPr>
          <p:cNvSpPr txBox="1"/>
          <p:nvPr/>
        </p:nvSpPr>
        <p:spPr>
          <a:xfrm>
            <a:off x="6547305" y="2532041"/>
            <a:ext cx="678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b="1" dirty="0">
              <a:solidFill>
                <a:srgbClr val="C00000"/>
              </a:solidFill>
            </a:endParaRPr>
          </a:p>
          <a:p>
            <a:r>
              <a:rPr lang="fr-MA" b="1" dirty="0">
                <a:solidFill>
                  <a:srgbClr val="C00000"/>
                </a:solidFill>
              </a:rPr>
              <a:t>1 9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A2DAFD9-E5A2-B6F7-135B-0DE30B18AB99}"/>
              </a:ext>
            </a:extLst>
          </p:cNvPr>
          <p:cNvSpPr txBox="1"/>
          <p:nvPr/>
        </p:nvSpPr>
        <p:spPr>
          <a:xfrm>
            <a:off x="5767837" y="2714624"/>
            <a:ext cx="9286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      </a:t>
            </a:r>
          </a:p>
          <a:p>
            <a:r>
              <a:rPr lang="fr-MA" b="1" dirty="0">
                <a:solidFill>
                  <a:srgbClr val="C00000"/>
                </a:solidFill>
              </a:rPr>
              <a:t>4    5</a:t>
            </a:r>
          </a:p>
          <a:p>
            <a:r>
              <a:rPr lang="fr-MA" b="1" dirty="0">
                <a:solidFill>
                  <a:srgbClr val="C00000"/>
                </a:solidFill>
              </a:rPr>
              <a:t>4    5</a:t>
            </a:r>
          </a:p>
          <a:p>
            <a:r>
              <a:rPr lang="fr-MA" b="1" dirty="0">
                <a:solidFill>
                  <a:srgbClr val="C00000"/>
                </a:solidFill>
              </a:rPr>
              <a:t>0     0</a:t>
            </a:r>
          </a:p>
          <a:p>
            <a:endParaRPr lang="fr-MA" b="1" dirty="0">
              <a:solidFill>
                <a:srgbClr val="C00000"/>
              </a:solidFill>
            </a:endParaRPr>
          </a:p>
          <a:p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740A884-CC13-7B10-61C2-6E919F24DA29}"/>
              </a:ext>
            </a:extLst>
          </p:cNvPr>
          <p:cNvGrpSpPr/>
          <p:nvPr/>
        </p:nvGrpSpPr>
        <p:grpSpPr>
          <a:xfrm>
            <a:off x="2209947" y="2668547"/>
            <a:ext cx="1672431" cy="1869490"/>
            <a:chOff x="2057547" y="2516147"/>
            <a:chExt cx="1672431" cy="1869490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A0007FB-E22E-39C4-C97D-BDD99551653B}"/>
                </a:ext>
              </a:extLst>
            </p:cNvPr>
            <p:cNvSpPr txBox="1"/>
            <p:nvPr/>
          </p:nvSpPr>
          <p:spPr>
            <a:xfrm>
              <a:off x="2057547" y="2631311"/>
              <a:ext cx="92868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>
                  <a:solidFill>
                    <a:srgbClr val="C00000"/>
                  </a:solidFill>
                </a:rPr>
                <a:t>4</a:t>
              </a:r>
              <a:r>
                <a:rPr lang="fr-MA" b="1" dirty="0">
                  <a:solidFill>
                    <a:srgbClr val="C00000"/>
                  </a:solidFill>
                </a:rPr>
                <a:t>      </a:t>
              </a:r>
            </a:p>
            <a:p>
              <a:pPr marL="342900" indent="-342900">
                <a:buAutoNum type="arabicPlain" startAt="2"/>
              </a:pPr>
              <a:r>
                <a:rPr lang="fr-MA" b="1" dirty="0">
                  <a:solidFill>
                    <a:srgbClr val="C00000"/>
                  </a:solidFill>
                </a:rPr>
                <a:t>4</a:t>
              </a:r>
            </a:p>
            <a:p>
              <a:r>
                <a:rPr lang="fr-MA" b="1" dirty="0">
                  <a:solidFill>
                    <a:srgbClr val="C00000"/>
                  </a:solidFill>
                </a:rPr>
                <a:t>2    4</a:t>
              </a:r>
            </a:p>
            <a:p>
              <a:r>
                <a:rPr lang="fr-MA" b="1" dirty="0">
                  <a:solidFill>
                    <a:srgbClr val="C00000"/>
                  </a:solidFill>
                </a:rPr>
                <a:t>0     0</a:t>
              </a:r>
            </a:p>
            <a:p>
              <a:endParaRPr lang="fr-MA" b="1" dirty="0">
                <a:solidFill>
                  <a:srgbClr val="C00000"/>
                </a:solidFill>
              </a:endParaRPr>
            </a:p>
            <a:p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78EAE52-DB26-B8E3-6925-15DF304D7299}"/>
                </a:ext>
              </a:extLst>
            </p:cNvPr>
            <p:cNvSpPr txBox="1"/>
            <p:nvPr/>
          </p:nvSpPr>
          <p:spPr>
            <a:xfrm>
              <a:off x="3051326" y="2516147"/>
              <a:ext cx="678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b="1" dirty="0">
                <a:solidFill>
                  <a:srgbClr val="C00000"/>
                </a:solidFill>
              </a:endParaRPr>
            </a:p>
            <a:p>
              <a:r>
                <a:rPr lang="fr-MA" b="1" dirty="0">
                  <a:solidFill>
                    <a:srgbClr val="C00000"/>
                  </a:solidFill>
                </a:rPr>
                <a:t>1 6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0988D09-D1A9-4554-92AA-669236206C86}"/>
              </a:ext>
            </a:extLst>
          </p:cNvPr>
          <p:cNvGrpSpPr/>
          <p:nvPr/>
        </p:nvGrpSpPr>
        <p:grpSpPr>
          <a:xfrm>
            <a:off x="5767837" y="4859031"/>
            <a:ext cx="1458120" cy="1359578"/>
            <a:chOff x="2271858" y="2516147"/>
            <a:chExt cx="1458120" cy="1359578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95EEF976-7668-839D-DBFE-B1540759D30E}"/>
                </a:ext>
              </a:extLst>
            </p:cNvPr>
            <p:cNvSpPr txBox="1"/>
            <p:nvPr/>
          </p:nvSpPr>
          <p:spPr>
            <a:xfrm>
              <a:off x="2271858" y="2675396"/>
              <a:ext cx="92868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7      </a:t>
              </a:r>
            </a:p>
            <a:p>
              <a:pPr marL="342900" indent="-342900">
                <a:buAutoNum type="arabicPlain" startAt="2"/>
              </a:pPr>
              <a:r>
                <a:rPr lang="fr-MA" b="1" dirty="0">
                  <a:solidFill>
                    <a:srgbClr val="C00000"/>
                  </a:solidFill>
                </a:rPr>
                <a:t>8</a:t>
              </a:r>
            </a:p>
            <a:p>
              <a:r>
                <a:rPr lang="fr-MA" b="1" dirty="0">
                  <a:solidFill>
                    <a:srgbClr val="C00000"/>
                  </a:solidFill>
                </a:rPr>
                <a:t>2    8</a:t>
              </a:r>
            </a:p>
            <a:p>
              <a:r>
                <a:rPr lang="fr-MA" b="1" dirty="0">
                  <a:solidFill>
                    <a:srgbClr val="C00000"/>
                  </a:solidFill>
                </a:rPr>
                <a:t>0     0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0919358-2D0A-1849-E1CB-FC30C1F130EE}"/>
                </a:ext>
              </a:extLst>
            </p:cNvPr>
            <p:cNvSpPr txBox="1"/>
            <p:nvPr/>
          </p:nvSpPr>
          <p:spPr>
            <a:xfrm>
              <a:off x="3051326" y="2516147"/>
              <a:ext cx="678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b="1" dirty="0">
                <a:solidFill>
                  <a:srgbClr val="C00000"/>
                </a:solidFill>
              </a:endParaRPr>
            </a:p>
            <a:p>
              <a:r>
                <a:rPr lang="fr-MA" b="1" dirty="0">
                  <a:solidFill>
                    <a:srgbClr val="C00000"/>
                  </a:solidFill>
                </a:rPr>
                <a:t>1 4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30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ضعوا وأنجزو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العملية 6 ÷ 306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8A21CA-3D9E-64AD-B117-BA2AB2BF5E08}"/>
              </a:ext>
            </a:extLst>
          </p:cNvPr>
          <p:cNvSpPr txBox="1"/>
          <p:nvPr/>
        </p:nvSpPr>
        <p:spPr>
          <a:xfrm>
            <a:off x="2277071" y="3042940"/>
            <a:ext cx="4589858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SA" sz="6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÷ 306</a:t>
            </a:r>
            <a:endParaRPr lang="fr-MA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E6383-856C-CC49-30F2-70BCE77A5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B42F64A-70DE-ED23-CD37-1E5FA17379E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85016D3-5DD7-3E26-CA2C-88ECAE3C6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A3C968C6-855A-30CD-B5DB-A7762F686F4B}"/>
              </a:ext>
            </a:extLst>
          </p:cNvPr>
          <p:cNvGrpSpPr/>
          <p:nvPr/>
        </p:nvGrpSpPr>
        <p:grpSpPr>
          <a:xfrm>
            <a:off x="2365171" y="1391338"/>
            <a:ext cx="4667928" cy="3984837"/>
            <a:chOff x="2455118" y="1391338"/>
            <a:chExt cx="2941431" cy="3984837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4C3B782-3C44-3513-EAEE-5F1555BD7F0A}"/>
                </a:ext>
              </a:extLst>
            </p:cNvPr>
            <p:cNvGrpSpPr/>
            <p:nvPr/>
          </p:nvGrpSpPr>
          <p:grpSpPr>
            <a:xfrm>
              <a:off x="2455118" y="1391338"/>
              <a:ext cx="2941431" cy="3984837"/>
              <a:chOff x="2455118" y="1391338"/>
              <a:chExt cx="2941431" cy="3984837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E749D0F-DCAA-D5C0-E124-8A482EB1A90E}"/>
                  </a:ext>
                </a:extLst>
              </p:cNvPr>
              <p:cNvGrpSpPr/>
              <p:nvPr/>
            </p:nvGrpSpPr>
            <p:grpSpPr>
              <a:xfrm>
                <a:off x="2455118" y="1391338"/>
                <a:ext cx="2941431" cy="3984837"/>
                <a:chOff x="2455118" y="1391338"/>
                <a:chExt cx="2941431" cy="3984837"/>
              </a:xfrm>
            </p:grpSpPr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27281345-53F4-0831-F23C-9EFA3840381F}"/>
                    </a:ext>
                  </a:extLst>
                </p:cNvPr>
                <p:cNvSpPr txBox="1"/>
                <p:nvPr/>
              </p:nvSpPr>
              <p:spPr>
                <a:xfrm>
                  <a:off x="2455118" y="1391338"/>
                  <a:ext cx="2941431" cy="830997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SA" sz="4800" b="1" dirty="0">
                      <a:solidFill>
                        <a:srgbClr val="00206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6 ÷ 306</a:t>
                  </a:r>
                  <a:endParaRPr lang="fr-MA" sz="4800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5" name="Groupe 4">
                  <a:extLst>
                    <a:ext uri="{FF2B5EF4-FFF2-40B4-BE49-F238E27FC236}">
                      <a16:creationId xmlns:a16="http://schemas.microsoft.com/office/drawing/2014/main" id="{E16D81BC-5E26-8892-2E0F-E129A3E16FC3}"/>
                    </a:ext>
                  </a:extLst>
                </p:cNvPr>
                <p:cNvGrpSpPr/>
                <p:nvPr/>
              </p:nvGrpSpPr>
              <p:grpSpPr>
                <a:xfrm>
                  <a:off x="3197024" y="2513853"/>
                  <a:ext cx="1625776" cy="2862322"/>
                  <a:chOff x="3197024" y="2513853"/>
                  <a:chExt cx="1625776" cy="2862322"/>
                </a:xfrm>
              </p:grpSpPr>
              <p:grpSp>
                <p:nvGrpSpPr>
                  <p:cNvPr id="7" name="Groupe 6">
                    <a:extLst>
                      <a:ext uri="{FF2B5EF4-FFF2-40B4-BE49-F238E27FC236}">
                        <a16:creationId xmlns:a16="http://schemas.microsoft.com/office/drawing/2014/main" id="{16138ED0-2A64-4705-F0CE-D2154CFB005E}"/>
                      </a:ext>
                    </a:extLst>
                  </p:cNvPr>
                  <p:cNvGrpSpPr/>
                  <p:nvPr/>
                </p:nvGrpSpPr>
                <p:grpSpPr>
                  <a:xfrm>
                    <a:off x="4000499" y="2892025"/>
                    <a:ext cx="822301" cy="2007394"/>
                    <a:chOff x="3939432" y="2934888"/>
                    <a:chExt cx="639366" cy="2007394"/>
                  </a:xfrm>
                </p:grpSpPr>
                <p:cxnSp>
                  <p:nvCxnSpPr>
                    <p:cNvPr id="10" name="Connecteur droit 9">
                      <a:extLst>
                        <a:ext uri="{FF2B5EF4-FFF2-40B4-BE49-F238E27FC236}">
                          <a16:creationId xmlns:a16="http://schemas.microsoft.com/office/drawing/2014/main" id="{7EFAC23B-00E3-3A0C-8569-5BB9A03012C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9432" y="2934888"/>
                      <a:ext cx="0" cy="2007394"/>
                    </a:xfrm>
                    <a:prstGeom prst="line">
                      <a:avLst/>
                    </a:prstGeom>
                    <a:ln w="38100"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" name="Connecteur droit 10">
                      <a:extLst>
                        <a:ext uri="{FF2B5EF4-FFF2-40B4-BE49-F238E27FC236}">
                          <a16:creationId xmlns:a16="http://schemas.microsoft.com/office/drawing/2014/main" id="{FCEE6B27-30A1-2EBD-396E-B65B8DD51AA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9432" y="3321843"/>
                      <a:ext cx="639366" cy="0"/>
                    </a:xfrm>
                    <a:prstGeom prst="line">
                      <a:avLst/>
                    </a:prstGeom>
                    <a:ln w="38100"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8" name="ZoneTexte 7">
                    <a:extLst>
                      <a:ext uri="{FF2B5EF4-FFF2-40B4-BE49-F238E27FC236}">
                        <a16:creationId xmlns:a16="http://schemas.microsoft.com/office/drawing/2014/main" id="{DE4B518A-7C43-3665-8872-3D334D7AF3A7}"/>
                      </a:ext>
                    </a:extLst>
                  </p:cNvPr>
                  <p:cNvSpPr txBox="1"/>
                  <p:nvPr/>
                </p:nvSpPr>
                <p:spPr>
                  <a:xfrm>
                    <a:off x="3197024" y="2513853"/>
                    <a:ext cx="928682" cy="286232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3 0 6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3 0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0 0 6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       6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       0  </a:t>
                    </a:r>
                  </a:p>
                </p:txBody>
              </p:sp>
              <p:sp>
                <p:nvSpPr>
                  <p:cNvPr id="9" name="ZoneTexte 8">
                    <a:extLst>
                      <a:ext uri="{FF2B5EF4-FFF2-40B4-BE49-F238E27FC236}">
                        <a16:creationId xmlns:a16="http://schemas.microsoft.com/office/drawing/2014/main" id="{6E74EB7E-A9FA-DF6A-1EA7-729F05787695}"/>
                      </a:ext>
                    </a:extLst>
                  </p:cNvPr>
                  <p:cNvSpPr txBox="1"/>
                  <p:nvPr/>
                </p:nvSpPr>
                <p:spPr>
                  <a:xfrm>
                    <a:off x="4036023" y="2688640"/>
                    <a:ext cx="678652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3600" b="1" dirty="0">
                        <a:solidFill>
                          <a:srgbClr val="FF0000"/>
                        </a:solidFill>
                      </a:rPr>
                      <a:t>6</a:t>
                    </a:r>
                    <a:endParaRPr lang="fr-MA" sz="3600" b="1" dirty="0">
                      <a:solidFill>
                        <a:srgbClr val="FF0000"/>
                      </a:solidFill>
                    </a:endParaRPr>
                  </a:p>
                  <a:p>
                    <a:r>
                      <a:rPr lang="ar-MA" sz="3600" b="1" dirty="0">
                        <a:solidFill>
                          <a:srgbClr val="FF0000"/>
                        </a:solidFill>
                      </a:rPr>
                      <a:t>5</a:t>
                    </a:r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ar-MA" sz="3600" b="1" dirty="0">
                        <a:solidFill>
                          <a:srgbClr val="FF0000"/>
                        </a:solidFill>
                      </a:rPr>
                      <a:t>1</a:t>
                    </a:r>
                    <a:endParaRPr lang="fr-MA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D7CBB280-73F1-02F7-4D55-320A9DD49C4E}"/>
                  </a:ext>
                </a:extLst>
              </p:cNvPr>
              <p:cNvGrpSpPr/>
              <p:nvPr/>
            </p:nvGrpSpPr>
            <p:grpSpPr>
              <a:xfrm>
                <a:off x="2993618" y="3076723"/>
                <a:ext cx="817959" cy="1840695"/>
                <a:chOff x="2993618" y="3076723"/>
                <a:chExt cx="817959" cy="1840695"/>
              </a:xfrm>
            </p:grpSpPr>
            <p:cxnSp>
              <p:nvCxnSpPr>
                <p:cNvPr id="12" name="Connecteur droit 11">
                  <a:extLst>
                    <a:ext uri="{FF2B5EF4-FFF2-40B4-BE49-F238E27FC236}">
                      <a16:creationId xmlns:a16="http://schemas.microsoft.com/office/drawing/2014/main" id="{B9EFD839-1136-67CB-B5F7-28AF7C428B95}"/>
                    </a:ext>
                  </a:extLst>
                </p:cNvPr>
                <p:cNvCxnSpPr/>
                <p:nvPr/>
              </p:nvCxnSpPr>
              <p:spPr>
                <a:xfrm>
                  <a:off x="3271200" y="3585107"/>
                  <a:ext cx="321469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cteur droit 14">
                  <a:extLst>
                    <a:ext uri="{FF2B5EF4-FFF2-40B4-BE49-F238E27FC236}">
                      <a16:creationId xmlns:a16="http://schemas.microsoft.com/office/drawing/2014/main" id="{0420AB97-FB91-BED6-3625-09380369DA5C}"/>
                    </a:ext>
                  </a:extLst>
                </p:cNvPr>
                <p:cNvCxnSpPr/>
                <p:nvPr/>
              </p:nvCxnSpPr>
              <p:spPr>
                <a:xfrm>
                  <a:off x="3490108" y="4741727"/>
                  <a:ext cx="321469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8B2AA675-1AA2-B7F0-1638-A9DBB92644B1}"/>
                    </a:ext>
                  </a:extLst>
                </p:cNvPr>
                <p:cNvSpPr txBox="1"/>
                <p:nvPr/>
              </p:nvSpPr>
              <p:spPr>
                <a:xfrm>
                  <a:off x="2993618" y="3076723"/>
                  <a:ext cx="328612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44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55F52F5A-8BA1-2F91-D502-D8C1479B7C21}"/>
                    </a:ext>
                  </a:extLst>
                </p:cNvPr>
                <p:cNvSpPr txBox="1"/>
                <p:nvPr/>
              </p:nvSpPr>
              <p:spPr>
                <a:xfrm>
                  <a:off x="3282748" y="4147977"/>
                  <a:ext cx="328612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44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CC377A8C-BD76-BF69-DC39-9347277DF10B}"/>
                </a:ext>
              </a:extLst>
            </p:cNvPr>
            <p:cNvCxnSpPr>
              <a:cxnSpLocks/>
            </p:cNvCxnSpPr>
            <p:nvPr/>
          </p:nvCxnSpPr>
          <p:spPr>
            <a:xfrm>
              <a:off x="3742788" y="3143248"/>
              <a:ext cx="0" cy="52164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044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6BF89-A804-917E-7C04-535F7C9D8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5E77766-8F4D-3566-7A6F-761AEC9B69C2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.من يتحقق من العملية؟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2CE004-8B36-9BA8-E999-BECCE3D9F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044BA9-A989-2EB9-606E-B0ADB7885431}"/>
              </a:ext>
            </a:extLst>
          </p:cNvPr>
          <p:cNvGrpSpPr/>
          <p:nvPr/>
        </p:nvGrpSpPr>
        <p:grpSpPr>
          <a:xfrm>
            <a:off x="2365171" y="1391338"/>
            <a:ext cx="4667928" cy="3984837"/>
            <a:chOff x="2455118" y="1391338"/>
            <a:chExt cx="2941431" cy="3984837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97895E3C-DD0C-F5C2-9927-B5D09993FBEB}"/>
                </a:ext>
              </a:extLst>
            </p:cNvPr>
            <p:cNvGrpSpPr/>
            <p:nvPr/>
          </p:nvGrpSpPr>
          <p:grpSpPr>
            <a:xfrm>
              <a:off x="2455118" y="1391338"/>
              <a:ext cx="2941431" cy="3984837"/>
              <a:chOff x="2455118" y="1391338"/>
              <a:chExt cx="2941431" cy="3984837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E7C8EE-AC13-109E-7530-0531ADC7C5C0}"/>
                  </a:ext>
                </a:extLst>
              </p:cNvPr>
              <p:cNvGrpSpPr/>
              <p:nvPr/>
            </p:nvGrpSpPr>
            <p:grpSpPr>
              <a:xfrm>
                <a:off x="2455118" y="1391338"/>
                <a:ext cx="2941431" cy="3984837"/>
                <a:chOff x="2455118" y="1391338"/>
                <a:chExt cx="2941431" cy="3984837"/>
              </a:xfrm>
            </p:grpSpPr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1FF0E2CC-3914-92CE-ACEB-CD56A387B85B}"/>
                    </a:ext>
                  </a:extLst>
                </p:cNvPr>
                <p:cNvSpPr txBox="1"/>
                <p:nvPr/>
              </p:nvSpPr>
              <p:spPr>
                <a:xfrm>
                  <a:off x="2455118" y="1391338"/>
                  <a:ext cx="2941431" cy="830997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SA" sz="4800" b="1" dirty="0">
                      <a:solidFill>
                        <a:srgbClr val="00206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6 ÷ 306</a:t>
                  </a:r>
                  <a:endParaRPr lang="fr-MA" sz="4800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5" name="Groupe 4">
                  <a:extLst>
                    <a:ext uri="{FF2B5EF4-FFF2-40B4-BE49-F238E27FC236}">
                      <a16:creationId xmlns:a16="http://schemas.microsoft.com/office/drawing/2014/main" id="{FE6F6338-46DD-F6DC-00A0-47883CBED0B5}"/>
                    </a:ext>
                  </a:extLst>
                </p:cNvPr>
                <p:cNvGrpSpPr/>
                <p:nvPr/>
              </p:nvGrpSpPr>
              <p:grpSpPr>
                <a:xfrm>
                  <a:off x="3197024" y="2513853"/>
                  <a:ext cx="1625776" cy="2862322"/>
                  <a:chOff x="3197024" y="2513853"/>
                  <a:chExt cx="1625776" cy="2862322"/>
                </a:xfrm>
              </p:grpSpPr>
              <p:grpSp>
                <p:nvGrpSpPr>
                  <p:cNvPr id="7" name="Groupe 6">
                    <a:extLst>
                      <a:ext uri="{FF2B5EF4-FFF2-40B4-BE49-F238E27FC236}">
                        <a16:creationId xmlns:a16="http://schemas.microsoft.com/office/drawing/2014/main" id="{EBB3E046-4B60-2213-00E7-3634E1F2BF17}"/>
                      </a:ext>
                    </a:extLst>
                  </p:cNvPr>
                  <p:cNvGrpSpPr/>
                  <p:nvPr/>
                </p:nvGrpSpPr>
                <p:grpSpPr>
                  <a:xfrm>
                    <a:off x="4000499" y="2892025"/>
                    <a:ext cx="822301" cy="2007394"/>
                    <a:chOff x="3939432" y="2934888"/>
                    <a:chExt cx="639366" cy="2007394"/>
                  </a:xfrm>
                </p:grpSpPr>
                <p:cxnSp>
                  <p:nvCxnSpPr>
                    <p:cNvPr id="10" name="Connecteur droit 9">
                      <a:extLst>
                        <a:ext uri="{FF2B5EF4-FFF2-40B4-BE49-F238E27FC236}">
                          <a16:creationId xmlns:a16="http://schemas.microsoft.com/office/drawing/2014/main" id="{19E87290-FBF0-B1AD-7915-EDD5AE67C56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9432" y="2934888"/>
                      <a:ext cx="0" cy="2007394"/>
                    </a:xfrm>
                    <a:prstGeom prst="line">
                      <a:avLst/>
                    </a:prstGeom>
                    <a:ln w="38100"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" name="Connecteur droit 10">
                      <a:extLst>
                        <a:ext uri="{FF2B5EF4-FFF2-40B4-BE49-F238E27FC236}">
                          <a16:creationId xmlns:a16="http://schemas.microsoft.com/office/drawing/2014/main" id="{63F87550-7991-867E-6E38-B03B34FDA36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9432" y="3321843"/>
                      <a:ext cx="639366" cy="0"/>
                    </a:xfrm>
                    <a:prstGeom prst="line">
                      <a:avLst/>
                    </a:prstGeom>
                    <a:ln w="38100"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8" name="ZoneTexte 7">
                    <a:extLst>
                      <a:ext uri="{FF2B5EF4-FFF2-40B4-BE49-F238E27FC236}">
                        <a16:creationId xmlns:a16="http://schemas.microsoft.com/office/drawing/2014/main" id="{3FC10CEC-4645-EBF4-83AA-3DDD32A46597}"/>
                      </a:ext>
                    </a:extLst>
                  </p:cNvPr>
                  <p:cNvSpPr txBox="1"/>
                  <p:nvPr/>
                </p:nvSpPr>
                <p:spPr>
                  <a:xfrm>
                    <a:off x="3197024" y="2513853"/>
                    <a:ext cx="928682" cy="286232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3 0 6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3 0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0 0 6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       6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       0  </a:t>
                    </a:r>
                  </a:p>
                </p:txBody>
              </p:sp>
              <p:sp>
                <p:nvSpPr>
                  <p:cNvPr id="9" name="ZoneTexte 8">
                    <a:extLst>
                      <a:ext uri="{FF2B5EF4-FFF2-40B4-BE49-F238E27FC236}">
                        <a16:creationId xmlns:a16="http://schemas.microsoft.com/office/drawing/2014/main" id="{133EFDBA-4AA2-84E7-0C54-7CF8E8A9979E}"/>
                      </a:ext>
                    </a:extLst>
                  </p:cNvPr>
                  <p:cNvSpPr txBox="1"/>
                  <p:nvPr/>
                </p:nvSpPr>
                <p:spPr>
                  <a:xfrm>
                    <a:off x="4036023" y="2688640"/>
                    <a:ext cx="678652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3600" b="1" dirty="0">
                        <a:solidFill>
                          <a:srgbClr val="FF0000"/>
                        </a:solidFill>
                      </a:rPr>
                      <a:t>6</a:t>
                    </a:r>
                    <a:endParaRPr lang="fr-MA" sz="3600" b="1" dirty="0">
                      <a:solidFill>
                        <a:srgbClr val="FF0000"/>
                      </a:solidFill>
                    </a:endParaRPr>
                  </a:p>
                  <a:p>
                    <a:r>
                      <a:rPr lang="ar-MA" sz="3600" b="1" dirty="0">
                        <a:solidFill>
                          <a:srgbClr val="FF0000"/>
                        </a:solidFill>
                      </a:rPr>
                      <a:t>5</a:t>
                    </a:r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ar-MA" sz="3600" b="1" dirty="0">
                        <a:solidFill>
                          <a:srgbClr val="FF0000"/>
                        </a:solidFill>
                      </a:rPr>
                      <a:t>1</a:t>
                    </a:r>
                    <a:endParaRPr lang="fr-MA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07360AC6-2B28-324B-D3A9-D2940E8B330C}"/>
                  </a:ext>
                </a:extLst>
              </p:cNvPr>
              <p:cNvGrpSpPr/>
              <p:nvPr/>
            </p:nvGrpSpPr>
            <p:grpSpPr>
              <a:xfrm>
                <a:off x="2993618" y="3076723"/>
                <a:ext cx="817959" cy="1840695"/>
                <a:chOff x="2993618" y="3076723"/>
                <a:chExt cx="817959" cy="1840695"/>
              </a:xfrm>
            </p:grpSpPr>
            <p:cxnSp>
              <p:nvCxnSpPr>
                <p:cNvPr id="12" name="Connecteur droit 11">
                  <a:extLst>
                    <a:ext uri="{FF2B5EF4-FFF2-40B4-BE49-F238E27FC236}">
                      <a16:creationId xmlns:a16="http://schemas.microsoft.com/office/drawing/2014/main" id="{AB2073E4-2327-0AFB-DBB1-A7E66178C104}"/>
                    </a:ext>
                  </a:extLst>
                </p:cNvPr>
                <p:cNvCxnSpPr/>
                <p:nvPr/>
              </p:nvCxnSpPr>
              <p:spPr>
                <a:xfrm>
                  <a:off x="3271200" y="3585107"/>
                  <a:ext cx="321469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cteur droit 14">
                  <a:extLst>
                    <a:ext uri="{FF2B5EF4-FFF2-40B4-BE49-F238E27FC236}">
                      <a16:creationId xmlns:a16="http://schemas.microsoft.com/office/drawing/2014/main" id="{B748A58C-248B-4AA8-03FD-42F1EE4BB8B4}"/>
                    </a:ext>
                  </a:extLst>
                </p:cNvPr>
                <p:cNvCxnSpPr/>
                <p:nvPr/>
              </p:nvCxnSpPr>
              <p:spPr>
                <a:xfrm>
                  <a:off x="3490108" y="4741727"/>
                  <a:ext cx="321469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58CE97B9-A199-BA93-FEE8-D29F476ABFAC}"/>
                    </a:ext>
                  </a:extLst>
                </p:cNvPr>
                <p:cNvSpPr txBox="1"/>
                <p:nvPr/>
              </p:nvSpPr>
              <p:spPr>
                <a:xfrm>
                  <a:off x="2993618" y="3076723"/>
                  <a:ext cx="328612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44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34E45667-7F50-FB8D-ABB2-1AA270D3780B}"/>
                    </a:ext>
                  </a:extLst>
                </p:cNvPr>
                <p:cNvSpPr txBox="1"/>
                <p:nvPr/>
              </p:nvSpPr>
              <p:spPr>
                <a:xfrm>
                  <a:off x="3282748" y="4147977"/>
                  <a:ext cx="328612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44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CF5D57D3-6E0A-5167-3DF0-FB4A5D083C0E}"/>
                </a:ext>
              </a:extLst>
            </p:cNvPr>
            <p:cNvCxnSpPr>
              <a:cxnSpLocks/>
            </p:cNvCxnSpPr>
            <p:nvPr/>
          </p:nvCxnSpPr>
          <p:spPr>
            <a:xfrm>
              <a:off x="3742788" y="3143248"/>
              <a:ext cx="0" cy="52164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113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B51B6-C6C6-3966-9B1F-E2BFA7AF5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AE2481E-4CD8-B419-7F20-9A34C63BCAF1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.من يتحقق من العملية؟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F55F0D-EF38-99BA-0B98-EFEB6F61E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2CAD42ED-2F7C-978B-FCD3-7FBFEEF4380B}"/>
              </a:ext>
            </a:extLst>
          </p:cNvPr>
          <p:cNvGrpSpPr/>
          <p:nvPr/>
        </p:nvGrpSpPr>
        <p:grpSpPr>
          <a:xfrm>
            <a:off x="2365171" y="1391338"/>
            <a:ext cx="4667928" cy="3984837"/>
            <a:chOff x="2455118" y="1391338"/>
            <a:chExt cx="2941431" cy="3984837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DE40D5F-AF29-AE49-ED65-DF453A8CBD83}"/>
                </a:ext>
              </a:extLst>
            </p:cNvPr>
            <p:cNvGrpSpPr/>
            <p:nvPr/>
          </p:nvGrpSpPr>
          <p:grpSpPr>
            <a:xfrm>
              <a:off x="2455118" y="1391338"/>
              <a:ext cx="2941431" cy="3984837"/>
              <a:chOff x="2455118" y="1391338"/>
              <a:chExt cx="2941431" cy="3984837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9271242-DF78-F38F-E700-790B9AE115CC}"/>
                  </a:ext>
                </a:extLst>
              </p:cNvPr>
              <p:cNvGrpSpPr/>
              <p:nvPr/>
            </p:nvGrpSpPr>
            <p:grpSpPr>
              <a:xfrm>
                <a:off x="2455118" y="1391338"/>
                <a:ext cx="2941431" cy="3984837"/>
                <a:chOff x="2455118" y="1391338"/>
                <a:chExt cx="2941431" cy="3984837"/>
              </a:xfrm>
            </p:grpSpPr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4795AEAB-6FC1-9812-B6CF-1AC7CF1DCD96}"/>
                    </a:ext>
                  </a:extLst>
                </p:cNvPr>
                <p:cNvSpPr txBox="1"/>
                <p:nvPr/>
              </p:nvSpPr>
              <p:spPr>
                <a:xfrm>
                  <a:off x="2455118" y="1391338"/>
                  <a:ext cx="2941431" cy="830997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SA" sz="4800" b="1" dirty="0">
                      <a:solidFill>
                        <a:srgbClr val="00206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6 ÷ 306</a:t>
                  </a:r>
                  <a:endParaRPr lang="fr-MA" sz="4800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5" name="Groupe 4">
                  <a:extLst>
                    <a:ext uri="{FF2B5EF4-FFF2-40B4-BE49-F238E27FC236}">
                      <a16:creationId xmlns:a16="http://schemas.microsoft.com/office/drawing/2014/main" id="{CF58E827-7E28-D757-8B0F-9B3DF40B03F0}"/>
                    </a:ext>
                  </a:extLst>
                </p:cNvPr>
                <p:cNvGrpSpPr/>
                <p:nvPr/>
              </p:nvGrpSpPr>
              <p:grpSpPr>
                <a:xfrm>
                  <a:off x="3197024" y="2513853"/>
                  <a:ext cx="1625776" cy="2862322"/>
                  <a:chOff x="3197024" y="2513853"/>
                  <a:chExt cx="1625776" cy="2862322"/>
                </a:xfrm>
              </p:grpSpPr>
              <p:grpSp>
                <p:nvGrpSpPr>
                  <p:cNvPr id="7" name="Groupe 6">
                    <a:extLst>
                      <a:ext uri="{FF2B5EF4-FFF2-40B4-BE49-F238E27FC236}">
                        <a16:creationId xmlns:a16="http://schemas.microsoft.com/office/drawing/2014/main" id="{857F18B4-FE0D-DED6-A134-651CC03BD52E}"/>
                      </a:ext>
                    </a:extLst>
                  </p:cNvPr>
                  <p:cNvGrpSpPr/>
                  <p:nvPr/>
                </p:nvGrpSpPr>
                <p:grpSpPr>
                  <a:xfrm>
                    <a:off x="4000499" y="2892025"/>
                    <a:ext cx="822301" cy="2007394"/>
                    <a:chOff x="3939432" y="2934888"/>
                    <a:chExt cx="639366" cy="2007394"/>
                  </a:xfrm>
                </p:grpSpPr>
                <p:cxnSp>
                  <p:nvCxnSpPr>
                    <p:cNvPr id="10" name="Connecteur droit 9">
                      <a:extLst>
                        <a:ext uri="{FF2B5EF4-FFF2-40B4-BE49-F238E27FC236}">
                          <a16:creationId xmlns:a16="http://schemas.microsoft.com/office/drawing/2014/main" id="{A6F72519-D43A-532F-FD16-68EE65734DF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9432" y="2934888"/>
                      <a:ext cx="0" cy="2007394"/>
                    </a:xfrm>
                    <a:prstGeom prst="line">
                      <a:avLst/>
                    </a:prstGeom>
                    <a:ln w="38100"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" name="Connecteur droit 10">
                      <a:extLst>
                        <a:ext uri="{FF2B5EF4-FFF2-40B4-BE49-F238E27FC236}">
                          <a16:creationId xmlns:a16="http://schemas.microsoft.com/office/drawing/2014/main" id="{FD745177-AB18-714C-F114-6BF44F22BBA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39432" y="3321843"/>
                      <a:ext cx="639366" cy="0"/>
                    </a:xfrm>
                    <a:prstGeom prst="line">
                      <a:avLst/>
                    </a:prstGeom>
                    <a:ln w="38100"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8" name="ZoneTexte 7">
                    <a:extLst>
                      <a:ext uri="{FF2B5EF4-FFF2-40B4-BE49-F238E27FC236}">
                        <a16:creationId xmlns:a16="http://schemas.microsoft.com/office/drawing/2014/main" id="{3C313EB5-0054-3139-EE7F-0A001180969C}"/>
                      </a:ext>
                    </a:extLst>
                  </p:cNvPr>
                  <p:cNvSpPr txBox="1"/>
                  <p:nvPr/>
                </p:nvSpPr>
                <p:spPr>
                  <a:xfrm>
                    <a:off x="3197024" y="2513853"/>
                    <a:ext cx="928682" cy="286232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3 0 6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3 0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0 0 6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       6</a:t>
                    </a:r>
                  </a:p>
                  <a:p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       0  </a:t>
                    </a:r>
                  </a:p>
                </p:txBody>
              </p:sp>
              <p:sp>
                <p:nvSpPr>
                  <p:cNvPr id="9" name="ZoneTexte 8">
                    <a:extLst>
                      <a:ext uri="{FF2B5EF4-FFF2-40B4-BE49-F238E27FC236}">
                        <a16:creationId xmlns:a16="http://schemas.microsoft.com/office/drawing/2014/main" id="{DCAEFD93-FFD1-2FA5-B418-C5AF049E6451}"/>
                      </a:ext>
                    </a:extLst>
                  </p:cNvPr>
                  <p:cNvSpPr txBox="1"/>
                  <p:nvPr/>
                </p:nvSpPr>
                <p:spPr>
                  <a:xfrm>
                    <a:off x="4036023" y="2688640"/>
                    <a:ext cx="678652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3600" b="1" dirty="0">
                        <a:solidFill>
                          <a:srgbClr val="FF0000"/>
                        </a:solidFill>
                      </a:rPr>
                      <a:t>6</a:t>
                    </a:r>
                    <a:endParaRPr lang="fr-MA" sz="3600" b="1" dirty="0">
                      <a:solidFill>
                        <a:srgbClr val="FF0000"/>
                      </a:solidFill>
                    </a:endParaRPr>
                  </a:p>
                  <a:p>
                    <a:r>
                      <a:rPr lang="ar-MA" sz="3600" b="1" dirty="0">
                        <a:solidFill>
                          <a:srgbClr val="FF0000"/>
                        </a:solidFill>
                      </a:rPr>
                      <a:t>5</a:t>
                    </a:r>
                    <a:r>
                      <a:rPr lang="fr-MA" sz="3600" b="1" dirty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ar-MA" sz="3600" b="1" dirty="0">
                        <a:solidFill>
                          <a:srgbClr val="FF0000"/>
                        </a:solidFill>
                      </a:rPr>
                      <a:t>1</a:t>
                    </a:r>
                    <a:endParaRPr lang="fr-MA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6ECED598-EAD2-24D2-D4D5-CB038AFDBEE4}"/>
                  </a:ext>
                </a:extLst>
              </p:cNvPr>
              <p:cNvGrpSpPr/>
              <p:nvPr/>
            </p:nvGrpSpPr>
            <p:grpSpPr>
              <a:xfrm>
                <a:off x="2993618" y="3076723"/>
                <a:ext cx="817959" cy="1840695"/>
                <a:chOff x="2993618" y="3076723"/>
                <a:chExt cx="817959" cy="1840695"/>
              </a:xfrm>
            </p:grpSpPr>
            <p:cxnSp>
              <p:nvCxnSpPr>
                <p:cNvPr id="12" name="Connecteur droit 11">
                  <a:extLst>
                    <a:ext uri="{FF2B5EF4-FFF2-40B4-BE49-F238E27FC236}">
                      <a16:creationId xmlns:a16="http://schemas.microsoft.com/office/drawing/2014/main" id="{54D65623-CB7F-3CC3-ED68-98BFD260F353}"/>
                    </a:ext>
                  </a:extLst>
                </p:cNvPr>
                <p:cNvCxnSpPr/>
                <p:nvPr/>
              </p:nvCxnSpPr>
              <p:spPr>
                <a:xfrm>
                  <a:off x="3271200" y="3585107"/>
                  <a:ext cx="321469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cteur droit 14">
                  <a:extLst>
                    <a:ext uri="{FF2B5EF4-FFF2-40B4-BE49-F238E27FC236}">
                      <a16:creationId xmlns:a16="http://schemas.microsoft.com/office/drawing/2014/main" id="{39B404BF-E81A-E8B3-F067-18E5FFAE4C20}"/>
                    </a:ext>
                  </a:extLst>
                </p:cNvPr>
                <p:cNvCxnSpPr/>
                <p:nvPr/>
              </p:nvCxnSpPr>
              <p:spPr>
                <a:xfrm>
                  <a:off x="3490108" y="4741727"/>
                  <a:ext cx="321469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8700EA3-E670-DA0A-5105-19796E1F357E}"/>
                    </a:ext>
                  </a:extLst>
                </p:cNvPr>
                <p:cNvSpPr txBox="1"/>
                <p:nvPr/>
              </p:nvSpPr>
              <p:spPr>
                <a:xfrm>
                  <a:off x="2993618" y="3076723"/>
                  <a:ext cx="328612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44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5BAD0EA-51CD-AC1F-EADE-4817305188D9}"/>
                    </a:ext>
                  </a:extLst>
                </p:cNvPr>
                <p:cNvSpPr txBox="1"/>
                <p:nvPr/>
              </p:nvSpPr>
              <p:spPr>
                <a:xfrm>
                  <a:off x="3282748" y="4147977"/>
                  <a:ext cx="328612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44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7ABC59AE-75F0-C20E-A829-A85AE92332EB}"/>
                </a:ext>
              </a:extLst>
            </p:cNvPr>
            <p:cNvCxnSpPr>
              <a:cxnSpLocks/>
            </p:cNvCxnSpPr>
            <p:nvPr/>
          </p:nvCxnSpPr>
          <p:spPr>
            <a:xfrm>
              <a:off x="3742788" y="3143248"/>
              <a:ext cx="0" cy="52164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805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79B8E-626E-BE45-4FE7-45B110FA6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1F6DE0-1C17-F69F-EC5C-747E0A0A3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BE9D6DE-F00A-80CE-FFBB-21C168D09B81}"/>
              </a:ext>
            </a:extLst>
          </p:cNvPr>
          <p:cNvSpPr txBox="1"/>
          <p:nvPr/>
        </p:nvSpPr>
        <p:spPr>
          <a:xfrm>
            <a:off x="1" y="858759"/>
            <a:ext cx="752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62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05B3259-76A6-FD80-4F00-05AE133D61C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7E04F43-B0BA-53C2-BE37-6A0B3C3C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E6B4A3CB-67D5-B363-7F8F-DFC461691BA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0B03EA14-5129-9C98-3226-6E0E00C034E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2E78C3C3-42FF-9D06-6987-1B2527CC7F5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1492F5E1-A9C5-0430-C439-EDDFCDB1AE0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18C4547F-4369-DC7E-39D0-A099253425B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714A2740-E748-62BF-4ED2-C615A28EAB6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DEF4045D-BC1B-3CD3-4FBE-A2BBEDAD150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AE825575-6A14-9B57-5DFF-1550365AFD3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3D443E7-4E28-E7A9-CA0A-C83B75E9E44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F4E7B94-F28C-DED2-8931-B0DDFB04135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F4F49BF-3DCA-C832-DD77-652F1E34E86B}"/>
              </a:ext>
            </a:extLst>
          </p:cNvPr>
          <p:cNvGrpSpPr/>
          <p:nvPr/>
        </p:nvGrpSpPr>
        <p:grpSpPr>
          <a:xfrm>
            <a:off x="642938" y="1997286"/>
            <a:ext cx="7550943" cy="4168489"/>
            <a:chOff x="401216" y="2391421"/>
            <a:chExt cx="8244075" cy="416848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5C40061-4F62-C552-F8D0-C0A1D543F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216" y="2391421"/>
              <a:ext cx="3843618" cy="405603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B00A270-2A8B-AFAE-3E19-6C7250594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532" y="2391421"/>
              <a:ext cx="4253759" cy="41684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23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2420A-5E24-6121-C1D2-58B9AD508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B5F466-DEC6-933F-0525-258649A7EEE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72BE9D-AB20-043D-47DC-CFF8245F8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1" y="1683194"/>
            <a:ext cx="6830008" cy="4811432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DE30FF4-691A-DC5C-1330-044F990E6354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العمليتين في النشاط رقم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دقيقتان فقط ثم نصحح.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للتح</a:t>
            </a: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قق من  إنجازاتكم وأصحح كراساتكم.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08263CC-84C9-EE76-0C3C-DDA882079323}"/>
              </a:ext>
            </a:extLst>
          </p:cNvPr>
          <p:cNvSpPr/>
          <p:nvPr/>
        </p:nvSpPr>
        <p:spPr>
          <a:xfrm>
            <a:off x="1179240" y="2036220"/>
            <a:ext cx="6494711" cy="22373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800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C5956-0B41-374C-8EA2-B8062B47C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7C6012-AC96-4A0E-CD89-3559A9FA1F4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A42944-B400-7AB2-126E-AB429C5D5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1" y="1683194"/>
            <a:ext cx="6830008" cy="4811432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61DF9B9-8B0A-2C34-1E0D-6F5228ABDA4B}"/>
              </a:ext>
            </a:extLst>
          </p:cNvPr>
          <p:cNvSpPr txBox="1"/>
          <p:nvPr/>
        </p:nvSpPr>
        <p:spPr>
          <a:xfrm>
            <a:off x="290145" y="730665"/>
            <a:ext cx="723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 من يتحقق من العملية الأولىى.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8A9C24-2878-47B7-CB09-0850DD7F015F}"/>
              </a:ext>
            </a:extLst>
          </p:cNvPr>
          <p:cNvSpPr/>
          <p:nvPr/>
        </p:nvSpPr>
        <p:spPr>
          <a:xfrm>
            <a:off x="1179240" y="2036220"/>
            <a:ext cx="6494711" cy="22373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10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41AA9-2B0D-5869-7972-0A9FB9091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F09C6D-969F-39D0-C8A9-CBFB683E4711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AE7FC5-3C61-B088-B211-B55D37012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1" y="1683194"/>
            <a:ext cx="6830008" cy="4811432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B7E3766-F509-74F0-CE46-423554D15FA3}"/>
              </a:ext>
            </a:extLst>
          </p:cNvPr>
          <p:cNvSpPr txBox="1"/>
          <p:nvPr/>
        </p:nvSpPr>
        <p:spPr>
          <a:xfrm>
            <a:off x="290145" y="730665"/>
            <a:ext cx="723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 من يتحقق من العملية الثانية.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B7F24C3-0C6C-9BC3-ED41-585B6E813C43}"/>
              </a:ext>
            </a:extLst>
          </p:cNvPr>
          <p:cNvSpPr/>
          <p:nvPr/>
        </p:nvSpPr>
        <p:spPr>
          <a:xfrm>
            <a:off x="1179240" y="2036220"/>
            <a:ext cx="6494711" cy="22373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ZoneTexte 11">
            <a:extLst>
              <a:ext uri="{FF2B5EF4-FFF2-40B4-BE49-F238E27FC236}">
                <a16:creationId xmlns:a16="http://schemas.microsoft.com/office/drawing/2014/main" id="{C6DF1BF5-BC11-4C83-F7A2-3A70E6DB1036}"/>
              </a:ext>
            </a:extLst>
          </p:cNvPr>
          <p:cNvSpPr txBox="1"/>
          <p:nvPr/>
        </p:nvSpPr>
        <p:spPr>
          <a:xfrm>
            <a:off x="6494958" y="2579643"/>
            <a:ext cx="678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b="1" dirty="0">
              <a:solidFill>
                <a:srgbClr val="FF0000"/>
              </a:solidFill>
            </a:endParaRPr>
          </a:p>
          <a:p>
            <a:r>
              <a:rPr lang="ar-MA" b="1" dirty="0">
                <a:solidFill>
                  <a:srgbClr val="FF0000"/>
                </a:solidFill>
              </a:rPr>
              <a:t>9</a:t>
            </a:r>
            <a:r>
              <a:rPr lang="fr-MA" b="1" dirty="0">
                <a:solidFill>
                  <a:srgbClr val="FF0000"/>
                </a:solidFill>
              </a:rPr>
              <a:t>  3</a:t>
            </a:r>
          </a:p>
        </p:txBody>
      </p:sp>
      <p:sp>
        <p:nvSpPr>
          <p:cNvPr id="6" name="ZoneTexte 12">
            <a:extLst>
              <a:ext uri="{FF2B5EF4-FFF2-40B4-BE49-F238E27FC236}">
                <a16:creationId xmlns:a16="http://schemas.microsoft.com/office/drawing/2014/main" id="{681BEF2C-46FA-2EAE-4EC1-088B2AADF5B2}"/>
              </a:ext>
            </a:extLst>
          </p:cNvPr>
          <p:cNvSpPr txBox="1"/>
          <p:nvPr/>
        </p:nvSpPr>
        <p:spPr>
          <a:xfrm>
            <a:off x="5460057" y="2872282"/>
            <a:ext cx="9286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7    2      </a:t>
            </a:r>
          </a:p>
          <a:p>
            <a:r>
              <a:rPr lang="fr-MA" b="1" dirty="0">
                <a:solidFill>
                  <a:srgbClr val="FF0000"/>
                </a:solidFill>
              </a:rPr>
              <a:t>0    2    6</a:t>
            </a:r>
          </a:p>
          <a:p>
            <a:r>
              <a:rPr lang="fr-MA" b="1" dirty="0">
                <a:solidFill>
                  <a:srgbClr val="FF0000"/>
                </a:solidFill>
              </a:rPr>
              <a:t>      2    4 </a:t>
            </a:r>
          </a:p>
          <a:p>
            <a:r>
              <a:rPr lang="fr-MA" b="1" dirty="0">
                <a:solidFill>
                  <a:srgbClr val="FF0000"/>
                </a:solidFill>
              </a:rPr>
              <a:t>      0    2</a:t>
            </a:r>
          </a:p>
          <a:p>
            <a:endParaRPr lang="fr-MA" b="1" dirty="0">
              <a:solidFill>
                <a:srgbClr val="FF0000"/>
              </a:solidFill>
            </a:endParaRPr>
          </a:p>
          <a:p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7" name="ZoneTexte 14">
            <a:extLst>
              <a:ext uri="{FF2B5EF4-FFF2-40B4-BE49-F238E27FC236}">
                <a16:creationId xmlns:a16="http://schemas.microsoft.com/office/drawing/2014/main" id="{78B42388-83F9-DC34-D9AB-1431F84016CF}"/>
              </a:ext>
            </a:extLst>
          </p:cNvPr>
          <p:cNvSpPr txBox="1"/>
          <p:nvPr/>
        </p:nvSpPr>
        <p:spPr>
          <a:xfrm>
            <a:off x="2165100" y="2902809"/>
            <a:ext cx="1092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4     2</a:t>
            </a:r>
            <a:r>
              <a:rPr lang="fr-MA" b="1" dirty="0">
                <a:solidFill>
                  <a:srgbClr val="FF0000"/>
                </a:solidFill>
              </a:rPr>
              <a:t>      </a:t>
            </a:r>
          </a:p>
          <a:p>
            <a:r>
              <a:rPr lang="fr-MA" b="1" dirty="0">
                <a:solidFill>
                  <a:srgbClr val="FF0000"/>
                </a:solidFill>
              </a:rPr>
              <a:t>0     5   5</a:t>
            </a:r>
          </a:p>
          <a:p>
            <a:r>
              <a:rPr lang="fr-MA" b="1" dirty="0">
                <a:solidFill>
                  <a:srgbClr val="FF0000"/>
                </a:solidFill>
              </a:rPr>
              <a:t>        5   4</a:t>
            </a:r>
          </a:p>
          <a:p>
            <a:r>
              <a:rPr lang="fr-MA" b="1" dirty="0">
                <a:solidFill>
                  <a:srgbClr val="FF0000"/>
                </a:solidFill>
              </a:rPr>
              <a:t>        0    1</a:t>
            </a:r>
          </a:p>
          <a:p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8" name="ZoneTexte 15">
            <a:extLst>
              <a:ext uri="{FF2B5EF4-FFF2-40B4-BE49-F238E27FC236}">
                <a16:creationId xmlns:a16="http://schemas.microsoft.com/office/drawing/2014/main" id="{107DB6FE-C87E-E5FE-31EB-DCA36EE975B2}"/>
              </a:ext>
            </a:extLst>
          </p:cNvPr>
          <p:cNvSpPr txBox="1"/>
          <p:nvPr/>
        </p:nvSpPr>
        <p:spPr>
          <a:xfrm>
            <a:off x="3257891" y="2685623"/>
            <a:ext cx="678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b="1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7  9 </a:t>
            </a:r>
            <a:endParaRPr lang="f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06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30EA-9933-61B8-FBDF-26FE71980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6F43F65-AB17-0609-3CF7-ACD4DB0D393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777DBC-DE5F-C57B-8BCD-4FA67479F837}"/>
              </a:ext>
            </a:extLst>
          </p:cNvPr>
          <p:cNvSpPr/>
          <p:nvPr/>
        </p:nvSpPr>
        <p:spPr>
          <a:xfrm>
            <a:off x="1203468" y="2984894"/>
            <a:ext cx="5887617" cy="19859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EC47DE1-510A-4845-89A7-9310F43352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59211" y="3429000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9B8D478-1234-D34F-9DCC-CC5DCE1A5C44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7DAE22-41FC-1952-5B8F-BDFEA6E27AE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8101DD-1B02-1BF5-9CFB-81D2D2E1042D}"/>
              </a:ext>
            </a:extLst>
          </p:cNvPr>
          <p:cNvSpPr txBox="1"/>
          <p:nvPr/>
        </p:nvSpPr>
        <p:spPr>
          <a:xfrm>
            <a:off x="1776159" y="3481042"/>
            <a:ext cx="47422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حِسَاب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خار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قِسَمَة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عَدَد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 م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ِن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مين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أو4 أ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قام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عَدَدِ مِنْ رَقْمين</a:t>
            </a:r>
            <a:r>
              <a:rPr lang="ar-MA" sz="24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ِ.</a:t>
            </a:r>
            <a:endParaRPr lang="ar-SA" sz="2400" b="1" kern="0" dirty="0">
              <a:solidFill>
                <a:srgbClr val="FC8E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33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28E04-8A65-AB4B-E9D0-5A990FB4B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6918C45-AF08-7B4D-D8BB-5A1804B85AB2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ضعوا وأنجزو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العملية 6 1 ÷ 235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1F6F8B-AF12-36AA-EFC2-D8A3404FB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B362E0-4A4E-66AF-9A23-86A877B7D3D5}"/>
              </a:ext>
            </a:extLst>
          </p:cNvPr>
          <p:cNvSpPr txBox="1"/>
          <p:nvPr/>
        </p:nvSpPr>
        <p:spPr>
          <a:xfrm>
            <a:off x="3079908" y="3167390"/>
            <a:ext cx="3136066" cy="76944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4400" b="1" dirty="0">
                <a:solidFill>
                  <a:srgbClr val="002060"/>
                </a:solidFill>
              </a:rPr>
              <a:t>235</a:t>
            </a:r>
            <a:r>
              <a:rPr lang="ar-MA" sz="4400" b="1" dirty="0">
                <a:solidFill>
                  <a:srgbClr val="002060"/>
                </a:solidFill>
              </a:rPr>
              <a:t> </a:t>
            </a:r>
            <a:r>
              <a:rPr lang="fr-MA" sz="4400" b="1" dirty="0">
                <a:solidFill>
                  <a:srgbClr val="002060"/>
                </a:solidFill>
              </a:rPr>
              <a:t>÷ 16</a:t>
            </a:r>
          </a:p>
        </p:txBody>
      </p:sp>
    </p:spTree>
    <p:extLst>
      <p:ext uri="{BB962C8B-B14F-4D97-AF65-F5344CB8AC3E}">
        <p14:creationId xmlns:p14="http://schemas.microsoft.com/office/powerpoint/2010/main" val="9885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C61FC-5788-48CB-087C-CF326D407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FB47C0-3F25-DDB9-A020-17B1D8F2BD6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C8D33F9-EF84-EDD2-AE96-B58D053F1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D9FF11-21C3-17DD-5318-68CA37C360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85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115B-F68B-84BE-AE0E-F14ADFA5C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26D2014-0D24-4FC4-678F-1FA3E8C001E9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438E64-05DE-FABC-3B19-5A198E3FE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F74F0D6F-DD8A-3E3D-2233-BB875B1BE79C}"/>
              </a:ext>
            </a:extLst>
          </p:cNvPr>
          <p:cNvGrpSpPr/>
          <p:nvPr/>
        </p:nvGrpSpPr>
        <p:grpSpPr>
          <a:xfrm>
            <a:off x="2862459" y="1527210"/>
            <a:ext cx="3061684" cy="4109225"/>
            <a:chOff x="2611129" y="484630"/>
            <a:chExt cx="3061684" cy="4109225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59AEE21F-6C1D-3A86-FB5D-CA002394C817}"/>
                </a:ext>
              </a:extLst>
            </p:cNvPr>
            <p:cNvGrpSpPr/>
            <p:nvPr/>
          </p:nvGrpSpPr>
          <p:grpSpPr>
            <a:xfrm>
              <a:off x="2673125" y="2285531"/>
              <a:ext cx="2752037" cy="2308324"/>
              <a:chOff x="2673125" y="2285531"/>
              <a:chExt cx="2752037" cy="2308324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46B9BBAA-DE28-F38A-295C-A1F815F4E18E}"/>
                  </a:ext>
                </a:extLst>
              </p:cNvPr>
              <p:cNvGrpSpPr/>
              <p:nvPr/>
            </p:nvGrpSpPr>
            <p:grpSpPr>
              <a:xfrm>
                <a:off x="2950054" y="2285531"/>
                <a:ext cx="2475108" cy="2308324"/>
                <a:chOff x="1329623" y="2342014"/>
                <a:chExt cx="2475108" cy="2308324"/>
              </a:xfrm>
            </p:grpSpPr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61158E8D-A3B2-C002-AA87-F7D19FA6D3E7}"/>
                    </a:ext>
                  </a:extLst>
                </p:cNvPr>
                <p:cNvSpPr txBox="1"/>
                <p:nvPr/>
              </p:nvSpPr>
              <p:spPr>
                <a:xfrm>
                  <a:off x="1329623" y="2342014"/>
                  <a:ext cx="1216809" cy="23083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>
                      <a:solidFill>
                        <a:srgbClr val="C00000"/>
                      </a:solidFill>
                    </a:rPr>
                    <a:t>1 6</a:t>
                  </a:r>
                </a:p>
                <a:p>
                  <a:r>
                    <a:rPr lang="fr-MA" sz="3600" b="1" dirty="0">
                      <a:solidFill>
                        <a:srgbClr val="C00000"/>
                      </a:solidFill>
                    </a:rPr>
                    <a:t>0 7 5</a:t>
                  </a:r>
                </a:p>
                <a:p>
                  <a:r>
                    <a:rPr lang="fr-MA" sz="3600" b="1" dirty="0">
                      <a:solidFill>
                        <a:srgbClr val="C00000"/>
                      </a:solidFill>
                    </a:rPr>
                    <a:t>   6  4</a:t>
                  </a:r>
                </a:p>
                <a:p>
                  <a:r>
                    <a:rPr lang="fr-MA" sz="3600" b="1" dirty="0">
                      <a:solidFill>
                        <a:srgbClr val="C00000"/>
                      </a:solidFill>
                    </a:rPr>
                    <a:t>   1  1  </a:t>
                  </a:r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432C5EA0-57CF-83D3-64CF-1A5C13732669}"/>
                    </a:ext>
                  </a:extLst>
                </p:cNvPr>
                <p:cNvSpPr txBox="1"/>
                <p:nvPr/>
              </p:nvSpPr>
              <p:spPr>
                <a:xfrm>
                  <a:off x="2819972" y="2738149"/>
                  <a:ext cx="98475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>
                      <a:solidFill>
                        <a:srgbClr val="C00000"/>
                      </a:solidFill>
                    </a:rPr>
                    <a:t>1 4</a:t>
                  </a:r>
                </a:p>
              </p:txBody>
            </p:sp>
          </p:grp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A92EDBAA-CC19-4FAF-9AC8-ABF09A78C0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1746" y="2792953"/>
                <a:ext cx="605524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758359BD-5183-8A83-BA95-4921BA3870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5841" y="3954139"/>
                <a:ext cx="560398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01CCEC7-CDA4-EACF-23A9-35F39BA7FCD8}"/>
                  </a:ext>
                </a:extLst>
              </p:cNvPr>
              <p:cNvSpPr txBox="1"/>
              <p:nvPr/>
            </p:nvSpPr>
            <p:spPr>
              <a:xfrm>
                <a:off x="2673125" y="2358501"/>
                <a:ext cx="3286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C00000"/>
                    </a:solidFill>
                  </a:rPr>
                  <a:t>-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7D8610-53B3-5F1B-5BB5-721052316BE1}"/>
                  </a:ext>
                </a:extLst>
              </p:cNvPr>
              <p:cNvSpPr txBox="1"/>
              <p:nvPr/>
            </p:nvSpPr>
            <p:spPr>
              <a:xfrm>
                <a:off x="2950054" y="3377595"/>
                <a:ext cx="3286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C00000"/>
                    </a:solidFill>
                  </a:rPr>
                  <a:t>-</a:t>
                </a:r>
              </a:p>
            </p:txBody>
          </p:sp>
          <p:cxnSp>
            <p:nvCxnSpPr>
              <p:cNvPr id="22" name="Connecteur droit avec flèche 21">
                <a:extLst>
                  <a:ext uri="{FF2B5EF4-FFF2-40B4-BE49-F238E27FC236}">
                    <a16:creationId xmlns:a16="http://schemas.microsoft.com/office/drawing/2014/main" id="{2880DB91-9E91-4639-804D-F5F3C516F6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8016" y="2383971"/>
                <a:ext cx="0" cy="406162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7EA2395-3EE4-BE34-B6F6-464527B834C4}"/>
                </a:ext>
              </a:extLst>
            </p:cNvPr>
            <p:cNvGrpSpPr/>
            <p:nvPr/>
          </p:nvGrpSpPr>
          <p:grpSpPr>
            <a:xfrm>
              <a:off x="2611129" y="484630"/>
              <a:ext cx="3061684" cy="3539296"/>
              <a:chOff x="2611129" y="947334"/>
              <a:chExt cx="3061684" cy="3539296"/>
            </a:xfrm>
          </p:grpSpPr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2E682A8-0DC9-9D93-6999-FA6E82702407}"/>
                  </a:ext>
                </a:extLst>
              </p:cNvPr>
              <p:cNvSpPr txBox="1"/>
              <p:nvPr/>
            </p:nvSpPr>
            <p:spPr>
              <a:xfrm>
                <a:off x="2611129" y="947334"/>
                <a:ext cx="2790220" cy="646331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3600" b="1" dirty="0">
                    <a:solidFill>
                      <a:srgbClr val="002060"/>
                    </a:solidFill>
                  </a:rPr>
                  <a:t>235÷ 16</a:t>
                </a:r>
              </a:p>
            </p:txBody>
          </p:sp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9576E603-A701-F02B-2455-7FED4821E93C}"/>
                  </a:ext>
                </a:extLst>
              </p:cNvPr>
              <p:cNvGrpSpPr/>
              <p:nvPr/>
            </p:nvGrpSpPr>
            <p:grpSpPr>
              <a:xfrm>
                <a:off x="2917403" y="2270193"/>
                <a:ext cx="2755410" cy="2216437"/>
                <a:chOff x="2917403" y="2270193"/>
                <a:chExt cx="2755410" cy="2216437"/>
              </a:xfrm>
            </p:grpSpPr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69C90387-40BC-D4C6-E83D-B7A3B842113C}"/>
                    </a:ext>
                  </a:extLst>
                </p:cNvPr>
                <p:cNvGrpSpPr/>
                <p:nvPr/>
              </p:nvGrpSpPr>
              <p:grpSpPr>
                <a:xfrm>
                  <a:off x="4356068" y="2479236"/>
                  <a:ext cx="822301" cy="2007394"/>
                  <a:chOff x="4215899" y="2522099"/>
                  <a:chExt cx="639366" cy="2007394"/>
                </a:xfrm>
              </p:grpSpPr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888F2446-87FE-1B1D-4C2A-DECE31553A7E}"/>
                      </a:ext>
                    </a:extLst>
                  </p:cNvPr>
                  <p:cNvCxnSpPr/>
                  <p:nvPr/>
                </p:nvCxnSpPr>
                <p:spPr>
                  <a:xfrm>
                    <a:off x="4215900" y="2522099"/>
                    <a:ext cx="0" cy="2007394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D125E79B-80B2-D25B-B7F6-A8AD0F852774}"/>
                      </a:ext>
                    </a:extLst>
                  </p:cNvPr>
                  <p:cNvCxnSpPr/>
                  <p:nvPr/>
                </p:nvCxnSpPr>
                <p:spPr>
                  <a:xfrm>
                    <a:off x="4215899" y="2936437"/>
                    <a:ext cx="639366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608CB72C-BF8C-F210-DDDB-A90AEE18621A}"/>
                    </a:ext>
                  </a:extLst>
                </p:cNvPr>
                <p:cNvSpPr txBox="1"/>
                <p:nvPr/>
              </p:nvSpPr>
              <p:spPr>
                <a:xfrm>
                  <a:off x="2917403" y="2270193"/>
                  <a:ext cx="161727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3600" b="1" dirty="0">
                      <a:solidFill>
                        <a:srgbClr val="C00000"/>
                      </a:solidFill>
                    </a:rPr>
                    <a:t>2</a:t>
                  </a:r>
                  <a:r>
                    <a:rPr lang="fr-MA" sz="36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SA" sz="3600" b="1" dirty="0">
                      <a:solidFill>
                        <a:srgbClr val="C00000"/>
                      </a:solidFill>
                    </a:rPr>
                    <a:t>3</a:t>
                  </a:r>
                  <a:r>
                    <a:rPr lang="fr-MA" sz="36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SA" sz="3600" b="1" dirty="0">
                      <a:solidFill>
                        <a:srgbClr val="C00000"/>
                      </a:solidFill>
                    </a:rPr>
                    <a:t>5</a:t>
                  </a:r>
                  <a:endParaRPr lang="fr-MA" sz="36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7E55C3E1-72F3-0CBB-40CB-EAA98E52AA1C}"/>
                    </a:ext>
                  </a:extLst>
                </p:cNvPr>
                <p:cNvSpPr txBox="1"/>
                <p:nvPr/>
              </p:nvSpPr>
              <p:spPr>
                <a:xfrm>
                  <a:off x="4468694" y="2334338"/>
                  <a:ext cx="120411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3600" b="1" dirty="0">
                      <a:solidFill>
                        <a:srgbClr val="C00000"/>
                      </a:solidFill>
                    </a:rPr>
                    <a:t>1</a:t>
                  </a:r>
                  <a:r>
                    <a:rPr lang="fr-MA" sz="36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SA" sz="3600" b="1" dirty="0">
                      <a:solidFill>
                        <a:srgbClr val="C00000"/>
                      </a:solidFill>
                    </a:rPr>
                    <a:t>6</a:t>
                  </a:r>
                  <a:endParaRPr lang="fr-MA" sz="3600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8763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D8224-93E3-35E1-3A53-7D08A467E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108DBD8-D335-9051-BC4E-402C07FE3213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يتحقق من العملية؟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6B3D29-D89A-005F-6412-1C135AC81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007E32BE-B84D-736F-3220-47E83EE04E4E}"/>
              </a:ext>
            </a:extLst>
          </p:cNvPr>
          <p:cNvGrpSpPr/>
          <p:nvPr/>
        </p:nvGrpSpPr>
        <p:grpSpPr>
          <a:xfrm>
            <a:off x="2862459" y="1527210"/>
            <a:ext cx="3061684" cy="4109225"/>
            <a:chOff x="2611129" y="484630"/>
            <a:chExt cx="3061684" cy="4109225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D9400C0-56A7-C6C5-8EC7-57E2E3DA9886}"/>
                </a:ext>
              </a:extLst>
            </p:cNvPr>
            <p:cNvGrpSpPr/>
            <p:nvPr/>
          </p:nvGrpSpPr>
          <p:grpSpPr>
            <a:xfrm>
              <a:off x="2673125" y="2285531"/>
              <a:ext cx="2752037" cy="2308324"/>
              <a:chOff x="2673125" y="2285531"/>
              <a:chExt cx="2752037" cy="2308324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2BF61A0E-C926-58E1-CF27-2FD14AB42CCD}"/>
                  </a:ext>
                </a:extLst>
              </p:cNvPr>
              <p:cNvGrpSpPr/>
              <p:nvPr/>
            </p:nvGrpSpPr>
            <p:grpSpPr>
              <a:xfrm>
                <a:off x="2950054" y="2285531"/>
                <a:ext cx="2475108" cy="2308324"/>
                <a:chOff x="1329623" y="2342014"/>
                <a:chExt cx="2475108" cy="2308324"/>
              </a:xfrm>
            </p:grpSpPr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C122F1E4-4755-7CF4-E9EE-D96DE91E359C}"/>
                    </a:ext>
                  </a:extLst>
                </p:cNvPr>
                <p:cNvSpPr txBox="1"/>
                <p:nvPr/>
              </p:nvSpPr>
              <p:spPr>
                <a:xfrm>
                  <a:off x="1329623" y="2342014"/>
                  <a:ext cx="1216809" cy="23083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>
                      <a:solidFill>
                        <a:srgbClr val="C00000"/>
                      </a:solidFill>
                    </a:rPr>
                    <a:t>1 6</a:t>
                  </a:r>
                </a:p>
                <a:p>
                  <a:r>
                    <a:rPr lang="fr-MA" sz="3600" b="1" dirty="0">
                      <a:solidFill>
                        <a:srgbClr val="C00000"/>
                      </a:solidFill>
                    </a:rPr>
                    <a:t>0 7 5</a:t>
                  </a:r>
                </a:p>
                <a:p>
                  <a:r>
                    <a:rPr lang="fr-MA" sz="3600" b="1" dirty="0">
                      <a:solidFill>
                        <a:srgbClr val="C00000"/>
                      </a:solidFill>
                    </a:rPr>
                    <a:t>   6  4</a:t>
                  </a:r>
                </a:p>
                <a:p>
                  <a:r>
                    <a:rPr lang="fr-MA" sz="3600" b="1" dirty="0">
                      <a:solidFill>
                        <a:srgbClr val="C00000"/>
                      </a:solidFill>
                    </a:rPr>
                    <a:t>   1  1  </a:t>
                  </a:r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88BC0B4A-B2D0-A227-D844-443ECF0A5F00}"/>
                    </a:ext>
                  </a:extLst>
                </p:cNvPr>
                <p:cNvSpPr txBox="1"/>
                <p:nvPr/>
              </p:nvSpPr>
              <p:spPr>
                <a:xfrm>
                  <a:off x="2819972" y="2738149"/>
                  <a:ext cx="98475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>
                      <a:solidFill>
                        <a:srgbClr val="C00000"/>
                      </a:solidFill>
                    </a:rPr>
                    <a:t>1 4</a:t>
                  </a:r>
                </a:p>
              </p:txBody>
            </p:sp>
          </p:grp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AA7BEFCE-38B2-E43C-8BC4-0507D47C2D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1746" y="2792953"/>
                <a:ext cx="605524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BF218522-B7AC-3DE9-0E56-F2DC6297B0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5841" y="3954139"/>
                <a:ext cx="560398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C32ADD7-D6B9-BD8D-E799-382D06013068}"/>
                  </a:ext>
                </a:extLst>
              </p:cNvPr>
              <p:cNvSpPr txBox="1"/>
              <p:nvPr/>
            </p:nvSpPr>
            <p:spPr>
              <a:xfrm>
                <a:off x="2673125" y="2358501"/>
                <a:ext cx="3286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C00000"/>
                    </a:solidFill>
                  </a:rPr>
                  <a:t>-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B2CDEF1-C458-937E-D6E3-6C7E91569F09}"/>
                  </a:ext>
                </a:extLst>
              </p:cNvPr>
              <p:cNvSpPr txBox="1"/>
              <p:nvPr/>
            </p:nvSpPr>
            <p:spPr>
              <a:xfrm>
                <a:off x="2950054" y="3377595"/>
                <a:ext cx="3286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C00000"/>
                    </a:solidFill>
                  </a:rPr>
                  <a:t>-</a:t>
                </a:r>
              </a:p>
            </p:txBody>
          </p:sp>
          <p:cxnSp>
            <p:nvCxnSpPr>
              <p:cNvPr id="22" name="Connecteur droit avec flèche 21">
                <a:extLst>
                  <a:ext uri="{FF2B5EF4-FFF2-40B4-BE49-F238E27FC236}">
                    <a16:creationId xmlns:a16="http://schemas.microsoft.com/office/drawing/2014/main" id="{31C1856F-ED91-F323-0FA3-A553DE0650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8016" y="2383971"/>
                <a:ext cx="0" cy="406162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0008D027-A8C6-559B-E592-069C6C092843}"/>
                </a:ext>
              </a:extLst>
            </p:cNvPr>
            <p:cNvGrpSpPr/>
            <p:nvPr/>
          </p:nvGrpSpPr>
          <p:grpSpPr>
            <a:xfrm>
              <a:off x="2611129" y="484630"/>
              <a:ext cx="3061684" cy="3539296"/>
              <a:chOff x="2611129" y="947334"/>
              <a:chExt cx="3061684" cy="3539296"/>
            </a:xfrm>
          </p:grpSpPr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1397185-84A0-6C7A-090E-051A417DD9B8}"/>
                  </a:ext>
                </a:extLst>
              </p:cNvPr>
              <p:cNvSpPr txBox="1"/>
              <p:nvPr/>
            </p:nvSpPr>
            <p:spPr>
              <a:xfrm>
                <a:off x="2611129" y="947334"/>
                <a:ext cx="2790220" cy="646331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3600" b="1" dirty="0">
                    <a:solidFill>
                      <a:srgbClr val="002060"/>
                    </a:solidFill>
                  </a:rPr>
                  <a:t>235÷ 16</a:t>
                </a:r>
              </a:p>
            </p:txBody>
          </p:sp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E1B63993-293C-F749-1C63-80EE85487522}"/>
                  </a:ext>
                </a:extLst>
              </p:cNvPr>
              <p:cNvGrpSpPr/>
              <p:nvPr/>
            </p:nvGrpSpPr>
            <p:grpSpPr>
              <a:xfrm>
                <a:off x="2917403" y="2270193"/>
                <a:ext cx="2755410" cy="2216437"/>
                <a:chOff x="2917403" y="2270193"/>
                <a:chExt cx="2755410" cy="2216437"/>
              </a:xfrm>
            </p:grpSpPr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5C6AC2E7-D76F-B482-11B6-271E44AAAE92}"/>
                    </a:ext>
                  </a:extLst>
                </p:cNvPr>
                <p:cNvGrpSpPr/>
                <p:nvPr/>
              </p:nvGrpSpPr>
              <p:grpSpPr>
                <a:xfrm>
                  <a:off x="4356068" y="2479236"/>
                  <a:ext cx="822301" cy="2007394"/>
                  <a:chOff x="4215899" y="2522099"/>
                  <a:chExt cx="639366" cy="2007394"/>
                </a:xfrm>
              </p:grpSpPr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620101ED-C700-5FB3-A7BA-C46A29E4BC80}"/>
                      </a:ext>
                    </a:extLst>
                  </p:cNvPr>
                  <p:cNvCxnSpPr/>
                  <p:nvPr/>
                </p:nvCxnSpPr>
                <p:spPr>
                  <a:xfrm>
                    <a:off x="4215900" y="2522099"/>
                    <a:ext cx="0" cy="2007394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A3853672-6D7C-EF60-29CB-997B0B56DF7E}"/>
                      </a:ext>
                    </a:extLst>
                  </p:cNvPr>
                  <p:cNvCxnSpPr/>
                  <p:nvPr/>
                </p:nvCxnSpPr>
                <p:spPr>
                  <a:xfrm>
                    <a:off x="4215899" y="2936437"/>
                    <a:ext cx="639366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317E3A6A-B325-8AC4-F27A-3AD00008EB9C}"/>
                    </a:ext>
                  </a:extLst>
                </p:cNvPr>
                <p:cNvSpPr txBox="1"/>
                <p:nvPr/>
              </p:nvSpPr>
              <p:spPr>
                <a:xfrm>
                  <a:off x="2917403" y="2270193"/>
                  <a:ext cx="161727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3600" b="1" dirty="0">
                      <a:solidFill>
                        <a:srgbClr val="C00000"/>
                      </a:solidFill>
                    </a:rPr>
                    <a:t>2</a:t>
                  </a:r>
                  <a:r>
                    <a:rPr lang="fr-MA" sz="36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SA" sz="3600" b="1" dirty="0">
                      <a:solidFill>
                        <a:srgbClr val="C00000"/>
                      </a:solidFill>
                    </a:rPr>
                    <a:t>3</a:t>
                  </a:r>
                  <a:r>
                    <a:rPr lang="fr-MA" sz="36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SA" sz="3600" b="1" dirty="0">
                      <a:solidFill>
                        <a:srgbClr val="C00000"/>
                      </a:solidFill>
                    </a:rPr>
                    <a:t>5</a:t>
                  </a:r>
                  <a:endParaRPr lang="fr-MA" sz="36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D53319A5-FF8C-9FB4-3255-DCB47065C397}"/>
                    </a:ext>
                  </a:extLst>
                </p:cNvPr>
                <p:cNvSpPr txBox="1"/>
                <p:nvPr/>
              </p:nvSpPr>
              <p:spPr>
                <a:xfrm>
                  <a:off x="4468694" y="2334338"/>
                  <a:ext cx="120411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3600" b="1" dirty="0">
                      <a:solidFill>
                        <a:srgbClr val="C00000"/>
                      </a:solidFill>
                    </a:rPr>
                    <a:t>1</a:t>
                  </a:r>
                  <a:r>
                    <a:rPr lang="fr-MA" sz="36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SA" sz="3600" b="1" dirty="0">
                      <a:solidFill>
                        <a:srgbClr val="C00000"/>
                      </a:solidFill>
                    </a:rPr>
                    <a:t>6</a:t>
                  </a:r>
                  <a:endParaRPr lang="fr-MA" sz="3600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8804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A5B9B-2DB3-83F8-8149-AB5D80D8C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E2C59ED-ED8C-7BD6-B53F-F62989285B49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احسبوا خارج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7 491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على21  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D075F1-D367-6921-EBD7-3504ACE62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7F5359F-2BD5-37FB-66DC-E2B382991497}"/>
              </a:ext>
            </a:extLst>
          </p:cNvPr>
          <p:cNvSpPr txBox="1"/>
          <p:nvPr/>
        </p:nvSpPr>
        <p:spPr>
          <a:xfrm>
            <a:off x="2165507" y="3101306"/>
            <a:ext cx="4589858" cy="101566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7491÷ 21</a:t>
            </a:r>
          </a:p>
        </p:txBody>
      </p:sp>
    </p:spTree>
    <p:extLst>
      <p:ext uri="{BB962C8B-B14F-4D97-AF65-F5344CB8AC3E}">
        <p14:creationId xmlns:p14="http://schemas.microsoft.com/office/powerpoint/2010/main" val="394382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756E0-DFA9-D26B-AFBA-66F88F694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48E8A39-CD58-F168-31BC-BC17AB0EF60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FEC70D0-40DF-27E2-25CC-DFEB46B51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F6FCDEAF-72C6-72F7-4197-81D8579EC1E6}"/>
              </a:ext>
            </a:extLst>
          </p:cNvPr>
          <p:cNvGrpSpPr/>
          <p:nvPr/>
        </p:nvGrpSpPr>
        <p:grpSpPr>
          <a:xfrm>
            <a:off x="1955646" y="1495828"/>
            <a:ext cx="4589858" cy="4761560"/>
            <a:chOff x="3037997" y="1850391"/>
            <a:chExt cx="4589858" cy="476156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C88D1C69-A3E7-F052-35AF-79D0A72EE981}"/>
                </a:ext>
              </a:extLst>
            </p:cNvPr>
            <p:cNvGrpSpPr/>
            <p:nvPr/>
          </p:nvGrpSpPr>
          <p:grpSpPr>
            <a:xfrm>
              <a:off x="3037997" y="1850391"/>
              <a:ext cx="4589858" cy="3181242"/>
              <a:chOff x="1805584" y="1690795"/>
              <a:chExt cx="4589858" cy="3181242"/>
            </a:xfrm>
          </p:grpSpPr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F027169-E94C-EAED-C09D-B52FA7BAEE7C}"/>
                  </a:ext>
                </a:extLst>
              </p:cNvPr>
              <p:cNvSpPr txBox="1"/>
              <p:nvPr/>
            </p:nvSpPr>
            <p:spPr>
              <a:xfrm>
                <a:off x="1805584" y="1690795"/>
                <a:ext cx="4589858" cy="707886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4000" b="1" dirty="0">
                    <a:solidFill>
                      <a:srgbClr val="002060"/>
                    </a:solidFill>
                  </a:rPr>
                  <a:t>7491÷ 21</a:t>
                </a:r>
              </a:p>
            </p:txBody>
          </p:sp>
          <p:grpSp>
            <p:nvGrpSpPr>
              <p:cNvPr id="4" name="Groupe 3">
                <a:extLst>
                  <a:ext uri="{FF2B5EF4-FFF2-40B4-BE49-F238E27FC236}">
                    <a16:creationId xmlns:a16="http://schemas.microsoft.com/office/drawing/2014/main" id="{D0BCB640-7CBC-5913-2696-B4D66C6A70DE}"/>
                  </a:ext>
                </a:extLst>
              </p:cNvPr>
              <p:cNvGrpSpPr/>
              <p:nvPr/>
            </p:nvGrpSpPr>
            <p:grpSpPr>
              <a:xfrm>
                <a:off x="2700086" y="2864643"/>
                <a:ext cx="2918013" cy="2007394"/>
                <a:chOff x="2700086" y="2864643"/>
                <a:chExt cx="2918013" cy="2007394"/>
              </a:xfrm>
            </p:grpSpPr>
            <p:grpSp>
              <p:nvGrpSpPr>
                <p:cNvPr id="7" name="Groupe 6">
                  <a:extLst>
                    <a:ext uri="{FF2B5EF4-FFF2-40B4-BE49-F238E27FC236}">
                      <a16:creationId xmlns:a16="http://schemas.microsoft.com/office/drawing/2014/main" id="{B69CC3F4-A732-F8C4-D9E1-BA23B22D58C8}"/>
                    </a:ext>
                  </a:extLst>
                </p:cNvPr>
                <p:cNvGrpSpPr/>
                <p:nvPr/>
              </p:nvGrpSpPr>
              <p:grpSpPr>
                <a:xfrm>
                  <a:off x="4207668" y="2864643"/>
                  <a:ext cx="822301" cy="2007394"/>
                  <a:chOff x="4100513" y="2907506"/>
                  <a:chExt cx="639366" cy="2007394"/>
                </a:xfrm>
              </p:grpSpPr>
              <p:cxnSp>
                <p:nvCxnSpPr>
                  <p:cNvPr id="13" name="Connecteur droit 12">
                    <a:extLst>
                      <a:ext uri="{FF2B5EF4-FFF2-40B4-BE49-F238E27FC236}">
                        <a16:creationId xmlns:a16="http://schemas.microsoft.com/office/drawing/2014/main" id="{19B38C5D-A399-F4F8-552A-432ECC25440D}"/>
                      </a:ext>
                    </a:extLst>
                  </p:cNvPr>
                  <p:cNvCxnSpPr/>
                  <p:nvPr/>
                </p:nvCxnSpPr>
                <p:spPr>
                  <a:xfrm>
                    <a:off x="4100513" y="2907506"/>
                    <a:ext cx="0" cy="2007394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Connecteur droit 18">
                    <a:extLst>
                      <a:ext uri="{FF2B5EF4-FFF2-40B4-BE49-F238E27FC236}">
                        <a16:creationId xmlns:a16="http://schemas.microsoft.com/office/drawing/2014/main" id="{D86C6A82-D987-F379-D71B-E0529B9EA17B}"/>
                      </a:ext>
                    </a:extLst>
                  </p:cNvPr>
                  <p:cNvCxnSpPr/>
                  <p:nvPr/>
                </p:nvCxnSpPr>
                <p:spPr>
                  <a:xfrm>
                    <a:off x="4100513" y="3321844"/>
                    <a:ext cx="639366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490D02CF-B00C-EFA8-FD6B-34682A4CEFCF}"/>
                    </a:ext>
                  </a:extLst>
                </p:cNvPr>
                <p:cNvSpPr txBox="1"/>
                <p:nvPr/>
              </p:nvSpPr>
              <p:spPr>
                <a:xfrm>
                  <a:off x="2700086" y="2911729"/>
                  <a:ext cx="173137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rgbClr val="C00000"/>
                      </a:solidFill>
                    </a:rPr>
                    <a:t>7  4  9  1</a:t>
                  </a: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62692F2-6565-B539-E42A-1A594EAC1E5F}"/>
                    </a:ext>
                  </a:extLst>
                </p:cNvPr>
                <p:cNvSpPr txBox="1"/>
                <p:nvPr/>
              </p:nvSpPr>
              <p:spPr>
                <a:xfrm>
                  <a:off x="4279493" y="2864643"/>
                  <a:ext cx="133860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rgbClr val="C00000"/>
                      </a:solidFill>
                    </a:rPr>
                    <a:t>2  1</a:t>
                  </a:r>
                </a:p>
              </p:txBody>
            </p:sp>
          </p:grpSp>
        </p:grp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34C33CF-2880-14BC-1F44-94E95DDCB024}"/>
                </a:ext>
              </a:extLst>
            </p:cNvPr>
            <p:cNvSpPr txBox="1"/>
            <p:nvPr/>
          </p:nvSpPr>
          <p:spPr>
            <a:xfrm>
              <a:off x="3932499" y="3503408"/>
              <a:ext cx="239796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6  3</a:t>
              </a:r>
            </a:p>
            <a:p>
              <a:r>
                <a:rPr lang="fr-MA" sz="2800" b="1" dirty="0">
                  <a:solidFill>
                    <a:srgbClr val="C00000"/>
                  </a:solidFill>
                </a:rPr>
                <a:t>1  1  9</a:t>
              </a:r>
            </a:p>
            <a:p>
              <a:r>
                <a:rPr lang="fr-MA" sz="2800" b="1" dirty="0">
                  <a:solidFill>
                    <a:srgbClr val="C00000"/>
                  </a:solidFill>
                </a:rPr>
                <a:t>1  0  5  </a:t>
              </a:r>
            </a:p>
            <a:p>
              <a:r>
                <a:rPr lang="fr-MA" sz="2800" b="1" dirty="0">
                  <a:solidFill>
                    <a:srgbClr val="C00000"/>
                  </a:solidFill>
                </a:rPr>
                <a:t>0  1  4  1</a:t>
              </a:r>
            </a:p>
            <a:p>
              <a:r>
                <a:rPr lang="fr-MA" sz="2800" b="1" dirty="0">
                  <a:solidFill>
                    <a:srgbClr val="C00000"/>
                  </a:solidFill>
                </a:rPr>
                <a:t>     1  2  6</a:t>
              </a:r>
            </a:p>
            <a:p>
              <a:r>
                <a:rPr lang="fr-MA" sz="2800" b="1" dirty="0">
                  <a:solidFill>
                    <a:srgbClr val="C00000"/>
                  </a:solidFill>
                </a:rPr>
                <a:t>     0  1  5</a:t>
              </a:r>
            </a:p>
            <a:p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296005BB-830E-4994-C739-4A51E4B9C4A6}"/>
                </a:ext>
              </a:extLst>
            </p:cNvPr>
            <p:cNvSpPr txBox="1"/>
            <p:nvPr/>
          </p:nvSpPr>
          <p:spPr>
            <a:xfrm>
              <a:off x="5495572" y="3517651"/>
              <a:ext cx="1419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3  5  6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E6FC36E-5E2D-4482-B843-8C6E586E300C}"/>
                </a:ext>
              </a:extLst>
            </p:cNvPr>
            <p:cNvSpPr txBox="1"/>
            <p:nvPr/>
          </p:nvSpPr>
          <p:spPr>
            <a:xfrm>
              <a:off x="3594361" y="4190919"/>
              <a:ext cx="3286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DB56ACAA-533E-E17B-CDF7-348E38895568}"/>
                </a:ext>
              </a:extLst>
            </p:cNvPr>
            <p:cNvSpPr txBox="1"/>
            <p:nvPr/>
          </p:nvSpPr>
          <p:spPr>
            <a:xfrm>
              <a:off x="3630540" y="3326251"/>
              <a:ext cx="3286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38A6A3B6-CAA2-9403-5516-FC44EB9062F9}"/>
                </a:ext>
              </a:extLst>
            </p:cNvPr>
            <p:cNvCxnSpPr>
              <a:cxnSpLocks/>
              <a:stCxn id="33" idx="2"/>
            </p:cNvCxnSpPr>
            <p:nvPr/>
          </p:nvCxnSpPr>
          <p:spPr>
            <a:xfrm>
              <a:off x="3794846" y="3972582"/>
              <a:ext cx="758493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1567E127-F5D2-34C2-ED27-5FB9F3D15CC3}"/>
                </a:ext>
              </a:extLst>
            </p:cNvPr>
            <p:cNvCxnSpPr>
              <a:cxnSpLocks/>
            </p:cNvCxnSpPr>
            <p:nvPr/>
          </p:nvCxnSpPr>
          <p:spPr>
            <a:xfrm>
              <a:off x="3959152" y="4855832"/>
              <a:ext cx="939419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75E62CB9-3D65-7AB7-7420-7E4BA20EDD16}"/>
              </a:ext>
            </a:extLst>
          </p:cNvPr>
          <p:cNvCxnSpPr/>
          <p:nvPr/>
        </p:nvCxnSpPr>
        <p:spPr>
          <a:xfrm>
            <a:off x="3715837" y="3239982"/>
            <a:ext cx="0" cy="378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823CC9EE-055A-9587-E4F5-A87FFC9662B9}"/>
              </a:ext>
            </a:extLst>
          </p:cNvPr>
          <p:cNvCxnSpPr>
            <a:cxnSpLocks/>
            <a:stCxn id="20" idx="0"/>
          </p:cNvCxnSpPr>
          <p:nvPr/>
        </p:nvCxnSpPr>
        <p:spPr>
          <a:xfrm flipH="1">
            <a:off x="4036783" y="3148845"/>
            <a:ext cx="12349" cy="13524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025B3DBC-B93E-46DD-CCF3-A743084FEF22}"/>
              </a:ext>
            </a:extLst>
          </p:cNvPr>
          <p:cNvCxnSpPr>
            <a:cxnSpLocks/>
          </p:cNvCxnSpPr>
          <p:nvPr/>
        </p:nvCxnSpPr>
        <p:spPr>
          <a:xfrm>
            <a:off x="3246127" y="5306812"/>
            <a:ext cx="939419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65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DF762-2026-E846-81D1-C9E9FEDE6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95575E8-F0C0-3E9E-1B68-1331FD8BD57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يتحقق من العملية.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15AC7C-1589-C941-FA7D-261A4DC2E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D202B640-786B-8319-A4D7-0A5F05DE18F1}"/>
              </a:ext>
            </a:extLst>
          </p:cNvPr>
          <p:cNvGrpSpPr/>
          <p:nvPr/>
        </p:nvGrpSpPr>
        <p:grpSpPr>
          <a:xfrm>
            <a:off x="1955646" y="1495828"/>
            <a:ext cx="4589858" cy="4761560"/>
            <a:chOff x="3037997" y="1850391"/>
            <a:chExt cx="4589858" cy="476156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12D9ECE7-7803-8BAC-BC1B-8CE388E5302E}"/>
                </a:ext>
              </a:extLst>
            </p:cNvPr>
            <p:cNvGrpSpPr/>
            <p:nvPr/>
          </p:nvGrpSpPr>
          <p:grpSpPr>
            <a:xfrm>
              <a:off x="3037997" y="1850391"/>
              <a:ext cx="4589858" cy="3181242"/>
              <a:chOff x="1805584" y="1690795"/>
              <a:chExt cx="4589858" cy="3181242"/>
            </a:xfrm>
          </p:grpSpPr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3A6ABFE-6ADC-AF29-1C5E-0BC30AA93720}"/>
                  </a:ext>
                </a:extLst>
              </p:cNvPr>
              <p:cNvSpPr txBox="1"/>
              <p:nvPr/>
            </p:nvSpPr>
            <p:spPr>
              <a:xfrm>
                <a:off x="1805584" y="1690795"/>
                <a:ext cx="4589858" cy="707886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MA" sz="4000" b="1" dirty="0">
                    <a:solidFill>
                      <a:srgbClr val="002060"/>
                    </a:solidFill>
                  </a:rPr>
                  <a:t>7491÷ 21</a:t>
                </a:r>
              </a:p>
            </p:txBody>
          </p:sp>
          <p:grpSp>
            <p:nvGrpSpPr>
              <p:cNvPr id="4" name="Groupe 3">
                <a:extLst>
                  <a:ext uri="{FF2B5EF4-FFF2-40B4-BE49-F238E27FC236}">
                    <a16:creationId xmlns:a16="http://schemas.microsoft.com/office/drawing/2014/main" id="{89DD295B-21A9-33CA-5068-DE512B74D79D}"/>
                  </a:ext>
                </a:extLst>
              </p:cNvPr>
              <p:cNvGrpSpPr/>
              <p:nvPr/>
            </p:nvGrpSpPr>
            <p:grpSpPr>
              <a:xfrm>
                <a:off x="2700086" y="2864643"/>
                <a:ext cx="2918013" cy="2007394"/>
                <a:chOff x="2700086" y="2864643"/>
                <a:chExt cx="2918013" cy="2007394"/>
              </a:xfrm>
            </p:grpSpPr>
            <p:grpSp>
              <p:nvGrpSpPr>
                <p:cNvPr id="7" name="Groupe 6">
                  <a:extLst>
                    <a:ext uri="{FF2B5EF4-FFF2-40B4-BE49-F238E27FC236}">
                      <a16:creationId xmlns:a16="http://schemas.microsoft.com/office/drawing/2014/main" id="{9D0A09E9-F726-B6D7-EEB2-E9BE2BE2503A}"/>
                    </a:ext>
                  </a:extLst>
                </p:cNvPr>
                <p:cNvGrpSpPr/>
                <p:nvPr/>
              </p:nvGrpSpPr>
              <p:grpSpPr>
                <a:xfrm>
                  <a:off x="4207668" y="2864643"/>
                  <a:ext cx="822301" cy="2007394"/>
                  <a:chOff x="4100513" y="2907506"/>
                  <a:chExt cx="639366" cy="2007394"/>
                </a:xfrm>
              </p:grpSpPr>
              <p:cxnSp>
                <p:nvCxnSpPr>
                  <p:cNvPr id="13" name="Connecteur droit 12">
                    <a:extLst>
                      <a:ext uri="{FF2B5EF4-FFF2-40B4-BE49-F238E27FC236}">
                        <a16:creationId xmlns:a16="http://schemas.microsoft.com/office/drawing/2014/main" id="{61A732D6-07CE-53B7-D08F-05FC74D857AE}"/>
                      </a:ext>
                    </a:extLst>
                  </p:cNvPr>
                  <p:cNvCxnSpPr/>
                  <p:nvPr/>
                </p:nvCxnSpPr>
                <p:spPr>
                  <a:xfrm>
                    <a:off x="4100513" y="2907506"/>
                    <a:ext cx="0" cy="2007394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Connecteur droit 18">
                    <a:extLst>
                      <a:ext uri="{FF2B5EF4-FFF2-40B4-BE49-F238E27FC236}">
                        <a16:creationId xmlns:a16="http://schemas.microsoft.com/office/drawing/2014/main" id="{9C63F403-13FB-705A-6F40-7EA2663716B5}"/>
                      </a:ext>
                    </a:extLst>
                  </p:cNvPr>
                  <p:cNvCxnSpPr/>
                  <p:nvPr/>
                </p:nvCxnSpPr>
                <p:spPr>
                  <a:xfrm>
                    <a:off x="4100513" y="3321844"/>
                    <a:ext cx="639366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1F581CA2-9F99-85B3-5040-23AE962E69D9}"/>
                    </a:ext>
                  </a:extLst>
                </p:cNvPr>
                <p:cNvSpPr txBox="1"/>
                <p:nvPr/>
              </p:nvSpPr>
              <p:spPr>
                <a:xfrm>
                  <a:off x="2700086" y="2911729"/>
                  <a:ext cx="173137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rgbClr val="C00000"/>
                      </a:solidFill>
                    </a:rPr>
                    <a:t>7  4  9  1</a:t>
                  </a: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4FA9D51-9704-F0DA-E42C-AB88F79AFC06}"/>
                    </a:ext>
                  </a:extLst>
                </p:cNvPr>
                <p:cNvSpPr txBox="1"/>
                <p:nvPr/>
              </p:nvSpPr>
              <p:spPr>
                <a:xfrm>
                  <a:off x="4279493" y="2864643"/>
                  <a:ext cx="133860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rgbClr val="C00000"/>
                      </a:solidFill>
                    </a:rPr>
                    <a:t>2  1</a:t>
                  </a:r>
                </a:p>
              </p:txBody>
            </p:sp>
          </p:grpSp>
        </p:grp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B85EE8D-AC6E-751C-26F6-FBC85FEF94ED}"/>
                </a:ext>
              </a:extLst>
            </p:cNvPr>
            <p:cNvSpPr txBox="1"/>
            <p:nvPr/>
          </p:nvSpPr>
          <p:spPr>
            <a:xfrm>
              <a:off x="3932499" y="3503408"/>
              <a:ext cx="239796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6  3</a:t>
              </a:r>
            </a:p>
            <a:p>
              <a:r>
                <a:rPr lang="fr-MA" sz="2800" b="1" dirty="0">
                  <a:solidFill>
                    <a:srgbClr val="C00000"/>
                  </a:solidFill>
                </a:rPr>
                <a:t>1  1  9</a:t>
              </a:r>
            </a:p>
            <a:p>
              <a:r>
                <a:rPr lang="fr-MA" sz="2800" b="1" dirty="0">
                  <a:solidFill>
                    <a:srgbClr val="C00000"/>
                  </a:solidFill>
                </a:rPr>
                <a:t>1  0  5  </a:t>
              </a:r>
            </a:p>
            <a:p>
              <a:r>
                <a:rPr lang="fr-MA" sz="2800" b="1" dirty="0">
                  <a:solidFill>
                    <a:srgbClr val="C00000"/>
                  </a:solidFill>
                </a:rPr>
                <a:t>0  1  4  1</a:t>
              </a:r>
            </a:p>
            <a:p>
              <a:r>
                <a:rPr lang="fr-MA" sz="2800" b="1" dirty="0">
                  <a:solidFill>
                    <a:srgbClr val="C00000"/>
                  </a:solidFill>
                </a:rPr>
                <a:t>     1  2  6</a:t>
              </a:r>
            </a:p>
            <a:p>
              <a:r>
                <a:rPr lang="fr-MA" sz="2800" b="1" dirty="0">
                  <a:solidFill>
                    <a:srgbClr val="C00000"/>
                  </a:solidFill>
                </a:rPr>
                <a:t>     0  1  5</a:t>
              </a:r>
            </a:p>
            <a:p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529E8F1-A33A-9277-A65D-C7D8A4939C21}"/>
                </a:ext>
              </a:extLst>
            </p:cNvPr>
            <p:cNvSpPr txBox="1"/>
            <p:nvPr/>
          </p:nvSpPr>
          <p:spPr>
            <a:xfrm>
              <a:off x="5495572" y="3517651"/>
              <a:ext cx="1419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3  5  6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F8C76F8F-F839-E33E-352F-C5F9CF6676F3}"/>
                </a:ext>
              </a:extLst>
            </p:cNvPr>
            <p:cNvSpPr txBox="1"/>
            <p:nvPr/>
          </p:nvSpPr>
          <p:spPr>
            <a:xfrm>
              <a:off x="3594361" y="4190919"/>
              <a:ext cx="3286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9503E69-E7F9-8B8B-C5F6-B3761B2841BC}"/>
                </a:ext>
              </a:extLst>
            </p:cNvPr>
            <p:cNvSpPr txBox="1"/>
            <p:nvPr/>
          </p:nvSpPr>
          <p:spPr>
            <a:xfrm>
              <a:off x="3630540" y="3326251"/>
              <a:ext cx="3286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>
                  <a:solidFill>
                    <a:srgbClr val="C00000"/>
                  </a:solidFill>
                </a:rPr>
                <a:t>-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56030F67-8031-24ED-0F20-FA602112078D}"/>
                </a:ext>
              </a:extLst>
            </p:cNvPr>
            <p:cNvCxnSpPr>
              <a:cxnSpLocks/>
              <a:stCxn id="33" idx="2"/>
            </p:cNvCxnSpPr>
            <p:nvPr/>
          </p:nvCxnSpPr>
          <p:spPr>
            <a:xfrm>
              <a:off x="3794846" y="3972582"/>
              <a:ext cx="758493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E2CF476B-2826-91DA-8C3A-D9F98061D979}"/>
                </a:ext>
              </a:extLst>
            </p:cNvPr>
            <p:cNvCxnSpPr>
              <a:cxnSpLocks/>
            </p:cNvCxnSpPr>
            <p:nvPr/>
          </p:nvCxnSpPr>
          <p:spPr>
            <a:xfrm>
              <a:off x="3959152" y="4855832"/>
              <a:ext cx="939419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40A7D848-51AF-32DD-E7E0-67B0C5B21F82}"/>
              </a:ext>
            </a:extLst>
          </p:cNvPr>
          <p:cNvCxnSpPr/>
          <p:nvPr/>
        </p:nvCxnSpPr>
        <p:spPr>
          <a:xfrm>
            <a:off x="3715837" y="3239982"/>
            <a:ext cx="0" cy="378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8D4717F7-284F-5B89-D8D4-15B3F7D5A27B}"/>
              </a:ext>
            </a:extLst>
          </p:cNvPr>
          <p:cNvCxnSpPr>
            <a:cxnSpLocks/>
            <a:stCxn id="20" idx="0"/>
          </p:cNvCxnSpPr>
          <p:nvPr/>
        </p:nvCxnSpPr>
        <p:spPr>
          <a:xfrm flipH="1">
            <a:off x="4036783" y="3148845"/>
            <a:ext cx="12349" cy="13524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ED7F125C-9D07-7C2F-B042-FDAFDBD901B6}"/>
              </a:ext>
            </a:extLst>
          </p:cNvPr>
          <p:cNvCxnSpPr>
            <a:cxnSpLocks/>
          </p:cNvCxnSpPr>
          <p:nvPr/>
        </p:nvCxnSpPr>
        <p:spPr>
          <a:xfrm>
            <a:off x="3246127" y="5306812"/>
            <a:ext cx="939419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790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8081F-14E2-000C-BD3D-7C9653073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CD0F45-8CF8-C1D4-D124-CA470F7F8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185B592-7BF2-E65D-C2F5-63BF833E8F8B}"/>
              </a:ext>
            </a:extLst>
          </p:cNvPr>
          <p:cNvSpPr txBox="1"/>
          <p:nvPr/>
        </p:nvSpPr>
        <p:spPr>
          <a:xfrm>
            <a:off x="1" y="858759"/>
            <a:ext cx="752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62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العمليتين  لديكم دقيقتان فقط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B138674-981E-A440-7CC7-FA4B4700A08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DD333C6-F8E5-52F9-1603-40DC9AD7043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51313F24-A1FC-AD15-AAB1-1484D0262A7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00BD83C2-DD00-6C11-1710-72CC60E3423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A4CA7A92-8792-3C2D-6D9B-911883A3F1F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D0B834EC-4DB6-910A-2600-32A6667C76A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E3D47D7E-6BC1-54D2-E7A1-3BA511E0D2C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ED2D0B0E-654F-EB2F-BFD6-602EEDF77B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072A7D8A-0AEF-2C09-94B4-E41DCB0874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175B83E5-B2D2-A86A-7BAA-5844D68263D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D779A6F-6262-A32D-A873-AEFB15883CE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059A4E3-26E3-5806-6E34-776A76F518D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56F980A-9BDA-6DE9-7AAF-03EB51C0712C}"/>
              </a:ext>
            </a:extLst>
          </p:cNvPr>
          <p:cNvGrpSpPr/>
          <p:nvPr/>
        </p:nvGrpSpPr>
        <p:grpSpPr>
          <a:xfrm>
            <a:off x="642938" y="1997286"/>
            <a:ext cx="7550943" cy="4168489"/>
            <a:chOff x="401216" y="2391421"/>
            <a:chExt cx="8244075" cy="416848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D25BFB2-8972-4C13-9537-85DCA2532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216" y="2391421"/>
              <a:ext cx="3843618" cy="405603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2508F47-B326-1166-41C7-90297F14E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532" y="2391421"/>
              <a:ext cx="4253759" cy="41684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820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127A9-F85C-941A-B63D-4C4BC5A33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8CC306-0938-32AA-CD7A-B29C4CB917F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DB7561-2722-28FC-E8E0-2C3045950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1" y="1683194"/>
            <a:ext cx="6830008" cy="4811432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705102F-C1A6-8E30-D2A9-13739046B437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العمليتين.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2A4C571-4A5C-FE85-521A-09C2784F12E7}"/>
              </a:ext>
            </a:extLst>
          </p:cNvPr>
          <p:cNvSpPr/>
          <p:nvPr/>
        </p:nvSpPr>
        <p:spPr>
          <a:xfrm>
            <a:off x="1073019" y="4105072"/>
            <a:ext cx="6830009" cy="23895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783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8DBD2-5B2B-32EB-DA09-09EF3092C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EDB19E-72A8-28B4-86DE-73391FDA52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C86BE28-FEF0-F67F-12FF-1320ECADF539}"/>
              </a:ext>
            </a:extLst>
          </p:cNvPr>
          <p:cNvSpPr txBox="1"/>
          <p:nvPr/>
        </p:nvSpPr>
        <p:spPr>
          <a:xfrm>
            <a:off x="290145" y="730665"/>
            <a:ext cx="723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</a:t>
            </a: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F8E28AE-C150-A4D4-6B7F-6141C4F30AD4}"/>
              </a:ext>
            </a:extLst>
          </p:cNvPr>
          <p:cNvGrpSpPr/>
          <p:nvPr/>
        </p:nvGrpSpPr>
        <p:grpSpPr>
          <a:xfrm>
            <a:off x="824958" y="1438467"/>
            <a:ext cx="6830008" cy="5631184"/>
            <a:chOff x="1073021" y="1625079"/>
            <a:chExt cx="6830008" cy="563118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A7946ED-4370-335E-D066-069DDEBCF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021" y="1625079"/>
              <a:ext cx="6830008" cy="4811432"/>
            </a:xfrm>
            <a:prstGeom prst="rect">
              <a:avLst/>
            </a:prstGeom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AF11DF8-4C11-7CE8-2B16-DF37020F4916}"/>
                </a:ext>
              </a:extLst>
            </p:cNvPr>
            <p:cNvGrpSpPr/>
            <p:nvPr/>
          </p:nvGrpSpPr>
          <p:grpSpPr>
            <a:xfrm>
              <a:off x="1933775" y="4838152"/>
              <a:ext cx="2292992" cy="2418111"/>
              <a:chOff x="1905784" y="2495268"/>
              <a:chExt cx="2292992" cy="2418111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FD35D7F-69F1-85E0-E129-BF1A4557AC01}"/>
                  </a:ext>
                </a:extLst>
              </p:cNvPr>
              <p:cNvSpPr txBox="1"/>
              <p:nvPr/>
            </p:nvSpPr>
            <p:spPr>
              <a:xfrm>
                <a:off x="1905784" y="2605055"/>
                <a:ext cx="156731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b="1" dirty="0">
                    <a:solidFill>
                      <a:srgbClr val="C00000"/>
                    </a:solidFill>
                  </a:rPr>
                  <a:t>2     </a:t>
                </a:r>
                <a:r>
                  <a:rPr lang="ar-MA" b="1" dirty="0">
                    <a:solidFill>
                      <a:srgbClr val="C00000"/>
                    </a:solidFill>
                  </a:rPr>
                  <a:t>3</a:t>
                </a:r>
                <a:r>
                  <a:rPr lang="fr-MA" b="1" dirty="0">
                    <a:solidFill>
                      <a:srgbClr val="C00000"/>
                    </a:solidFill>
                  </a:rPr>
                  <a:t>      </a:t>
                </a: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0     </a:t>
                </a:r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r>
                  <a:rPr lang="fr-MA" b="1" dirty="0">
                    <a:solidFill>
                      <a:srgbClr val="C00000"/>
                    </a:solidFill>
                  </a:rPr>
                  <a:t>      7</a:t>
                </a: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        </a:t>
                </a:r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r>
                  <a:rPr lang="fr-MA" b="1" dirty="0">
                    <a:solidFill>
                      <a:srgbClr val="C00000"/>
                    </a:solidFill>
                  </a:rPr>
                  <a:t>     </a:t>
                </a:r>
                <a:r>
                  <a:rPr lang="ar-MA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                 4   9</a:t>
                </a: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                4    6 </a:t>
                </a: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                  0  3</a:t>
                </a:r>
              </a:p>
              <a:p>
                <a:endParaRPr lang="fr-MA" b="1" dirty="0">
                  <a:solidFill>
                    <a:srgbClr val="C00000"/>
                  </a:solidFill>
                </a:endParaRPr>
              </a:p>
              <a:p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55DFE5D-2DF0-2F2C-98D3-3B7C70AD3745}"/>
                  </a:ext>
                </a:extLst>
              </p:cNvPr>
              <p:cNvSpPr txBox="1"/>
              <p:nvPr/>
            </p:nvSpPr>
            <p:spPr>
              <a:xfrm>
                <a:off x="3366512" y="2495268"/>
                <a:ext cx="8322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MA" b="1" dirty="0">
                  <a:solidFill>
                    <a:srgbClr val="C00000"/>
                  </a:solidFill>
                </a:endParaRP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1 </a:t>
                </a:r>
                <a:r>
                  <a:rPr lang="ar-MA" b="1" dirty="0">
                    <a:solidFill>
                      <a:srgbClr val="C00000"/>
                    </a:solidFill>
                  </a:rPr>
                  <a:t>1</a:t>
                </a:r>
                <a:r>
                  <a:rPr lang="fr-MA" b="1" dirty="0">
                    <a:solidFill>
                      <a:srgbClr val="C00000"/>
                    </a:solidFill>
                  </a:rPr>
                  <a:t> 2</a:t>
                </a:r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BBEDFA4-4446-C858-1A10-F7A167807A0F}"/>
                </a:ext>
              </a:extLst>
            </p:cNvPr>
            <p:cNvSpPr txBox="1"/>
            <p:nvPr/>
          </p:nvSpPr>
          <p:spPr>
            <a:xfrm>
              <a:off x="6547305" y="2532041"/>
              <a:ext cx="678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b="1" dirty="0">
                <a:solidFill>
                  <a:srgbClr val="C00000"/>
                </a:solidFill>
              </a:endParaRPr>
            </a:p>
            <a:p>
              <a:r>
                <a:rPr lang="fr-MA" b="1" dirty="0">
                  <a:solidFill>
                    <a:srgbClr val="C00000"/>
                  </a:solidFill>
                </a:rPr>
                <a:t>8  3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25548EB-40E6-E07D-7DB2-C7B8F4C92035}"/>
                </a:ext>
              </a:extLst>
            </p:cNvPr>
            <p:cNvSpPr txBox="1"/>
            <p:nvPr/>
          </p:nvSpPr>
          <p:spPr>
            <a:xfrm>
              <a:off x="5405892" y="2855206"/>
              <a:ext cx="92868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7    2      </a:t>
              </a:r>
            </a:p>
            <a:p>
              <a:r>
                <a:rPr lang="fr-MA" b="1" dirty="0">
                  <a:solidFill>
                    <a:srgbClr val="C00000"/>
                  </a:solidFill>
                </a:rPr>
                <a:t>0    2    6</a:t>
              </a:r>
            </a:p>
            <a:p>
              <a:r>
                <a:rPr lang="fr-MA" b="1" dirty="0">
                  <a:solidFill>
                    <a:srgbClr val="C00000"/>
                  </a:solidFill>
                </a:rPr>
                <a:t>      2    4 </a:t>
              </a:r>
            </a:p>
            <a:p>
              <a:r>
                <a:rPr lang="fr-MA" b="1" dirty="0">
                  <a:solidFill>
                    <a:srgbClr val="C00000"/>
                  </a:solidFill>
                </a:rPr>
                <a:t>      0    2</a:t>
              </a:r>
            </a:p>
            <a:p>
              <a:endParaRPr lang="fr-MA" b="1" dirty="0">
                <a:solidFill>
                  <a:srgbClr val="C00000"/>
                </a:solidFill>
              </a:endParaRPr>
            </a:p>
            <a:p>
              <a:endParaRPr lang="fr-MA" b="1" dirty="0">
                <a:solidFill>
                  <a:srgbClr val="C00000"/>
                </a:solidFill>
              </a:endParaRP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BB1C724-6BF0-2D69-431F-E095B4988B38}"/>
                </a:ext>
              </a:extLst>
            </p:cNvPr>
            <p:cNvGrpSpPr/>
            <p:nvPr/>
          </p:nvGrpSpPr>
          <p:grpSpPr>
            <a:xfrm>
              <a:off x="2110935" y="2668547"/>
              <a:ext cx="1771443" cy="1694514"/>
              <a:chOff x="1958535" y="2516147"/>
              <a:chExt cx="1771443" cy="1694514"/>
            </a:xfrm>
          </p:grpSpPr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8F24160-9CB8-9B91-7538-C6C09306A094}"/>
                  </a:ext>
                </a:extLst>
              </p:cNvPr>
              <p:cNvSpPr txBox="1"/>
              <p:nvPr/>
            </p:nvSpPr>
            <p:spPr>
              <a:xfrm>
                <a:off x="1958535" y="2733333"/>
                <a:ext cx="109279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C00000"/>
                    </a:solidFill>
                  </a:rPr>
                  <a:t>4     2</a:t>
                </a:r>
                <a:r>
                  <a:rPr lang="fr-MA" b="1" dirty="0">
                    <a:solidFill>
                      <a:srgbClr val="C00000"/>
                    </a:solidFill>
                  </a:rPr>
                  <a:t>      </a:t>
                </a: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0     5   5</a:t>
                </a: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        5   4</a:t>
                </a: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        0    1</a:t>
                </a:r>
              </a:p>
              <a:p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92EA382-7A2D-4BEC-E5F4-5E2FDA562521}"/>
                  </a:ext>
                </a:extLst>
              </p:cNvPr>
              <p:cNvSpPr txBox="1"/>
              <p:nvPr/>
            </p:nvSpPr>
            <p:spPr>
              <a:xfrm>
                <a:off x="3051326" y="2516147"/>
                <a:ext cx="6786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MA" b="1" dirty="0">
                  <a:solidFill>
                    <a:srgbClr val="C00000"/>
                  </a:solidFill>
                </a:endParaRPr>
              </a:p>
              <a:p>
                <a:r>
                  <a:rPr lang="fr-FR" b="1" dirty="0">
                    <a:solidFill>
                      <a:srgbClr val="C00000"/>
                    </a:solidFill>
                  </a:rPr>
                  <a:t>7  9 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28811148-A5B7-5BC0-554E-AA09A618A634}"/>
                </a:ext>
              </a:extLst>
            </p:cNvPr>
            <p:cNvGrpSpPr/>
            <p:nvPr/>
          </p:nvGrpSpPr>
          <p:grpSpPr>
            <a:xfrm>
              <a:off x="5524264" y="4859031"/>
              <a:ext cx="1701693" cy="1640391"/>
              <a:chOff x="2028285" y="2516147"/>
              <a:chExt cx="1701693" cy="1640391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5D09372-A4FC-255D-ACDB-1F37CAC60419}"/>
                  </a:ext>
                </a:extLst>
              </p:cNvPr>
              <p:cNvSpPr txBox="1"/>
              <p:nvPr/>
            </p:nvSpPr>
            <p:spPr>
              <a:xfrm>
                <a:off x="2028285" y="2679210"/>
                <a:ext cx="92868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lain" startAt="3"/>
                </a:pPr>
                <a:r>
                  <a:rPr lang="fr-MA" b="1" dirty="0">
                    <a:solidFill>
                      <a:srgbClr val="C00000"/>
                    </a:solidFill>
                  </a:rPr>
                  <a:t>2     </a:t>
                </a: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0     1   9</a:t>
                </a: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       1   </a:t>
                </a:r>
                <a:r>
                  <a:rPr lang="ar-MA" b="1" dirty="0">
                    <a:solidFill>
                      <a:srgbClr val="C00000"/>
                    </a:solidFill>
                  </a:rPr>
                  <a:t>6</a:t>
                </a:r>
                <a:r>
                  <a:rPr lang="fr-MA" b="1" dirty="0">
                    <a:solidFill>
                      <a:srgbClr val="C00000"/>
                    </a:solidFill>
                  </a:rPr>
                  <a:t> </a:t>
                </a: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       0   3</a:t>
                </a:r>
              </a:p>
              <a:p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AD03235-6F34-2F97-CA72-0A09EA2CA418}"/>
                  </a:ext>
                </a:extLst>
              </p:cNvPr>
              <p:cNvSpPr txBox="1"/>
              <p:nvPr/>
            </p:nvSpPr>
            <p:spPr>
              <a:xfrm>
                <a:off x="3051326" y="2516147"/>
                <a:ext cx="6786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MA" b="1" dirty="0">
                  <a:solidFill>
                    <a:srgbClr val="C00000"/>
                  </a:solidFill>
                </a:endParaRPr>
              </a:p>
              <a:p>
                <a:r>
                  <a:rPr lang="fr-MA" b="1" dirty="0">
                    <a:solidFill>
                      <a:srgbClr val="C00000"/>
                    </a:solidFill>
                  </a:rPr>
                  <a:t>4   2</a:t>
                </a:r>
              </a:p>
            </p:txBody>
          </p:sp>
        </p:grp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F83CFB31-D43B-617E-1330-0D1DF57FB21C}"/>
                </a:ext>
              </a:extLst>
            </p:cNvPr>
            <p:cNvCxnSpPr/>
            <p:nvPr/>
          </p:nvCxnSpPr>
          <p:spPr>
            <a:xfrm>
              <a:off x="2307987" y="6345336"/>
              <a:ext cx="895739" cy="0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766896B-C01E-799D-4045-A40090E39936}"/>
              </a:ext>
            </a:extLst>
          </p:cNvPr>
          <p:cNvSpPr/>
          <p:nvPr/>
        </p:nvSpPr>
        <p:spPr>
          <a:xfrm>
            <a:off x="824958" y="4050464"/>
            <a:ext cx="6893161" cy="23673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41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16353</TotalTime>
  <Words>1134</Words>
  <Application>Microsoft Office PowerPoint</Application>
  <PresentationFormat>On-screen Show (4:3)</PresentationFormat>
  <Paragraphs>357</Paragraphs>
  <Slides>42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DengXian</vt:lpstr>
      <vt:lpstr>Dosis</vt:lpstr>
      <vt:lpstr>Effra CC Arbc</vt:lpstr>
      <vt:lpstr>Arimo Italics</vt:lpstr>
      <vt:lpstr>Aptos</vt:lpstr>
      <vt:lpstr>Chalkboard</vt:lpstr>
      <vt:lpstr>Calibri</vt:lpstr>
      <vt:lpstr>Arial</vt:lpstr>
      <vt:lpstr>salam</vt:lpstr>
      <vt:lpstr>Page d'entree</vt:lpstr>
      <vt:lpstr>1_salam</vt:lpstr>
      <vt:lpstr>2_Conception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AIT OUABBOU LAHCEN</cp:lastModifiedBy>
  <cp:revision>167</cp:revision>
  <cp:lastPrinted>2025-08-13T10:11:39Z</cp:lastPrinted>
  <dcterms:created xsi:type="dcterms:W3CDTF">2025-08-01T12:31:49Z</dcterms:created>
  <dcterms:modified xsi:type="dcterms:W3CDTF">2026-03-08T19:37:22Z</dcterms:modified>
</cp:coreProperties>
</file>