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80" r:id="rId1"/>
    <p:sldMasterId id="2147483905" r:id="rId2"/>
    <p:sldMasterId id="2147483910" r:id="rId3"/>
    <p:sldMasterId id="2147483919" r:id="rId4"/>
  </p:sldMasterIdLst>
  <p:notesMasterIdLst>
    <p:notesMasterId r:id="rId79"/>
  </p:notesMasterIdLst>
  <p:handoutMasterIdLst>
    <p:handoutMasterId r:id="rId80"/>
  </p:handoutMasterIdLst>
  <p:sldIdLst>
    <p:sldId id="735" r:id="rId5"/>
    <p:sldId id="828" r:id="rId6"/>
    <p:sldId id="835" r:id="rId7"/>
    <p:sldId id="2134806699" r:id="rId8"/>
    <p:sldId id="974" r:id="rId9"/>
    <p:sldId id="2134806722" r:id="rId10"/>
    <p:sldId id="2134806720" r:id="rId11"/>
    <p:sldId id="2134806650" r:id="rId12"/>
    <p:sldId id="1005" r:id="rId13"/>
    <p:sldId id="768" r:id="rId14"/>
    <p:sldId id="2134806678" r:id="rId15"/>
    <p:sldId id="758" r:id="rId16"/>
    <p:sldId id="2134806665" r:id="rId17"/>
    <p:sldId id="2134806663" r:id="rId18"/>
    <p:sldId id="2134807028" r:id="rId19"/>
    <p:sldId id="2134807070" r:id="rId20"/>
    <p:sldId id="2134807071" r:id="rId21"/>
    <p:sldId id="2134807072" r:id="rId22"/>
    <p:sldId id="2134807137" r:id="rId23"/>
    <p:sldId id="2134807138" r:id="rId24"/>
    <p:sldId id="2134807139" r:id="rId25"/>
    <p:sldId id="2134807140" r:id="rId26"/>
    <p:sldId id="2134807029" r:id="rId27"/>
    <p:sldId id="2134807141" r:id="rId28"/>
    <p:sldId id="2134807113" r:id="rId29"/>
    <p:sldId id="2134807030" r:id="rId30"/>
    <p:sldId id="2134807031" r:id="rId31"/>
    <p:sldId id="2134807073" r:id="rId32"/>
    <p:sldId id="2134807114" r:id="rId33"/>
    <p:sldId id="2134807115" r:id="rId34"/>
    <p:sldId id="2134807116" r:id="rId35"/>
    <p:sldId id="2134807117" r:id="rId36"/>
    <p:sldId id="2134807077" r:id="rId37"/>
    <p:sldId id="2134807118" r:id="rId38"/>
    <p:sldId id="2134807120" r:id="rId39"/>
    <p:sldId id="2134807119" r:id="rId40"/>
    <p:sldId id="2134807122" r:id="rId41"/>
    <p:sldId id="2134807123" r:id="rId42"/>
    <p:sldId id="2134807124" r:id="rId43"/>
    <p:sldId id="2134807125" r:id="rId44"/>
    <p:sldId id="2134807145" r:id="rId45"/>
    <p:sldId id="2134807079" r:id="rId46"/>
    <p:sldId id="2134807146" r:id="rId47"/>
    <p:sldId id="2134807126" r:id="rId48"/>
    <p:sldId id="2134807127" r:id="rId49"/>
    <p:sldId id="2134807128" r:id="rId50"/>
    <p:sldId id="2134807129" r:id="rId51"/>
    <p:sldId id="2134807130" r:id="rId52"/>
    <p:sldId id="2134807131" r:id="rId53"/>
    <p:sldId id="2134807132" r:id="rId54"/>
    <p:sldId id="2134807133" r:id="rId55"/>
    <p:sldId id="2134807134" r:id="rId56"/>
    <p:sldId id="2134807135" r:id="rId57"/>
    <p:sldId id="2134806780" r:id="rId58"/>
    <p:sldId id="2134807082" r:id="rId59"/>
    <p:sldId id="2134807136" r:id="rId60"/>
    <p:sldId id="2134806782" r:id="rId61"/>
    <p:sldId id="2134807142" r:id="rId62"/>
    <p:sldId id="2134807053" r:id="rId63"/>
    <p:sldId id="2134807085" r:id="rId64"/>
    <p:sldId id="2134807084" r:id="rId65"/>
    <p:sldId id="2134807143" r:id="rId66"/>
    <p:sldId id="2134807108" r:id="rId67"/>
    <p:sldId id="2134807109" r:id="rId68"/>
    <p:sldId id="2134807110" r:id="rId69"/>
    <p:sldId id="2134807087" r:id="rId70"/>
    <p:sldId id="2134807088" r:id="rId71"/>
    <p:sldId id="2134806781" r:id="rId72"/>
    <p:sldId id="2134807144" r:id="rId73"/>
    <p:sldId id="2134806706" r:id="rId74"/>
    <p:sldId id="2134807107" r:id="rId75"/>
    <p:sldId id="789" r:id="rId76"/>
    <p:sldId id="2134806639" r:id="rId77"/>
    <p:sldId id="980" r:id="rId78"/>
  </p:sldIdLst>
  <p:sldSz cx="9144000" cy="6858000" type="screen4x3"/>
  <p:notesSz cx="6735763" cy="9866313"/>
  <p:embeddedFontLst>
    <p:embeddedFont>
      <p:font typeface="Cambria Math" panose="02040503050406030204" pitchFamily="18" charset="0"/>
      <p:regular r:id="rId81"/>
    </p:embeddedFont>
    <p:embeddedFont>
      <p:font typeface="DengXian" panose="02010600030101010101" pitchFamily="2" charset="-122"/>
      <p:regular r:id="rId82"/>
      <p:bold r:id="rId83"/>
    </p:embeddedFont>
    <p:embeddedFont>
      <p:font typeface="Dosis" pitchFamily="2" charset="0"/>
      <p:regular r:id="rId84"/>
      <p:bold r:id="rId85"/>
    </p:embeddedFont>
    <p:embeddedFont>
      <p:font typeface="Noto Sans Symbols" panose="020B0604020202020204" charset="0"/>
      <p:regular r:id="rId86"/>
      <p:bold r:id="rId8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8E00"/>
    <a:srgbClr val="FEA500"/>
    <a:srgbClr val="E98301"/>
    <a:srgbClr val="FEA400"/>
    <a:srgbClr val="7DC3C1"/>
    <a:srgbClr val="FFDA6D"/>
    <a:srgbClr val="3A8F98"/>
    <a:srgbClr val="00AB9B"/>
    <a:srgbClr val="2B7589"/>
    <a:srgbClr val="FFEF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5033" autoAdjust="0"/>
  </p:normalViewPr>
  <p:slideViewPr>
    <p:cSldViewPr snapToGrid="0">
      <p:cViewPr varScale="1">
        <p:scale>
          <a:sx n="75" d="100"/>
          <a:sy n="75" d="100"/>
        </p:scale>
        <p:origin x="1048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3288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font" Target="fonts/font4.fntdata"/><Relationship Id="rId89" Type="http://schemas.openxmlformats.org/officeDocument/2006/relationships/viewProps" Target="viewProps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90" Type="http://schemas.openxmlformats.org/officeDocument/2006/relationships/theme" Target="theme/theme1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handoutMaster" Target="handoutMasters/handoutMaster1.xml"/><Relationship Id="rId85" Type="http://schemas.openxmlformats.org/officeDocument/2006/relationships/font" Target="fonts/font5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font" Target="fonts/font3.fntdata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font" Target="fonts/font1.fntdata"/><Relationship Id="rId86" Type="http://schemas.openxmlformats.org/officeDocument/2006/relationships/font" Target="fonts/font6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microsoft.com/office/2018/10/relationships/authors" Target="author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font" Target="fonts/font7.fntdata"/><Relationship Id="rId61" Type="http://schemas.openxmlformats.org/officeDocument/2006/relationships/slide" Target="slides/slide57.xml"/><Relationship Id="rId82" Type="http://schemas.openxmlformats.org/officeDocument/2006/relationships/font" Target="fonts/font2.fntdata"/><Relationship Id="rId19" Type="http://schemas.openxmlformats.org/officeDocument/2006/relationships/slide" Target="slides/slide1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08/03/2026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79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298374-49CE-4713-2367-E0F61E25C8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9F843C4-B70E-4F5F-0047-0B7FBB5207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779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D401314-9757-55C0-48D3-1CD787EEF6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046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92C1E31-11CB-669E-1E47-2AB36E20F9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16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CDF162F-D2A1-AA5C-B850-48769493F7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235440" cy="688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151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058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DE767E1-5382-E8C8-A0D5-CFD45FEBE2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9B44CC6-4DE4-4E09-A683-9A3F058D84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1822" y="2282133"/>
            <a:ext cx="7980356" cy="39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102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9207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379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323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43390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1940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5687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529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7861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901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0885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686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0218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111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272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3327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9023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9102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349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0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902" r:id="rId2"/>
    <p:sldLayoutId id="2147483898" r:id="rId3"/>
    <p:sldLayoutId id="2147483899" r:id="rId4"/>
    <p:sldLayoutId id="2147483900" r:id="rId5"/>
    <p:sldLayoutId id="2147483901" r:id="rId6"/>
    <p:sldLayoutId id="2147483903" r:id="rId7"/>
    <p:sldLayoutId id="2147483904" r:id="rId8"/>
    <p:sldLayoutId id="2147483908" r:id="rId9"/>
    <p:sldLayoutId id="2147483925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74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9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918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24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0009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14.xml"/><Relationship Id="rId4" Type="http://schemas.openxmlformats.org/officeDocument/2006/relationships/video" Target="../media/media2.mp4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7.gi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8.png"/><Relationship Id="rId5" Type="http://schemas.openxmlformats.org/officeDocument/2006/relationships/image" Target="../media/image40.pn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80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80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8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5.png"/><Relationship Id="rId5" Type="http://schemas.openxmlformats.org/officeDocument/2006/relationships/image" Target="../media/image490.png"/><Relationship Id="rId4" Type="http://schemas.openxmlformats.org/officeDocument/2006/relationships/image" Target="../media/image480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5.png"/><Relationship Id="rId5" Type="http://schemas.openxmlformats.org/officeDocument/2006/relationships/image" Target="../media/image490.png"/><Relationship Id="rId4" Type="http://schemas.openxmlformats.org/officeDocument/2006/relationships/image" Target="../media/image48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50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5.png"/><Relationship Id="rId5" Type="http://schemas.openxmlformats.org/officeDocument/2006/relationships/image" Target="../media/image490.png"/><Relationship Id="rId4" Type="http://schemas.openxmlformats.org/officeDocument/2006/relationships/image" Target="../media/image48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5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5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5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5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5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5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5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media" Target="../media/media4.mp4"/><Relationship Id="rId7" Type="http://schemas.openxmlformats.org/officeDocument/2006/relationships/image" Target="../media/image59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58.png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4.mp4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4E36CC39-D9CF-7A71-5334-D5AC298772DC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DEE5681-B796-6FFD-4E06-6A485FC94633}"/>
              </a:ext>
            </a:extLst>
          </p:cNvPr>
          <p:cNvSpPr/>
          <p:nvPr/>
        </p:nvSpPr>
        <p:spPr>
          <a:xfrm>
            <a:off x="779990" y="5991696"/>
            <a:ext cx="1414384" cy="288630"/>
          </a:xfrm>
          <a:prstGeom prst="roundRect">
            <a:avLst>
              <a:gd name="adj" fmla="val 50000"/>
            </a:avLst>
          </a:prstGeom>
          <a:solidFill>
            <a:srgbClr val="7DC3C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   تصحيح الرائز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9DC9B8C-68DC-3B5D-BF4C-C57AFE164DBE}"/>
              </a:ext>
            </a:extLst>
          </p:cNvPr>
          <p:cNvSpPr/>
          <p:nvPr/>
        </p:nvSpPr>
        <p:spPr>
          <a:xfrm>
            <a:off x="1910967" y="6002302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F2B8734-8141-8F0E-1D6C-AAC1849A6F0F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5E219911-EE02-9CDD-0679-B61CFEAA045A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6</a:t>
            </a:r>
            <a:endParaRPr lang="fr-FR" dirty="0">
              <a:ea typeface="DengXian" panose="02010600030101010101" pitchFamily="2" charset="-122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E2ADDAB-4617-C639-5B4F-35A5196A0953}"/>
              </a:ext>
            </a:extLst>
          </p:cNvPr>
          <p:cNvGrpSpPr/>
          <p:nvPr/>
        </p:nvGrpSpPr>
        <p:grpSpPr>
          <a:xfrm>
            <a:off x="5537731" y="6021421"/>
            <a:ext cx="1193292" cy="288630"/>
            <a:chOff x="5303276" y="5877672"/>
            <a:chExt cx="1193292" cy="288630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260CB9D-071F-D03A-32CD-056B699491FC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DC3C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المراجعة </a:t>
              </a:r>
              <a:r>
                <a:rPr lang="ar-MA" sz="12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223A6035-C65A-87E9-3EBA-653670499642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8E24C30-D8FA-9CEB-EC4F-AB56D1043F17}"/>
              </a:ext>
            </a:extLst>
          </p:cNvPr>
          <p:cNvGrpSpPr/>
          <p:nvPr/>
        </p:nvGrpSpPr>
        <p:grpSpPr>
          <a:xfrm>
            <a:off x="3940943" y="6021421"/>
            <a:ext cx="1193292" cy="288630"/>
            <a:chOff x="5303276" y="5877672"/>
            <a:chExt cx="1193292" cy="28863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20A4461-3212-5ECF-34D8-CF4634C441E9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DC3C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المراجعة </a:t>
              </a:r>
              <a:r>
                <a:rPr lang="ar-MA" sz="12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9F58A265-F023-5EA1-1DCD-F6E9ADBB03D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2E7BB3CE-480E-4766-577E-1BAEDDDC9DA1}"/>
              </a:ext>
            </a:extLst>
          </p:cNvPr>
          <p:cNvGrpSpPr/>
          <p:nvPr/>
        </p:nvGrpSpPr>
        <p:grpSpPr>
          <a:xfrm>
            <a:off x="2409472" y="6021421"/>
            <a:ext cx="1221282" cy="288630"/>
            <a:chOff x="5368593" y="5877672"/>
            <a:chExt cx="1221282" cy="28863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0DCDC0F-CC6B-60DE-9DE5-F08F5ED1CD38}"/>
                </a:ext>
              </a:extLst>
            </p:cNvPr>
            <p:cNvSpPr/>
            <p:nvPr/>
          </p:nvSpPr>
          <p:spPr>
            <a:xfrm>
              <a:off x="536859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DC3C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 تمرير الرائز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71148F03-DECA-A70E-3884-7AA0D27CA551}"/>
                </a:ext>
              </a:extLst>
            </p:cNvPr>
            <p:cNvSpPr/>
            <p:nvPr/>
          </p:nvSpPr>
          <p:spPr>
            <a:xfrm>
              <a:off x="6320824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B7FBC752-82F2-A14F-1C80-42601BB4F655}"/>
              </a:ext>
            </a:extLst>
          </p:cNvPr>
          <p:cNvGrpSpPr/>
          <p:nvPr/>
        </p:nvGrpSpPr>
        <p:grpSpPr>
          <a:xfrm>
            <a:off x="7069527" y="6021421"/>
            <a:ext cx="1183460" cy="288630"/>
            <a:chOff x="5313108" y="5877672"/>
            <a:chExt cx="1183460" cy="28863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C3A57C9-019B-8AF2-A080-042003160371}"/>
                </a:ext>
              </a:extLst>
            </p:cNvPr>
            <p:cNvSpPr/>
            <p:nvPr/>
          </p:nvSpPr>
          <p:spPr>
            <a:xfrm>
              <a:off x="531310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   المراجعة </a:t>
              </a:r>
              <a:r>
                <a:rPr lang="ar-MA" sz="12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8BDC1577-F87E-E4AC-0BAB-1A61D4FD75FA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1" name="Titre 1">
            <a:extLst>
              <a:ext uri="{FF2B5EF4-FFF2-40B4-BE49-F238E27FC236}">
                <a16:creationId xmlns:a16="http://schemas.microsoft.com/office/drawing/2014/main" id="{39CA1B85-9B1A-606C-E58F-C406EAB02E33}"/>
              </a:ext>
            </a:extLst>
          </p:cNvPr>
          <p:cNvSpPr txBox="1">
            <a:spLocks/>
          </p:cNvSpPr>
          <p:nvPr/>
        </p:nvSpPr>
        <p:spPr>
          <a:xfrm rot="931040">
            <a:off x="644759" y="4151864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81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3BBA3D2-696B-89A7-9B33-7F2774337F73}"/>
              </a:ext>
            </a:extLst>
          </p:cNvPr>
          <p:cNvGrpSpPr/>
          <p:nvPr/>
        </p:nvGrpSpPr>
        <p:grpSpPr>
          <a:xfrm>
            <a:off x="4535469" y="2455255"/>
            <a:ext cx="3656552" cy="1123837"/>
            <a:chOff x="648000" y="1949241"/>
            <a:chExt cx="3780000" cy="1123837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34BFED8-3BD9-0C34-A705-7FEF8F9ACD6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32" name="Organigramme : Terminateur 21">
              <a:extLst>
                <a:ext uri="{FF2B5EF4-FFF2-40B4-BE49-F238E27FC236}">
                  <a16:creationId xmlns:a16="http://schemas.microsoft.com/office/drawing/2014/main" id="{81147F07-0531-07DF-A829-C2547C4C842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Espace réservé du texte 5">
              <a:extLst>
                <a:ext uri="{FF2B5EF4-FFF2-40B4-BE49-F238E27FC236}">
                  <a16:creationId xmlns:a16="http://schemas.microsoft.com/office/drawing/2014/main" id="{8D109606-8446-4539-33CB-CB1AAF9EA9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اَلْأَعْدادُ مِنْ 0 إِلى 100 (مُراجَعَةُ الْمُسْتَلْزَماتِ)</a:t>
              </a:r>
            </a:p>
          </p:txBody>
        </p:sp>
      </p:grpSp>
      <p:grpSp>
        <p:nvGrpSpPr>
          <p:cNvPr id="11" name="Google Shape;59;p2">
            <a:extLst>
              <a:ext uri="{FF2B5EF4-FFF2-40B4-BE49-F238E27FC236}">
                <a16:creationId xmlns:a16="http://schemas.microsoft.com/office/drawing/2014/main" id="{6D87C9FA-24A3-1306-0E37-F44C9AB5FDEA}"/>
              </a:ext>
            </a:extLst>
          </p:cNvPr>
          <p:cNvGrpSpPr/>
          <p:nvPr/>
        </p:nvGrpSpPr>
        <p:grpSpPr>
          <a:xfrm>
            <a:off x="4535469" y="2455255"/>
            <a:ext cx="3656552" cy="1123837"/>
            <a:chOff x="648000" y="1949241"/>
            <a:chExt cx="3780000" cy="1123837"/>
          </a:xfrm>
        </p:grpSpPr>
        <p:sp>
          <p:nvSpPr>
            <p:cNvPr id="12" name="Google Shape;60;p2">
              <a:extLst>
                <a:ext uri="{FF2B5EF4-FFF2-40B4-BE49-F238E27FC236}">
                  <a16:creationId xmlns:a16="http://schemas.microsoft.com/office/drawing/2014/main" id="{DE5F2902-B9CC-AFEC-A740-C16F827F3E5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name="adj" fmla="val 16667"/>
              </a:avLst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61;p2">
              <a:extLst>
                <a:ext uri="{FF2B5EF4-FFF2-40B4-BE49-F238E27FC236}">
                  <a16:creationId xmlns:a16="http://schemas.microsoft.com/office/drawing/2014/main" id="{100B1E93-5EFF-7D57-13B8-1869739E45B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800" b="1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الدرس 1</a:t>
              </a:r>
              <a:endParaRPr sz="18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62;p2">
              <a:extLst>
                <a:ext uri="{FF2B5EF4-FFF2-40B4-BE49-F238E27FC236}">
                  <a16:creationId xmlns:a16="http://schemas.microsoft.com/office/drawing/2014/main" id="{F3B3EBC7-BC03-669D-CC44-62232DB4BBFC}"/>
                </a:ext>
              </a:extLst>
            </p:cNvPr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FBFBF"/>
                </a:buClr>
                <a:buSzPts val="1800"/>
                <a:buFont typeface="Noto Sans Symbols"/>
                <a:buNone/>
              </a:pPr>
              <a:r>
                <a:rPr lang="ar-MA" sz="1800" b="1">
                  <a:solidFill>
                    <a:srgbClr val="BFBFBF"/>
                  </a:solidFill>
                  <a:latin typeface="Calibri"/>
                  <a:ea typeface="Calibri"/>
                  <a:cs typeface="Calibri"/>
                  <a:sym typeface="Calibri"/>
                </a:rPr>
                <a:t>فصل الملايين: قراءة وكتابة</a:t>
              </a:r>
              <a:endParaRPr sz="1800" b="1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579CB4BD-EF73-8F0C-43A7-9E2227A9E3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1510" y="2678397"/>
            <a:ext cx="3765568" cy="929994"/>
          </a:xfrm>
          <a:prstGeom prst="rect">
            <a:avLst/>
          </a:prstGeom>
        </p:spPr>
      </p:pic>
      <p:sp>
        <p:nvSpPr>
          <p:cNvPr id="17" name="Organigramme : Terminateur 21">
            <a:extLst>
              <a:ext uri="{FF2B5EF4-FFF2-40B4-BE49-F238E27FC236}">
                <a16:creationId xmlns:a16="http://schemas.microsoft.com/office/drawing/2014/main" id="{04FBF9AC-7DF5-0E5E-97DA-301705C57978}"/>
              </a:ext>
            </a:extLst>
          </p:cNvPr>
          <p:cNvSpPr/>
          <p:nvPr/>
        </p:nvSpPr>
        <p:spPr>
          <a:xfrm>
            <a:off x="6694739" y="2450418"/>
            <a:ext cx="1218851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20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</a:t>
            </a: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199EE43-C89D-F494-F3DE-80792257542E}"/>
              </a:ext>
            </a:extLst>
          </p:cNvPr>
          <p:cNvSpPr txBox="1"/>
          <p:nvPr/>
        </p:nvSpPr>
        <p:spPr>
          <a:xfrm>
            <a:off x="4709592" y="2936423"/>
            <a:ext cx="34109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latin typeface="Calibri" panose="020F0502020204030204" pitchFamily="34" charset="0"/>
                <a:cs typeface="Calibri" panose="020F0502020204030204" pitchFamily="34" charset="0"/>
              </a:rPr>
              <a:t>     المراجعة 1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184C27F-EBB5-EA25-5E03-20AB97417F2F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السادس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b="1" dirty="0">
              <a:solidFill>
                <a:srgbClr val="17AB98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D095A7E-A379-EA18-B138-54D21A20C7AC}"/>
              </a:ext>
            </a:extLst>
          </p:cNvPr>
          <p:cNvGrpSpPr/>
          <p:nvPr/>
        </p:nvGrpSpPr>
        <p:grpSpPr>
          <a:xfrm>
            <a:off x="451170" y="246500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24367C7-60A6-A27F-AE16-6637F49123F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0" name="Organigramme : Terminateur 21">
              <a:extLst>
                <a:ext uri="{FF2B5EF4-FFF2-40B4-BE49-F238E27FC236}">
                  <a16:creationId xmlns:a16="http://schemas.microsoft.com/office/drawing/2014/main" id="{79590542-5CAA-0A11-201B-84F51647800B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2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E331EB9E-76C7-1365-1D3B-897D4D3C1AB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المراجعة 2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05EE40-D7BD-0BC0-F6F2-D25C62D52833}"/>
              </a:ext>
            </a:extLst>
          </p:cNvPr>
          <p:cNvGrpSpPr/>
          <p:nvPr/>
        </p:nvGrpSpPr>
        <p:grpSpPr>
          <a:xfrm>
            <a:off x="4520548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C12620E3-3EC4-573E-104B-741598070BC6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4" name="Organigramme : Terminateur 21">
              <a:extLst>
                <a:ext uri="{FF2B5EF4-FFF2-40B4-BE49-F238E27FC236}">
                  <a16:creationId xmlns:a16="http://schemas.microsoft.com/office/drawing/2014/main" id="{D95E1010-C00C-0080-FFF3-AAD52690BD4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3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Espace réservé du texte 5">
              <a:extLst>
                <a:ext uri="{FF2B5EF4-FFF2-40B4-BE49-F238E27FC236}">
                  <a16:creationId xmlns:a16="http://schemas.microsoft.com/office/drawing/2014/main" id="{9F8C0768-BA5E-38FA-DBBF-E8BC8F7BD80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AFF026-3091-547C-4DDD-F3331C609108}"/>
              </a:ext>
            </a:extLst>
          </p:cNvPr>
          <p:cNvGrpSpPr/>
          <p:nvPr/>
        </p:nvGrpSpPr>
        <p:grpSpPr>
          <a:xfrm>
            <a:off x="2106250" y="509433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7783116F-3B8B-F69F-55D2-12C11B957A2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ADA19724-CC97-7A1F-C77C-1D66133F259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5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762B3B97-D557-5FA1-2BEF-9670C77294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0" name="ZoneTexte 49">
            <a:extLst>
              <a:ext uri="{FF2B5EF4-FFF2-40B4-BE49-F238E27FC236}">
                <a16:creationId xmlns:a16="http://schemas.microsoft.com/office/drawing/2014/main" id="{27A632B3-8261-AA11-58F1-E4D045F22075}"/>
              </a:ext>
            </a:extLst>
          </p:cNvPr>
          <p:cNvSpPr txBox="1"/>
          <p:nvPr/>
        </p:nvSpPr>
        <p:spPr>
          <a:xfrm>
            <a:off x="2285312" y="5582572"/>
            <a:ext cx="337616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تصحيح الرائز  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E7061DAA-D2D0-C7E2-9F92-657CDD6C4A74}"/>
              </a:ext>
            </a:extLst>
          </p:cNvPr>
          <p:cNvSpPr txBox="1"/>
          <p:nvPr/>
        </p:nvSpPr>
        <p:spPr>
          <a:xfrm>
            <a:off x="4700548" y="4343792"/>
            <a:ext cx="32705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المراجعة 3</a:t>
            </a:r>
          </a:p>
        </p:txBody>
      </p: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D8CCD350-2E9D-3311-7EC7-FCB11958E97E}"/>
              </a:ext>
            </a:extLst>
          </p:cNvPr>
          <p:cNvGrpSpPr/>
          <p:nvPr/>
        </p:nvGrpSpPr>
        <p:grpSpPr>
          <a:xfrm>
            <a:off x="486520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934165EB-C3A6-0FA4-E942-B470DF2D53A2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4" name="Organigramme : Terminateur 21">
              <a:extLst>
                <a:ext uri="{FF2B5EF4-FFF2-40B4-BE49-F238E27FC236}">
                  <a16:creationId xmlns:a16="http://schemas.microsoft.com/office/drawing/2014/main" id="{D2CC5C29-E318-83B5-D54E-91822BC1632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الحصة 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5" name="Espace réservé du texte 5">
              <a:extLst>
                <a:ext uri="{FF2B5EF4-FFF2-40B4-BE49-F238E27FC236}">
                  <a16:creationId xmlns:a16="http://schemas.microsoft.com/office/drawing/2014/main" id="{32501A1D-365B-5E25-84D7-30848C5A65F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تمرير الرائز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7ED8852C-36C9-8596-5B5A-454AEB9F0F73}"/>
              </a:ext>
            </a:extLst>
          </p:cNvPr>
          <p:cNvSpPr txBox="1"/>
          <p:nvPr/>
        </p:nvSpPr>
        <p:spPr>
          <a:xfrm>
            <a:off x="302133" y="1386491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sz="3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أراجع ما تعلمته في المرحلة </a:t>
            </a:r>
            <a:r>
              <a:rPr lang="ar-MA" sz="3200" b="1" kern="0" dirty="0" err="1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</a:t>
            </a:r>
            <a:r>
              <a:rPr lang="ar-SA" sz="3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لثة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C80A560-6D9A-97B3-6C82-337DE14352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7013" y="2326107"/>
            <a:ext cx="3889570" cy="4021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806182" y="21908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250923" y="3120490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الافتتاح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63279" y="2494424"/>
              <a:ext cx="533987" cy="598182"/>
              <a:chOff x="945619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45619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30041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3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269690" y="4551655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اختتام الحصة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133" b="1" dirty="0"/>
                <a:t>3</a:t>
              </a:r>
              <a:endParaRPr lang="fr-MA" sz="2133" b="1" dirty="0"/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2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269690" y="3836072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50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51948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699160" y="3217524"/>
            <a:ext cx="7159585" cy="1936394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342900" lvl="0" indent="-342900" algn="r" rtl="1">
              <a:buFont typeface="Wingdings" panose="05000000000000000000" pitchFamily="2" charset="2"/>
              <a:buChar char="ü"/>
              <a:defRPr/>
            </a:pPr>
            <a:r>
              <a:rPr lang="ar-SA" sz="28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تَمْثيل</a:t>
            </a:r>
            <a:r>
              <a:rPr lang="ar-MA" sz="28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 قِرَاءَة</a:t>
            </a:r>
            <a:r>
              <a:rPr lang="ar-MA" sz="28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وَكِت</a:t>
            </a:r>
            <a:r>
              <a:rPr lang="ar-MA" sz="28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SA" sz="28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بَة</a:t>
            </a:r>
            <a:r>
              <a:rPr lang="ar-MA" sz="28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وَمَوْضَعَة و</a:t>
            </a:r>
            <a:r>
              <a:rPr lang="ar-MA" sz="28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تف</a:t>
            </a:r>
            <a:r>
              <a:rPr lang="ar-MA" sz="28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كيك</a:t>
            </a:r>
            <a:r>
              <a:rPr lang="ar-MA" sz="28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الْأَعْدادِ الْكَسْرِيَّةِ الْعَشَرِيَّةِ</a:t>
            </a:r>
            <a:r>
              <a:rPr lang="ar-MA" sz="28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  <a:endParaRPr lang="ar-SA" sz="2800" b="1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r" rtl="1">
              <a:buFont typeface="Wingdings" panose="05000000000000000000" pitchFamily="2" charset="2"/>
              <a:buChar char="ü"/>
              <a:defRPr/>
            </a:pPr>
            <a:r>
              <a:rPr lang="ar-SA" sz="28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قِرَاءَة</a:t>
            </a:r>
            <a:r>
              <a:rPr lang="ar-MA" sz="28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وَ وَكِتَابَة وَ تَمْثِيلُ  وتفَكيك</a:t>
            </a:r>
            <a:r>
              <a:rPr lang="ar-MA" sz="28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وَتركَيب</a:t>
            </a:r>
            <a:r>
              <a:rPr lang="ar-MA" sz="28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الْأَعْدَادَ الْعَشَرِيَّةَ (الْأَعْشَارُ و أ</a:t>
            </a:r>
            <a:r>
              <a:rPr lang="ar-MA" sz="28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</a:t>
            </a:r>
            <a:r>
              <a:rPr lang="ar-MA" sz="28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زاء</a:t>
            </a:r>
            <a:r>
              <a:rPr lang="ar-MA" sz="28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8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28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8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ئ</a:t>
            </a:r>
            <a:r>
              <a:rPr lang="ar-MA" sz="28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28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)</a:t>
            </a:r>
            <a:r>
              <a:rPr lang="ar-MA" sz="28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SA" sz="2800" b="1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659972" y="3459921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591522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6F544065-F2EA-00CD-5165-1F756B132D11}"/>
              </a:ext>
            </a:extLst>
          </p:cNvPr>
          <p:cNvSpPr txBox="1"/>
          <p:nvPr/>
        </p:nvSpPr>
        <p:spPr>
          <a:xfrm>
            <a:off x="309521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546F6596-0F53-D313-768D-EF8AA3DDFE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7069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0E7458E5-26D2-F929-9B94-01200084BC5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49828" y="1935166"/>
            <a:ext cx="2328862" cy="414020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18103EFF-A292-5AB6-A199-46E96729AF4E}"/>
              </a:ext>
            </a:extLst>
          </p:cNvPr>
          <p:cNvSpPr>
            <a:spLocks/>
          </p:cNvSpPr>
          <p:nvPr/>
        </p:nvSpPr>
        <p:spPr>
          <a:xfrm>
            <a:off x="2659225" y="876816"/>
            <a:ext cx="5417584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09630" lvl="2" algn="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يا أصدقاء. اليوم، سنراجع الدروس السابقة.</a:t>
            </a:r>
          </a:p>
          <a:p>
            <a:pPr marL="609630" lvl="2" algn="r" defTabSz="609630" rtl="1"/>
            <a:endParaRPr lang="ar-MA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C3F2A0F-292B-8E99-8F5F-2B43C5E80A52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6B85FA0F-0B86-628C-6007-76D71EDFFFEA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2" name="Groupe 21">
                <a:extLst>
                  <a:ext uri="{FF2B5EF4-FFF2-40B4-BE49-F238E27FC236}">
                    <a16:creationId xmlns:a16="http://schemas.microsoft.com/office/drawing/2014/main" id="{896ED39E-C253-962E-0679-19B954DC24E0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CE9B07EC-ED5B-85DD-6810-E0844750A4FB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D4B4079A-283A-171F-95E3-2A3CAA3F4BAE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6" name="Organigramme : Connecteur 25">
                  <a:extLst>
                    <a:ext uri="{FF2B5EF4-FFF2-40B4-BE49-F238E27FC236}">
                      <a16:creationId xmlns:a16="http://schemas.microsoft.com/office/drawing/2014/main" id="{9997DE1A-9FA2-3AAA-540A-3ACFE21463B9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F16AC420-2973-440C-1F6D-CD72E6ED2667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8" name="Organigramme : Connecteur 27">
                  <a:extLst>
                    <a:ext uri="{FF2B5EF4-FFF2-40B4-BE49-F238E27FC236}">
                      <a16:creationId xmlns:a16="http://schemas.microsoft.com/office/drawing/2014/main" id="{CC07AD12-B398-A660-0BCA-D95EA707CF8D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9" name="ZoneTexte 28">
                  <a:extLst>
                    <a:ext uri="{FF2B5EF4-FFF2-40B4-BE49-F238E27FC236}">
                      <a16:creationId xmlns:a16="http://schemas.microsoft.com/office/drawing/2014/main" id="{FE47517F-32B9-5978-EFB9-32999EE16B21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0" name="Organigramme : Connecteur 29">
                  <a:extLst>
                    <a:ext uri="{FF2B5EF4-FFF2-40B4-BE49-F238E27FC236}">
                      <a16:creationId xmlns:a16="http://schemas.microsoft.com/office/drawing/2014/main" id="{83FEA691-A3AF-1B06-7270-C9EB7625602C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D0AA88D2-A961-15BA-265F-9C5E4639270E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1BC9E72-B283-8F3A-9E1D-834F91254E26}"/>
                </a:ext>
              </a:extLst>
            </p:cNvPr>
            <p:cNvSpPr/>
            <p:nvPr/>
          </p:nvSpPr>
          <p:spPr>
            <a:xfrm>
              <a:off x="328040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60843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B593A-85B8-1B3E-6CD2-EADABFD89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62E5762E-7ABF-0A56-5A16-BC1F618528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D025D96-8F4D-72FE-4B3A-283BE7ED308D}"/>
              </a:ext>
            </a:extLst>
          </p:cNvPr>
          <p:cNvSpPr/>
          <p:nvPr/>
        </p:nvSpPr>
        <p:spPr>
          <a:xfrm>
            <a:off x="2583026" y="2654061"/>
            <a:ext cx="4042869" cy="161002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FD7C611E-0A46-D41A-0DFB-D7F4BFAD4CC7}"/>
              </a:ext>
            </a:extLst>
          </p:cNvPr>
          <p:cNvSpPr/>
          <p:nvPr/>
        </p:nvSpPr>
        <p:spPr>
          <a:xfrm>
            <a:off x="3116825" y="2189924"/>
            <a:ext cx="3145861" cy="841742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AE90ABAB-3238-E781-0DD3-BE3CB2DD6875}"/>
              </a:ext>
            </a:extLst>
          </p:cNvPr>
          <p:cNvSpPr>
            <a:spLocks noChangeAspect="1"/>
          </p:cNvSpPr>
          <p:nvPr/>
        </p:nvSpPr>
        <p:spPr>
          <a:xfrm>
            <a:off x="5952005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7" name="Image 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C85E967-104D-D937-A8E7-3BA29BC51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48886" y="3242066"/>
            <a:ext cx="841742" cy="8417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94FB256-3065-DB04-5E6F-AFFCD3E15B68}"/>
              </a:ext>
            </a:extLst>
          </p:cNvPr>
          <p:cNvSpPr txBox="1"/>
          <p:nvPr/>
        </p:nvSpPr>
        <p:spPr>
          <a:xfrm>
            <a:off x="2616917" y="3343016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3402427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B4BFB-8C98-A0D1-DB04-7C2B06376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:a16="http://schemas.microsoft.com/office/drawing/2014/main" id="{26EF5640-37C8-C782-A0E5-D848ED0CCAEC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EEC42E-A6C6-D18A-8612-856F968A2C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377C38C9-BFAF-56DE-1CBC-E0F4AE86633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بالحساب الذهني. خذوا دفاتر البحث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27AC6C2-084D-1C29-E725-B3EA54770A8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244973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191B7B33-7CEC-7EAC-2D0C-812E88937993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405C3062-C3C4-27AA-AF60-D36912F56DB5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F88C45ED-2952-E872-CEF7-EA20087A0BA5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69FF24A7-08DF-5763-F19C-DE155D602B97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D67013AF-5D5C-7D7E-86A9-93024C5BB8FE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" name="Organigramme : Connecteur 24">
                  <a:extLst>
                    <a:ext uri="{FF2B5EF4-FFF2-40B4-BE49-F238E27FC236}">
                      <a16:creationId xmlns:a16="http://schemas.microsoft.com/office/drawing/2014/main" id="{78E78AAA-D009-EC2D-83C2-59207042D52C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ACFCF220-59C9-3186-9AC0-17396B30AFAF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Organigramme : Connecteur 26">
                  <a:extLst>
                    <a:ext uri="{FF2B5EF4-FFF2-40B4-BE49-F238E27FC236}">
                      <a16:creationId xmlns:a16="http://schemas.microsoft.com/office/drawing/2014/main" id="{42769E7E-4813-7137-19CE-8A1C55D58946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80B5C28D-55B8-44BE-C60B-36EA55F535B0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9" name="Organigramme : Connecteur 28">
                  <a:extLst>
                    <a:ext uri="{FF2B5EF4-FFF2-40B4-BE49-F238E27FC236}">
                      <a16:creationId xmlns:a16="http://schemas.microsoft.com/office/drawing/2014/main" id="{2F90D924-6100-821E-2716-2CE4555F05DA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661C91E8-4D16-47C9-A55A-4142C083A383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81CE3A05-3870-0ED0-024E-376ACFFFB01C}"/>
                </a:ext>
              </a:extLst>
            </p:cNvPr>
            <p:cNvSpPr/>
            <p:nvPr/>
          </p:nvSpPr>
          <p:spPr>
            <a:xfrm>
              <a:off x="328040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006804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313913" y="896291"/>
            <a:ext cx="719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لإنجاز هذه العمليات. دوّنوا النتيجة فقط على دفاتركم.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160675" y="2689451"/>
              <a:ext cx="151836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7 + </a:t>
              </a:r>
              <a:r>
                <a:rPr lang="fr-FR" sz="2400" b="1" dirty="0">
                  <a:solidFill>
                    <a:srgbClr val="FC8E00"/>
                  </a:solidFill>
                </a:rPr>
                <a:t>.</a:t>
              </a:r>
              <a:r>
                <a:rPr lang="ar-MA" sz="2400" b="1" dirty="0">
                  <a:solidFill>
                    <a:srgbClr val="FC8E00"/>
                  </a:solidFill>
                </a:rPr>
                <a:t>..</a:t>
              </a:r>
              <a:r>
                <a:rPr lang="fr-FR" sz="2400" b="1" dirty="0">
                  <a:solidFill>
                    <a:srgbClr val="FC8E00"/>
                  </a:solidFill>
                </a:rPr>
                <a:t> </a:t>
              </a:r>
              <a:r>
                <a:rPr lang="fr-FR" sz="2400" b="1" dirty="0"/>
                <a:t>= 10</a:t>
              </a: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714541" y="2768475"/>
              <a:ext cx="246440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0"/>
            <a:chOff x="2208522" y="3613351"/>
            <a:chExt cx="5090686" cy="931210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975173" y="3893660"/>
              <a:ext cx="14529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3200" b="1" dirty="0">
                  <a:solidFill>
                    <a:srgbClr val="C000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3</a:t>
              </a:r>
              <a:r>
                <a:rPr lang="fr-FR" sz="3200" b="1" dirty="0">
                  <a:solidFill>
                    <a:srgbClr val="C000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 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 على دَفاتِرِكُمْ</a:t>
              </a:r>
              <a:r>
                <a:rPr lang="fr-F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025F2C-3CF5-6F11-BE7D-1AEF3A49DD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6A4A3479-C8E9-11FA-494D-3435D43F149D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EDDC5590-94C7-31BE-34D9-1690DB4BEBFD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32" name="Groupe 31">
                <a:extLst>
                  <a:ext uri="{FF2B5EF4-FFF2-40B4-BE49-F238E27FC236}">
                    <a16:creationId xmlns:a16="http://schemas.microsoft.com/office/drawing/2014/main" id="{66EF191A-AC07-6FC4-6E59-7124296C39B2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6E06AA22-FAD2-A8E6-8D84-3F990D113DC3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5" name="ZoneTexte 34">
                  <a:extLst>
                    <a:ext uri="{FF2B5EF4-FFF2-40B4-BE49-F238E27FC236}">
                      <a16:creationId xmlns:a16="http://schemas.microsoft.com/office/drawing/2014/main" id="{25A06B86-FFE7-8203-4211-EE96D2618A1C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6" name="Organigramme : Connecteur 35">
                  <a:extLst>
                    <a:ext uri="{FF2B5EF4-FFF2-40B4-BE49-F238E27FC236}">
                      <a16:creationId xmlns:a16="http://schemas.microsoft.com/office/drawing/2014/main" id="{3367BE1E-2298-E6E7-4046-B8A72358E3E5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37" name="ZoneTexte 36">
                  <a:extLst>
                    <a:ext uri="{FF2B5EF4-FFF2-40B4-BE49-F238E27FC236}">
                      <a16:creationId xmlns:a16="http://schemas.microsoft.com/office/drawing/2014/main" id="{57EE4C01-A306-22B7-1469-C4B684792215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8" name="Organigramme : Connecteur 37">
                  <a:extLst>
                    <a:ext uri="{FF2B5EF4-FFF2-40B4-BE49-F238E27FC236}">
                      <a16:creationId xmlns:a16="http://schemas.microsoft.com/office/drawing/2014/main" id="{268ED231-A4C8-7FDD-872F-CEAE942A9A2F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39" name="ZoneTexte 38">
                  <a:extLst>
                    <a:ext uri="{FF2B5EF4-FFF2-40B4-BE49-F238E27FC236}">
                      <a16:creationId xmlns:a16="http://schemas.microsoft.com/office/drawing/2014/main" id="{1197FD17-14E1-5360-6DD1-80C0AB0F123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0" name="Organigramme : Connecteur 39">
                  <a:extLst>
                    <a:ext uri="{FF2B5EF4-FFF2-40B4-BE49-F238E27FC236}">
                      <a16:creationId xmlns:a16="http://schemas.microsoft.com/office/drawing/2014/main" id="{A899616E-50C9-F608-7C68-475FAC785AD8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9BE80CAB-3C9E-4325-2876-E96158FBD6FC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BE2E9E2B-5E0C-468D-831C-F0774041089A}"/>
                </a:ext>
              </a:extLst>
            </p:cNvPr>
            <p:cNvSpPr/>
            <p:nvPr/>
          </p:nvSpPr>
          <p:spPr>
            <a:xfrm>
              <a:off x="328040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976951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910593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الذهني. </a:t>
            </a:r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AD948FE5-5FF6-077C-4030-EBB82161138D}"/>
              </a:ext>
            </a:extLst>
          </p:cNvPr>
          <p:cNvGrpSpPr/>
          <p:nvPr/>
        </p:nvGrpSpPr>
        <p:grpSpPr>
          <a:xfrm>
            <a:off x="519486" y="3680655"/>
            <a:ext cx="8335915" cy="2786894"/>
            <a:chOff x="519486" y="3680655"/>
            <a:chExt cx="8335915" cy="2786894"/>
          </a:xfrm>
        </p:grpSpPr>
        <p:pic>
          <p:nvPicPr>
            <p:cNvPr id="4" name="Image 3" descr="Une image contenant logo, Graphique, Police, symbole&#10;&#10;Le contenu généré par l’IA peut être incorrect.">
              <a:extLst>
                <a:ext uri="{FF2B5EF4-FFF2-40B4-BE49-F238E27FC236}">
                  <a16:creationId xmlns:a16="http://schemas.microsoft.com/office/drawing/2014/main" id="{2AD31042-9EC4-A96C-3DEF-A3AA67C419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93097" y="5844424"/>
              <a:ext cx="862304" cy="623125"/>
            </a:xfrm>
            <a:prstGeom prst="rect">
              <a:avLst/>
            </a:prstGeom>
          </p:spPr>
        </p:pic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E9B58E24-E4E3-68BF-73E5-51F4AD206EB2}"/>
                </a:ext>
              </a:extLst>
            </p:cNvPr>
            <p:cNvSpPr/>
            <p:nvPr/>
          </p:nvSpPr>
          <p:spPr>
            <a:xfrm>
              <a:off x="955902" y="371962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S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ن</a:t>
              </a:r>
              <a:r>
                <a:rPr lang="ar-M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ص</a:t>
              </a:r>
              <a:r>
                <a:rPr lang="ar-M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ف</a:t>
              </a:r>
              <a:r>
                <a:rPr lang="ar-M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42</a:t>
              </a:r>
              <a:endParaRPr lang="fr-MA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CD9CA83-04C3-3EE7-BFAC-A34D270E7FDE}"/>
                </a:ext>
              </a:extLst>
            </p:cNvPr>
            <p:cNvSpPr/>
            <p:nvPr/>
          </p:nvSpPr>
          <p:spPr>
            <a:xfrm>
              <a:off x="2930488" y="371962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fr-MA" b="1" dirty="0">
                  <a:solidFill>
                    <a:schemeClr val="tx1"/>
                  </a:solidFill>
                </a:rPr>
                <a:t>7 x … = 63</a:t>
              </a:r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237F999B-C1B0-3D96-6F6D-186E40EC04A9}"/>
                </a:ext>
              </a:extLst>
            </p:cNvPr>
            <p:cNvSpPr/>
            <p:nvPr/>
          </p:nvSpPr>
          <p:spPr>
            <a:xfrm>
              <a:off x="4905074" y="371962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fr-MA" b="1" dirty="0">
                  <a:solidFill>
                    <a:schemeClr val="tx1"/>
                  </a:solidFill>
                </a:rPr>
                <a:t>16 ÷ 4= …</a:t>
              </a: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30FCB7D-AD4A-909E-52F6-CA416B4CE154}"/>
                </a:ext>
              </a:extLst>
            </p:cNvPr>
            <p:cNvSpPr/>
            <p:nvPr/>
          </p:nvSpPr>
          <p:spPr>
            <a:xfrm>
              <a:off x="6879660" y="371962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fr-MA" b="1" dirty="0">
                  <a:solidFill>
                    <a:schemeClr val="tx1"/>
                  </a:solidFill>
                </a:rPr>
                <a:t>13x 100 =…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3717F820-561F-6A95-B3F5-3064692B1A09}"/>
                </a:ext>
              </a:extLst>
            </p:cNvPr>
            <p:cNvSpPr/>
            <p:nvPr/>
          </p:nvSpPr>
          <p:spPr>
            <a:xfrm>
              <a:off x="6879659" y="443406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fr-MA" b="1" dirty="0">
                  <a:solidFill>
                    <a:schemeClr val="tx1"/>
                  </a:solidFill>
                </a:rPr>
                <a:t>8 x 1000= …</a:t>
              </a: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E11B8C0-7561-EBCD-CF60-14E7A35E6209}"/>
                </a:ext>
              </a:extLst>
            </p:cNvPr>
            <p:cNvSpPr/>
            <p:nvPr/>
          </p:nvSpPr>
          <p:spPr>
            <a:xfrm>
              <a:off x="2930487" y="443406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fr-MA" b="1" dirty="0">
                  <a:solidFill>
                    <a:schemeClr val="tx1"/>
                  </a:solidFill>
                </a:rPr>
                <a:t>8x….= 48</a:t>
              </a: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3EB206C-AF4E-A324-0413-7AEF205874F8}"/>
                </a:ext>
              </a:extLst>
            </p:cNvPr>
            <p:cNvSpPr/>
            <p:nvPr/>
          </p:nvSpPr>
          <p:spPr>
            <a:xfrm>
              <a:off x="4905073" y="443406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fr-MA" b="1" dirty="0">
                  <a:solidFill>
                    <a:schemeClr val="tx1"/>
                  </a:solidFill>
                </a:rPr>
                <a:t>70÷ 5= …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BF6FFF0-B958-18B9-C9CB-0EC89A16C199}"/>
                </a:ext>
              </a:extLst>
            </p:cNvPr>
            <p:cNvSpPr/>
            <p:nvPr/>
          </p:nvSpPr>
          <p:spPr>
            <a:xfrm>
              <a:off x="955901" y="443406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M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ضِعْفُ</a:t>
              </a:r>
              <a:r>
                <a:rPr lang="ar-SA" b="1" dirty="0">
                  <a:solidFill>
                    <a:schemeClr val="tx1"/>
                  </a:solidFill>
                </a:rPr>
                <a:t> </a:t>
              </a:r>
              <a:r>
                <a:rPr lang="ar-MA" b="1" dirty="0">
                  <a:solidFill>
                    <a:schemeClr val="tx1"/>
                  </a:solidFill>
                </a:rPr>
                <a:t>15</a:t>
              </a:r>
              <a:r>
                <a:rPr lang="ar-SA" b="1" dirty="0">
                  <a:solidFill>
                    <a:schemeClr val="tx1"/>
                  </a:solidFill>
                </a:rPr>
                <a:t> </a:t>
              </a:r>
              <a:endParaRPr lang="fr-MA" b="1" dirty="0">
                <a:solidFill>
                  <a:schemeClr val="tx1"/>
                </a:solidFill>
              </a:endParaRPr>
            </a:p>
          </p:txBody>
        </p: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94C06A39-D037-9DA8-1DFF-E2C78BF3B581}"/>
                </a:ext>
              </a:extLst>
            </p:cNvPr>
            <p:cNvGrpSpPr/>
            <p:nvPr/>
          </p:nvGrpSpPr>
          <p:grpSpPr>
            <a:xfrm>
              <a:off x="519486" y="3680655"/>
              <a:ext cx="396000" cy="461665"/>
              <a:chOff x="558769" y="3701196"/>
              <a:chExt cx="396000" cy="461665"/>
            </a:xfrm>
          </p:grpSpPr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2E8F6224-8F2E-AAFC-6C32-76DCCAC95165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A81A622-91A1-EEB9-269D-FD65FAB64A16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A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4DFA0226-2F8E-0EA5-6657-431B3915F2EB}"/>
                </a:ext>
              </a:extLst>
            </p:cNvPr>
            <p:cNvGrpSpPr/>
            <p:nvPr/>
          </p:nvGrpSpPr>
          <p:grpSpPr>
            <a:xfrm>
              <a:off x="519933" y="4406934"/>
              <a:ext cx="396000" cy="461665"/>
              <a:chOff x="558769" y="3701196"/>
              <a:chExt cx="396000" cy="461665"/>
            </a:xfrm>
          </p:grpSpPr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66D33CAB-F2D9-8F9D-2243-C196B53A13A4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F568CBD0-953D-0909-2AAB-79B79825F70F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E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4A4C09F0-922A-0086-1F83-F41759DF2E30}"/>
                </a:ext>
              </a:extLst>
            </p:cNvPr>
            <p:cNvGrpSpPr/>
            <p:nvPr/>
          </p:nvGrpSpPr>
          <p:grpSpPr>
            <a:xfrm>
              <a:off x="2491914" y="3680655"/>
              <a:ext cx="396000" cy="461665"/>
              <a:chOff x="558769" y="3701196"/>
              <a:chExt cx="396000" cy="461665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F556827C-E24D-76BF-8758-D9FF04CF2AAF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DBB22110-B13E-5E92-E858-A3B66783BAED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B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8AACCC6F-0D2C-91BA-AB44-60B4080DAE52}"/>
                </a:ext>
              </a:extLst>
            </p:cNvPr>
            <p:cNvGrpSpPr/>
            <p:nvPr/>
          </p:nvGrpSpPr>
          <p:grpSpPr>
            <a:xfrm>
              <a:off x="2502627" y="4406934"/>
              <a:ext cx="396000" cy="461665"/>
              <a:chOff x="558769" y="3701196"/>
              <a:chExt cx="396000" cy="461665"/>
            </a:xfrm>
          </p:grpSpPr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4BD00A79-C30A-EB44-581C-4F4CF8ED2B30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488CCF06-41CF-4A36-2775-4A9DBBA30042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F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EEC80736-9C9F-36F6-1579-ABE1E848BD11}"/>
                </a:ext>
              </a:extLst>
            </p:cNvPr>
            <p:cNvGrpSpPr/>
            <p:nvPr/>
          </p:nvGrpSpPr>
          <p:grpSpPr>
            <a:xfrm>
              <a:off x="4473331" y="4406934"/>
              <a:ext cx="396000" cy="461665"/>
              <a:chOff x="558769" y="3701196"/>
              <a:chExt cx="396000" cy="461665"/>
            </a:xfrm>
          </p:grpSpPr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16C92D32-61BB-85FE-B94C-1A0311B7DC18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CE528FC6-00E3-8F08-9381-95491B0FA00F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G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7E4A4A87-CCF6-194A-FA7E-F24C6C885A6E}"/>
                </a:ext>
              </a:extLst>
            </p:cNvPr>
            <p:cNvGrpSpPr/>
            <p:nvPr/>
          </p:nvGrpSpPr>
          <p:grpSpPr>
            <a:xfrm>
              <a:off x="4469068" y="3680655"/>
              <a:ext cx="396000" cy="461665"/>
              <a:chOff x="558769" y="3701196"/>
              <a:chExt cx="396000" cy="461665"/>
            </a:xfrm>
          </p:grpSpPr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33C1A74D-80D8-A3AC-790F-88AC3E2FEC2F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2351F218-F7B3-5782-28B0-EFD086FDDCBD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C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340A36B7-5D8E-CD8A-2AD9-120F28C3C089}"/>
                </a:ext>
              </a:extLst>
            </p:cNvPr>
            <p:cNvGrpSpPr/>
            <p:nvPr/>
          </p:nvGrpSpPr>
          <p:grpSpPr>
            <a:xfrm>
              <a:off x="6443244" y="3680655"/>
              <a:ext cx="396000" cy="461665"/>
              <a:chOff x="558769" y="3701196"/>
              <a:chExt cx="396000" cy="461665"/>
            </a:xfrm>
          </p:grpSpPr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CE8D821C-7290-5429-9CC0-1A703FD3D46D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23D2607C-DF8B-2785-358F-849BB462DA9A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D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1B2A8F00-05DE-4537-B227-C76ABA298023}"/>
                </a:ext>
              </a:extLst>
            </p:cNvPr>
            <p:cNvGrpSpPr/>
            <p:nvPr/>
          </p:nvGrpSpPr>
          <p:grpSpPr>
            <a:xfrm>
              <a:off x="6432917" y="4406934"/>
              <a:ext cx="396000" cy="461665"/>
              <a:chOff x="558769" y="3701196"/>
              <a:chExt cx="396000" cy="461665"/>
            </a:xfrm>
          </p:grpSpPr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956B66A5-B67F-D9AF-BE9E-32E703F54A54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4C102034-0C34-45EF-DE2B-FAD8F2C4C9B0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H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7DBE049-2666-7137-DC9F-9F070C8419AC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38" name="Groupe 37">
              <a:extLst>
                <a:ext uri="{FF2B5EF4-FFF2-40B4-BE49-F238E27FC236}">
                  <a16:creationId xmlns:a16="http://schemas.microsoft.com/office/drawing/2014/main" id="{C7EAE3B9-1A93-A001-27BD-BA734FB10C5E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40" name="Groupe 39">
                <a:extLst>
                  <a:ext uri="{FF2B5EF4-FFF2-40B4-BE49-F238E27FC236}">
                    <a16:creationId xmlns:a16="http://schemas.microsoft.com/office/drawing/2014/main" id="{332F7CC7-4C8F-A0CE-224C-3E6A50B4B05D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BFC6906B-53DE-FE6D-2C26-F8A6594B7AED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3" name="ZoneTexte 42">
                  <a:extLst>
                    <a:ext uri="{FF2B5EF4-FFF2-40B4-BE49-F238E27FC236}">
                      <a16:creationId xmlns:a16="http://schemas.microsoft.com/office/drawing/2014/main" id="{B44732A8-A0D1-6B83-CFC4-5ED6CAD04AAF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4" name="Organigramme : Connecteur 43">
                  <a:extLst>
                    <a:ext uri="{FF2B5EF4-FFF2-40B4-BE49-F238E27FC236}">
                      <a16:creationId xmlns:a16="http://schemas.microsoft.com/office/drawing/2014/main" id="{DEA26111-4A6D-5135-6C6D-6B50008DB41A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45" name="ZoneTexte 44">
                  <a:extLst>
                    <a:ext uri="{FF2B5EF4-FFF2-40B4-BE49-F238E27FC236}">
                      <a16:creationId xmlns:a16="http://schemas.microsoft.com/office/drawing/2014/main" id="{962AD884-FB74-C0CE-20BE-9062630C9D41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6" name="Organigramme : Connecteur 45">
                  <a:extLst>
                    <a:ext uri="{FF2B5EF4-FFF2-40B4-BE49-F238E27FC236}">
                      <a16:creationId xmlns:a16="http://schemas.microsoft.com/office/drawing/2014/main" id="{46A3B48E-C90A-C537-F38B-6A7F11F891A4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47" name="ZoneTexte 46">
                  <a:extLst>
                    <a:ext uri="{FF2B5EF4-FFF2-40B4-BE49-F238E27FC236}">
                      <a16:creationId xmlns:a16="http://schemas.microsoft.com/office/drawing/2014/main" id="{85A37C4B-161E-1264-31B3-3AD86F7164B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8" name="Organigramme : Connecteur 47">
                  <a:extLst>
                    <a:ext uri="{FF2B5EF4-FFF2-40B4-BE49-F238E27FC236}">
                      <a16:creationId xmlns:a16="http://schemas.microsoft.com/office/drawing/2014/main" id="{08AF6646-6D9F-E0C2-FE02-F3A2208DD5F1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661DC5BB-B999-3DC2-A531-C78649336175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24E47A37-A46E-4FAB-5FDA-85AE8B13B5FF}"/>
                </a:ext>
              </a:extLst>
            </p:cNvPr>
            <p:cNvSpPr/>
            <p:nvPr/>
          </p:nvSpPr>
          <p:spPr>
            <a:xfrm>
              <a:off x="328040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1993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901505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7FE3C421-CDF2-645F-74D4-5BD604F4C930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01054084-D40F-32EF-233D-1C7BD608B76C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643488AB-FDCC-8D02-6DCE-99A4E7BAB657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8C5172B2-540F-26B4-53A5-2C42803A7EC9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0A5C2179-5506-95AA-679E-4CC7FB761508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DA9BC158-B40E-49EB-3E04-5076126DD02B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221EF202-1AA6-DBBF-FBC4-FD86660D768C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7129276F-DF37-B5B1-4FA5-29EE2A26070A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583252D6-F551-B0E7-E326-B08AA68AD28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3" name="Organigramme : Connecteur 22">
                  <a:extLst>
                    <a:ext uri="{FF2B5EF4-FFF2-40B4-BE49-F238E27FC236}">
                      <a16:creationId xmlns:a16="http://schemas.microsoft.com/office/drawing/2014/main" id="{B2B211BE-6E18-4033-03A6-5631C9A939D8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AB186CC-4912-74E0-A61C-2E987F6CB665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A3266ADC-CCA1-772A-0AC6-4E071A65D016}"/>
                </a:ext>
              </a:extLst>
            </p:cNvPr>
            <p:cNvSpPr/>
            <p:nvPr/>
          </p:nvSpPr>
          <p:spPr>
            <a:xfrm>
              <a:off x="3280405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08D25FEA-C6AA-AA99-8AC7-99F43BEF53DE}"/>
              </a:ext>
            </a:extLst>
          </p:cNvPr>
          <p:cNvGrpSpPr/>
          <p:nvPr/>
        </p:nvGrpSpPr>
        <p:grpSpPr>
          <a:xfrm>
            <a:off x="679178" y="2664654"/>
            <a:ext cx="8335915" cy="2953825"/>
            <a:chOff x="519486" y="3680655"/>
            <a:chExt cx="8335915" cy="2786894"/>
          </a:xfrm>
        </p:grpSpPr>
        <p:pic>
          <p:nvPicPr>
            <p:cNvPr id="4" name="Image 3" descr="Une image contenant logo, Graphique, Police, symbole&#10;&#10;Le contenu généré par l’IA peut être incorrect.">
              <a:extLst>
                <a:ext uri="{FF2B5EF4-FFF2-40B4-BE49-F238E27FC236}">
                  <a16:creationId xmlns:a16="http://schemas.microsoft.com/office/drawing/2014/main" id="{88866336-4A8D-5DD9-07CB-8D3529CD1C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93097" y="5844424"/>
              <a:ext cx="862304" cy="623125"/>
            </a:xfrm>
            <a:prstGeom prst="rect">
              <a:avLst/>
            </a:prstGeom>
          </p:spPr>
        </p:pic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B16CAE9-D2FB-087F-0EB3-404EF88727C6}"/>
                </a:ext>
              </a:extLst>
            </p:cNvPr>
            <p:cNvSpPr/>
            <p:nvPr/>
          </p:nvSpPr>
          <p:spPr>
            <a:xfrm>
              <a:off x="955902" y="371962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SA" b="1" dirty="0">
                  <a:solidFill>
                    <a:schemeClr val="tx1"/>
                  </a:solidFill>
                </a:rPr>
                <a:t>  </a:t>
              </a:r>
              <a:r>
                <a:rPr lang="ar-SA" b="1" dirty="0">
                  <a:solidFill>
                    <a:srgbClr val="FF0000"/>
                  </a:solidFill>
                </a:rPr>
                <a:t>21</a:t>
              </a:r>
              <a:r>
                <a:rPr lang="ar-SA" b="1" dirty="0">
                  <a:solidFill>
                    <a:schemeClr val="tx1"/>
                  </a:solidFill>
                </a:rPr>
                <a:t>=</a:t>
              </a:r>
              <a:r>
                <a:rPr lang="ar-S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ن</a:t>
              </a:r>
              <a:r>
                <a:rPr lang="ar-M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ص</a:t>
              </a:r>
              <a:r>
                <a:rPr lang="ar-M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ف</a:t>
              </a:r>
              <a:r>
                <a:rPr lang="ar-M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SA" b="1" dirty="0">
                  <a:solidFill>
                    <a:schemeClr val="tx1"/>
                  </a:solidFill>
                </a:rPr>
                <a:t>42</a:t>
              </a:r>
              <a:endParaRPr lang="fr-MA" b="1" dirty="0">
                <a:solidFill>
                  <a:schemeClr val="tx1"/>
                </a:solidFill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EC10FE3F-25CB-E051-5FD5-097D1C48E538}"/>
                </a:ext>
              </a:extLst>
            </p:cNvPr>
            <p:cNvSpPr/>
            <p:nvPr/>
          </p:nvSpPr>
          <p:spPr>
            <a:xfrm>
              <a:off x="2930488" y="371962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fr-MA" b="1" dirty="0">
                  <a:solidFill>
                    <a:schemeClr val="tx1"/>
                  </a:solidFill>
                </a:rPr>
                <a:t>7 x </a:t>
              </a:r>
              <a:r>
                <a:rPr lang="ar-SA" b="1" dirty="0">
                  <a:solidFill>
                    <a:srgbClr val="FF0000"/>
                  </a:solidFill>
                </a:rPr>
                <a:t>9</a:t>
              </a:r>
              <a:r>
                <a:rPr lang="fr-MA" b="1" dirty="0">
                  <a:solidFill>
                    <a:schemeClr val="tx1"/>
                  </a:solidFill>
                </a:rPr>
                <a:t> = 63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41EC637A-1D0A-1F9E-859A-51E3B276A871}"/>
                </a:ext>
              </a:extLst>
            </p:cNvPr>
            <p:cNvSpPr/>
            <p:nvPr/>
          </p:nvSpPr>
          <p:spPr>
            <a:xfrm>
              <a:off x="4905074" y="371962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fr-MA" b="1" dirty="0">
                  <a:solidFill>
                    <a:schemeClr val="tx1"/>
                  </a:solidFill>
                </a:rPr>
                <a:t>16 ÷ 4= </a:t>
              </a:r>
              <a:r>
                <a:rPr lang="ar-SA" b="1" dirty="0">
                  <a:solidFill>
                    <a:srgbClr val="FF0000"/>
                  </a:solidFill>
                </a:rPr>
                <a:t>4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B54BD8B-DB22-EA17-8E67-A9DD2707A1CA}"/>
                </a:ext>
              </a:extLst>
            </p:cNvPr>
            <p:cNvSpPr/>
            <p:nvPr/>
          </p:nvSpPr>
          <p:spPr>
            <a:xfrm>
              <a:off x="6879660" y="3719628"/>
              <a:ext cx="1568271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fr-MA" b="1" dirty="0">
                  <a:solidFill>
                    <a:schemeClr val="tx1"/>
                  </a:solidFill>
                </a:rPr>
                <a:t>13x 100 =</a:t>
              </a:r>
              <a:r>
                <a:rPr lang="ar-SA" b="1" dirty="0">
                  <a:solidFill>
                    <a:srgbClr val="FF0000"/>
                  </a:solidFill>
                </a:rPr>
                <a:t>1300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8E0FFDB3-FF45-C647-D658-712E7E109C02}"/>
                </a:ext>
              </a:extLst>
            </p:cNvPr>
            <p:cNvSpPr/>
            <p:nvPr/>
          </p:nvSpPr>
          <p:spPr>
            <a:xfrm>
              <a:off x="6879659" y="4434068"/>
              <a:ext cx="1568271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fr-MA" b="1" dirty="0">
                  <a:solidFill>
                    <a:schemeClr val="tx1"/>
                  </a:solidFill>
                </a:rPr>
                <a:t>8 x 1000= </a:t>
              </a:r>
              <a:r>
                <a:rPr lang="ar-SA" b="1" dirty="0">
                  <a:solidFill>
                    <a:srgbClr val="FF0000"/>
                  </a:solidFill>
                </a:rPr>
                <a:t>8000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14666678-57A4-A80F-4EBF-7046A7F27728}"/>
                </a:ext>
              </a:extLst>
            </p:cNvPr>
            <p:cNvSpPr/>
            <p:nvPr/>
          </p:nvSpPr>
          <p:spPr>
            <a:xfrm>
              <a:off x="2930487" y="443406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fr-MA" b="1" dirty="0">
                  <a:solidFill>
                    <a:schemeClr val="tx1"/>
                  </a:solidFill>
                </a:rPr>
                <a:t>8x</a:t>
              </a:r>
              <a:r>
                <a:rPr lang="ar-SA" b="1" dirty="0">
                  <a:solidFill>
                    <a:srgbClr val="FF0000"/>
                  </a:solidFill>
                </a:rPr>
                <a:t>6</a:t>
              </a:r>
              <a:r>
                <a:rPr lang="fr-MA" b="1" dirty="0">
                  <a:solidFill>
                    <a:schemeClr val="tx1"/>
                  </a:solidFill>
                </a:rPr>
                <a:t> </a:t>
              </a:r>
              <a:r>
                <a:rPr lang="ar-SA" b="1" dirty="0">
                  <a:solidFill>
                    <a:schemeClr val="tx1"/>
                  </a:solidFill>
                </a:rPr>
                <a:t>=</a:t>
              </a:r>
              <a:r>
                <a:rPr lang="fr-MA" b="1" dirty="0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2E9BA174-AB76-578C-2CC2-723DDE1B2803}"/>
                </a:ext>
              </a:extLst>
            </p:cNvPr>
            <p:cNvSpPr/>
            <p:nvPr/>
          </p:nvSpPr>
          <p:spPr>
            <a:xfrm>
              <a:off x="4905073" y="4434068"/>
              <a:ext cx="1425677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fr-MA" b="1" dirty="0">
                  <a:solidFill>
                    <a:schemeClr val="tx1"/>
                  </a:solidFill>
                </a:rPr>
                <a:t>70÷ 5= </a:t>
              </a:r>
              <a:r>
                <a:rPr lang="ar-SA" b="1" dirty="0">
                  <a:solidFill>
                    <a:srgbClr val="FF0000"/>
                  </a:solidFill>
                </a:rPr>
                <a:t>14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DCD38967-B57F-17D7-B569-E31F07479B9E}"/>
                </a:ext>
              </a:extLst>
            </p:cNvPr>
            <p:cNvSpPr/>
            <p:nvPr/>
          </p:nvSpPr>
          <p:spPr>
            <a:xfrm>
              <a:off x="955901" y="4434068"/>
              <a:ext cx="1444559" cy="449826"/>
            </a:xfrm>
            <a:prstGeom prst="roundRect">
              <a:avLst>
                <a:gd name="adj" fmla="val 23224"/>
              </a:avLst>
            </a:prstGeom>
            <a:noFill/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ar-MA" b="1" dirty="0">
                  <a:solidFill>
                    <a:srgbClr val="FF0000"/>
                  </a:solidFill>
                </a:rPr>
                <a:t>30</a:t>
              </a:r>
              <a:r>
                <a:rPr lang="ar-SA" b="1" dirty="0">
                  <a:solidFill>
                    <a:srgbClr val="FF0000"/>
                  </a:solidFill>
                </a:rPr>
                <a:t> </a:t>
              </a:r>
              <a:r>
                <a:rPr lang="ar-MA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= ضِعْفُ</a:t>
              </a:r>
              <a:r>
                <a:rPr lang="ar-SA" b="1" dirty="0">
                  <a:solidFill>
                    <a:schemeClr val="tx1"/>
                  </a:solidFill>
                </a:rPr>
                <a:t> </a:t>
              </a:r>
              <a:r>
                <a:rPr lang="ar-MA" b="1" dirty="0">
                  <a:solidFill>
                    <a:schemeClr val="tx1"/>
                  </a:solidFill>
                </a:rPr>
                <a:t>15</a:t>
              </a:r>
              <a:r>
                <a:rPr lang="ar-SA" b="1" dirty="0">
                  <a:solidFill>
                    <a:schemeClr val="tx1"/>
                  </a:solidFill>
                </a:rPr>
                <a:t> </a:t>
              </a:r>
              <a:endParaRPr lang="fr-MA" b="1" dirty="0">
                <a:solidFill>
                  <a:schemeClr val="tx1"/>
                </a:solidFill>
              </a:endParaRPr>
            </a:p>
          </p:txBody>
        </p:sp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EA7B2689-3A94-3098-923D-A88B3F8C4809}"/>
                </a:ext>
              </a:extLst>
            </p:cNvPr>
            <p:cNvGrpSpPr/>
            <p:nvPr/>
          </p:nvGrpSpPr>
          <p:grpSpPr>
            <a:xfrm>
              <a:off x="519486" y="3680655"/>
              <a:ext cx="396000" cy="461665"/>
              <a:chOff x="558769" y="3701196"/>
              <a:chExt cx="396000" cy="461665"/>
            </a:xfrm>
          </p:grpSpPr>
          <p:sp>
            <p:nvSpPr>
              <p:cNvPr id="80" name="Ellipse 79">
                <a:extLst>
                  <a:ext uri="{FF2B5EF4-FFF2-40B4-BE49-F238E27FC236}">
                    <a16:creationId xmlns:a16="http://schemas.microsoft.com/office/drawing/2014/main" id="{520C83EB-832E-95BB-99FE-EDA2DE0BFB01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81" name="ZoneTexte 80">
                <a:extLst>
                  <a:ext uri="{FF2B5EF4-FFF2-40B4-BE49-F238E27FC236}">
                    <a16:creationId xmlns:a16="http://schemas.microsoft.com/office/drawing/2014/main" id="{33EBCBC9-CD8A-FC46-60D7-DF15F8565FCC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A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7645978C-F9A4-1593-6A37-FBC50CA92588}"/>
                </a:ext>
              </a:extLst>
            </p:cNvPr>
            <p:cNvGrpSpPr/>
            <p:nvPr/>
          </p:nvGrpSpPr>
          <p:grpSpPr>
            <a:xfrm>
              <a:off x="519933" y="4406934"/>
              <a:ext cx="396000" cy="461665"/>
              <a:chOff x="558769" y="3701196"/>
              <a:chExt cx="396000" cy="461665"/>
            </a:xfrm>
          </p:grpSpPr>
          <p:sp>
            <p:nvSpPr>
              <p:cNvPr id="78" name="Ellipse 77">
                <a:extLst>
                  <a:ext uri="{FF2B5EF4-FFF2-40B4-BE49-F238E27FC236}">
                    <a16:creationId xmlns:a16="http://schemas.microsoft.com/office/drawing/2014/main" id="{D77CB4FF-291F-4BA4-40CB-9F2867CBEDB9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9" name="ZoneTexte 78">
                <a:extLst>
                  <a:ext uri="{FF2B5EF4-FFF2-40B4-BE49-F238E27FC236}">
                    <a16:creationId xmlns:a16="http://schemas.microsoft.com/office/drawing/2014/main" id="{1D923DAC-7AE7-16E6-A368-2AEF58DE58DF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E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C1BB28F6-9F2D-3458-AA4B-8AF0016DC6D6}"/>
                </a:ext>
              </a:extLst>
            </p:cNvPr>
            <p:cNvGrpSpPr/>
            <p:nvPr/>
          </p:nvGrpSpPr>
          <p:grpSpPr>
            <a:xfrm>
              <a:off x="2491914" y="3680655"/>
              <a:ext cx="396000" cy="461665"/>
              <a:chOff x="558769" y="3701196"/>
              <a:chExt cx="396000" cy="461665"/>
            </a:xfrm>
          </p:grpSpPr>
          <p:sp>
            <p:nvSpPr>
              <p:cNvPr id="76" name="Ellipse 75">
                <a:extLst>
                  <a:ext uri="{FF2B5EF4-FFF2-40B4-BE49-F238E27FC236}">
                    <a16:creationId xmlns:a16="http://schemas.microsoft.com/office/drawing/2014/main" id="{33DAD3A4-FDE8-27D3-CCE5-8822E511E776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7" name="ZoneTexte 76">
                <a:extLst>
                  <a:ext uri="{FF2B5EF4-FFF2-40B4-BE49-F238E27FC236}">
                    <a16:creationId xmlns:a16="http://schemas.microsoft.com/office/drawing/2014/main" id="{8E6EBFBF-3275-D229-F295-CBA3C9860A68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B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A072446B-1164-856E-081D-E4D3F1BA82B7}"/>
                </a:ext>
              </a:extLst>
            </p:cNvPr>
            <p:cNvGrpSpPr/>
            <p:nvPr/>
          </p:nvGrpSpPr>
          <p:grpSpPr>
            <a:xfrm>
              <a:off x="2502627" y="4406934"/>
              <a:ext cx="396000" cy="461665"/>
              <a:chOff x="558769" y="3701196"/>
              <a:chExt cx="396000" cy="461665"/>
            </a:xfrm>
          </p:grpSpPr>
          <p:sp>
            <p:nvSpPr>
              <p:cNvPr id="74" name="Ellipse 73">
                <a:extLst>
                  <a:ext uri="{FF2B5EF4-FFF2-40B4-BE49-F238E27FC236}">
                    <a16:creationId xmlns:a16="http://schemas.microsoft.com/office/drawing/2014/main" id="{91E8E2E0-4CF4-8CA2-786B-62F9FCA64FBF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5" name="ZoneTexte 74">
                <a:extLst>
                  <a:ext uri="{FF2B5EF4-FFF2-40B4-BE49-F238E27FC236}">
                    <a16:creationId xmlns:a16="http://schemas.microsoft.com/office/drawing/2014/main" id="{AE054B83-53F1-D9C2-453B-85BE3537DEC9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F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8" name="Groupe 37">
              <a:extLst>
                <a:ext uri="{FF2B5EF4-FFF2-40B4-BE49-F238E27FC236}">
                  <a16:creationId xmlns:a16="http://schemas.microsoft.com/office/drawing/2014/main" id="{FB397610-ECE6-C121-210C-6108BC59266F}"/>
                </a:ext>
              </a:extLst>
            </p:cNvPr>
            <p:cNvGrpSpPr/>
            <p:nvPr/>
          </p:nvGrpSpPr>
          <p:grpSpPr>
            <a:xfrm>
              <a:off x="4473331" y="4406934"/>
              <a:ext cx="396000" cy="461665"/>
              <a:chOff x="558769" y="3701196"/>
              <a:chExt cx="396000" cy="461665"/>
            </a:xfrm>
          </p:grpSpPr>
          <p:sp>
            <p:nvSpPr>
              <p:cNvPr id="72" name="Ellipse 71">
                <a:extLst>
                  <a:ext uri="{FF2B5EF4-FFF2-40B4-BE49-F238E27FC236}">
                    <a16:creationId xmlns:a16="http://schemas.microsoft.com/office/drawing/2014/main" id="{E9837058-336C-E7E5-4E41-22A4CD408B80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3" name="ZoneTexte 72">
                <a:extLst>
                  <a:ext uri="{FF2B5EF4-FFF2-40B4-BE49-F238E27FC236}">
                    <a16:creationId xmlns:a16="http://schemas.microsoft.com/office/drawing/2014/main" id="{7984654C-72A8-089B-9E57-21402CBC5263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G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9" name="Groupe 38">
              <a:extLst>
                <a:ext uri="{FF2B5EF4-FFF2-40B4-BE49-F238E27FC236}">
                  <a16:creationId xmlns:a16="http://schemas.microsoft.com/office/drawing/2014/main" id="{AF638089-AC3E-E5C9-F7CC-DE157BB2AADD}"/>
                </a:ext>
              </a:extLst>
            </p:cNvPr>
            <p:cNvGrpSpPr/>
            <p:nvPr/>
          </p:nvGrpSpPr>
          <p:grpSpPr>
            <a:xfrm>
              <a:off x="4469068" y="3680655"/>
              <a:ext cx="396000" cy="461665"/>
              <a:chOff x="558769" y="3701196"/>
              <a:chExt cx="396000" cy="461665"/>
            </a:xfrm>
          </p:grpSpPr>
          <p:sp>
            <p:nvSpPr>
              <p:cNvPr id="70" name="Ellipse 69">
                <a:extLst>
                  <a:ext uri="{FF2B5EF4-FFF2-40B4-BE49-F238E27FC236}">
                    <a16:creationId xmlns:a16="http://schemas.microsoft.com/office/drawing/2014/main" id="{00D528C0-E51C-74F2-3E7D-ADB74D755AAE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A973F312-889E-572E-1094-87B54963700B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C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0" name="Groupe 39">
              <a:extLst>
                <a:ext uri="{FF2B5EF4-FFF2-40B4-BE49-F238E27FC236}">
                  <a16:creationId xmlns:a16="http://schemas.microsoft.com/office/drawing/2014/main" id="{E9527892-CE4A-1E13-2D00-DED9CE2EFED9}"/>
                </a:ext>
              </a:extLst>
            </p:cNvPr>
            <p:cNvGrpSpPr/>
            <p:nvPr/>
          </p:nvGrpSpPr>
          <p:grpSpPr>
            <a:xfrm>
              <a:off x="6443244" y="3680655"/>
              <a:ext cx="396000" cy="461665"/>
              <a:chOff x="558769" y="3701196"/>
              <a:chExt cx="396000" cy="461665"/>
            </a:xfrm>
          </p:grpSpPr>
          <p:sp>
            <p:nvSpPr>
              <p:cNvPr id="44" name="Ellipse 43">
                <a:extLst>
                  <a:ext uri="{FF2B5EF4-FFF2-40B4-BE49-F238E27FC236}">
                    <a16:creationId xmlns:a16="http://schemas.microsoft.com/office/drawing/2014/main" id="{8C5A4C1D-43A0-E81F-7C41-C4C148F35FFA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69" name="ZoneTexte 68">
                <a:extLst>
                  <a:ext uri="{FF2B5EF4-FFF2-40B4-BE49-F238E27FC236}">
                    <a16:creationId xmlns:a16="http://schemas.microsoft.com/office/drawing/2014/main" id="{3812BDBB-3FFA-1EF0-6327-2E65847CA3D1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D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1" name="Groupe 40">
              <a:extLst>
                <a:ext uri="{FF2B5EF4-FFF2-40B4-BE49-F238E27FC236}">
                  <a16:creationId xmlns:a16="http://schemas.microsoft.com/office/drawing/2014/main" id="{1060D479-FC10-B497-28F0-4F1AD14EC280}"/>
                </a:ext>
              </a:extLst>
            </p:cNvPr>
            <p:cNvGrpSpPr/>
            <p:nvPr/>
          </p:nvGrpSpPr>
          <p:grpSpPr>
            <a:xfrm>
              <a:off x="6432917" y="4406934"/>
              <a:ext cx="396000" cy="461665"/>
              <a:chOff x="558769" y="3701196"/>
              <a:chExt cx="396000" cy="461665"/>
            </a:xfrm>
          </p:grpSpPr>
          <p:sp>
            <p:nvSpPr>
              <p:cNvPr id="42" name="Ellipse 41">
                <a:extLst>
                  <a:ext uri="{FF2B5EF4-FFF2-40B4-BE49-F238E27FC236}">
                    <a16:creationId xmlns:a16="http://schemas.microsoft.com/office/drawing/2014/main" id="{C2BA4BBB-9901-21CA-B1F7-7B540BD3D4BE}"/>
                  </a:ext>
                </a:extLst>
              </p:cNvPr>
              <p:cNvSpPr/>
              <p:nvPr/>
            </p:nvSpPr>
            <p:spPr>
              <a:xfrm>
                <a:off x="558769" y="3746541"/>
                <a:ext cx="396000" cy="396000"/>
              </a:xfrm>
              <a:prstGeom prst="ellipse">
                <a:avLst/>
              </a:prstGeom>
              <a:solidFill>
                <a:srgbClr val="F9B233"/>
              </a:solidFill>
              <a:ln>
                <a:solidFill>
                  <a:srgbClr val="F9B2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A55C885D-0289-BDBE-F033-582CE66C5ABD}"/>
                  </a:ext>
                </a:extLst>
              </p:cNvPr>
              <p:cNvSpPr txBox="1"/>
              <p:nvPr/>
            </p:nvSpPr>
            <p:spPr>
              <a:xfrm>
                <a:off x="563698" y="3701196"/>
                <a:ext cx="365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chemeClr val="bg1"/>
                    </a:solidFill>
                  </a:rPr>
                  <a:t>H</a:t>
                </a:r>
                <a:endParaRPr lang="fr-MA" sz="2400"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49378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2745CA2-5D9A-696A-BF4C-69BCA1EB9E5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B502775-040C-52ED-EFB0-8B6792AFC11B}"/>
              </a:ext>
            </a:extLst>
          </p:cNvPr>
          <p:cNvSpPr/>
          <p:nvPr/>
        </p:nvSpPr>
        <p:spPr>
          <a:xfrm>
            <a:off x="1721796" y="3000990"/>
            <a:ext cx="5525309" cy="20282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SA" sz="2400" b="1" kern="0" dirty="0">
                <a:solidFill>
                  <a:srgbClr val="FE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تَمْثِيل</a:t>
            </a:r>
            <a:r>
              <a:rPr lang="ar-MA" sz="2400" b="1" kern="0" dirty="0">
                <a:solidFill>
                  <a:srgbClr val="FE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400" b="1" kern="0" dirty="0">
                <a:solidFill>
                  <a:srgbClr val="FE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</a:t>
            </a:r>
            <a:r>
              <a:rPr lang="ar-MA" sz="2400" b="1" kern="0" dirty="0">
                <a:solidFill>
                  <a:srgbClr val="FE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kern="0" dirty="0">
                <a:solidFill>
                  <a:srgbClr val="FE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قِرَاءَة</a:t>
            </a:r>
            <a:r>
              <a:rPr lang="ar-MA" sz="2400" b="1" kern="0" dirty="0">
                <a:solidFill>
                  <a:srgbClr val="FE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400" b="1" kern="0" dirty="0">
                <a:solidFill>
                  <a:srgbClr val="FE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وَكِتَابَةُ وَمَوْضَعَة</a:t>
            </a:r>
            <a:r>
              <a:rPr lang="ar-MA" sz="2400" b="1" kern="0" dirty="0">
                <a:solidFill>
                  <a:srgbClr val="FE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400" b="1" kern="0" dirty="0">
                <a:solidFill>
                  <a:srgbClr val="FE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</a:t>
            </a:r>
            <a:r>
              <a:rPr lang="ar-MA" sz="2400" b="1" kern="0" dirty="0">
                <a:solidFill>
                  <a:srgbClr val="FE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kern="0" dirty="0">
                <a:solidFill>
                  <a:srgbClr val="FE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2400" b="1" kern="0" dirty="0">
                <a:solidFill>
                  <a:srgbClr val="FE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kern="0" dirty="0">
                <a:solidFill>
                  <a:srgbClr val="FE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فكيك</a:t>
            </a:r>
            <a:r>
              <a:rPr lang="ar-MA" sz="2400" b="1" kern="0" dirty="0">
                <a:solidFill>
                  <a:srgbClr val="FE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400" b="1" kern="0" dirty="0">
                <a:solidFill>
                  <a:srgbClr val="FE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400" b="1" kern="0" dirty="0">
              <a:solidFill>
                <a:srgbClr val="FEA4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ctr" rtl="1">
              <a:defRPr/>
            </a:pPr>
            <a:r>
              <a:rPr lang="ar-SA" sz="2400" b="1" kern="0" dirty="0">
                <a:solidFill>
                  <a:srgbClr val="FE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الْأَعْدادِ</a:t>
            </a:r>
            <a:r>
              <a:rPr lang="ar-MA" sz="2400" b="1" kern="0" dirty="0">
                <a:solidFill>
                  <a:srgbClr val="FE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400" b="1" kern="0" dirty="0">
                <a:solidFill>
                  <a:srgbClr val="FEA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الْكَسْرِيَّةِ الْعَشَرِيَّةِ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3B7649E-D074-40F6-DB9E-DB3ECB73A45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90331" y="3543515"/>
            <a:ext cx="631873" cy="631873"/>
          </a:xfrm>
          <a:prstGeom prst="rect">
            <a:avLst/>
          </a:prstGeom>
        </p:spPr>
      </p:pic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219305F1-C504-B5FE-3941-4511FF33B545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77F473C8-8113-BA01-1613-297821226184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756992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اقرأوا و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الكسر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العشري ال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ذ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 يمثل الجزء الملون من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الوحدة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F6D89D3-C17D-2B74-CA90-E2132F6F4F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5337" y="1682886"/>
            <a:ext cx="3225537" cy="304978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8860C85A-9D79-91D6-D5CD-549BA9005D44}"/>
              </a:ext>
            </a:extLst>
          </p:cNvPr>
          <p:cNvGrpSpPr/>
          <p:nvPr/>
        </p:nvGrpSpPr>
        <p:grpSpPr>
          <a:xfrm>
            <a:off x="2243034" y="1835286"/>
            <a:ext cx="4320240" cy="3794623"/>
            <a:chOff x="2243034" y="1835286"/>
            <a:chExt cx="4320240" cy="3794623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F39F76C-B5F4-23DB-92F4-6A3E0101F951}"/>
                </a:ext>
              </a:extLst>
            </p:cNvPr>
            <p:cNvSpPr txBox="1"/>
            <p:nvPr/>
          </p:nvSpPr>
          <p:spPr>
            <a:xfrm>
              <a:off x="3307057" y="5260577"/>
              <a:ext cx="28777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dirty="0"/>
                <a:t>..........................................</a:t>
              </a:r>
              <a:endParaRPr lang="fr-MA" dirty="0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E31E3A1-2D79-DA17-F805-A95187C230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37737" y="1835286"/>
              <a:ext cx="3225537" cy="304978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605BB3F0-E57D-8FBD-01F7-5BDDC3B308C0}"/>
                    </a:ext>
                  </a:extLst>
                </p:cNvPr>
                <p:cNvSpPr txBox="1"/>
                <p:nvPr/>
              </p:nvSpPr>
              <p:spPr>
                <a:xfrm>
                  <a:off x="2243034" y="3036969"/>
                  <a:ext cx="577402" cy="7840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MA" sz="32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3200" b="0" i="1" smtClean="0">
                                <a:latin typeface="Cambria Math" panose="02040503050406030204" pitchFamily="18" charset="0"/>
                              </a:rPr>
                              <m:t>…</m:t>
                            </m:r>
                          </m:num>
                          <m:den>
                            <m:r>
                              <a:rPr lang="ar-MA" sz="3200" b="0" i="1" smtClean="0">
                                <a:latin typeface="Cambria Math" panose="02040503050406030204" pitchFamily="18" charset="0"/>
                              </a:rPr>
                              <m:t>…</m:t>
                            </m:r>
                          </m:den>
                        </m:f>
                      </m:oMath>
                    </m:oMathPara>
                  </a14:m>
                  <a:endParaRPr lang="fr-MA" dirty="0"/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605BB3F0-E57D-8FBD-01F7-5BDDC3B308C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43034" y="3036969"/>
                  <a:ext cx="577402" cy="784061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" name="Groupe 17">
            <a:extLst>
              <a:ext uri="{FF2B5EF4-FFF2-40B4-BE49-F238E27FC236}">
                <a16:creationId xmlns:a16="http://schemas.microsoft.com/office/drawing/2014/main" id="{B4B1C72A-3F8C-7345-DF79-F505FBAEE04C}"/>
              </a:ext>
            </a:extLst>
          </p:cNvPr>
          <p:cNvGrpSpPr/>
          <p:nvPr/>
        </p:nvGrpSpPr>
        <p:grpSpPr>
          <a:xfrm>
            <a:off x="457532" y="20546"/>
            <a:ext cx="7604448" cy="467802"/>
            <a:chOff x="373226" y="-26760"/>
            <a:chExt cx="7604448" cy="467802"/>
          </a:xfrm>
        </p:grpSpPr>
        <p:grpSp>
          <p:nvGrpSpPr>
            <p:cNvPr id="3" name="Groupe 18">
              <a:extLst>
                <a:ext uri="{FF2B5EF4-FFF2-40B4-BE49-F238E27FC236}">
                  <a16:creationId xmlns:a16="http://schemas.microsoft.com/office/drawing/2014/main" id="{BB68522D-1D82-CBD2-4581-10DFD3BDA2E6}"/>
                </a:ext>
              </a:extLst>
            </p:cNvPr>
            <p:cNvGrpSpPr/>
            <p:nvPr/>
          </p:nvGrpSpPr>
          <p:grpSpPr>
            <a:xfrm>
              <a:off x="373226" y="-26760"/>
              <a:ext cx="7604448" cy="467802"/>
              <a:chOff x="391887" y="19908"/>
              <a:chExt cx="7604448" cy="467802"/>
            </a:xfrm>
          </p:grpSpPr>
          <p:grpSp>
            <p:nvGrpSpPr>
              <p:cNvPr id="11" name="Groupe 20">
                <a:extLst>
                  <a:ext uri="{FF2B5EF4-FFF2-40B4-BE49-F238E27FC236}">
                    <a16:creationId xmlns:a16="http://schemas.microsoft.com/office/drawing/2014/main" id="{C5573B8B-5DDF-7013-15F6-86147ED1DCE0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7BCBF542-F7B1-8EBF-E698-54EFED6FAC46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" name="ZoneTexte 23">
                  <a:extLst>
                    <a:ext uri="{FF2B5EF4-FFF2-40B4-BE49-F238E27FC236}">
                      <a16:creationId xmlns:a16="http://schemas.microsoft.com/office/drawing/2014/main" id="{E2F324D8-9FE9-32A4-EB9F-72DF516696BA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24">
                  <a:extLst>
                    <a:ext uri="{FF2B5EF4-FFF2-40B4-BE49-F238E27FC236}">
                      <a16:creationId xmlns:a16="http://schemas.microsoft.com/office/drawing/2014/main" id="{6BEDBB0F-97BF-D385-552A-0F91417FBA39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6" name="ZoneTexte 25">
                  <a:extLst>
                    <a:ext uri="{FF2B5EF4-FFF2-40B4-BE49-F238E27FC236}">
                      <a16:creationId xmlns:a16="http://schemas.microsoft.com/office/drawing/2014/main" id="{E71366A2-F628-6BE2-2186-55B3EC2B9F37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26">
                  <a:extLst>
                    <a:ext uri="{FF2B5EF4-FFF2-40B4-BE49-F238E27FC236}">
                      <a16:creationId xmlns:a16="http://schemas.microsoft.com/office/drawing/2014/main" id="{881EF336-B94F-A48C-801D-FDDFB055BEE5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9" name="ZoneTexte 27">
                  <a:extLst>
                    <a:ext uri="{FF2B5EF4-FFF2-40B4-BE49-F238E27FC236}">
                      <a16:creationId xmlns:a16="http://schemas.microsoft.com/office/drawing/2014/main" id="{3DC7BABF-4CF3-F624-2578-B1E73FDCF249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28">
                  <a:extLst>
                    <a:ext uri="{FF2B5EF4-FFF2-40B4-BE49-F238E27FC236}">
                      <a16:creationId xmlns:a16="http://schemas.microsoft.com/office/drawing/2014/main" id="{2D7691E3-CF9A-1328-56CA-151A399B2B37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35B292E4-FF87-14A7-6D55-3579BE6F5A9F}"/>
                  </a:ext>
                </a:extLst>
              </p:cNvPr>
              <p:cNvSpPr/>
              <p:nvPr/>
            </p:nvSpPr>
            <p:spPr>
              <a:xfrm>
                <a:off x="540404" y="19908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0" name="Rectangle : coins arrondis 19">
              <a:extLst>
                <a:ext uri="{FF2B5EF4-FFF2-40B4-BE49-F238E27FC236}">
                  <a16:creationId xmlns:a16="http://schemas.microsoft.com/office/drawing/2014/main" id="{60C57CB7-5560-C922-12EB-B7DCC3DC79DE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7">
            <a:extLst>
              <a:ext uri="{FF2B5EF4-FFF2-40B4-BE49-F238E27FC236}">
                <a16:creationId xmlns:a16="http://schemas.microsoft.com/office/drawing/2014/main" id="{FB245291-F48A-E249-E3E0-02201F51D78C}"/>
              </a:ext>
            </a:extLst>
          </p:cNvPr>
          <p:cNvGrpSpPr/>
          <p:nvPr/>
        </p:nvGrpSpPr>
        <p:grpSpPr>
          <a:xfrm>
            <a:off x="457532" y="1090"/>
            <a:ext cx="7604448" cy="467802"/>
            <a:chOff x="373226" y="-26760"/>
            <a:chExt cx="7604448" cy="467802"/>
          </a:xfrm>
        </p:grpSpPr>
        <p:grpSp>
          <p:nvGrpSpPr>
            <p:cNvPr id="6" name="Groupe 18">
              <a:extLst>
                <a:ext uri="{FF2B5EF4-FFF2-40B4-BE49-F238E27FC236}">
                  <a16:creationId xmlns:a16="http://schemas.microsoft.com/office/drawing/2014/main" id="{A2B4FDB4-AD48-4B4D-72A1-CDF39B914B43}"/>
                </a:ext>
              </a:extLst>
            </p:cNvPr>
            <p:cNvGrpSpPr/>
            <p:nvPr/>
          </p:nvGrpSpPr>
          <p:grpSpPr>
            <a:xfrm>
              <a:off x="373226" y="-26760"/>
              <a:ext cx="7604448" cy="467802"/>
              <a:chOff x="391887" y="19908"/>
              <a:chExt cx="7604448" cy="467802"/>
            </a:xfrm>
          </p:grpSpPr>
          <p:grpSp>
            <p:nvGrpSpPr>
              <p:cNvPr id="8" name="Groupe 20">
                <a:extLst>
                  <a:ext uri="{FF2B5EF4-FFF2-40B4-BE49-F238E27FC236}">
                    <a16:creationId xmlns:a16="http://schemas.microsoft.com/office/drawing/2014/main" id="{2AB8A6F9-51AB-4901-61FE-52F8FAFAE62E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3E228816-4D67-1DBF-14EE-346A6D85A3AC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23">
                  <a:extLst>
                    <a:ext uri="{FF2B5EF4-FFF2-40B4-BE49-F238E27FC236}">
                      <a16:creationId xmlns:a16="http://schemas.microsoft.com/office/drawing/2014/main" id="{17F3B4FD-8797-5D0E-E814-3C2EBB7B5ABF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24">
                  <a:extLst>
                    <a:ext uri="{FF2B5EF4-FFF2-40B4-BE49-F238E27FC236}">
                      <a16:creationId xmlns:a16="http://schemas.microsoft.com/office/drawing/2014/main" id="{12BEB2DB-4999-45D7-42FE-2F376D2B6563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25">
                  <a:extLst>
                    <a:ext uri="{FF2B5EF4-FFF2-40B4-BE49-F238E27FC236}">
                      <a16:creationId xmlns:a16="http://schemas.microsoft.com/office/drawing/2014/main" id="{6674E557-D8A6-1FBE-2852-8BA605962973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26">
                  <a:extLst>
                    <a:ext uri="{FF2B5EF4-FFF2-40B4-BE49-F238E27FC236}">
                      <a16:creationId xmlns:a16="http://schemas.microsoft.com/office/drawing/2014/main" id="{5D024C7F-3FF4-CB3C-1737-A9AFFAFE5C76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27">
                  <a:extLst>
                    <a:ext uri="{FF2B5EF4-FFF2-40B4-BE49-F238E27FC236}">
                      <a16:creationId xmlns:a16="http://schemas.microsoft.com/office/drawing/2014/main" id="{C6BFB0DF-D1F6-DACE-48BC-8F298BCA2485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28">
                  <a:extLst>
                    <a:ext uri="{FF2B5EF4-FFF2-40B4-BE49-F238E27FC236}">
                      <a16:creationId xmlns:a16="http://schemas.microsoft.com/office/drawing/2014/main" id="{484B2AF8-17C1-4334-60FF-C83CEEE88FFE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2A4429E0-EAAE-0C04-0BF3-8D1CCF46CA81}"/>
                  </a:ext>
                </a:extLst>
              </p:cNvPr>
              <p:cNvSpPr/>
              <p:nvPr/>
            </p:nvSpPr>
            <p:spPr>
              <a:xfrm>
                <a:off x="540404" y="19908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19">
              <a:extLst>
                <a:ext uri="{FF2B5EF4-FFF2-40B4-BE49-F238E27FC236}">
                  <a16:creationId xmlns:a16="http://schemas.microsoft.com/office/drawing/2014/main" id="{E3C0CCA6-5C74-A923-99BB-DE99AD68E3F8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5534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160A50-690B-76EC-0B34-AEE26FA1B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48AF1DB3-12E8-BEE0-4A4F-62C17578F5AF}"/>
              </a:ext>
            </a:extLst>
          </p:cNvPr>
          <p:cNvSpPr/>
          <p:nvPr/>
        </p:nvSpPr>
        <p:spPr>
          <a:xfrm>
            <a:off x="2299855" y="3208036"/>
            <a:ext cx="336162" cy="70767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55BB4BE-7603-9180-ED9E-5BE9964AB687}"/>
              </a:ext>
            </a:extLst>
          </p:cNvPr>
          <p:cNvGrpSpPr/>
          <p:nvPr/>
        </p:nvGrpSpPr>
        <p:grpSpPr>
          <a:xfrm>
            <a:off x="2579196" y="1835286"/>
            <a:ext cx="3984078" cy="3794623"/>
            <a:chOff x="2579196" y="1835286"/>
            <a:chExt cx="3984078" cy="379462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94E05EF-3F4B-74A3-02E8-86A0C10B80F0}"/>
                </a:ext>
              </a:extLst>
            </p:cNvPr>
            <p:cNvSpPr txBox="1"/>
            <p:nvPr/>
          </p:nvSpPr>
          <p:spPr>
            <a:xfrm>
              <a:off x="3307057" y="5260577"/>
              <a:ext cx="26084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MA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..........................................</a:t>
              </a:r>
              <a:endParaRPr lang="fr-MA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2111055-B06D-9684-7A2B-6507572629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37737" y="1835286"/>
              <a:ext cx="3225537" cy="304978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4E408B33-9857-C407-5641-6B1AA97B2274}"/>
                    </a:ext>
                  </a:extLst>
                </p:cNvPr>
                <p:cNvSpPr txBox="1"/>
                <p:nvPr/>
              </p:nvSpPr>
              <p:spPr>
                <a:xfrm>
                  <a:off x="2579196" y="2920238"/>
                  <a:ext cx="758541" cy="101752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MA" sz="32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32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𝟔</m:t>
                            </m:r>
                          </m:num>
                          <m:den>
                            <m:r>
                              <a:rPr lang="ar-MA" sz="32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𝟏𝟎</m:t>
                            </m:r>
                          </m:den>
                        </m:f>
                      </m:oMath>
                    </m:oMathPara>
                  </a14:m>
                  <a:endParaRPr lang="fr-MA" b="1" dirty="0"/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4E408B33-9857-C407-5641-6B1AA97B227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79196" y="2920238"/>
                  <a:ext cx="758541" cy="1017523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7FDD362C-300A-6209-BEB2-772F07D98A3A}"/>
              </a:ext>
            </a:extLst>
          </p:cNvPr>
          <p:cNvSpPr txBox="1"/>
          <p:nvPr/>
        </p:nvSpPr>
        <p:spPr>
          <a:xfrm>
            <a:off x="2243034" y="4963246"/>
            <a:ext cx="4927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</a:t>
            </a:r>
            <a:r>
              <a:rPr lang="ar-MA" sz="4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4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4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َّ</a:t>
            </a:r>
            <a:r>
              <a:rPr lang="ar-SA" sz="4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4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4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</a:t>
            </a:r>
            <a:r>
              <a:rPr lang="ar-MA" sz="4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4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4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4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شار</a:t>
            </a:r>
            <a:r>
              <a:rPr lang="ar-MA" sz="4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ٍ</a:t>
            </a:r>
            <a:r>
              <a:rPr lang="ar-SA" sz="4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44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9">
            <a:extLst>
              <a:ext uri="{FF2B5EF4-FFF2-40B4-BE49-F238E27FC236}">
                <a16:creationId xmlns:a16="http://schemas.microsoft.com/office/drawing/2014/main" id="{090D5173-A387-CD80-C30D-6435FF11BA89}"/>
              </a:ext>
            </a:extLst>
          </p:cNvPr>
          <p:cNvSpPr txBox="1"/>
          <p:nvPr/>
        </p:nvSpPr>
        <p:spPr>
          <a:xfrm>
            <a:off x="234263" y="3556536"/>
            <a:ext cx="2036196" cy="40011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كُلُّ الْأَجْزاءِ في الْوَحْدَةِ.</a:t>
            </a:r>
            <a:endParaRPr lang="fr-FR" sz="20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9">
            <a:extLst>
              <a:ext uri="{FF2B5EF4-FFF2-40B4-BE49-F238E27FC236}">
                <a16:creationId xmlns:a16="http://schemas.microsoft.com/office/drawing/2014/main" id="{1EB3E48C-AB8D-A6F2-5813-4A67DF805F78}"/>
              </a:ext>
            </a:extLst>
          </p:cNvPr>
          <p:cNvSpPr txBox="1"/>
          <p:nvPr/>
        </p:nvSpPr>
        <p:spPr>
          <a:xfrm>
            <a:off x="244291" y="3045438"/>
            <a:ext cx="2026168" cy="40011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عَدَدُ الْأَجْزاءِ الْمُلَوَّنَة.</a:t>
            </a:r>
            <a:endParaRPr lang="fr-FR" sz="20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89CF3E81-F62D-231A-91BC-72A171FC3C7E}"/>
              </a:ext>
            </a:extLst>
          </p:cNvPr>
          <p:cNvSpPr/>
          <p:nvPr/>
        </p:nvSpPr>
        <p:spPr>
          <a:xfrm>
            <a:off x="2270459" y="3697962"/>
            <a:ext cx="336162" cy="70767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" name="Groupe 17">
            <a:extLst>
              <a:ext uri="{FF2B5EF4-FFF2-40B4-BE49-F238E27FC236}">
                <a16:creationId xmlns:a16="http://schemas.microsoft.com/office/drawing/2014/main" id="{0E430A1B-86A9-4821-4828-3E53DC3F8A28}"/>
              </a:ext>
            </a:extLst>
          </p:cNvPr>
          <p:cNvGrpSpPr/>
          <p:nvPr/>
        </p:nvGrpSpPr>
        <p:grpSpPr>
          <a:xfrm>
            <a:off x="457532" y="20546"/>
            <a:ext cx="7604448" cy="467802"/>
            <a:chOff x="373226" y="-26760"/>
            <a:chExt cx="7604448" cy="467802"/>
          </a:xfrm>
        </p:grpSpPr>
        <p:grpSp>
          <p:nvGrpSpPr>
            <p:cNvPr id="3" name="Groupe 18">
              <a:extLst>
                <a:ext uri="{FF2B5EF4-FFF2-40B4-BE49-F238E27FC236}">
                  <a16:creationId xmlns:a16="http://schemas.microsoft.com/office/drawing/2014/main" id="{67C58E59-CEC6-5483-A6D3-7EE25D862C49}"/>
                </a:ext>
              </a:extLst>
            </p:cNvPr>
            <p:cNvGrpSpPr/>
            <p:nvPr/>
          </p:nvGrpSpPr>
          <p:grpSpPr>
            <a:xfrm>
              <a:off x="373226" y="-26760"/>
              <a:ext cx="7604448" cy="467802"/>
              <a:chOff x="391887" y="19908"/>
              <a:chExt cx="7604448" cy="467802"/>
            </a:xfrm>
          </p:grpSpPr>
          <p:grpSp>
            <p:nvGrpSpPr>
              <p:cNvPr id="12" name="Groupe 20">
                <a:extLst>
                  <a:ext uri="{FF2B5EF4-FFF2-40B4-BE49-F238E27FC236}">
                    <a16:creationId xmlns:a16="http://schemas.microsoft.com/office/drawing/2014/main" id="{DE377975-7381-249D-D74E-78FA432140C8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AD19BE3E-18BC-9440-8251-17E2E6F00F3D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8" name="ZoneTexte 23">
                  <a:extLst>
                    <a:ext uri="{FF2B5EF4-FFF2-40B4-BE49-F238E27FC236}">
                      <a16:creationId xmlns:a16="http://schemas.microsoft.com/office/drawing/2014/main" id="{6BAB572B-0CA2-CB5E-46BD-C66052852645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24">
                  <a:extLst>
                    <a:ext uri="{FF2B5EF4-FFF2-40B4-BE49-F238E27FC236}">
                      <a16:creationId xmlns:a16="http://schemas.microsoft.com/office/drawing/2014/main" id="{71BA18C0-048A-E878-CAF1-6FB328351267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1" name="ZoneTexte 25">
                  <a:extLst>
                    <a:ext uri="{FF2B5EF4-FFF2-40B4-BE49-F238E27FC236}">
                      <a16:creationId xmlns:a16="http://schemas.microsoft.com/office/drawing/2014/main" id="{EFE904FA-95B0-847A-6B83-B655F1219D79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2" name="Organigramme : Connecteur 26">
                  <a:extLst>
                    <a:ext uri="{FF2B5EF4-FFF2-40B4-BE49-F238E27FC236}">
                      <a16:creationId xmlns:a16="http://schemas.microsoft.com/office/drawing/2014/main" id="{BA523C7A-6028-3866-80CF-B91C31D9CE83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3" name="ZoneTexte 27">
                  <a:extLst>
                    <a:ext uri="{FF2B5EF4-FFF2-40B4-BE49-F238E27FC236}">
                      <a16:creationId xmlns:a16="http://schemas.microsoft.com/office/drawing/2014/main" id="{5A5878FE-EA95-DFFD-AAED-F1DCAF5FA197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4" name="Organigramme : Connecteur 28">
                  <a:extLst>
                    <a:ext uri="{FF2B5EF4-FFF2-40B4-BE49-F238E27FC236}">
                      <a16:creationId xmlns:a16="http://schemas.microsoft.com/office/drawing/2014/main" id="{339F79F5-6D16-EE8C-14C8-6A185D53792E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57954162-0B43-32B3-27B1-79D9AE06C01A}"/>
                  </a:ext>
                </a:extLst>
              </p:cNvPr>
              <p:cNvSpPr/>
              <p:nvPr/>
            </p:nvSpPr>
            <p:spPr>
              <a:xfrm>
                <a:off x="540404" y="19908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4" name="Rectangle : coins arrondis 19">
              <a:extLst>
                <a:ext uri="{FF2B5EF4-FFF2-40B4-BE49-F238E27FC236}">
                  <a16:creationId xmlns:a16="http://schemas.microsoft.com/office/drawing/2014/main" id="{92C193C5-18F6-F5F9-0053-C7B9DCB038D5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46159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1BCE9B-8733-AF61-EF62-389332B23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EDD52144-D2E7-97BD-014D-AC4C0E89C45B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الآن، التمثيل الثاني، اكتبوا الكسر العشري المناسب.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0885323-5E18-B246-FA21-BB81183DE8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4B6677E7-9938-DE8B-A0A0-0D0017B530FB}"/>
              </a:ext>
            </a:extLst>
          </p:cNvPr>
          <p:cNvGrpSpPr/>
          <p:nvPr/>
        </p:nvGrpSpPr>
        <p:grpSpPr>
          <a:xfrm>
            <a:off x="2243034" y="2033228"/>
            <a:ext cx="3941734" cy="3596681"/>
            <a:chOff x="2243034" y="2033228"/>
            <a:chExt cx="3941734" cy="3596681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3D815B1-6C55-2889-9E4C-62F79D7680D4}"/>
                </a:ext>
              </a:extLst>
            </p:cNvPr>
            <p:cNvGrpSpPr/>
            <p:nvPr/>
          </p:nvGrpSpPr>
          <p:grpSpPr>
            <a:xfrm>
              <a:off x="2243034" y="3036969"/>
              <a:ext cx="3941734" cy="2592940"/>
              <a:chOff x="2243034" y="3036969"/>
              <a:chExt cx="3941734" cy="2592940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98DE32A-EFD5-BB6C-9F36-D3C57BFAD55A}"/>
                  </a:ext>
                </a:extLst>
              </p:cNvPr>
              <p:cNvSpPr txBox="1"/>
              <p:nvPr/>
            </p:nvSpPr>
            <p:spPr>
              <a:xfrm>
                <a:off x="3307057" y="5260577"/>
                <a:ext cx="28777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MA" dirty="0"/>
                  <a:t>..........................................</a:t>
                </a:r>
                <a:endParaRPr lang="fr-MA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" name="TextBox 6">
                    <a:extLst>
                      <a:ext uri="{FF2B5EF4-FFF2-40B4-BE49-F238E27FC236}">
                        <a16:creationId xmlns:a16="http://schemas.microsoft.com/office/drawing/2014/main" id="{1957E74A-0319-4DE4-9A6E-CE3873980366}"/>
                      </a:ext>
                    </a:extLst>
                  </p:cNvPr>
                  <p:cNvSpPr txBox="1"/>
                  <p:nvPr/>
                </p:nvSpPr>
                <p:spPr>
                  <a:xfrm>
                    <a:off x="2243034" y="3036969"/>
                    <a:ext cx="577402" cy="78406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fr-MA" sz="32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MA" sz="3200" b="0" i="1" smtClean="0"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num>
                            <m:den>
                              <m:r>
                                <a:rPr lang="ar-MA" sz="3200" b="0" i="1" smtClean="0"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den>
                          </m:f>
                        </m:oMath>
                      </m:oMathPara>
                    </a14:m>
                    <a:endParaRPr lang="fr-MA" dirty="0"/>
                  </a:p>
                </p:txBody>
              </p:sp>
            </mc:Choice>
            <mc:Fallback xmlns="">
              <p:sp>
                <p:nvSpPr>
                  <p:cNvPr id="7" name="TextBox 6">
                    <a:extLst>
                      <a:ext uri="{FF2B5EF4-FFF2-40B4-BE49-F238E27FC236}">
                        <a16:creationId xmlns:a16="http://schemas.microsoft.com/office/drawing/2014/main" id="{1957E74A-0319-4DE4-9A6E-CE387398036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43034" y="3036969"/>
                    <a:ext cx="577402" cy="784061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CBB5C34-05D9-3851-0DF4-A038EA42B48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91497" y="2033228"/>
              <a:ext cx="2872989" cy="2791541"/>
            </a:xfrm>
            <a:prstGeom prst="rect">
              <a:avLst/>
            </a:prstGeom>
          </p:spPr>
        </p:pic>
      </p:grpSp>
      <p:grpSp>
        <p:nvGrpSpPr>
          <p:cNvPr id="2" name="Groupe 17">
            <a:extLst>
              <a:ext uri="{FF2B5EF4-FFF2-40B4-BE49-F238E27FC236}">
                <a16:creationId xmlns:a16="http://schemas.microsoft.com/office/drawing/2014/main" id="{0B46895C-1EAD-365D-60BD-E2E3E726D0F8}"/>
              </a:ext>
            </a:extLst>
          </p:cNvPr>
          <p:cNvGrpSpPr/>
          <p:nvPr/>
        </p:nvGrpSpPr>
        <p:grpSpPr>
          <a:xfrm>
            <a:off x="457532" y="10818"/>
            <a:ext cx="7604448" cy="467802"/>
            <a:chOff x="373226" y="-26760"/>
            <a:chExt cx="7604448" cy="467802"/>
          </a:xfrm>
        </p:grpSpPr>
        <p:grpSp>
          <p:nvGrpSpPr>
            <p:cNvPr id="3" name="Groupe 18">
              <a:extLst>
                <a:ext uri="{FF2B5EF4-FFF2-40B4-BE49-F238E27FC236}">
                  <a16:creationId xmlns:a16="http://schemas.microsoft.com/office/drawing/2014/main" id="{F4E506AC-60FB-579F-D97E-CC0CB46ECF73}"/>
                </a:ext>
              </a:extLst>
            </p:cNvPr>
            <p:cNvGrpSpPr/>
            <p:nvPr/>
          </p:nvGrpSpPr>
          <p:grpSpPr>
            <a:xfrm>
              <a:off x="373226" y="-26760"/>
              <a:ext cx="7604448" cy="467802"/>
              <a:chOff x="391887" y="19908"/>
              <a:chExt cx="7604448" cy="467802"/>
            </a:xfrm>
          </p:grpSpPr>
          <p:grpSp>
            <p:nvGrpSpPr>
              <p:cNvPr id="9" name="Groupe 20">
                <a:extLst>
                  <a:ext uri="{FF2B5EF4-FFF2-40B4-BE49-F238E27FC236}">
                    <a16:creationId xmlns:a16="http://schemas.microsoft.com/office/drawing/2014/main" id="{275C0982-6E06-8376-D95C-19A7BBFE033B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73F5DCD3-3302-2E9B-49C5-EDF901C3BE8B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" name="ZoneTexte 23">
                  <a:extLst>
                    <a:ext uri="{FF2B5EF4-FFF2-40B4-BE49-F238E27FC236}">
                      <a16:creationId xmlns:a16="http://schemas.microsoft.com/office/drawing/2014/main" id="{76E0BE0A-AAA4-8F81-4124-8E163F48661B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24">
                  <a:extLst>
                    <a:ext uri="{FF2B5EF4-FFF2-40B4-BE49-F238E27FC236}">
                      <a16:creationId xmlns:a16="http://schemas.microsoft.com/office/drawing/2014/main" id="{C277F016-3421-6488-E972-4F3FE0389F02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6" name="ZoneTexte 25">
                  <a:extLst>
                    <a:ext uri="{FF2B5EF4-FFF2-40B4-BE49-F238E27FC236}">
                      <a16:creationId xmlns:a16="http://schemas.microsoft.com/office/drawing/2014/main" id="{D8A0AC65-80FE-FA45-5194-C4C207F5DB01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26">
                  <a:extLst>
                    <a:ext uri="{FF2B5EF4-FFF2-40B4-BE49-F238E27FC236}">
                      <a16:creationId xmlns:a16="http://schemas.microsoft.com/office/drawing/2014/main" id="{3C074932-63CA-17A4-16BD-FB26B72B4DFD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9" name="ZoneTexte 27">
                  <a:extLst>
                    <a:ext uri="{FF2B5EF4-FFF2-40B4-BE49-F238E27FC236}">
                      <a16:creationId xmlns:a16="http://schemas.microsoft.com/office/drawing/2014/main" id="{F43954FA-10CB-6147-8434-4EBBCADA02F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28">
                  <a:extLst>
                    <a:ext uri="{FF2B5EF4-FFF2-40B4-BE49-F238E27FC236}">
                      <a16:creationId xmlns:a16="http://schemas.microsoft.com/office/drawing/2014/main" id="{C4707410-19E5-A32F-49C3-C1FE628FB57B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8F3E4F3A-3C82-86F9-26F1-7715EFD2CF1D}"/>
                  </a:ext>
                </a:extLst>
              </p:cNvPr>
              <p:cNvSpPr/>
              <p:nvPr/>
            </p:nvSpPr>
            <p:spPr>
              <a:xfrm>
                <a:off x="540404" y="19908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4" name="Rectangle : coins arrondis 19">
              <a:extLst>
                <a:ext uri="{FF2B5EF4-FFF2-40B4-BE49-F238E27FC236}">
                  <a16:creationId xmlns:a16="http://schemas.microsoft.com/office/drawing/2014/main" id="{85728E10-C3F7-D69D-7197-A1F42188C052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240649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F14232-2484-637B-3E16-BBD3A7950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F5413BD-5614-8482-DC98-4A0D887FCD92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fr-FR" sz="2000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520F910-19E3-B319-D9BB-7371ABA0E7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1DCB869-0798-7F2B-5C41-FDA6F26B869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7">
            <a:extLst>
              <a:ext uri="{FF2B5EF4-FFF2-40B4-BE49-F238E27FC236}">
                <a16:creationId xmlns:a16="http://schemas.microsoft.com/office/drawing/2014/main" id="{EEB341E8-84E4-2EC7-5B82-8992BB6DBB05}"/>
              </a:ext>
            </a:extLst>
          </p:cNvPr>
          <p:cNvGrpSpPr/>
          <p:nvPr/>
        </p:nvGrpSpPr>
        <p:grpSpPr>
          <a:xfrm>
            <a:off x="457532" y="20546"/>
            <a:ext cx="7604448" cy="467802"/>
            <a:chOff x="373226" y="-26760"/>
            <a:chExt cx="7604448" cy="467802"/>
          </a:xfrm>
        </p:grpSpPr>
        <p:grpSp>
          <p:nvGrpSpPr>
            <p:cNvPr id="6" name="Groupe 18">
              <a:extLst>
                <a:ext uri="{FF2B5EF4-FFF2-40B4-BE49-F238E27FC236}">
                  <a16:creationId xmlns:a16="http://schemas.microsoft.com/office/drawing/2014/main" id="{EC477F41-24A2-453D-7FA0-384B4AD9E0ED}"/>
                </a:ext>
              </a:extLst>
            </p:cNvPr>
            <p:cNvGrpSpPr/>
            <p:nvPr/>
          </p:nvGrpSpPr>
          <p:grpSpPr>
            <a:xfrm>
              <a:off x="373226" y="-26760"/>
              <a:ext cx="7604448" cy="467802"/>
              <a:chOff x="391887" y="19908"/>
              <a:chExt cx="7604448" cy="467802"/>
            </a:xfrm>
          </p:grpSpPr>
          <p:grpSp>
            <p:nvGrpSpPr>
              <p:cNvPr id="8" name="Groupe 20">
                <a:extLst>
                  <a:ext uri="{FF2B5EF4-FFF2-40B4-BE49-F238E27FC236}">
                    <a16:creationId xmlns:a16="http://schemas.microsoft.com/office/drawing/2014/main" id="{885E0193-0099-B091-63CB-53C716A7D898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F018D8B3-66F4-5C92-32FA-6822B225A3E8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23">
                  <a:extLst>
                    <a:ext uri="{FF2B5EF4-FFF2-40B4-BE49-F238E27FC236}">
                      <a16:creationId xmlns:a16="http://schemas.microsoft.com/office/drawing/2014/main" id="{FE5E931A-ED21-F890-9037-216F9C420F59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24">
                  <a:extLst>
                    <a:ext uri="{FF2B5EF4-FFF2-40B4-BE49-F238E27FC236}">
                      <a16:creationId xmlns:a16="http://schemas.microsoft.com/office/drawing/2014/main" id="{DEAF343B-92A5-8BA5-2476-A96FF979C9DA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25">
                  <a:extLst>
                    <a:ext uri="{FF2B5EF4-FFF2-40B4-BE49-F238E27FC236}">
                      <a16:creationId xmlns:a16="http://schemas.microsoft.com/office/drawing/2014/main" id="{51E48261-D045-7337-4181-5893ABD39D25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26">
                  <a:extLst>
                    <a:ext uri="{FF2B5EF4-FFF2-40B4-BE49-F238E27FC236}">
                      <a16:creationId xmlns:a16="http://schemas.microsoft.com/office/drawing/2014/main" id="{2C1B67BC-3796-6F72-7E86-76F6E74A0F01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27">
                  <a:extLst>
                    <a:ext uri="{FF2B5EF4-FFF2-40B4-BE49-F238E27FC236}">
                      <a16:creationId xmlns:a16="http://schemas.microsoft.com/office/drawing/2014/main" id="{37B328E5-2E5E-AD58-5F52-4046491CA2FA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28">
                  <a:extLst>
                    <a:ext uri="{FF2B5EF4-FFF2-40B4-BE49-F238E27FC236}">
                      <a16:creationId xmlns:a16="http://schemas.microsoft.com/office/drawing/2014/main" id="{37CA396E-8C4B-BB4A-CCD0-12C84D524252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8B21D2BF-FB9C-2A46-B1CE-D0958EA84D63}"/>
                  </a:ext>
                </a:extLst>
              </p:cNvPr>
              <p:cNvSpPr/>
              <p:nvPr/>
            </p:nvSpPr>
            <p:spPr>
              <a:xfrm>
                <a:off x="540404" y="19908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19">
              <a:extLst>
                <a:ext uri="{FF2B5EF4-FFF2-40B4-BE49-F238E27FC236}">
                  <a16:creationId xmlns:a16="http://schemas.microsoft.com/office/drawing/2014/main" id="{20CD4190-0095-90C1-3CE9-70B998A60DE4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498371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4939A2-82AA-CC50-7C6C-23A0740F5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FEF115DA-F534-86BB-C056-A69639302A27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1EE9E88-5E8E-743C-6112-9E5554135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0F2304A6-E78D-0A80-061F-19A28785BC43}"/>
              </a:ext>
            </a:extLst>
          </p:cNvPr>
          <p:cNvSpPr txBox="1"/>
          <p:nvPr/>
        </p:nvSpPr>
        <p:spPr>
          <a:xfrm>
            <a:off x="1971041" y="5169207"/>
            <a:ext cx="492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َّ</a:t>
            </a:r>
            <a:r>
              <a:rPr lang="ar-SA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زاء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ٍ</a:t>
            </a:r>
            <a:r>
              <a:rPr lang="ar-SA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ئ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endParaRPr lang="fr-FR" sz="32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93FDA88-FD6A-D167-58D8-0819CDBC8730}"/>
              </a:ext>
            </a:extLst>
          </p:cNvPr>
          <p:cNvGrpSpPr/>
          <p:nvPr/>
        </p:nvGrpSpPr>
        <p:grpSpPr>
          <a:xfrm>
            <a:off x="1971041" y="2033228"/>
            <a:ext cx="4093445" cy="2791541"/>
            <a:chOff x="1971041" y="2033228"/>
            <a:chExt cx="4093445" cy="279154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1B6CCDE5-5DB0-6476-4A96-5F2B378D2EC4}"/>
                    </a:ext>
                  </a:extLst>
                </p:cNvPr>
                <p:cNvSpPr txBox="1"/>
                <p:nvPr/>
              </p:nvSpPr>
              <p:spPr>
                <a:xfrm>
                  <a:off x="1971041" y="2998869"/>
                  <a:ext cx="950901" cy="101752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MA" sz="32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3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6</m:t>
                            </m:r>
                          </m:num>
                          <m:den>
                            <m:r>
                              <a:rPr lang="ar-MA" sz="3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100</m:t>
                            </m:r>
                          </m:den>
                        </m:f>
                      </m:oMath>
                    </m:oMathPara>
                  </a14:m>
                  <a:endParaRPr lang="fr-MA" dirty="0"/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1B6CCDE5-5DB0-6476-4A96-5F2B378D2EC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1041" y="2998869"/>
                  <a:ext cx="950901" cy="1017523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5B6472E-A184-A0EC-29F9-135008EC1B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91497" y="2033228"/>
              <a:ext cx="2872989" cy="2791541"/>
            </a:xfrm>
            <a:prstGeom prst="rect">
              <a:avLst/>
            </a:prstGeom>
          </p:spPr>
        </p:pic>
      </p:grpSp>
      <p:grpSp>
        <p:nvGrpSpPr>
          <p:cNvPr id="2" name="Groupe 17">
            <a:extLst>
              <a:ext uri="{FF2B5EF4-FFF2-40B4-BE49-F238E27FC236}">
                <a16:creationId xmlns:a16="http://schemas.microsoft.com/office/drawing/2014/main" id="{20C16302-307F-A74E-2A4A-71AEC0FE3F4A}"/>
              </a:ext>
            </a:extLst>
          </p:cNvPr>
          <p:cNvGrpSpPr/>
          <p:nvPr/>
        </p:nvGrpSpPr>
        <p:grpSpPr>
          <a:xfrm>
            <a:off x="457532" y="20546"/>
            <a:ext cx="7604448" cy="467802"/>
            <a:chOff x="373226" y="-26760"/>
            <a:chExt cx="7604448" cy="467802"/>
          </a:xfrm>
        </p:grpSpPr>
        <p:grpSp>
          <p:nvGrpSpPr>
            <p:cNvPr id="4" name="Groupe 18">
              <a:extLst>
                <a:ext uri="{FF2B5EF4-FFF2-40B4-BE49-F238E27FC236}">
                  <a16:creationId xmlns:a16="http://schemas.microsoft.com/office/drawing/2014/main" id="{DE6E7E99-2245-BB83-BED0-A0CD52C7CB4B}"/>
                </a:ext>
              </a:extLst>
            </p:cNvPr>
            <p:cNvGrpSpPr/>
            <p:nvPr/>
          </p:nvGrpSpPr>
          <p:grpSpPr>
            <a:xfrm>
              <a:off x="373226" y="-26760"/>
              <a:ext cx="7604448" cy="467802"/>
              <a:chOff x="391887" y="19908"/>
              <a:chExt cx="7604448" cy="467802"/>
            </a:xfrm>
          </p:grpSpPr>
          <p:grpSp>
            <p:nvGrpSpPr>
              <p:cNvPr id="9" name="Groupe 20">
                <a:extLst>
                  <a:ext uri="{FF2B5EF4-FFF2-40B4-BE49-F238E27FC236}">
                    <a16:creationId xmlns:a16="http://schemas.microsoft.com/office/drawing/2014/main" id="{C0CB6F92-5B79-63C4-5811-6562AB3A10E7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8C5D99A5-F955-8E73-8F79-FFA1CCD16EE9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" name="ZoneTexte 23">
                  <a:extLst>
                    <a:ext uri="{FF2B5EF4-FFF2-40B4-BE49-F238E27FC236}">
                      <a16:creationId xmlns:a16="http://schemas.microsoft.com/office/drawing/2014/main" id="{969E3491-C3EF-FB4F-BCDF-CEC1C8833103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24">
                  <a:extLst>
                    <a:ext uri="{FF2B5EF4-FFF2-40B4-BE49-F238E27FC236}">
                      <a16:creationId xmlns:a16="http://schemas.microsoft.com/office/drawing/2014/main" id="{0DC8CD27-3EFD-41A3-23EF-01B0512028AC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4" name="ZoneTexte 25">
                  <a:extLst>
                    <a:ext uri="{FF2B5EF4-FFF2-40B4-BE49-F238E27FC236}">
                      <a16:creationId xmlns:a16="http://schemas.microsoft.com/office/drawing/2014/main" id="{FF57AECC-818A-58BC-EC01-7BBD5C40D918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26">
                  <a:extLst>
                    <a:ext uri="{FF2B5EF4-FFF2-40B4-BE49-F238E27FC236}">
                      <a16:creationId xmlns:a16="http://schemas.microsoft.com/office/drawing/2014/main" id="{AA5DCAA0-D198-6CA4-B9CA-09B79CD05FED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6" name="ZoneTexte 27">
                  <a:extLst>
                    <a:ext uri="{FF2B5EF4-FFF2-40B4-BE49-F238E27FC236}">
                      <a16:creationId xmlns:a16="http://schemas.microsoft.com/office/drawing/2014/main" id="{5C188E60-84FD-09A5-B26B-A43C446F1A66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28">
                  <a:extLst>
                    <a:ext uri="{FF2B5EF4-FFF2-40B4-BE49-F238E27FC236}">
                      <a16:creationId xmlns:a16="http://schemas.microsoft.com/office/drawing/2014/main" id="{D91ABC0A-CBD2-1B59-8B5F-443A44290F37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92354A23-2725-0B97-B6C9-1F8799DFCCE6}"/>
                  </a:ext>
                </a:extLst>
              </p:cNvPr>
              <p:cNvSpPr/>
              <p:nvPr/>
            </p:nvSpPr>
            <p:spPr>
              <a:xfrm>
                <a:off x="540404" y="19908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19">
              <a:extLst>
                <a:ext uri="{FF2B5EF4-FFF2-40B4-BE49-F238E27FC236}">
                  <a16:creationId xmlns:a16="http://schemas.microsoft.com/office/drawing/2014/main" id="{AE9DFEF9-54EB-106C-07B9-3B78DEB24C8B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724658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73ED82-E7A7-6680-DC36-5248B02CA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0355A3F1-8997-89D3-236A-1E7932E91AE4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الآن، اكتبوا فقط الكسر المناسب لكل تمثيل.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052D052-AB38-F1E7-4ECC-4D57AADAC1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B89B073-6649-2407-E21B-89E3A3C0E4FA}"/>
                  </a:ext>
                </a:extLst>
              </p:cNvPr>
              <p:cNvSpPr txBox="1"/>
              <p:nvPr/>
            </p:nvSpPr>
            <p:spPr>
              <a:xfrm>
                <a:off x="6425054" y="5325847"/>
                <a:ext cx="730777" cy="7840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…</m:t>
                          </m:r>
                        </m:num>
                        <m:den>
                          <m:r>
                            <a:rPr lang="ar-MA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….</m:t>
                          </m:r>
                        </m:den>
                      </m:f>
                    </m:oMath>
                  </m:oMathPara>
                </a14:m>
                <a:endParaRPr lang="fr-MA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B89B073-6649-2407-E21B-89E3A3C0E4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5054" y="5325847"/>
                <a:ext cx="730777" cy="78406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9B70E191-541F-F2E1-50CE-F85D12B967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3335" y="2102496"/>
            <a:ext cx="2724530" cy="281026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13B49C7-FDC2-9E45-ABBE-43CD60B3F05D}"/>
                  </a:ext>
                </a:extLst>
              </p:cNvPr>
              <p:cNvSpPr txBox="1"/>
              <p:nvPr/>
            </p:nvSpPr>
            <p:spPr>
              <a:xfrm>
                <a:off x="2280757" y="5325847"/>
                <a:ext cx="730777" cy="7840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…</m:t>
                          </m:r>
                        </m:num>
                        <m:den>
                          <m:r>
                            <a:rPr lang="ar-MA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….</m:t>
                          </m:r>
                        </m:den>
                      </m:f>
                    </m:oMath>
                  </m:oMathPara>
                </a14:m>
                <a:endParaRPr lang="fr-MA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13B49C7-FDC2-9E45-ABBE-43CD60B3F0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0757" y="5325847"/>
                <a:ext cx="730777" cy="78406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07B14C1A-0678-B57A-D104-454C64D154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8027" y="1911101"/>
            <a:ext cx="2877328" cy="2731735"/>
          </a:xfrm>
          <a:prstGeom prst="rect">
            <a:avLst/>
          </a:prstGeom>
        </p:spPr>
      </p:pic>
      <p:grpSp>
        <p:nvGrpSpPr>
          <p:cNvPr id="2" name="Groupe 17">
            <a:extLst>
              <a:ext uri="{FF2B5EF4-FFF2-40B4-BE49-F238E27FC236}">
                <a16:creationId xmlns:a16="http://schemas.microsoft.com/office/drawing/2014/main" id="{6714BAE4-CEDB-AED6-FC89-392882943932}"/>
              </a:ext>
            </a:extLst>
          </p:cNvPr>
          <p:cNvGrpSpPr/>
          <p:nvPr/>
        </p:nvGrpSpPr>
        <p:grpSpPr>
          <a:xfrm>
            <a:off x="457532" y="20546"/>
            <a:ext cx="7604448" cy="467802"/>
            <a:chOff x="373226" y="-26760"/>
            <a:chExt cx="7604448" cy="467802"/>
          </a:xfrm>
        </p:grpSpPr>
        <p:grpSp>
          <p:nvGrpSpPr>
            <p:cNvPr id="3" name="Groupe 18">
              <a:extLst>
                <a:ext uri="{FF2B5EF4-FFF2-40B4-BE49-F238E27FC236}">
                  <a16:creationId xmlns:a16="http://schemas.microsoft.com/office/drawing/2014/main" id="{F5A368AC-1989-BA48-2642-5C367CF99914}"/>
                </a:ext>
              </a:extLst>
            </p:cNvPr>
            <p:cNvGrpSpPr/>
            <p:nvPr/>
          </p:nvGrpSpPr>
          <p:grpSpPr>
            <a:xfrm>
              <a:off x="373226" y="-26760"/>
              <a:ext cx="7604448" cy="467802"/>
              <a:chOff x="391887" y="19908"/>
              <a:chExt cx="7604448" cy="467802"/>
            </a:xfrm>
          </p:grpSpPr>
          <p:grpSp>
            <p:nvGrpSpPr>
              <p:cNvPr id="5" name="Groupe 20">
                <a:extLst>
                  <a:ext uri="{FF2B5EF4-FFF2-40B4-BE49-F238E27FC236}">
                    <a16:creationId xmlns:a16="http://schemas.microsoft.com/office/drawing/2014/main" id="{3D5CBD9D-1FD8-B4AC-2ACA-10A70F12595F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F7537D76-7450-B70D-94DA-A1133D3AAA11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3" name="ZoneTexte 23">
                  <a:extLst>
                    <a:ext uri="{FF2B5EF4-FFF2-40B4-BE49-F238E27FC236}">
                      <a16:creationId xmlns:a16="http://schemas.microsoft.com/office/drawing/2014/main" id="{9E379209-920F-F087-558E-27C9FD227F61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24">
                  <a:extLst>
                    <a:ext uri="{FF2B5EF4-FFF2-40B4-BE49-F238E27FC236}">
                      <a16:creationId xmlns:a16="http://schemas.microsoft.com/office/drawing/2014/main" id="{D452742C-9F82-BC6A-53CE-2D384F45299F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5" name="ZoneTexte 25">
                  <a:extLst>
                    <a:ext uri="{FF2B5EF4-FFF2-40B4-BE49-F238E27FC236}">
                      <a16:creationId xmlns:a16="http://schemas.microsoft.com/office/drawing/2014/main" id="{2BA2BC81-DDB3-AF51-6FD7-B73C52A1433D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26">
                  <a:extLst>
                    <a:ext uri="{FF2B5EF4-FFF2-40B4-BE49-F238E27FC236}">
                      <a16:creationId xmlns:a16="http://schemas.microsoft.com/office/drawing/2014/main" id="{915E0889-A001-7350-451D-8EB581B4779A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8" name="ZoneTexte 27">
                  <a:extLst>
                    <a:ext uri="{FF2B5EF4-FFF2-40B4-BE49-F238E27FC236}">
                      <a16:creationId xmlns:a16="http://schemas.microsoft.com/office/drawing/2014/main" id="{9C05AA1F-33AB-A9F3-B8A7-D59FE26C629C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28">
                  <a:extLst>
                    <a:ext uri="{FF2B5EF4-FFF2-40B4-BE49-F238E27FC236}">
                      <a16:creationId xmlns:a16="http://schemas.microsoft.com/office/drawing/2014/main" id="{F5E26BBC-113A-F86F-8618-671C474EDD36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944E0CD5-5CAF-99AC-4720-0B2A1E4A8D35}"/>
                  </a:ext>
                </a:extLst>
              </p:cNvPr>
              <p:cNvSpPr/>
              <p:nvPr/>
            </p:nvSpPr>
            <p:spPr>
              <a:xfrm>
                <a:off x="540404" y="19908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4" name="Rectangle : coins arrondis 19">
              <a:extLst>
                <a:ext uri="{FF2B5EF4-FFF2-40B4-BE49-F238E27FC236}">
                  <a16:creationId xmlns:a16="http://schemas.microsoft.com/office/drawing/2014/main" id="{A0055ED7-FF1B-1E72-A259-15D8EFFAD7B6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218436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81237-40E6-724E-C679-FA1B8B2EA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20FE72D-65D7-22CA-669E-779B4EDC3A84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lang="fr-FR" sz="2000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6AEED0D-EBE2-75DA-4EEF-0A570201F3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9BAA0A9-D245-CADF-B022-6743C50E1F0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7">
            <a:extLst>
              <a:ext uri="{FF2B5EF4-FFF2-40B4-BE49-F238E27FC236}">
                <a16:creationId xmlns:a16="http://schemas.microsoft.com/office/drawing/2014/main" id="{6790617A-36B3-BD79-CB88-A728ACCE17B6}"/>
              </a:ext>
            </a:extLst>
          </p:cNvPr>
          <p:cNvGrpSpPr/>
          <p:nvPr/>
        </p:nvGrpSpPr>
        <p:grpSpPr>
          <a:xfrm>
            <a:off x="457532" y="20546"/>
            <a:ext cx="7604448" cy="467802"/>
            <a:chOff x="373226" y="-26760"/>
            <a:chExt cx="7604448" cy="467802"/>
          </a:xfrm>
        </p:grpSpPr>
        <p:grpSp>
          <p:nvGrpSpPr>
            <p:cNvPr id="6" name="Groupe 18">
              <a:extLst>
                <a:ext uri="{FF2B5EF4-FFF2-40B4-BE49-F238E27FC236}">
                  <a16:creationId xmlns:a16="http://schemas.microsoft.com/office/drawing/2014/main" id="{0775C5FE-B7E4-CF5C-4183-4A0A573A18AF}"/>
                </a:ext>
              </a:extLst>
            </p:cNvPr>
            <p:cNvGrpSpPr/>
            <p:nvPr/>
          </p:nvGrpSpPr>
          <p:grpSpPr>
            <a:xfrm>
              <a:off x="373226" y="-26760"/>
              <a:ext cx="7604448" cy="467802"/>
              <a:chOff x="391887" y="19908"/>
              <a:chExt cx="7604448" cy="467802"/>
            </a:xfrm>
          </p:grpSpPr>
          <p:grpSp>
            <p:nvGrpSpPr>
              <p:cNvPr id="8" name="Groupe 20">
                <a:extLst>
                  <a:ext uri="{FF2B5EF4-FFF2-40B4-BE49-F238E27FC236}">
                    <a16:creationId xmlns:a16="http://schemas.microsoft.com/office/drawing/2014/main" id="{CD325B80-6AD5-22D4-C1EB-8730AAEBB483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0B0EA76E-3858-9C91-E8BA-A387B1CD0953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23">
                  <a:extLst>
                    <a:ext uri="{FF2B5EF4-FFF2-40B4-BE49-F238E27FC236}">
                      <a16:creationId xmlns:a16="http://schemas.microsoft.com/office/drawing/2014/main" id="{7802CEBD-56DD-34BB-326F-C923C22EA40A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24">
                  <a:extLst>
                    <a:ext uri="{FF2B5EF4-FFF2-40B4-BE49-F238E27FC236}">
                      <a16:creationId xmlns:a16="http://schemas.microsoft.com/office/drawing/2014/main" id="{F02013F3-617E-9D5B-EDBE-9A3C4F5728C8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25">
                  <a:extLst>
                    <a:ext uri="{FF2B5EF4-FFF2-40B4-BE49-F238E27FC236}">
                      <a16:creationId xmlns:a16="http://schemas.microsoft.com/office/drawing/2014/main" id="{9407CF30-C831-D328-439A-E164C0646960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26">
                  <a:extLst>
                    <a:ext uri="{FF2B5EF4-FFF2-40B4-BE49-F238E27FC236}">
                      <a16:creationId xmlns:a16="http://schemas.microsoft.com/office/drawing/2014/main" id="{6E50405A-6F65-44A3-A7AD-8A4860C3D487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27">
                  <a:extLst>
                    <a:ext uri="{FF2B5EF4-FFF2-40B4-BE49-F238E27FC236}">
                      <a16:creationId xmlns:a16="http://schemas.microsoft.com/office/drawing/2014/main" id="{FB0247F5-9AFC-3C2C-802A-4047F587F89C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28">
                  <a:extLst>
                    <a:ext uri="{FF2B5EF4-FFF2-40B4-BE49-F238E27FC236}">
                      <a16:creationId xmlns:a16="http://schemas.microsoft.com/office/drawing/2014/main" id="{E194A2F0-5772-9A3E-AE20-431740B05E5B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F07ABE24-1B6D-A9B5-6798-51B0A3506BF0}"/>
                  </a:ext>
                </a:extLst>
              </p:cNvPr>
              <p:cNvSpPr/>
              <p:nvPr/>
            </p:nvSpPr>
            <p:spPr>
              <a:xfrm>
                <a:off x="540404" y="19908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19">
              <a:extLst>
                <a:ext uri="{FF2B5EF4-FFF2-40B4-BE49-F238E27FC236}">
                  <a16:creationId xmlns:a16="http://schemas.microsoft.com/office/drawing/2014/main" id="{9F646323-AD20-A7EE-6F42-4453ECB6DC53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653219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795583-D5E3-8647-F6F5-3E376EC75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38497BCD-00BA-D4E6-6FF2-8BB7170BDC26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الكسر الأول. 25 على 100 أو خمسة</a:t>
            </a:r>
            <a:r>
              <a:rPr lang="f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 عشرون حزءا  من المئة.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9930AF1-6727-57CB-B8B4-05F5FFA6B6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7F95D4E-8C0F-BEAF-B683-1198E477D44D}"/>
                  </a:ext>
                </a:extLst>
              </p:cNvPr>
              <p:cNvSpPr txBox="1"/>
              <p:nvPr/>
            </p:nvSpPr>
            <p:spPr>
              <a:xfrm>
                <a:off x="6425054" y="5325847"/>
                <a:ext cx="950901" cy="10275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25</m:t>
                          </m:r>
                        </m:num>
                        <m:den>
                          <m:r>
                            <a:rPr lang="ar-MA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lang="fr-MA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7F95D4E-8C0F-BEAF-B683-1198E477D4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5054" y="5325847"/>
                <a:ext cx="950901" cy="10275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7B7F59F5-6DDB-79C7-2DDF-234F185B63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3335" y="2102496"/>
            <a:ext cx="2724530" cy="281026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1585CBA-FD0B-B8D4-57A4-36C605811AD0}"/>
                  </a:ext>
                </a:extLst>
              </p:cNvPr>
              <p:cNvSpPr txBox="1"/>
              <p:nvPr/>
            </p:nvSpPr>
            <p:spPr>
              <a:xfrm>
                <a:off x="2280757" y="5325847"/>
                <a:ext cx="730777" cy="7840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…</m:t>
                          </m:r>
                        </m:num>
                        <m:den>
                          <m:r>
                            <a:rPr lang="ar-MA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….</m:t>
                          </m:r>
                        </m:den>
                      </m:f>
                    </m:oMath>
                  </m:oMathPara>
                </a14:m>
                <a:endParaRPr lang="fr-MA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1585CBA-FD0B-B8D4-57A4-36C605811A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0757" y="5325847"/>
                <a:ext cx="730777" cy="78406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70E592C1-C48F-7CB0-C5B1-A3A4D0ADD5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8697" y="1911101"/>
            <a:ext cx="2877328" cy="2731735"/>
          </a:xfrm>
          <a:prstGeom prst="rect">
            <a:avLst/>
          </a:prstGeom>
        </p:spPr>
      </p:pic>
      <p:grpSp>
        <p:nvGrpSpPr>
          <p:cNvPr id="3" name="Groupe 17">
            <a:extLst>
              <a:ext uri="{FF2B5EF4-FFF2-40B4-BE49-F238E27FC236}">
                <a16:creationId xmlns:a16="http://schemas.microsoft.com/office/drawing/2014/main" id="{7F89A04A-A504-2261-5414-E282446415CA}"/>
              </a:ext>
            </a:extLst>
          </p:cNvPr>
          <p:cNvGrpSpPr/>
          <p:nvPr/>
        </p:nvGrpSpPr>
        <p:grpSpPr>
          <a:xfrm>
            <a:off x="457532" y="10818"/>
            <a:ext cx="7604448" cy="467802"/>
            <a:chOff x="373226" y="-26760"/>
            <a:chExt cx="7604448" cy="467802"/>
          </a:xfrm>
        </p:grpSpPr>
        <p:grpSp>
          <p:nvGrpSpPr>
            <p:cNvPr id="4" name="Groupe 18">
              <a:extLst>
                <a:ext uri="{FF2B5EF4-FFF2-40B4-BE49-F238E27FC236}">
                  <a16:creationId xmlns:a16="http://schemas.microsoft.com/office/drawing/2014/main" id="{8B189F4D-7601-56B1-F338-190F8FE96E11}"/>
                </a:ext>
              </a:extLst>
            </p:cNvPr>
            <p:cNvGrpSpPr/>
            <p:nvPr/>
          </p:nvGrpSpPr>
          <p:grpSpPr>
            <a:xfrm>
              <a:off x="373226" y="-26760"/>
              <a:ext cx="7604448" cy="467802"/>
              <a:chOff x="391887" y="19908"/>
              <a:chExt cx="7604448" cy="467802"/>
            </a:xfrm>
          </p:grpSpPr>
          <p:grpSp>
            <p:nvGrpSpPr>
              <p:cNvPr id="9" name="Groupe 20">
                <a:extLst>
                  <a:ext uri="{FF2B5EF4-FFF2-40B4-BE49-F238E27FC236}">
                    <a16:creationId xmlns:a16="http://schemas.microsoft.com/office/drawing/2014/main" id="{753D19C6-5E02-F917-FB67-CDB307A8E86A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3DCA3C9F-E551-8D6C-333E-61CC18A4428B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3" name="ZoneTexte 23">
                  <a:extLst>
                    <a:ext uri="{FF2B5EF4-FFF2-40B4-BE49-F238E27FC236}">
                      <a16:creationId xmlns:a16="http://schemas.microsoft.com/office/drawing/2014/main" id="{49A18474-299E-E690-BE32-9072917AC303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24">
                  <a:extLst>
                    <a:ext uri="{FF2B5EF4-FFF2-40B4-BE49-F238E27FC236}">
                      <a16:creationId xmlns:a16="http://schemas.microsoft.com/office/drawing/2014/main" id="{122716AE-3BB1-8D1E-4F2F-9EF168684048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5" name="ZoneTexte 25">
                  <a:extLst>
                    <a:ext uri="{FF2B5EF4-FFF2-40B4-BE49-F238E27FC236}">
                      <a16:creationId xmlns:a16="http://schemas.microsoft.com/office/drawing/2014/main" id="{D6BED2A4-BCCE-F9F8-F40C-BE045A665BAA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26">
                  <a:extLst>
                    <a:ext uri="{FF2B5EF4-FFF2-40B4-BE49-F238E27FC236}">
                      <a16:creationId xmlns:a16="http://schemas.microsoft.com/office/drawing/2014/main" id="{067FEB6B-4F44-0113-1D0B-E13A28B3724D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8" name="ZoneTexte 27">
                  <a:extLst>
                    <a:ext uri="{FF2B5EF4-FFF2-40B4-BE49-F238E27FC236}">
                      <a16:creationId xmlns:a16="http://schemas.microsoft.com/office/drawing/2014/main" id="{F1278ED0-2A17-545E-2A7D-77F07A1D8C1C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28">
                  <a:extLst>
                    <a:ext uri="{FF2B5EF4-FFF2-40B4-BE49-F238E27FC236}">
                      <a16:creationId xmlns:a16="http://schemas.microsoft.com/office/drawing/2014/main" id="{1278E63C-A773-763E-4CD2-2DE4191F10E2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75230667-09FC-011D-8AEC-B0A8314985AB}"/>
                  </a:ext>
                </a:extLst>
              </p:cNvPr>
              <p:cNvSpPr/>
              <p:nvPr/>
            </p:nvSpPr>
            <p:spPr>
              <a:xfrm>
                <a:off x="540404" y="19908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19">
              <a:extLst>
                <a:ext uri="{FF2B5EF4-FFF2-40B4-BE49-F238E27FC236}">
                  <a16:creationId xmlns:a16="http://schemas.microsoft.com/office/drawing/2014/main" id="{7C6D0F24-E3A7-66B3-02D0-73B6183F0B58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944341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8DEA6A-3158-DBFF-BD51-B1058F512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B73D526A-011B-68FF-A91B-9F12E6A66837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الكسر الثاني. 7على 10 أو سبعة أعشار.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464D8D0-986D-5EBC-5439-6AA7715005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932F96A-97AF-53C5-DBF5-189F6B4EBA02}"/>
                  </a:ext>
                </a:extLst>
              </p:cNvPr>
              <p:cNvSpPr txBox="1"/>
              <p:nvPr/>
            </p:nvSpPr>
            <p:spPr>
              <a:xfrm>
                <a:off x="6425054" y="5325847"/>
                <a:ext cx="950901" cy="10275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25</m:t>
                          </m:r>
                        </m:num>
                        <m:den>
                          <m:r>
                            <a:rPr lang="ar-MA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lang="fr-MA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932F96A-97AF-53C5-DBF5-189F6B4EBA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5054" y="5325847"/>
                <a:ext cx="950901" cy="10275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C6A36F58-8640-506F-424D-8A22FD5FE1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3335" y="2102496"/>
            <a:ext cx="2724530" cy="281026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E46ACF9-E56C-3CE1-269F-5CD02EF51CD5}"/>
                  </a:ext>
                </a:extLst>
              </p:cNvPr>
              <p:cNvSpPr txBox="1"/>
              <p:nvPr/>
            </p:nvSpPr>
            <p:spPr>
              <a:xfrm>
                <a:off x="2792035" y="5148866"/>
                <a:ext cx="723275" cy="10175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ar-MA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fr-MA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E46ACF9-E56C-3CE1-269F-5CD02EF51C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2035" y="5148866"/>
                <a:ext cx="723275" cy="101752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DCB63DB1-F826-45D5-799E-9B59CAB4AD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42156" y="1966452"/>
            <a:ext cx="2877328" cy="2731735"/>
          </a:xfrm>
          <a:prstGeom prst="rect">
            <a:avLst/>
          </a:prstGeom>
        </p:spPr>
      </p:pic>
      <p:grpSp>
        <p:nvGrpSpPr>
          <p:cNvPr id="2" name="Groupe 17">
            <a:extLst>
              <a:ext uri="{FF2B5EF4-FFF2-40B4-BE49-F238E27FC236}">
                <a16:creationId xmlns:a16="http://schemas.microsoft.com/office/drawing/2014/main" id="{50300497-96CF-D196-00CE-F06E99A55514}"/>
              </a:ext>
            </a:extLst>
          </p:cNvPr>
          <p:cNvGrpSpPr/>
          <p:nvPr/>
        </p:nvGrpSpPr>
        <p:grpSpPr>
          <a:xfrm>
            <a:off x="457532" y="1090"/>
            <a:ext cx="7604448" cy="467802"/>
            <a:chOff x="373226" y="-26760"/>
            <a:chExt cx="7604448" cy="467802"/>
          </a:xfrm>
        </p:grpSpPr>
        <p:grpSp>
          <p:nvGrpSpPr>
            <p:cNvPr id="4" name="Groupe 18">
              <a:extLst>
                <a:ext uri="{FF2B5EF4-FFF2-40B4-BE49-F238E27FC236}">
                  <a16:creationId xmlns:a16="http://schemas.microsoft.com/office/drawing/2014/main" id="{188648B9-F096-5FCF-803D-C84733575CFE}"/>
                </a:ext>
              </a:extLst>
            </p:cNvPr>
            <p:cNvGrpSpPr/>
            <p:nvPr/>
          </p:nvGrpSpPr>
          <p:grpSpPr>
            <a:xfrm>
              <a:off x="373226" y="-26760"/>
              <a:ext cx="7604448" cy="467802"/>
              <a:chOff x="391887" y="19908"/>
              <a:chExt cx="7604448" cy="467802"/>
            </a:xfrm>
          </p:grpSpPr>
          <p:grpSp>
            <p:nvGrpSpPr>
              <p:cNvPr id="9" name="Groupe 20">
                <a:extLst>
                  <a:ext uri="{FF2B5EF4-FFF2-40B4-BE49-F238E27FC236}">
                    <a16:creationId xmlns:a16="http://schemas.microsoft.com/office/drawing/2014/main" id="{E4029630-0081-15BF-D18F-82158D7E8255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B0C2983D-3200-1586-3FF7-7421A6C54518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3" name="ZoneTexte 23">
                  <a:extLst>
                    <a:ext uri="{FF2B5EF4-FFF2-40B4-BE49-F238E27FC236}">
                      <a16:creationId xmlns:a16="http://schemas.microsoft.com/office/drawing/2014/main" id="{4F19E165-0C50-00DC-DE40-E6AE41E5793B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24">
                  <a:extLst>
                    <a:ext uri="{FF2B5EF4-FFF2-40B4-BE49-F238E27FC236}">
                      <a16:creationId xmlns:a16="http://schemas.microsoft.com/office/drawing/2014/main" id="{767C22ED-C5E9-4CB6-B6DD-93775EE221A3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5" name="ZoneTexte 25">
                  <a:extLst>
                    <a:ext uri="{FF2B5EF4-FFF2-40B4-BE49-F238E27FC236}">
                      <a16:creationId xmlns:a16="http://schemas.microsoft.com/office/drawing/2014/main" id="{1116541D-96A2-78CB-50BD-916FB24E3398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26">
                  <a:extLst>
                    <a:ext uri="{FF2B5EF4-FFF2-40B4-BE49-F238E27FC236}">
                      <a16:creationId xmlns:a16="http://schemas.microsoft.com/office/drawing/2014/main" id="{58825075-1826-C89C-AA2C-9DE2B32422FD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8" name="ZoneTexte 27">
                  <a:extLst>
                    <a:ext uri="{FF2B5EF4-FFF2-40B4-BE49-F238E27FC236}">
                      <a16:creationId xmlns:a16="http://schemas.microsoft.com/office/drawing/2014/main" id="{76DE6E84-2B23-E496-F58C-09BE665EE364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28">
                  <a:extLst>
                    <a:ext uri="{FF2B5EF4-FFF2-40B4-BE49-F238E27FC236}">
                      <a16:creationId xmlns:a16="http://schemas.microsoft.com/office/drawing/2014/main" id="{9DE863E4-FEF7-1033-0C94-5AFEA5D41F1E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493EDEF9-4395-BA55-B56B-218FDE8C02C3}"/>
                  </a:ext>
                </a:extLst>
              </p:cNvPr>
              <p:cNvSpPr/>
              <p:nvPr/>
            </p:nvSpPr>
            <p:spPr>
              <a:xfrm>
                <a:off x="540404" y="19908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19">
              <a:extLst>
                <a:ext uri="{FF2B5EF4-FFF2-40B4-BE49-F238E27FC236}">
                  <a16:creationId xmlns:a16="http://schemas.microsoft.com/office/drawing/2014/main" id="{7C9842F7-3EB0-838B-96EB-58D9EBBC8D1B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914547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69A03-CF64-C132-1B4E-1E7ACD216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76A57DF5-DF91-E830-50EC-924554281BA0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 لنتذكر كيف  نحدد كسورا عشرية على مستقيم مدر حسب عدد أجزاء الوحدة.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EEFCF73-6C76-6B5D-18DA-637F46C0D5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A2C238B-A8F2-E46E-F765-A3FF22B460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180" y="2966721"/>
            <a:ext cx="6593839" cy="2099392"/>
          </a:xfrm>
          <a:prstGeom prst="rect">
            <a:avLst/>
          </a:prstGeom>
        </p:spPr>
      </p:pic>
      <p:grpSp>
        <p:nvGrpSpPr>
          <p:cNvPr id="2" name="Groupe 17">
            <a:extLst>
              <a:ext uri="{FF2B5EF4-FFF2-40B4-BE49-F238E27FC236}">
                <a16:creationId xmlns:a16="http://schemas.microsoft.com/office/drawing/2014/main" id="{D6816E51-0DB4-D390-7D86-A85F9604744B}"/>
              </a:ext>
            </a:extLst>
          </p:cNvPr>
          <p:cNvGrpSpPr/>
          <p:nvPr/>
        </p:nvGrpSpPr>
        <p:grpSpPr>
          <a:xfrm>
            <a:off x="457532" y="20546"/>
            <a:ext cx="7604448" cy="467802"/>
            <a:chOff x="373226" y="-26760"/>
            <a:chExt cx="7604448" cy="467802"/>
          </a:xfrm>
        </p:grpSpPr>
        <p:grpSp>
          <p:nvGrpSpPr>
            <p:cNvPr id="3" name="Groupe 18">
              <a:extLst>
                <a:ext uri="{FF2B5EF4-FFF2-40B4-BE49-F238E27FC236}">
                  <a16:creationId xmlns:a16="http://schemas.microsoft.com/office/drawing/2014/main" id="{D736502A-D4B5-5E01-F2EA-9CA78FA3E2B9}"/>
                </a:ext>
              </a:extLst>
            </p:cNvPr>
            <p:cNvGrpSpPr/>
            <p:nvPr/>
          </p:nvGrpSpPr>
          <p:grpSpPr>
            <a:xfrm>
              <a:off x="373226" y="-26760"/>
              <a:ext cx="7604448" cy="467802"/>
              <a:chOff x="391887" y="19908"/>
              <a:chExt cx="7604448" cy="467802"/>
            </a:xfrm>
          </p:grpSpPr>
          <p:grpSp>
            <p:nvGrpSpPr>
              <p:cNvPr id="5" name="Groupe 20">
                <a:extLst>
                  <a:ext uri="{FF2B5EF4-FFF2-40B4-BE49-F238E27FC236}">
                    <a16:creationId xmlns:a16="http://schemas.microsoft.com/office/drawing/2014/main" id="{60DD02B7-F496-4ED0-9725-E878968673E9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F8CE0E26-97F1-BB98-E398-5386A7B63EAC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9" name="ZoneTexte 23">
                  <a:extLst>
                    <a:ext uri="{FF2B5EF4-FFF2-40B4-BE49-F238E27FC236}">
                      <a16:creationId xmlns:a16="http://schemas.microsoft.com/office/drawing/2014/main" id="{23C0AC84-E4D0-E2F0-719C-ABA0AEB506BC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" name="Organigramme : Connecteur 24">
                  <a:extLst>
                    <a:ext uri="{FF2B5EF4-FFF2-40B4-BE49-F238E27FC236}">
                      <a16:creationId xmlns:a16="http://schemas.microsoft.com/office/drawing/2014/main" id="{DCD67ABA-3E54-D544-2FF8-BF41FB1DA67B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1" name="ZoneTexte 25">
                  <a:extLst>
                    <a:ext uri="{FF2B5EF4-FFF2-40B4-BE49-F238E27FC236}">
                      <a16:creationId xmlns:a16="http://schemas.microsoft.com/office/drawing/2014/main" id="{CBC8E61B-16E6-D42F-3B06-91F9AA2396D0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26">
                  <a:extLst>
                    <a:ext uri="{FF2B5EF4-FFF2-40B4-BE49-F238E27FC236}">
                      <a16:creationId xmlns:a16="http://schemas.microsoft.com/office/drawing/2014/main" id="{2DC3E290-4C8C-9EAC-B28A-2267F76DCE56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3" name="ZoneTexte 27">
                  <a:extLst>
                    <a:ext uri="{FF2B5EF4-FFF2-40B4-BE49-F238E27FC236}">
                      <a16:creationId xmlns:a16="http://schemas.microsoft.com/office/drawing/2014/main" id="{97EE2E5A-C2D1-ABCA-BDC5-402EC40EC9BC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28">
                  <a:extLst>
                    <a:ext uri="{FF2B5EF4-FFF2-40B4-BE49-F238E27FC236}">
                      <a16:creationId xmlns:a16="http://schemas.microsoft.com/office/drawing/2014/main" id="{60D44CC4-E61C-F03E-3D8A-5525B632DDB5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18EBED88-8D49-C997-2909-6CB731E59C61}"/>
                  </a:ext>
                </a:extLst>
              </p:cNvPr>
              <p:cNvSpPr/>
              <p:nvPr/>
            </p:nvSpPr>
            <p:spPr>
              <a:xfrm>
                <a:off x="540404" y="19908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4" name="Rectangle : coins arrondis 19">
              <a:extLst>
                <a:ext uri="{FF2B5EF4-FFF2-40B4-BE49-F238E27FC236}">
                  <a16:creationId xmlns:a16="http://schemas.microsoft.com/office/drawing/2014/main" id="{A6C8145A-C726-FBB3-948D-03912120D23C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209197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A5F78B-A7F2-4ED4-B37D-FBD318780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8146AEF6-D487-AC04-0B47-B135FC381723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لاحظوا المستقيم العددي، حددوا الوحدة ثم أكتبوا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الكسر العشري المناسب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36F77ED-15FC-D27F-020C-C8D00E6E04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B96C255-35EE-7E8F-3C89-A02684770F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180" y="2966721"/>
            <a:ext cx="6593839" cy="2099392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DC783D3-20AB-B967-5380-53D408D71078}"/>
              </a:ext>
            </a:extLst>
          </p:cNvPr>
          <p:cNvSpPr/>
          <p:nvPr/>
        </p:nvSpPr>
        <p:spPr>
          <a:xfrm>
            <a:off x="1436914" y="3352800"/>
            <a:ext cx="6322423" cy="87085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3" name="Groupe 17">
            <a:extLst>
              <a:ext uri="{FF2B5EF4-FFF2-40B4-BE49-F238E27FC236}">
                <a16:creationId xmlns:a16="http://schemas.microsoft.com/office/drawing/2014/main" id="{4C455108-0F70-0CDA-615D-FF7053034D64}"/>
              </a:ext>
            </a:extLst>
          </p:cNvPr>
          <p:cNvGrpSpPr/>
          <p:nvPr/>
        </p:nvGrpSpPr>
        <p:grpSpPr>
          <a:xfrm>
            <a:off x="457532" y="20546"/>
            <a:ext cx="7604448" cy="467802"/>
            <a:chOff x="373226" y="-26760"/>
            <a:chExt cx="7604448" cy="467802"/>
          </a:xfrm>
        </p:grpSpPr>
        <p:grpSp>
          <p:nvGrpSpPr>
            <p:cNvPr id="4" name="Groupe 18">
              <a:extLst>
                <a:ext uri="{FF2B5EF4-FFF2-40B4-BE49-F238E27FC236}">
                  <a16:creationId xmlns:a16="http://schemas.microsoft.com/office/drawing/2014/main" id="{B797A0F0-A138-53AF-CE10-7F3297426824}"/>
                </a:ext>
              </a:extLst>
            </p:cNvPr>
            <p:cNvGrpSpPr/>
            <p:nvPr/>
          </p:nvGrpSpPr>
          <p:grpSpPr>
            <a:xfrm>
              <a:off x="373226" y="-26760"/>
              <a:ext cx="7604448" cy="467802"/>
              <a:chOff x="391887" y="19908"/>
              <a:chExt cx="7604448" cy="467802"/>
            </a:xfrm>
          </p:grpSpPr>
          <p:grpSp>
            <p:nvGrpSpPr>
              <p:cNvPr id="7" name="Groupe 20">
                <a:extLst>
                  <a:ext uri="{FF2B5EF4-FFF2-40B4-BE49-F238E27FC236}">
                    <a16:creationId xmlns:a16="http://schemas.microsoft.com/office/drawing/2014/main" id="{3115281A-7AB5-A590-EBF0-B3AAE45A7A07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FBD86121-3E47-BFAA-895D-AD89EA73BFE4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" name="ZoneTexte 23">
                  <a:extLst>
                    <a:ext uri="{FF2B5EF4-FFF2-40B4-BE49-F238E27FC236}">
                      <a16:creationId xmlns:a16="http://schemas.microsoft.com/office/drawing/2014/main" id="{1483745E-5BB4-9742-4CA7-FE860C5ED516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" name="Organigramme : Connecteur 24">
                  <a:extLst>
                    <a:ext uri="{FF2B5EF4-FFF2-40B4-BE49-F238E27FC236}">
                      <a16:creationId xmlns:a16="http://schemas.microsoft.com/office/drawing/2014/main" id="{970C5199-2119-E42A-01F5-F446965BF6B2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2" name="ZoneTexte 25">
                  <a:extLst>
                    <a:ext uri="{FF2B5EF4-FFF2-40B4-BE49-F238E27FC236}">
                      <a16:creationId xmlns:a16="http://schemas.microsoft.com/office/drawing/2014/main" id="{4C21163B-B564-D743-640E-4EAFF5258BDC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26">
                  <a:extLst>
                    <a:ext uri="{FF2B5EF4-FFF2-40B4-BE49-F238E27FC236}">
                      <a16:creationId xmlns:a16="http://schemas.microsoft.com/office/drawing/2014/main" id="{1703E9B3-A41F-21E0-5409-5AEC9F20F937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4" name="ZoneTexte 27">
                  <a:extLst>
                    <a:ext uri="{FF2B5EF4-FFF2-40B4-BE49-F238E27FC236}">
                      <a16:creationId xmlns:a16="http://schemas.microsoft.com/office/drawing/2014/main" id="{E9776192-58F7-94A7-CC05-D2BB05C89CCA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28">
                  <a:extLst>
                    <a:ext uri="{FF2B5EF4-FFF2-40B4-BE49-F238E27FC236}">
                      <a16:creationId xmlns:a16="http://schemas.microsoft.com/office/drawing/2014/main" id="{79F9A6BE-B671-D37A-7689-C4059E1B25ED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090ACEF7-BE59-425E-A813-AAB844C99E60}"/>
                  </a:ext>
                </a:extLst>
              </p:cNvPr>
              <p:cNvSpPr/>
              <p:nvPr/>
            </p:nvSpPr>
            <p:spPr>
              <a:xfrm>
                <a:off x="540404" y="19908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19">
              <a:extLst>
                <a:ext uri="{FF2B5EF4-FFF2-40B4-BE49-F238E27FC236}">
                  <a16:creationId xmlns:a16="http://schemas.microsoft.com/office/drawing/2014/main" id="{C28BDAF4-1817-395F-5022-10B020039E5E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516829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83828A-0D8D-0872-EDDA-7EC59A062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CDBE7911-C18C-2601-7A04-1256270D6E4D}"/>
              </a:ext>
            </a:extLst>
          </p:cNvPr>
          <p:cNvSpPr txBox="1"/>
          <p:nvPr/>
        </p:nvSpPr>
        <p:spPr>
          <a:xfrm>
            <a:off x="0" y="858759"/>
            <a:ext cx="7525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الوحدة مجزأة إلى 10 أجزاء. الكسر الأول: واحد على عشرة. اكتبوا الكسر العشري الثاني.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05C53B5-2F50-5E90-B947-E3D1AE476D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FA47EF9-7665-1460-B166-A7B62A7B94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498" y="3018972"/>
            <a:ext cx="6593839" cy="2099392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9500104-2859-4F3E-A3ED-F5E3990BC178}"/>
              </a:ext>
            </a:extLst>
          </p:cNvPr>
          <p:cNvSpPr/>
          <p:nvPr/>
        </p:nvSpPr>
        <p:spPr>
          <a:xfrm>
            <a:off x="2799807" y="3197811"/>
            <a:ext cx="1184366" cy="87085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" name="Groupe 17">
            <a:extLst>
              <a:ext uri="{FF2B5EF4-FFF2-40B4-BE49-F238E27FC236}">
                <a16:creationId xmlns:a16="http://schemas.microsoft.com/office/drawing/2014/main" id="{EFD4C62A-989A-03D7-9A95-AABFFFB580E2}"/>
              </a:ext>
            </a:extLst>
          </p:cNvPr>
          <p:cNvGrpSpPr/>
          <p:nvPr/>
        </p:nvGrpSpPr>
        <p:grpSpPr>
          <a:xfrm>
            <a:off x="457532" y="1090"/>
            <a:ext cx="7604448" cy="467802"/>
            <a:chOff x="373226" y="-26760"/>
            <a:chExt cx="7604448" cy="467802"/>
          </a:xfrm>
        </p:grpSpPr>
        <p:grpSp>
          <p:nvGrpSpPr>
            <p:cNvPr id="4" name="Groupe 18">
              <a:extLst>
                <a:ext uri="{FF2B5EF4-FFF2-40B4-BE49-F238E27FC236}">
                  <a16:creationId xmlns:a16="http://schemas.microsoft.com/office/drawing/2014/main" id="{D6B6F68C-FA58-7FBE-C790-68430AA1F4CD}"/>
                </a:ext>
              </a:extLst>
            </p:cNvPr>
            <p:cNvGrpSpPr/>
            <p:nvPr/>
          </p:nvGrpSpPr>
          <p:grpSpPr>
            <a:xfrm>
              <a:off x="373226" y="-26760"/>
              <a:ext cx="7604448" cy="467802"/>
              <a:chOff x="391887" y="19908"/>
              <a:chExt cx="7604448" cy="467802"/>
            </a:xfrm>
          </p:grpSpPr>
          <p:grpSp>
            <p:nvGrpSpPr>
              <p:cNvPr id="7" name="Groupe 20">
                <a:extLst>
                  <a:ext uri="{FF2B5EF4-FFF2-40B4-BE49-F238E27FC236}">
                    <a16:creationId xmlns:a16="http://schemas.microsoft.com/office/drawing/2014/main" id="{170697F0-DF7D-400D-CEFC-C8B6874A83CF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37FCFAD8-B925-CB8F-700B-82DAA5503097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" name="ZoneTexte 23">
                  <a:extLst>
                    <a:ext uri="{FF2B5EF4-FFF2-40B4-BE49-F238E27FC236}">
                      <a16:creationId xmlns:a16="http://schemas.microsoft.com/office/drawing/2014/main" id="{2A43B30C-4875-D536-6FFA-7F193FF33D95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" name="Organigramme : Connecteur 24">
                  <a:extLst>
                    <a:ext uri="{FF2B5EF4-FFF2-40B4-BE49-F238E27FC236}">
                      <a16:creationId xmlns:a16="http://schemas.microsoft.com/office/drawing/2014/main" id="{D0462578-D67D-CC54-C781-F331945E95DA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2" name="ZoneTexte 25">
                  <a:extLst>
                    <a:ext uri="{FF2B5EF4-FFF2-40B4-BE49-F238E27FC236}">
                      <a16:creationId xmlns:a16="http://schemas.microsoft.com/office/drawing/2014/main" id="{95F0BC4D-2D39-8FDE-CAD6-9D1F7279A06A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26">
                  <a:extLst>
                    <a:ext uri="{FF2B5EF4-FFF2-40B4-BE49-F238E27FC236}">
                      <a16:creationId xmlns:a16="http://schemas.microsoft.com/office/drawing/2014/main" id="{35A11DAC-8DDE-140C-0244-EE4DD025F166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4" name="ZoneTexte 27">
                  <a:extLst>
                    <a:ext uri="{FF2B5EF4-FFF2-40B4-BE49-F238E27FC236}">
                      <a16:creationId xmlns:a16="http://schemas.microsoft.com/office/drawing/2014/main" id="{F7F1E84C-3557-22A9-2119-0961074B72F7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28">
                  <a:extLst>
                    <a:ext uri="{FF2B5EF4-FFF2-40B4-BE49-F238E27FC236}">
                      <a16:creationId xmlns:a16="http://schemas.microsoft.com/office/drawing/2014/main" id="{746BE102-B93B-446E-EDED-ED8DD0B21849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4E19AFC-6EBA-4BC6-AE03-55867132D642}"/>
                  </a:ext>
                </a:extLst>
              </p:cNvPr>
              <p:cNvSpPr/>
              <p:nvPr/>
            </p:nvSpPr>
            <p:spPr>
              <a:xfrm>
                <a:off x="540404" y="19908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19">
              <a:extLst>
                <a:ext uri="{FF2B5EF4-FFF2-40B4-BE49-F238E27FC236}">
                  <a16:creationId xmlns:a16="http://schemas.microsoft.com/office/drawing/2014/main" id="{83F604E4-0B74-1A18-F427-CE1E1AF4EEFA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106437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9A81C7-FF84-CA2E-A5A2-83B6487C0F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8488FBB-A40C-924E-BE57-FAE6EEEB01DE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BFEC157-F0A1-2E45-F642-F698D4405D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A6A9C8E-BCDA-16C1-9360-312E5E88975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7">
            <a:extLst>
              <a:ext uri="{FF2B5EF4-FFF2-40B4-BE49-F238E27FC236}">
                <a16:creationId xmlns:a16="http://schemas.microsoft.com/office/drawing/2014/main" id="{361F3EEE-12DC-16F1-3595-6DF5AA28112A}"/>
              </a:ext>
            </a:extLst>
          </p:cNvPr>
          <p:cNvGrpSpPr/>
          <p:nvPr/>
        </p:nvGrpSpPr>
        <p:grpSpPr>
          <a:xfrm>
            <a:off x="457532" y="20546"/>
            <a:ext cx="7604448" cy="467802"/>
            <a:chOff x="373226" y="-26760"/>
            <a:chExt cx="7604448" cy="467802"/>
          </a:xfrm>
        </p:grpSpPr>
        <p:grpSp>
          <p:nvGrpSpPr>
            <p:cNvPr id="6" name="Groupe 18">
              <a:extLst>
                <a:ext uri="{FF2B5EF4-FFF2-40B4-BE49-F238E27FC236}">
                  <a16:creationId xmlns:a16="http://schemas.microsoft.com/office/drawing/2014/main" id="{FFE7951D-AC02-EE83-2647-5C5D1251F33E}"/>
                </a:ext>
              </a:extLst>
            </p:cNvPr>
            <p:cNvGrpSpPr/>
            <p:nvPr/>
          </p:nvGrpSpPr>
          <p:grpSpPr>
            <a:xfrm>
              <a:off x="373226" y="-26760"/>
              <a:ext cx="7604448" cy="467802"/>
              <a:chOff x="391887" y="19908"/>
              <a:chExt cx="7604448" cy="467802"/>
            </a:xfrm>
          </p:grpSpPr>
          <p:grpSp>
            <p:nvGrpSpPr>
              <p:cNvPr id="8" name="Groupe 20">
                <a:extLst>
                  <a:ext uri="{FF2B5EF4-FFF2-40B4-BE49-F238E27FC236}">
                    <a16:creationId xmlns:a16="http://schemas.microsoft.com/office/drawing/2014/main" id="{1B55D930-2CAD-C610-257B-4B1FA44E7843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5185B6F5-2AE2-F107-A0D4-EDE8BEF5C46D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23">
                  <a:extLst>
                    <a:ext uri="{FF2B5EF4-FFF2-40B4-BE49-F238E27FC236}">
                      <a16:creationId xmlns:a16="http://schemas.microsoft.com/office/drawing/2014/main" id="{A2AD1CEF-F555-78B3-832E-B6FD28C8F246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24">
                  <a:extLst>
                    <a:ext uri="{FF2B5EF4-FFF2-40B4-BE49-F238E27FC236}">
                      <a16:creationId xmlns:a16="http://schemas.microsoft.com/office/drawing/2014/main" id="{573AFFBB-A666-F918-9977-F7F44845495A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25">
                  <a:extLst>
                    <a:ext uri="{FF2B5EF4-FFF2-40B4-BE49-F238E27FC236}">
                      <a16:creationId xmlns:a16="http://schemas.microsoft.com/office/drawing/2014/main" id="{8D0C5E55-8CC7-1CCA-BE16-4215463C86EE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26">
                  <a:extLst>
                    <a:ext uri="{FF2B5EF4-FFF2-40B4-BE49-F238E27FC236}">
                      <a16:creationId xmlns:a16="http://schemas.microsoft.com/office/drawing/2014/main" id="{77A25840-51F3-290C-3FA6-3DCA30814AF4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27">
                  <a:extLst>
                    <a:ext uri="{FF2B5EF4-FFF2-40B4-BE49-F238E27FC236}">
                      <a16:creationId xmlns:a16="http://schemas.microsoft.com/office/drawing/2014/main" id="{C92814B9-6916-2E79-6564-1DEFA1990B8D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28">
                  <a:extLst>
                    <a:ext uri="{FF2B5EF4-FFF2-40B4-BE49-F238E27FC236}">
                      <a16:creationId xmlns:a16="http://schemas.microsoft.com/office/drawing/2014/main" id="{B3F84704-7148-24DA-D4A8-E45B2FFA303A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E07CAB6B-7010-5972-24AF-1EFC48DE141A}"/>
                  </a:ext>
                </a:extLst>
              </p:cNvPr>
              <p:cNvSpPr/>
              <p:nvPr/>
            </p:nvSpPr>
            <p:spPr>
              <a:xfrm>
                <a:off x="540404" y="19908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19">
              <a:extLst>
                <a:ext uri="{FF2B5EF4-FFF2-40B4-BE49-F238E27FC236}">
                  <a16:creationId xmlns:a16="http://schemas.microsoft.com/office/drawing/2014/main" id="{0325A078-E215-CAB9-FC4A-987C739CD67E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77894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09B69-9977-B259-DCED-FCF4F16A3E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FD431B9-1142-3BBC-6A24-10B2ADD1603D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25D2CF0-24DB-B9F2-7285-CE596C234B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44F9C93-3064-B07A-C170-48CC36232F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180" y="2966721"/>
            <a:ext cx="6593839" cy="209939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BC2F2CE-DEA5-D385-F3E2-FF3D0AB760D6}"/>
              </a:ext>
            </a:extLst>
          </p:cNvPr>
          <p:cNvSpPr txBox="1"/>
          <p:nvPr/>
        </p:nvSpPr>
        <p:spPr>
          <a:xfrm>
            <a:off x="2889178" y="3295134"/>
            <a:ext cx="924560" cy="83099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SA" sz="2400" dirty="0">
                <a:solidFill>
                  <a:srgbClr val="FF0000"/>
                </a:solidFill>
              </a:rPr>
              <a:t>3</a:t>
            </a:r>
          </a:p>
          <a:p>
            <a:pPr algn="ctr"/>
            <a:endParaRPr lang="fr-MA" sz="2400" dirty="0">
              <a:solidFill>
                <a:srgbClr val="FF0000"/>
              </a:solidFill>
            </a:endParaRPr>
          </a:p>
        </p:txBody>
      </p:sp>
      <p:grpSp>
        <p:nvGrpSpPr>
          <p:cNvPr id="3" name="Groupe 17">
            <a:extLst>
              <a:ext uri="{FF2B5EF4-FFF2-40B4-BE49-F238E27FC236}">
                <a16:creationId xmlns:a16="http://schemas.microsoft.com/office/drawing/2014/main" id="{42E1885F-CEFE-420B-6E29-F23416CC0C85}"/>
              </a:ext>
            </a:extLst>
          </p:cNvPr>
          <p:cNvGrpSpPr/>
          <p:nvPr/>
        </p:nvGrpSpPr>
        <p:grpSpPr>
          <a:xfrm>
            <a:off x="457532" y="20546"/>
            <a:ext cx="7604448" cy="467802"/>
            <a:chOff x="373226" y="-26760"/>
            <a:chExt cx="7604448" cy="467802"/>
          </a:xfrm>
        </p:grpSpPr>
        <p:grpSp>
          <p:nvGrpSpPr>
            <p:cNvPr id="5" name="Groupe 18">
              <a:extLst>
                <a:ext uri="{FF2B5EF4-FFF2-40B4-BE49-F238E27FC236}">
                  <a16:creationId xmlns:a16="http://schemas.microsoft.com/office/drawing/2014/main" id="{4FD7CEAF-4A1F-CB57-C972-678DB4023B86}"/>
                </a:ext>
              </a:extLst>
            </p:cNvPr>
            <p:cNvGrpSpPr/>
            <p:nvPr/>
          </p:nvGrpSpPr>
          <p:grpSpPr>
            <a:xfrm>
              <a:off x="373226" y="-26760"/>
              <a:ext cx="7604448" cy="467802"/>
              <a:chOff x="391887" y="19908"/>
              <a:chExt cx="7604448" cy="467802"/>
            </a:xfrm>
          </p:grpSpPr>
          <p:grpSp>
            <p:nvGrpSpPr>
              <p:cNvPr id="8" name="Groupe 20">
                <a:extLst>
                  <a:ext uri="{FF2B5EF4-FFF2-40B4-BE49-F238E27FC236}">
                    <a16:creationId xmlns:a16="http://schemas.microsoft.com/office/drawing/2014/main" id="{CB3549B5-20B0-B893-708D-520B89AE6C80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9EECEC25-8F6C-CC0C-43E9-E130D8ADFC77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23">
                  <a:extLst>
                    <a:ext uri="{FF2B5EF4-FFF2-40B4-BE49-F238E27FC236}">
                      <a16:creationId xmlns:a16="http://schemas.microsoft.com/office/drawing/2014/main" id="{83A97EF6-3CCE-F7BA-2BB4-21BCBC3CED7A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24">
                  <a:extLst>
                    <a:ext uri="{FF2B5EF4-FFF2-40B4-BE49-F238E27FC236}">
                      <a16:creationId xmlns:a16="http://schemas.microsoft.com/office/drawing/2014/main" id="{54736244-9204-8D28-EBAF-B293DC50803E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25">
                  <a:extLst>
                    <a:ext uri="{FF2B5EF4-FFF2-40B4-BE49-F238E27FC236}">
                      <a16:creationId xmlns:a16="http://schemas.microsoft.com/office/drawing/2014/main" id="{83AA22DA-C7A3-DDEB-E82B-365630ECA139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26">
                  <a:extLst>
                    <a:ext uri="{FF2B5EF4-FFF2-40B4-BE49-F238E27FC236}">
                      <a16:creationId xmlns:a16="http://schemas.microsoft.com/office/drawing/2014/main" id="{27E51046-B6D6-4A03-596B-93D350FA2D74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27">
                  <a:extLst>
                    <a:ext uri="{FF2B5EF4-FFF2-40B4-BE49-F238E27FC236}">
                      <a16:creationId xmlns:a16="http://schemas.microsoft.com/office/drawing/2014/main" id="{F90A4B15-368D-31EE-986F-7E1632713FBF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28">
                  <a:extLst>
                    <a:ext uri="{FF2B5EF4-FFF2-40B4-BE49-F238E27FC236}">
                      <a16:creationId xmlns:a16="http://schemas.microsoft.com/office/drawing/2014/main" id="{C3D010BD-62A1-ED77-D322-61E319957BEC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7D272775-B3F1-32D9-6038-040A896C82BA}"/>
                  </a:ext>
                </a:extLst>
              </p:cNvPr>
              <p:cNvSpPr/>
              <p:nvPr/>
            </p:nvSpPr>
            <p:spPr>
              <a:xfrm>
                <a:off x="540404" y="19908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19">
              <a:extLst>
                <a:ext uri="{FF2B5EF4-FFF2-40B4-BE49-F238E27FC236}">
                  <a16:creationId xmlns:a16="http://schemas.microsoft.com/office/drawing/2014/main" id="{AD715B77-8B58-40A0-6E89-89AF9AA2EC30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519819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3AEAC-966C-350C-F647-C8F639EE5C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78AF72C3-A7F9-88E8-5AF9-BEFAD1486EE9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الكسر العشري الثالث.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255876D-EE73-8FB5-EB91-5F82F4EFC6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A9EBF853-13CC-BAE6-43DD-74379B7ADCE3}"/>
              </a:ext>
            </a:extLst>
          </p:cNvPr>
          <p:cNvGrpSpPr/>
          <p:nvPr/>
        </p:nvGrpSpPr>
        <p:grpSpPr>
          <a:xfrm>
            <a:off x="1248180" y="2966721"/>
            <a:ext cx="6593839" cy="2099392"/>
            <a:chOff x="1248180" y="2966721"/>
            <a:chExt cx="6593839" cy="2099392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6F7EC29F-FF45-8C68-773B-9382792FD7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8180" y="2966721"/>
              <a:ext cx="6593839" cy="2099392"/>
            </a:xfrm>
            <a:prstGeom prst="rect">
              <a:avLst/>
            </a:prstGeom>
          </p:spPr>
        </p:pic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14F83F1B-F8C6-1548-413E-81AC823677E6}"/>
                </a:ext>
              </a:extLst>
            </p:cNvPr>
            <p:cNvSpPr txBox="1"/>
            <p:nvPr/>
          </p:nvSpPr>
          <p:spPr>
            <a:xfrm>
              <a:off x="2899338" y="3295264"/>
              <a:ext cx="924560" cy="461665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400" b="1" dirty="0">
                  <a:solidFill>
                    <a:srgbClr val="FF0000"/>
                  </a:solidFill>
                </a:rPr>
                <a:t>3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08AB9C3-DB99-16F2-B88E-576F32F79813}"/>
              </a:ext>
            </a:extLst>
          </p:cNvPr>
          <p:cNvSpPr/>
          <p:nvPr/>
        </p:nvSpPr>
        <p:spPr>
          <a:xfrm>
            <a:off x="4545099" y="3295264"/>
            <a:ext cx="1184366" cy="80823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" name="Groupe 17">
            <a:extLst>
              <a:ext uri="{FF2B5EF4-FFF2-40B4-BE49-F238E27FC236}">
                <a16:creationId xmlns:a16="http://schemas.microsoft.com/office/drawing/2014/main" id="{B32A2D93-64CC-49B6-7DCB-27DCCCC58A60}"/>
              </a:ext>
            </a:extLst>
          </p:cNvPr>
          <p:cNvGrpSpPr/>
          <p:nvPr/>
        </p:nvGrpSpPr>
        <p:grpSpPr>
          <a:xfrm>
            <a:off x="457532" y="20546"/>
            <a:ext cx="7604448" cy="467802"/>
            <a:chOff x="373226" y="-26760"/>
            <a:chExt cx="7604448" cy="467802"/>
          </a:xfrm>
        </p:grpSpPr>
        <p:grpSp>
          <p:nvGrpSpPr>
            <p:cNvPr id="5" name="Groupe 18">
              <a:extLst>
                <a:ext uri="{FF2B5EF4-FFF2-40B4-BE49-F238E27FC236}">
                  <a16:creationId xmlns:a16="http://schemas.microsoft.com/office/drawing/2014/main" id="{C744EE99-6812-CE93-2421-63A089CCCC03}"/>
                </a:ext>
              </a:extLst>
            </p:cNvPr>
            <p:cNvGrpSpPr/>
            <p:nvPr/>
          </p:nvGrpSpPr>
          <p:grpSpPr>
            <a:xfrm>
              <a:off x="373226" y="-26760"/>
              <a:ext cx="7604448" cy="467802"/>
              <a:chOff x="391887" y="19908"/>
              <a:chExt cx="7604448" cy="467802"/>
            </a:xfrm>
          </p:grpSpPr>
          <p:grpSp>
            <p:nvGrpSpPr>
              <p:cNvPr id="8" name="Groupe 20">
                <a:extLst>
                  <a:ext uri="{FF2B5EF4-FFF2-40B4-BE49-F238E27FC236}">
                    <a16:creationId xmlns:a16="http://schemas.microsoft.com/office/drawing/2014/main" id="{BADF4470-8806-CEAE-E5FC-69E88101568D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A86C15A4-1430-C1FC-0063-92756899DE26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23">
                  <a:extLst>
                    <a:ext uri="{FF2B5EF4-FFF2-40B4-BE49-F238E27FC236}">
                      <a16:creationId xmlns:a16="http://schemas.microsoft.com/office/drawing/2014/main" id="{59FD0706-1336-E3BB-7287-ECAA328F7CAF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24">
                  <a:extLst>
                    <a:ext uri="{FF2B5EF4-FFF2-40B4-BE49-F238E27FC236}">
                      <a16:creationId xmlns:a16="http://schemas.microsoft.com/office/drawing/2014/main" id="{204BBFDF-9945-0EA3-1721-51F0936A3FC2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25">
                  <a:extLst>
                    <a:ext uri="{FF2B5EF4-FFF2-40B4-BE49-F238E27FC236}">
                      <a16:creationId xmlns:a16="http://schemas.microsoft.com/office/drawing/2014/main" id="{405B96C9-FC99-CCFF-998D-2751707DCDF8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26">
                  <a:extLst>
                    <a:ext uri="{FF2B5EF4-FFF2-40B4-BE49-F238E27FC236}">
                      <a16:creationId xmlns:a16="http://schemas.microsoft.com/office/drawing/2014/main" id="{860AC62D-BE18-FFB2-EB10-67434955D7B7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8" name="ZoneTexte 27">
                  <a:extLst>
                    <a:ext uri="{FF2B5EF4-FFF2-40B4-BE49-F238E27FC236}">
                      <a16:creationId xmlns:a16="http://schemas.microsoft.com/office/drawing/2014/main" id="{6003E626-96D5-FC0C-1076-13C832C153B5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28">
                  <a:extLst>
                    <a:ext uri="{FF2B5EF4-FFF2-40B4-BE49-F238E27FC236}">
                      <a16:creationId xmlns:a16="http://schemas.microsoft.com/office/drawing/2014/main" id="{7CC91B35-2F4D-39C7-5099-79C5B88B35F5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F50529E-B1CA-72AF-3CBD-BF1D13A713CB}"/>
                  </a:ext>
                </a:extLst>
              </p:cNvPr>
              <p:cNvSpPr/>
              <p:nvPr/>
            </p:nvSpPr>
            <p:spPr>
              <a:xfrm>
                <a:off x="540404" y="19908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19">
              <a:extLst>
                <a:ext uri="{FF2B5EF4-FFF2-40B4-BE49-F238E27FC236}">
                  <a16:creationId xmlns:a16="http://schemas.microsoft.com/office/drawing/2014/main" id="{D5B6F1B9-EC1C-C486-D018-D1F7547543FF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444588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4CA59F-FE0D-B741-D54C-D38E67AC4C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F2F52E6-B949-E4DC-1375-00B9E8F24DA5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499D604-B05F-9BC2-42F6-EA0B9E7842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ADEA94E-63FB-C4BE-D09F-650AD640A35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7">
            <a:extLst>
              <a:ext uri="{FF2B5EF4-FFF2-40B4-BE49-F238E27FC236}">
                <a16:creationId xmlns:a16="http://schemas.microsoft.com/office/drawing/2014/main" id="{75FED820-9CB0-79ED-08CC-0F39D43DF4B5}"/>
              </a:ext>
            </a:extLst>
          </p:cNvPr>
          <p:cNvGrpSpPr/>
          <p:nvPr/>
        </p:nvGrpSpPr>
        <p:grpSpPr>
          <a:xfrm>
            <a:off x="457532" y="20546"/>
            <a:ext cx="7604448" cy="467802"/>
            <a:chOff x="373226" y="-26760"/>
            <a:chExt cx="7604448" cy="467802"/>
          </a:xfrm>
        </p:grpSpPr>
        <p:grpSp>
          <p:nvGrpSpPr>
            <p:cNvPr id="6" name="Groupe 18">
              <a:extLst>
                <a:ext uri="{FF2B5EF4-FFF2-40B4-BE49-F238E27FC236}">
                  <a16:creationId xmlns:a16="http://schemas.microsoft.com/office/drawing/2014/main" id="{2CC6785E-170F-462F-6A58-A177B3C7D8FF}"/>
                </a:ext>
              </a:extLst>
            </p:cNvPr>
            <p:cNvGrpSpPr/>
            <p:nvPr/>
          </p:nvGrpSpPr>
          <p:grpSpPr>
            <a:xfrm>
              <a:off x="373226" y="-26760"/>
              <a:ext cx="7604448" cy="467802"/>
              <a:chOff x="391887" y="19908"/>
              <a:chExt cx="7604448" cy="467802"/>
            </a:xfrm>
          </p:grpSpPr>
          <p:grpSp>
            <p:nvGrpSpPr>
              <p:cNvPr id="8" name="Groupe 20">
                <a:extLst>
                  <a:ext uri="{FF2B5EF4-FFF2-40B4-BE49-F238E27FC236}">
                    <a16:creationId xmlns:a16="http://schemas.microsoft.com/office/drawing/2014/main" id="{7D922526-65C8-67DC-AFB9-24F66D54420E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EBEEE93F-0E4B-67C3-4D72-5E0B6719C1CD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23">
                  <a:extLst>
                    <a:ext uri="{FF2B5EF4-FFF2-40B4-BE49-F238E27FC236}">
                      <a16:creationId xmlns:a16="http://schemas.microsoft.com/office/drawing/2014/main" id="{598BFB88-ADAD-8642-0567-CE8C655E715D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24">
                  <a:extLst>
                    <a:ext uri="{FF2B5EF4-FFF2-40B4-BE49-F238E27FC236}">
                      <a16:creationId xmlns:a16="http://schemas.microsoft.com/office/drawing/2014/main" id="{B485C8D4-ACDC-437D-17E7-8C65BEB874B7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25">
                  <a:extLst>
                    <a:ext uri="{FF2B5EF4-FFF2-40B4-BE49-F238E27FC236}">
                      <a16:creationId xmlns:a16="http://schemas.microsoft.com/office/drawing/2014/main" id="{955E737F-842D-AB17-CCFE-CA51A7835728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26">
                  <a:extLst>
                    <a:ext uri="{FF2B5EF4-FFF2-40B4-BE49-F238E27FC236}">
                      <a16:creationId xmlns:a16="http://schemas.microsoft.com/office/drawing/2014/main" id="{69CBAFE9-4108-AF4B-FF80-5F85A88ABF22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27">
                  <a:extLst>
                    <a:ext uri="{FF2B5EF4-FFF2-40B4-BE49-F238E27FC236}">
                      <a16:creationId xmlns:a16="http://schemas.microsoft.com/office/drawing/2014/main" id="{835B65A9-1ADE-F568-6A98-C0D5D4FEF94C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28">
                  <a:extLst>
                    <a:ext uri="{FF2B5EF4-FFF2-40B4-BE49-F238E27FC236}">
                      <a16:creationId xmlns:a16="http://schemas.microsoft.com/office/drawing/2014/main" id="{D416BC91-8F9B-C223-22B9-479F6C1D6E78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E4D785BB-6C9F-1478-9488-8404EAB653C0}"/>
                  </a:ext>
                </a:extLst>
              </p:cNvPr>
              <p:cNvSpPr/>
              <p:nvPr/>
            </p:nvSpPr>
            <p:spPr>
              <a:xfrm>
                <a:off x="540404" y="19908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19">
              <a:extLst>
                <a:ext uri="{FF2B5EF4-FFF2-40B4-BE49-F238E27FC236}">
                  <a16:creationId xmlns:a16="http://schemas.microsoft.com/office/drawing/2014/main" id="{FC6DE05D-A785-1545-AAC3-887549A130A1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237676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709FCA-598D-FACA-1C1D-D3CD16257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FFC4A29C-5A38-007E-6F6A-5BBF55CF133E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2692DA6-F1EC-C26C-F48C-4D379DB553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2231EE0A-9EAF-30B0-A63F-95D19E979699}"/>
              </a:ext>
            </a:extLst>
          </p:cNvPr>
          <p:cNvGrpSpPr/>
          <p:nvPr/>
        </p:nvGrpSpPr>
        <p:grpSpPr>
          <a:xfrm>
            <a:off x="1248180" y="2966721"/>
            <a:ext cx="6593839" cy="2099392"/>
            <a:chOff x="1248180" y="2966721"/>
            <a:chExt cx="6593839" cy="2099392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8D5CC48B-3CB3-0DEE-F728-3BABBFC44F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8180" y="2966721"/>
              <a:ext cx="6593839" cy="2099392"/>
            </a:xfrm>
            <a:prstGeom prst="rect">
              <a:avLst/>
            </a:prstGeom>
          </p:spPr>
        </p:pic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1431D489-D652-034F-FB9F-A787C88725D2}"/>
                </a:ext>
              </a:extLst>
            </p:cNvPr>
            <p:cNvSpPr txBox="1"/>
            <p:nvPr/>
          </p:nvSpPr>
          <p:spPr>
            <a:xfrm>
              <a:off x="2899338" y="3295264"/>
              <a:ext cx="924560" cy="461665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400" b="1" dirty="0">
                  <a:solidFill>
                    <a:srgbClr val="FF0000"/>
                  </a:solidFill>
                </a:rPr>
                <a:t>3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9B1DE34-7F3C-556B-BEFB-CD0CFECC04F8}"/>
              </a:ext>
            </a:extLst>
          </p:cNvPr>
          <p:cNvSpPr/>
          <p:nvPr/>
        </p:nvSpPr>
        <p:spPr>
          <a:xfrm>
            <a:off x="4545099" y="3295264"/>
            <a:ext cx="1184366" cy="80823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" name="Groupe 17">
            <a:extLst>
              <a:ext uri="{FF2B5EF4-FFF2-40B4-BE49-F238E27FC236}">
                <a16:creationId xmlns:a16="http://schemas.microsoft.com/office/drawing/2014/main" id="{9CCAD38F-34D0-9513-18F4-6A3B36457FC4}"/>
              </a:ext>
            </a:extLst>
          </p:cNvPr>
          <p:cNvGrpSpPr/>
          <p:nvPr/>
        </p:nvGrpSpPr>
        <p:grpSpPr>
          <a:xfrm>
            <a:off x="457532" y="20546"/>
            <a:ext cx="7604448" cy="467802"/>
            <a:chOff x="373226" y="-26760"/>
            <a:chExt cx="7604448" cy="467802"/>
          </a:xfrm>
        </p:grpSpPr>
        <p:grpSp>
          <p:nvGrpSpPr>
            <p:cNvPr id="5" name="Groupe 18">
              <a:extLst>
                <a:ext uri="{FF2B5EF4-FFF2-40B4-BE49-F238E27FC236}">
                  <a16:creationId xmlns:a16="http://schemas.microsoft.com/office/drawing/2014/main" id="{BB7F4581-5F64-42B5-36A1-A5C2B5D173AF}"/>
                </a:ext>
              </a:extLst>
            </p:cNvPr>
            <p:cNvGrpSpPr/>
            <p:nvPr/>
          </p:nvGrpSpPr>
          <p:grpSpPr>
            <a:xfrm>
              <a:off x="373226" y="-26760"/>
              <a:ext cx="7604448" cy="467802"/>
              <a:chOff x="391887" y="19908"/>
              <a:chExt cx="7604448" cy="467802"/>
            </a:xfrm>
          </p:grpSpPr>
          <p:grpSp>
            <p:nvGrpSpPr>
              <p:cNvPr id="8" name="Groupe 20">
                <a:extLst>
                  <a:ext uri="{FF2B5EF4-FFF2-40B4-BE49-F238E27FC236}">
                    <a16:creationId xmlns:a16="http://schemas.microsoft.com/office/drawing/2014/main" id="{2FB2521C-15F2-E78C-CE24-A3229A7E848D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2C9DA889-4DB1-CCFF-F330-516D49CAE09C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23">
                  <a:extLst>
                    <a:ext uri="{FF2B5EF4-FFF2-40B4-BE49-F238E27FC236}">
                      <a16:creationId xmlns:a16="http://schemas.microsoft.com/office/drawing/2014/main" id="{81C245BB-C196-DA8E-3518-D9AEF5562352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24">
                  <a:extLst>
                    <a:ext uri="{FF2B5EF4-FFF2-40B4-BE49-F238E27FC236}">
                      <a16:creationId xmlns:a16="http://schemas.microsoft.com/office/drawing/2014/main" id="{87F9125E-9035-EC50-7C18-D45BAA213D00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25">
                  <a:extLst>
                    <a:ext uri="{FF2B5EF4-FFF2-40B4-BE49-F238E27FC236}">
                      <a16:creationId xmlns:a16="http://schemas.microsoft.com/office/drawing/2014/main" id="{F43C2847-E158-07F7-A46A-817368B9471B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26">
                  <a:extLst>
                    <a:ext uri="{FF2B5EF4-FFF2-40B4-BE49-F238E27FC236}">
                      <a16:creationId xmlns:a16="http://schemas.microsoft.com/office/drawing/2014/main" id="{743619A6-6A9A-6C06-7A0D-5F44A672B702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8" name="ZoneTexte 27">
                  <a:extLst>
                    <a:ext uri="{FF2B5EF4-FFF2-40B4-BE49-F238E27FC236}">
                      <a16:creationId xmlns:a16="http://schemas.microsoft.com/office/drawing/2014/main" id="{99B6A866-5870-2941-C3B9-8084F4B32A6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28">
                  <a:extLst>
                    <a:ext uri="{FF2B5EF4-FFF2-40B4-BE49-F238E27FC236}">
                      <a16:creationId xmlns:a16="http://schemas.microsoft.com/office/drawing/2014/main" id="{4F50BEF7-D1B2-8A05-A6AB-6C24C208514F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4A4370F5-EFA5-0B58-7844-C276519E2DF3}"/>
                  </a:ext>
                </a:extLst>
              </p:cNvPr>
              <p:cNvSpPr/>
              <p:nvPr/>
            </p:nvSpPr>
            <p:spPr>
              <a:xfrm>
                <a:off x="540404" y="19908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19">
              <a:extLst>
                <a:ext uri="{FF2B5EF4-FFF2-40B4-BE49-F238E27FC236}">
                  <a16:creationId xmlns:a16="http://schemas.microsoft.com/office/drawing/2014/main" id="{959B92F2-B841-DB7B-BDCA-9F80D8AB0A38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34196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62AA7B-FDE7-9D1C-6F04-B184210995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D0738D4-E155-6D86-963B-802654CE5BA1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1867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3DE0F97-9673-454A-524F-47BDD6A23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56E4B92-FA52-A808-320A-97D781CC4676}"/>
              </a:ext>
            </a:extLst>
          </p:cNvPr>
          <p:cNvGrpSpPr/>
          <p:nvPr/>
        </p:nvGrpSpPr>
        <p:grpSpPr>
          <a:xfrm>
            <a:off x="1248180" y="2966721"/>
            <a:ext cx="6593839" cy="2099392"/>
            <a:chOff x="1248180" y="2966721"/>
            <a:chExt cx="6593839" cy="2099392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C26BD932-0CEE-E3B4-1882-3D0A0C65D2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8180" y="2966721"/>
              <a:ext cx="6593839" cy="2099392"/>
            </a:xfrm>
            <a:prstGeom prst="rect">
              <a:avLst/>
            </a:prstGeom>
          </p:spPr>
        </p:pic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138EAB74-011A-8C97-CA90-84822CE89B73}"/>
                </a:ext>
              </a:extLst>
            </p:cNvPr>
            <p:cNvSpPr txBox="1"/>
            <p:nvPr/>
          </p:nvSpPr>
          <p:spPr>
            <a:xfrm>
              <a:off x="2899338" y="3295264"/>
              <a:ext cx="924560" cy="461665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400" b="1" dirty="0">
                  <a:solidFill>
                    <a:srgbClr val="FF0000"/>
                  </a:solidFill>
                </a:rPr>
                <a:t>3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88A87B2-86E5-50FC-3DE7-34758004EEBE}"/>
              </a:ext>
            </a:extLst>
          </p:cNvPr>
          <p:cNvSpPr/>
          <p:nvPr/>
        </p:nvSpPr>
        <p:spPr>
          <a:xfrm>
            <a:off x="4545099" y="3295264"/>
            <a:ext cx="1184366" cy="80823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" name="ZoneTexte 15">
            <a:extLst>
              <a:ext uri="{FF2B5EF4-FFF2-40B4-BE49-F238E27FC236}">
                <a16:creationId xmlns:a16="http://schemas.microsoft.com/office/drawing/2014/main" id="{393EC8B0-73DB-6A62-71D5-EB6AF7A065FC}"/>
              </a:ext>
            </a:extLst>
          </p:cNvPr>
          <p:cNvSpPr txBox="1"/>
          <p:nvPr/>
        </p:nvSpPr>
        <p:spPr>
          <a:xfrm>
            <a:off x="4675002" y="3295264"/>
            <a:ext cx="924560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</a:rPr>
              <a:t>6</a:t>
            </a:r>
            <a:endParaRPr lang="fr-MA" b="1" dirty="0">
              <a:solidFill>
                <a:srgbClr val="FF0000"/>
              </a:solidFill>
            </a:endParaRPr>
          </a:p>
        </p:txBody>
      </p:sp>
      <p:grpSp>
        <p:nvGrpSpPr>
          <p:cNvPr id="5" name="Groupe 17">
            <a:extLst>
              <a:ext uri="{FF2B5EF4-FFF2-40B4-BE49-F238E27FC236}">
                <a16:creationId xmlns:a16="http://schemas.microsoft.com/office/drawing/2014/main" id="{9358AFB3-BAC0-8E3F-6789-0D4F94D3CA76}"/>
              </a:ext>
            </a:extLst>
          </p:cNvPr>
          <p:cNvGrpSpPr/>
          <p:nvPr/>
        </p:nvGrpSpPr>
        <p:grpSpPr>
          <a:xfrm>
            <a:off x="457532" y="20546"/>
            <a:ext cx="7604448" cy="467802"/>
            <a:chOff x="373226" y="-26760"/>
            <a:chExt cx="7604448" cy="467802"/>
          </a:xfrm>
        </p:grpSpPr>
        <p:grpSp>
          <p:nvGrpSpPr>
            <p:cNvPr id="7" name="Groupe 18">
              <a:extLst>
                <a:ext uri="{FF2B5EF4-FFF2-40B4-BE49-F238E27FC236}">
                  <a16:creationId xmlns:a16="http://schemas.microsoft.com/office/drawing/2014/main" id="{B5F48E4E-9D93-4236-EC74-A4756922C372}"/>
                </a:ext>
              </a:extLst>
            </p:cNvPr>
            <p:cNvGrpSpPr/>
            <p:nvPr/>
          </p:nvGrpSpPr>
          <p:grpSpPr>
            <a:xfrm>
              <a:off x="373226" y="-26760"/>
              <a:ext cx="7604448" cy="467802"/>
              <a:chOff x="391887" y="19908"/>
              <a:chExt cx="7604448" cy="467802"/>
            </a:xfrm>
          </p:grpSpPr>
          <p:grpSp>
            <p:nvGrpSpPr>
              <p:cNvPr id="9" name="Groupe 20">
                <a:extLst>
                  <a:ext uri="{FF2B5EF4-FFF2-40B4-BE49-F238E27FC236}">
                    <a16:creationId xmlns:a16="http://schemas.microsoft.com/office/drawing/2014/main" id="{59DDF75F-765A-29D3-AB61-76A36DBA458F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34A2FC1A-260B-3AD9-C74F-05141DB12B31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" name="ZoneTexte 23">
                  <a:extLst>
                    <a:ext uri="{FF2B5EF4-FFF2-40B4-BE49-F238E27FC236}">
                      <a16:creationId xmlns:a16="http://schemas.microsoft.com/office/drawing/2014/main" id="{CA7911F0-6B75-505B-6840-3812926E9C9D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24">
                  <a:extLst>
                    <a:ext uri="{FF2B5EF4-FFF2-40B4-BE49-F238E27FC236}">
                      <a16:creationId xmlns:a16="http://schemas.microsoft.com/office/drawing/2014/main" id="{4E361D69-7E09-28B4-BC8E-17D000DDE130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4" name="ZoneTexte 25">
                  <a:extLst>
                    <a:ext uri="{FF2B5EF4-FFF2-40B4-BE49-F238E27FC236}">
                      <a16:creationId xmlns:a16="http://schemas.microsoft.com/office/drawing/2014/main" id="{FF2F7707-C127-9527-455E-9A0A74D9F2AF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26">
                  <a:extLst>
                    <a:ext uri="{FF2B5EF4-FFF2-40B4-BE49-F238E27FC236}">
                      <a16:creationId xmlns:a16="http://schemas.microsoft.com/office/drawing/2014/main" id="{06DE4490-34E6-DF13-097E-45162AFE89D1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9" name="ZoneTexte 27">
                  <a:extLst>
                    <a:ext uri="{FF2B5EF4-FFF2-40B4-BE49-F238E27FC236}">
                      <a16:creationId xmlns:a16="http://schemas.microsoft.com/office/drawing/2014/main" id="{AEFB3075-D708-1461-39FF-BED3067B5FE8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28">
                  <a:extLst>
                    <a:ext uri="{FF2B5EF4-FFF2-40B4-BE49-F238E27FC236}">
                      <a16:creationId xmlns:a16="http://schemas.microsoft.com/office/drawing/2014/main" id="{44AF3D4B-CAE7-6160-AB52-CDCF1E267663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DD242330-99E3-2946-3DC4-CDB20BAD8333}"/>
                  </a:ext>
                </a:extLst>
              </p:cNvPr>
              <p:cNvSpPr/>
              <p:nvPr/>
            </p:nvSpPr>
            <p:spPr>
              <a:xfrm>
                <a:off x="540404" y="19908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8" name="Rectangle : coins arrondis 19">
              <a:extLst>
                <a:ext uri="{FF2B5EF4-FFF2-40B4-BE49-F238E27FC236}">
                  <a16:creationId xmlns:a16="http://schemas.microsoft.com/office/drawing/2014/main" id="{7BE3E62A-26F7-0EBF-BAC9-BFB5182E9D16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387639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8FD80A-B41A-7129-AFCF-B5665D3005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50644B9F-B33A-5F47-E4B3-CEC36064F660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الكسر العشري المناسب للتدريجة 1.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18193E7-9AC4-62FC-6F8C-D5A30F3080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2D861793-B9D1-53BB-8C98-198A53BE2D63}"/>
              </a:ext>
            </a:extLst>
          </p:cNvPr>
          <p:cNvGrpSpPr/>
          <p:nvPr/>
        </p:nvGrpSpPr>
        <p:grpSpPr>
          <a:xfrm>
            <a:off x="1248180" y="2966721"/>
            <a:ext cx="6593839" cy="2099392"/>
            <a:chOff x="1248180" y="2966721"/>
            <a:chExt cx="6593839" cy="2099392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C7F56688-AC54-3A2C-D650-DB3B5D9B32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8180" y="2966721"/>
              <a:ext cx="6593839" cy="2099392"/>
            </a:xfrm>
            <a:prstGeom prst="rect">
              <a:avLst/>
            </a:prstGeom>
          </p:spPr>
        </p:pic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B085A4AF-B399-23A6-5D20-C7C4EFB866E0}"/>
                </a:ext>
              </a:extLst>
            </p:cNvPr>
            <p:cNvSpPr txBox="1"/>
            <p:nvPr/>
          </p:nvSpPr>
          <p:spPr>
            <a:xfrm>
              <a:off x="2899338" y="3295264"/>
              <a:ext cx="924560" cy="461665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400" b="1" dirty="0">
                  <a:solidFill>
                    <a:srgbClr val="FF0000"/>
                  </a:solidFill>
                </a:rPr>
                <a:t>3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9C1783E-0128-2E25-2EAB-1229D02EDAF9}"/>
              </a:ext>
            </a:extLst>
          </p:cNvPr>
          <p:cNvSpPr/>
          <p:nvPr/>
        </p:nvSpPr>
        <p:spPr>
          <a:xfrm>
            <a:off x="6711454" y="3168170"/>
            <a:ext cx="1184366" cy="80823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" name="ZoneTexte 15">
            <a:extLst>
              <a:ext uri="{FF2B5EF4-FFF2-40B4-BE49-F238E27FC236}">
                <a16:creationId xmlns:a16="http://schemas.microsoft.com/office/drawing/2014/main" id="{F8EF0B46-3EE7-93B1-2635-D8A2D6FAFA93}"/>
              </a:ext>
            </a:extLst>
          </p:cNvPr>
          <p:cNvSpPr txBox="1"/>
          <p:nvPr/>
        </p:nvSpPr>
        <p:spPr>
          <a:xfrm>
            <a:off x="4675002" y="3295264"/>
            <a:ext cx="924560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</a:rPr>
              <a:t>6</a:t>
            </a:r>
            <a:endParaRPr lang="fr-MA" b="1" dirty="0">
              <a:solidFill>
                <a:srgbClr val="FF0000"/>
              </a:solidFill>
            </a:endParaRPr>
          </a:p>
        </p:txBody>
      </p:sp>
      <p:grpSp>
        <p:nvGrpSpPr>
          <p:cNvPr id="5" name="Groupe 17">
            <a:extLst>
              <a:ext uri="{FF2B5EF4-FFF2-40B4-BE49-F238E27FC236}">
                <a16:creationId xmlns:a16="http://schemas.microsoft.com/office/drawing/2014/main" id="{5799C724-C22B-3DFE-7874-E8C54D2DD637}"/>
              </a:ext>
            </a:extLst>
          </p:cNvPr>
          <p:cNvGrpSpPr/>
          <p:nvPr/>
        </p:nvGrpSpPr>
        <p:grpSpPr>
          <a:xfrm>
            <a:off x="457532" y="20546"/>
            <a:ext cx="7604448" cy="467802"/>
            <a:chOff x="373226" y="-26760"/>
            <a:chExt cx="7604448" cy="467802"/>
          </a:xfrm>
        </p:grpSpPr>
        <p:grpSp>
          <p:nvGrpSpPr>
            <p:cNvPr id="7" name="Groupe 18">
              <a:extLst>
                <a:ext uri="{FF2B5EF4-FFF2-40B4-BE49-F238E27FC236}">
                  <a16:creationId xmlns:a16="http://schemas.microsoft.com/office/drawing/2014/main" id="{37EF2E21-57A6-B5F3-8732-8D5D821A4AB4}"/>
                </a:ext>
              </a:extLst>
            </p:cNvPr>
            <p:cNvGrpSpPr/>
            <p:nvPr/>
          </p:nvGrpSpPr>
          <p:grpSpPr>
            <a:xfrm>
              <a:off x="373226" y="-26760"/>
              <a:ext cx="7604448" cy="467802"/>
              <a:chOff x="391887" y="19908"/>
              <a:chExt cx="7604448" cy="467802"/>
            </a:xfrm>
          </p:grpSpPr>
          <p:grpSp>
            <p:nvGrpSpPr>
              <p:cNvPr id="9" name="Groupe 20">
                <a:extLst>
                  <a:ext uri="{FF2B5EF4-FFF2-40B4-BE49-F238E27FC236}">
                    <a16:creationId xmlns:a16="http://schemas.microsoft.com/office/drawing/2014/main" id="{2F4970F5-4980-0614-09C4-8E17F0295433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ADB26D68-316D-7F25-5489-FB8BE59D6860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" name="ZoneTexte 23">
                  <a:extLst>
                    <a:ext uri="{FF2B5EF4-FFF2-40B4-BE49-F238E27FC236}">
                      <a16:creationId xmlns:a16="http://schemas.microsoft.com/office/drawing/2014/main" id="{0C17AE48-EF1E-F848-2160-23C9ECD3A0ED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24">
                  <a:extLst>
                    <a:ext uri="{FF2B5EF4-FFF2-40B4-BE49-F238E27FC236}">
                      <a16:creationId xmlns:a16="http://schemas.microsoft.com/office/drawing/2014/main" id="{5508D66C-3C2B-CBBF-FFDA-AFEDA09FC529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4" name="ZoneTexte 25">
                  <a:extLst>
                    <a:ext uri="{FF2B5EF4-FFF2-40B4-BE49-F238E27FC236}">
                      <a16:creationId xmlns:a16="http://schemas.microsoft.com/office/drawing/2014/main" id="{F9840B38-8BB8-720C-D80A-33035BCC0398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26">
                  <a:extLst>
                    <a:ext uri="{FF2B5EF4-FFF2-40B4-BE49-F238E27FC236}">
                      <a16:creationId xmlns:a16="http://schemas.microsoft.com/office/drawing/2014/main" id="{46E568F8-518B-FA27-158C-8160E4A04BB8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9" name="ZoneTexte 27">
                  <a:extLst>
                    <a:ext uri="{FF2B5EF4-FFF2-40B4-BE49-F238E27FC236}">
                      <a16:creationId xmlns:a16="http://schemas.microsoft.com/office/drawing/2014/main" id="{D9842135-0132-DA60-1808-B7AAA16E1D82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28">
                  <a:extLst>
                    <a:ext uri="{FF2B5EF4-FFF2-40B4-BE49-F238E27FC236}">
                      <a16:creationId xmlns:a16="http://schemas.microsoft.com/office/drawing/2014/main" id="{9F38A2DC-BEAF-2A91-96F6-5F9213A6A3FF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F6CE5443-5A95-89E8-E7D6-54DD23F82F1A}"/>
                  </a:ext>
                </a:extLst>
              </p:cNvPr>
              <p:cNvSpPr/>
              <p:nvPr/>
            </p:nvSpPr>
            <p:spPr>
              <a:xfrm>
                <a:off x="540404" y="19908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8" name="Rectangle : coins arrondis 19">
              <a:extLst>
                <a:ext uri="{FF2B5EF4-FFF2-40B4-BE49-F238E27FC236}">
                  <a16:creationId xmlns:a16="http://schemas.microsoft.com/office/drawing/2014/main" id="{7DEC2A64-CBEE-F1ED-B48D-E5E12B9FF739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178801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BD34CC-4B03-89C5-6760-295EBEBCA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FE770CC-1EE1-7611-DF5B-D22B3EB89DFC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E17708B-9210-D656-A725-C619DD5616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9046324-0290-386E-5A73-795ADC7B38B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7">
            <a:extLst>
              <a:ext uri="{FF2B5EF4-FFF2-40B4-BE49-F238E27FC236}">
                <a16:creationId xmlns:a16="http://schemas.microsoft.com/office/drawing/2014/main" id="{9AB2B007-B655-ED7F-476E-32C5728CB425}"/>
              </a:ext>
            </a:extLst>
          </p:cNvPr>
          <p:cNvGrpSpPr/>
          <p:nvPr/>
        </p:nvGrpSpPr>
        <p:grpSpPr>
          <a:xfrm>
            <a:off x="457532" y="20546"/>
            <a:ext cx="7604448" cy="467802"/>
            <a:chOff x="373226" y="-26760"/>
            <a:chExt cx="7604448" cy="467802"/>
          </a:xfrm>
        </p:grpSpPr>
        <p:grpSp>
          <p:nvGrpSpPr>
            <p:cNvPr id="6" name="Groupe 18">
              <a:extLst>
                <a:ext uri="{FF2B5EF4-FFF2-40B4-BE49-F238E27FC236}">
                  <a16:creationId xmlns:a16="http://schemas.microsoft.com/office/drawing/2014/main" id="{B7EFB41A-1CB3-50FE-7851-BE6CEDC76FE0}"/>
                </a:ext>
              </a:extLst>
            </p:cNvPr>
            <p:cNvGrpSpPr/>
            <p:nvPr/>
          </p:nvGrpSpPr>
          <p:grpSpPr>
            <a:xfrm>
              <a:off x="373226" y="-26760"/>
              <a:ext cx="7604448" cy="467802"/>
              <a:chOff x="391887" y="19908"/>
              <a:chExt cx="7604448" cy="467802"/>
            </a:xfrm>
          </p:grpSpPr>
          <p:grpSp>
            <p:nvGrpSpPr>
              <p:cNvPr id="8" name="Groupe 20">
                <a:extLst>
                  <a:ext uri="{FF2B5EF4-FFF2-40B4-BE49-F238E27FC236}">
                    <a16:creationId xmlns:a16="http://schemas.microsoft.com/office/drawing/2014/main" id="{4FEDEAE7-97AB-01DC-0CA0-2DDD5383CDAD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C99A5456-0D86-FF79-9A0D-813EE7327B38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23">
                  <a:extLst>
                    <a:ext uri="{FF2B5EF4-FFF2-40B4-BE49-F238E27FC236}">
                      <a16:creationId xmlns:a16="http://schemas.microsoft.com/office/drawing/2014/main" id="{93F5D9AB-810F-9150-A88E-0691E57275B2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24">
                  <a:extLst>
                    <a:ext uri="{FF2B5EF4-FFF2-40B4-BE49-F238E27FC236}">
                      <a16:creationId xmlns:a16="http://schemas.microsoft.com/office/drawing/2014/main" id="{5B58941A-D0A5-17FE-2DC7-74B956E4BFE3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25">
                  <a:extLst>
                    <a:ext uri="{FF2B5EF4-FFF2-40B4-BE49-F238E27FC236}">
                      <a16:creationId xmlns:a16="http://schemas.microsoft.com/office/drawing/2014/main" id="{244F95E1-27B7-92C8-5667-96A9DE4B08BD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26">
                  <a:extLst>
                    <a:ext uri="{FF2B5EF4-FFF2-40B4-BE49-F238E27FC236}">
                      <a16:creationId xmlns:a16="http://schemas.microsoft.com/office/drawing/2014/main" id="{3C34D258-D2E7-59B2-2F62-6492F83E4B6C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27">
                  <a:extLst>
                    <a:ext uri="{FF2B5EF4-FFF2-40B4-BE49-F238E27FC236}">
                      <a16:creationId xmlns:a16="http://schemas.microsoft.com/office/drawing/2014/main" id="{D0634E05-D54B-8BC6-3140-792C1FA5E036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28">
                  <a:extLst>
                    <a:ext uri="{FF2B5EF4-FFF2-40B4-BE49-F238E27FC236}">
                      <a16:creationId xmlns:a16="http://schemas.microsoft.com/office/drawing/2014/main" id="{A6793377-C896-2FE2-C892-C9154BEC11E9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0A97C8AF-4993-6940-3FFB-A53C565B6B43}"/>
                  </a:ext>
                </a:extLst>
              </p:cNvPr>
              <p:cNvSpPr/>
              <p:nvPr/>
            </p:nvSpPr>
            <p:spPr>
              <a:xfrm>
                <a:off x="540404" y="19908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19">
              <a:extLst>
                <a:ext uri="{FF2B5EF4-FFF2-40B4-BE49-F238E27FC236}">
                  <a16:creationId xmlns:a16="http://schemas.microsoft.com/office/drawing/2014/main" id="{2AB390B3-16F8-AFB2-4390-3011E93B0EA7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053037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D4978-DF09-9274-A8F0-D2D95E9A5C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B44EEBBC-6328-EFC3-2C56-9EED296A8781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6734DBC-E990-232B-0C86-6E5137426E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1DF63746-B110-8B72-53B1-FA4E80370E8C}"/>
              </a:ext>
            </a:extLst>
          </p:cNvPr>
          <p:cNvGrpSpPr/>
          <p:nvPr/>
        </p:nvGrpSpPr>
        <p:grpSpPr>
          <a:xfrm>
            <a:off x="1248180" y="2966721"/>
            <a:ext cx="6593839" cy="2099392"/>
            <a:chOff x="1248180" y="2966721"/>
            <a:chExt cx="6593839" cy="2099392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8EFB4A35-8391-1E6A-C9D9-472CD3EC8E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8180" y="2966721"/>
              <a:ext cx="6593839" cy="2099392"/>
            </a:xfrm>
            <a:prstGeom prst="rect">
              <a:avLst/>
            </a:prstGeom>
          </p:spPr>
        </p:pic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E39B8960-F4C8-9397-5974-E2E8713047A8}"/>
                </a:ext>
              </a:extLst>
            </p:cNvPr>
            <p:cNvSpPr txBox="1"/>
            <p:nvPr/>
          </p:nvSpPr>
          <p:spPr>
            <a:xfrm>
              <a:off x="2899338" y="3295264"/>
              <a:ext cx="924560" cy="461665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400" b="1" dirty="0">
                  <a:solidFill>
                    <a:srgbClr val="FF0000"/>
                  </a:solidFill>
                </a:rPr>
                <a:t>3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2F4CDBA-B8C5-4C16-BBA6-A77077B28529}"/>
              </a:ext>
            </a:extLst>
          </p:cNvPr>
          <p:cNvSpPr/>
          <p:nvPr/>
        </p:nvSpPr>
        <p:spPr>
          <a:xfrm>
            <a:off x="6711454" y="3168170"/>
            <a:ext cx="1184366" cy="80823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" name="ZoneTexte 15">
            <a:extLst>
              <a:ext uri="{FF2B5EF4-FFF2-40B4-BE49-F238E27FC236}">
                <a16:creationId xmlns:a16="http://schemas.microsoft.com/office/drawing/2014/main" id="{2EEBDDF8-E076-9E0F-AF19-B669B3305D75}"/>
              </a:ext>
            </a:extLst>
          </p:cNvPr>
          <p:cNvSpPr txBox="1"/>
          <p:nvPr/>
        </p:nvSpPr>
        <p:spPr>
          <a:xfrm>
            <a:off x="4675002" y="3295264"/>
            <a:ext cx="924560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</a:rPr>
              <a:t>6</a:t>
            </a:r>
            <a:endParaRPr lang="fr-MA" b="1" dirty="0">
              <a:solidFill>
                <a:srgbClr val="FF0000"/>
              </a:solidFill>
            </a:endParaRPr>
          </a:p>
        </p:txBody>
      </p:sp>
      <p:sp>
        <p:nvSpPr>
          <p:cNvPr id="5" name="ZoneTexte 15">
            <a:extLst>
              <a:ext uri="{FF2B5EF4-FFF2-40B4-BE49-F238E27FC236}">
                <a16:creationId xmlns:a16="http://schemas.microsoft.com/office/drawing/2014/main" id="{96C12A71-D0C8-3CD0-E716-2A5DA9B66CE7}"/>
              </a:ext>
            </a:extLst>
          </p:cNvPr>
          <p:cNvSpPr txBox="1"/>
          <p:nvPr/>
        </p:nvSpPr>
        <p:spPr>
          <a:xfrm>
            <a:off x="6944360" y="3295263"/>
            <a:ext cx="924560" cy="40011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>
                <a:solidFill>
                  <a:srgbClr val="FF0000"/>
                </a:solidFill>
              </a:rPr>
              <a:t>10</a:t>
            </a:r>
            <a:endParaRPr lang="fr-MA" b="1" dirty="0">
              <a:solidFill>
                <a:srgbClr val="FF0000"/>
              </a:solidFill>
            </a:endParaRPr>
          </a:p>
        </p:txBody>
      </p:sp>
      <p:grpSp>
        <p:nvGrpSpPr>
          <p:cNvPr id="7" name="Groupe 17">
            <a:extLst>
              <a:ext uri="{FF2B5EF4-FFF2-40B4-BE49-F238E27FC236}">
                <a16:creationId xmlns:a16="http://schemas.microsoft.com/office/drawing/2014/main" id="{F072306F-38B3-0D40-C213-33D9DBCE2CC1}"/>
              </a:ext>
            </a:extLst>
          </p:cNvPr>
          <p:cNvGrpSpPr/>
          <p:nvPr/>
        </p:nvGrpSpPr>
        <p:grpSpPr>
          <a:xfrm>
            <a:off x="457532" y="20546"/>
            <a:ext cx="7604448" cy="467802"/>
            <a:chOff x="373226" y="-26760"/>
            <a:chExt cx="7604448" cy="467802"/>
          </a:xfrm>
        </p:grpSpPr>
        <p:grpSp>
          <p:nvGrpSpPr>
            <p:cNvPr id="8" name="Groupe 18">
              <a:extLst>
                <a:ext uri="{FF2B5EF4-FFF2-40B4-BE49-F238E27FC236}">
                  <a16:creationId xmlns:a16="http://schemas.microsoft.com/office/drawing/2014/main" id="{46CFF2B3-6AEC-63D2-E553-325A2F6E42C7}"/>
                </a:ext>
              </a:extLst>
            </p:cNvPr>
            <p:cNvGrpSpPr/>
            <p:nvPr/>
          </p:nvGrpSpPr>
          <p:grpSpPr>
            <a:xfrm>
              <a:off x="373226" y="-26760"/>
              <a:ext cx="7604448" cy="467802"/>
              <a:chOff x="391887" y="19908"/>
              <a:chExt cx="7604448" cy="467802"/>
            </a:xfrm>
          </p:grpSpPr>
          <p:grpSp>
            <p:nvGrpSpPr>
              <p:cNvPr id="10" name="Groupe 20">
                <a:extLst>
                  <a:ext uri="{FF2B5EF4-FFF2-40B4-BE49-F238E27FC236}">
                    <a16:creationId xmlns:a16="http://schemas.microsoft.com/office/drawing/2014/main" id="{591F3F64-FDD3-92B4-81A5-1BF6397DC855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2E8356C9-1CCB-80AC-DD67-45DDC1BE8EEB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3" name="ZoneTexte 23">
                  <a:extLst>
                    <a:ext uri="{FF2B5EF4-FFF2-40B4-BE49-F238E27FC236}">
                      <a16:creationId xmlns:a16="http://schemas.microsoft.com/office/drawing/2014/main" id="{2A395D2A-6141-CE6A-7B51-4B0414C66DCF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24">
                  <a:extLst>
                    <a:ext uri="{FF2B5EF4-FFF2-40B4-BE49-F238E27FC236}">
                      <a16:creationId xmlns:a16="http://schemas.microsoft.com/office/drawing/2014/main" id="{CEBA55AD-D79E-5879-D351-EE901FB51D05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8" name="ZoneTexte 25">
                  <a:extLst>
                    <a:ext uri="{FF2B5EF4-FFF2-40B4-BE49-F238E27FC236}">
                      <a16:creationId xmlns:a16="http://schemas.microsoft.com/office/drawing/2014/main" id="{F66E9124-0F93-2746-841C-5F63D8DA818E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26">
                  <a:extLst>
                    <a:ext uri="{FF2B5EF4-FFF2-40B4-BE49-F238E27FC236}">
                      <a16:creationId xmlns:a16="http://schemas.microsoft.com/office/drawing/2014/main" id="{7DFEB191-C153-6D5C-9331-C9EC4672E0BD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0" name="ZoneTexte 27">
                  <a:extLst>
                    <a:ext uri="{FF2B5EF4-FFF2-40B4-BE49-F238E27FC236}">
                      <a16:creationId xmlns:a16="http://schemas.microsoft.com/office/drawing/2014/main" id="{2CC07742-02FC-FFE6-8CEF-4BABF89927F8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8">
                  <a:extLst>
                    <a:ext uri="{FF2B5EF4-FFF2-40B4-BE49-F238E27FC236}">
                      <a16:creationId xmlns:a16="http://schemas.microsoft.com/office/drawing/2014/main" id="{C6418C79-8631-35F2-1C47-8DD156B46D1D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C5F051B3-55BE-CB8A-1065-CEC7A5783C78}"/>
                  </a:ext>
                </a:extLst>
              </p:cNvPr>
              <p:cNvSpPr/>
              <p:nvPr/>
            </p:nvSpPr>
            <p:spPr>
              <a:xfrm>
                <a:off x="540404" y="19908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9" name="Rectangle : coins arrondis 19">
              <a:extLst>
                <a:ext uri="{FF2B5EF4-FFF2-40B4-BE49-F238E27FC236}">
                  <a16:creationId xmlns:a16="http://schemas.microsoft.com/office/drawing/2014/main" id="{BD93BAEA-9518-B800-CEE0-D75B9CA7A7CC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496565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D19423-5E05-11BA-3B5E-8DBB874842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9DC9BAF9-7312-85C3-3671-92C64A1DEDD9}"/>
              </a:ext>
            </a:extLst>
          </p:cNvPr>
          <p:cNvSpPr txBox="1"/>
          <p:nvPr/>
        </p:nvSpPr>
        <p:spPr>
          <a:xfrm>
            <a:off x="78377" y="858759"/>
            <a:ext cx="74474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الآن، الوحدة مجزأة إلى 100 جزء. الكسر العشري الأول يشير إلى التدريجة عشرة على مئة. 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87C435F-F6C2-5489-58A4-01EC98BDB4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F216DA37-014B-A3BD-7E19-7F2AB46B0BC0}"/>
              </a:ext>
            </a:extLst>
          </p:cNvPr>
          <p:cNvGrpSpPr/>
          <p:nvPr/>
        </p:nvGrpSpPr>
        <p:grpSpPr>
          <a:xfrm>
            <a:off x="1275080" y="2984138"/>
            <a:ext cx="6593840" cy="2099392"/>
            <a:chOff x="1275080" y="2984138"/>
            <a:chExt cx="6593840" cy="2099392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C62811E8-1E03-EDAB-AB3A-7E20DE1AC64D}"/>
                </a:ext>
              </a:extLst>
            </p:cNvPr>
            <p:cNvGrpSpPr/>
            <p:nvPr/>
          </p:nvGrpSpPr>
          <p:grpSpPr>
            <a:xfrm>
              <a:off x="1275080" y="2984138"/>
              <a:ext cx="6593839" cy="2099392"/>
              <a:chOff x="1248180" y="2966721"/>
              <a:chExt cx="6593839" cy="2099392"/>
            </a:xfrm>
          </p:grpSpPr>
          <p:pic>
            <p:nvPicPr>
              <p:cNvPr id="15" name="Image 14">
                <a:extLst>
                  <a:ext uri="{FF2B5EF4-FFF2-40B4-BE49-F238E27FC236}">
                    <a16:creationId xmlns:a16="http://schemas.microsoft.com/office/drawing/2014/main" id="{E9F42948-CE54-94A7-752F-306B6BFEDD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48180" y="2966721"/>
                <a:ext cx="6593839" cy="2099392"/>
              </a:xfrm>
              <a:prstGeom prst="rect">
                <a:avLst/>
              </a:prstGeom>
            </p:spPr>
          </p:pic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2EAA4D9-95F5-116D-4457-039799848669}"/>
                  </a:ext>
                </a:extLst>
              </p:cNvPr>
              <p:cNvSpPr txBox="1"/>
              <p:nvPr/>
            </p:nvSpPr>
            <p:spPr>
              <a:xfrm>
                <a:off x="2899338" y="3295264"/>
                <a:ext cx="924560" cy="461665"/>
              </a:xfrm>
              <a:prstGeom prst="rect">
                <a:avLst/>
              </a:prstGeom>
              <a:noFill/>
              <a:ln w="38100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A" sz="2400" b="1" dirty="0">
                    <a:solidFill>
                      <a:srgbClr val="FF0000"/>
                    </a:solidFill>
                  </a:rPr>
                  <a:t>3</a:t>
                </a:r>
                <a:endParaRPr lang="fr-MA" b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2" name="ZoneTexte 15">
              <a:extLst>
                <a:ext uri="{FF2B5EF4-FFF2-40B4-BE49-F238E27FC236}">
                  <a16:creationId xmlns:a16="http://schemas.microsoft.com/office/drawing/2014/main" id="{E37CA448-12DD-E513-0A52-108CE9593055}"/>
                </a:ext>
              </a:extLst>
            </p:cNvPr>
            <p:cNvSpPr txBox="1"/>
            <p:nvPr/>
          </p:nvSpPr>
          <p:spPr>
            <a:xfrm>
              <a:off x="4675002" y="3295264"/>
              <a:ext cx="924560" cy="461665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400" b="1" dirty="0">
                  <a:solidFill>
                    <a:srgbClr val="FF0000"/>
                  </a:solidFill>
                </a:rPr>
                <a:t>6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  <p:sp>
          <p:nvSpPr>
            <p:cNvPr id="5" name="ZoneTexte 15">
              <a:extLst>
                <a:ext uri="{FF2B5EF4-FFF2-40B4-BE49-F238E27FC236}">
                  <a16:creationId xmlns:a16="http://schemas.microsoft.com/office/drawing/2014/main" id="{EFCA2CA2-99D4-0D6E-16AC-90F7F06944A0}"/>
                </a:ext>
              </a:extLst>
            </p:cNvPr>
            <p:cNvSpPr txBox="1"/>
            <p:nvPr/>
          </p:nvSpPr>
          <p:spPr>
            <a:xfrm>
              <a:off x="6944360" y="3295263"/>
              <a:ext cx="924560" cy="40011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000" b="1" dirty="0">
                  <a:solidFill>
                    <a:srgbClr val="FF0000"/>
                  </a:solidFill>
                </a:rPr>
                <a:t>10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12464B13-3430-89DE-C13E-B8A13063DDC4}"/>
                </a:ext>
              </a:extLst>
            </p:cNvPr>
            <p:cNvSpPr/>
            <p:nvPr/>
          </p:nvSpPr>
          <p:spPr>
            <a:xfrm>
              <a:off x="1410787" y="4008650"/>
              <a:ext cx="6322423" cy="870857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4" name="Groupe 17">
            <a:extLst>
              <a:ext uri="{FF2B5EF4-FFF2-40B4-BE49-F238E27FC236}">
                <a16:creationId xmlns:a16="http://schemas.microsoft.com/office/drawing/2014/main" id="{A40CE266-0DB2-D406-035A-1B6D1E6D8321}"/>
              </a:ext>
            </a:extLst>
          </p:cNvPr>
          <p:cNvGrpSpPr/>
          <p:nvPr/>
        </p:nvGrpSpPr>
        <p:grpSpPr>
          <a:xfrm>
            <a:off x="457532" y="-8638"/>
            <a:ext cx="7604448" cy="467802"/>
            <a:chOff x="373226" y="-26760"/>
            <a:chExt cx="7604448" cy="467802"/>
          </a:xfrm>
        </p:grpSpPr>
        <p:grpSp>
          <p:nvGrpSpPr>
            <p:cNvPr id="7" name="Groupe 18">
              <a:extLst>
                <a:ext uri="{FF2B5EF4-FFF2-40B4-BE49-F238E27FC236}">
                  <a16:creationId xmlns:a16="http://schemas.microsoft.com/office/drawing/2014/main" id="{A28CACE7-B377-8F35-7943-0160C76CDE89}"/>
                </a:ext>
              </a:extLst>
            </p:cNvPr>
            <p:cNvGrpSpPr/>
            <p:nvPr/>
          </p:nvGrpSpPr>
          <p:grpSpPr>
            <a:xfrm>
              <a:off x="373226" y="-26760"/>
              <a:ext cx="7604448" cy="467802"/>
              <a:chOff x="391887" y="19908"/>
              <a:chExt cx="7604448" cy="467802"/>
            </a:xfrm>
          </p:grpSpPr>
          <p:grpSp>
            <p:nvGrpSpPr>
              <p:cNvPr id="11" name="Groupe 20">
                <a:extLst>
                  <a:ext uri="{FF2B5EF4-FFF2-40B4-BE49-F238E27FC236}">
                    <a16:creationId xmlns:a16="http://schemas.microsoft.com/office/drawing/2014/main" id="{A2042F62-5A7D-0B61-F0EF-B40D35F845F3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D8E8C989-C55E-E59B-F9F2-0832038CA9BB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" name="ZoneTexte 23">
                  <a:extLst>
                    <a:ext uri="{FF2B5EF4-FFF2-40B4-BE49-F238E27FC236}">
                      <a16:creationId xmlns:a16="http://schemas.microsoft.com/office/drawing/2014/main" id="{F2687BDA-F9B8-5402-0385-E05A553F3C01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24">
                  <a:extLst>
                    <a:ext uri="{FF2B5EF4-FFF2-40B4-BE49-F238E27FC236}">
                      <a16:creationId xmlns:a16="http://schemas.microsoft.com/office/drawing/2014/main" id="{2F7E5052-E786-69D0-D9E8-1226150D4F35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9" name="ZoneTexte 25">
                  <a:extLst>
                    <a:ext uri="{FF2B5EF4-FFF2-40B4-BE49-F238E27FC236}">
                      <a16:creationId xmlns:a16="http://schemas.microsoft.com/office/drawing/2014/main" id="{B82BE359-305F-4BFC-C926-A724CC6966B1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26">
                  <a:extLst>
                    <a:ext uri="{FF2B5EF4-FFF2-40B4-BE49-F238E27FC236}">
                      <a16:creationId xmlns:a16="http://schemas.microsoft.com/office/drawing/2014/main" id="{34C7C2E8-6D1A-9E5B-1DD2-9E3D945EA706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1" name="ZoneTexte 27">
                  <a:extLst>
                    <a:ext uri="{FF2B5EF4-FFF2-40B4-BE49-F238E27FC236}">
                      <a16:creationId xmlns:a16="http://schemas.microsoft.com/office/drawing/2014/main" id="{2806C157-D3C1-1872-6E0F-756882D967B5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2" name="Organigramme : Connecteur 28">
                  <a:extLst>
                    <a:ext uri="{FF2B5EF4-FFF2-40B4-BE49-F238E27FC236}">
                      <a16:creationId xmlns:a16="http://schemas.microsoft.com/office/drawing/2014/main" id="{8C4E04F0-AF96-D540-6508-B2E0C9C92D76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BF9543B-BD55-C5A2-F706-AB8BB446C36B}"/>
                  </a:ext>
                </a:extLst>
              </p:cNvPr>
              <p:cNvSpPr/>
              <p:nvPr/>
            </p:nvSpPr>
            <p:spPr>
              <a:xfrm>
                <a:off x="540404" y="19908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0" name="Rectangle : coins arrondis 19">
              <a:extLst>
                <a:ext uri="{FF2B5EF4-FFF2-40B4-BE49-F238E27FC236}">
                  <a16:creationId xmlns:a16="http://schemas.microsoft.com/office/drawing/2014/main" id="{FD01BC62-0843-1273-3039-E4F190B93723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889287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72962C-D9A5-3BA8-9401-4D0CAFEB72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CF61AED1-39A9-E80E-DCAB-70CAA512E931}"/>
              </a:ext>
            </a:extLst>
          </p:cNvPr>
          <p:cNvSpPr txBox="1"/>
          <p:nvPr/>
        </p:nvSpPr>
        <p:spPr>
          <a:xfrm>
            <a:off x="78377" y="858759"/>
            <a:ext cx="74474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الكسر العشري الثاني.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C7A3F6E-3573-9D94-61FE-21B1DDDBC9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CBE0C1E-BE65-A8DF-D5FE-4C22063B7A68}"/>
              </a:ext>
            </a:extLst>
          </p:cNvPr>
          <p:cNvGrpSpPr/>
          <p:nvPr/>
        </p:nvGrpSpPr>
        <p:grpSpPr>
          <a:xfrm>
            <a:off x="1275080" y="2984138"/>
            <a:ext cx="6593840" cy="2099392"/>
            <a:chOff x="1275080" y="2984138"/>
            <a:chExt cx="6593840" cy="2099392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58D9AE34-A039-1B53-5293-A94EB0DC0E01}"/>
                </a:ext>
              </a:extLst>
            </p:cNvPr>
            <p:cNvGrpSpPr/>
            <p:nvPr/>
          </p:nvGrpSpPr>
          <p:grpSpPr>
            <a:xfrm>
              <a:off x="1275080" y="2984138"/>
              <a:ext cx="6593839" cy="2099392"/>
              <a:chOff x="1248180" y="2966721"/>
              <a:chExt cx="6593839" cy="2099392"/>
            </a:xfrm>
          </p:grpSpPr>
          <p:pic>
            <p:nvPicPr>
              <p:cNvPr id="15" name="Image 14">
                <a:extLst>
                  <a:ext uri="{FF2B5EF4-FFF2-40B4-BE49-F238E27FC236}">
                    <a16:creationId xmlns:a16="http://schemas.microsoft.com/office/drawing/2014/main" id="{99B30636-64D0-035C-E2AD-B3DD27DB17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48180" y="2966721"/>
                <a:ext cx="6593839" cy="2099392"/>
              </a:xfrm>
              <a:prstGeom prst="rect">
                <a:avLst/>
              </a:prstGeom>
            </p:spPr>
          </p:pic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DD4EC06-2104-FE9B-F699-BE574BD19B1B}"/>
                  </a:ext>
                </a:extLst>
              </p:cNvPr>
              <p:cNvSpPr txBox="1"/>
              <p:nvPr/>
            </p:nvSpPr>
            <p:spPr>
              <a:xfrm>
                <a:off x="2899338" y="3295264"/>
                <a:ext cx="924560" cy="461665"/>
              </a:xfrm>
              <a:prstGeom prst="rect">
                <a:avLst/>
              </a:prstGeom>
              <a:noFill/>
              <a:ln w="38100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A" sz="2400" b="1" dirty="0">
                    <a:solidFill>
                      <a:srgbClr val="FF0000"/>
                    </a:solidFill>
                  </a:rPr>
                  <a:t>3</a:t>
                </a:r>
                <a:endParaRPr lang="fr-MA" b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2" name="ZoneTexte 15">
              <a:extLst>
                <a:ext uri="{FF2B5EF4-FFF2-40B4-BE49-F238E27FC236}">
                  <a16:creationId xmlns:a16="http://schemas.microsoft.com/office/drawing/2014/main" id="{CE8A64B1-0835-A4C8-1C8C-8B648C1C4C1A}"/>
                </a:ext>
              </a:extLst>
            </p:cNvPr>
            <p:cNvSpPr txBox="1"/>
            <p:nvPr/>
          </p:nvSpPr>
          <p:spPr>
            <a:xfrm>
              <a:off x="4675002" y="3295264"/>
              <a:ext cx="924560" cy="461665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400" b="1" dirty="0">
                  <a:solidFill>
                    <a:srgbClr val="FF0000"/>
                  </a:solidFill>
                </a:rPr>
                <a:t>6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  <p:sp>
          <p:nvSpPr>
            <p:cNvPr id="5" name="ZoneTexte 15">
              <a:extLst>
                <a:ext uri="{FF2B5EF4-FFF2-40B4-BE49-F238E27FC236}">
                  <a16:creationId xmlns:a16="http://schemas.microsoft.com/office/drawing/2014/main" id="{0DB79CA7-EF72-BA69-58D0-C72983106EDC}"/>
                </a:ext>
              </a:extLst>
            </p:cNvPr>
            <p:cNvSpPr txBox="1"/>
            <p:nvPr/>
          </p:nvSpPr>
          <p:spPr>
            <a:xfrm>
              <a:off x="6944360" y="3295263"/>
              <a:ext cx="924560" cy="40011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000" b="1" dirty="0">
                  <a:solidFill>
                    <a:srgbClr val="FF0000"/>
                  </a:solidFill>
                </a:rPr>
                <a:t>10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AD1CAF25-91B6-ADFD-0939-E8D5F914F49E}"/>
                </a:ext>
              </a:extLst>
            </p:cNvPr>
            <p:cNvSpPr/>
            <p:nvPr/>
          </p:nvSpPr>
          <p:spPr>
            <a:xfrm>
              <a:off x="2926238" y="4232366"/>
              <a:ext cx="924560" cy="647141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grpSp>
        <p:nvGrpSpPr>
          <p:cNvPr id="4" name="Groupe 17">
            <a:extLst>
              <a:ext uri="{FF2B5EF4-FFF2-40B4-BE49-F238E27FC236}">
                <a16:creationId xmlns:a16="http://schemas.microsoft.com/office/drawing/2014/main" id="{6B840007-D4EE-4942-6D7E-28A77E66B63F}"/>
              </a:ext>
            </a:extLst>
          </p:cNvPr>
          <p:cNvGrpSpPr/>
          <p:nvPr/>
        </p:nvGrpSpPr>
        <p:grpSpPr>
          <a:xfrm>
            <a:off x="457532" y="20546"/>
            <a:ext cx="7604448" cy="467802"/>
            <a:chOff x="373226" y="-26760"/>
            <a:chExt cx="7604448" cy="467802"/>
          </a:xfrm>
        </p:grpSpPr>
        <p:grpSp>
          <p:nvGrpSpPr>
            <p:cNvPr id="7" name="Groupe 18">
              <a:extLst>
                <a:ext uri="{FF2B5EF4-FFF2-40B4-BE49-F238E27FC236}">
                  <a16:creationId xmlns:a16="http://schemas.microsoft.com/office/drawing/2014/main" id="{B5E9DFF2-5842-2740-47C2-3F23B945AD8B}"/>
                </a:ext>
              </a:extLst>
            </p:cNvPr>
            <p:cNvGrpSpPr/>
            <p:nvPr/>
          </p:nvGrpSpPr>
          <p:grpSpPr>
            <a:xfrm>
              <a:off x="373226" y="-26760"/>
              <a:ext cx="7604448" cy="467802"/>
              <a:chOff x="391887" y="19908"/>
              <a:chExt cx="7604448" cy="467802"/>
            </a:xfrm>
          </p:grpSpPr>
          <p:grpSp>
            <p:nvGrpSpPr>
              <p:cNvPr id="11" name="Groupe 20">
                <a:extLst>
                  <a:ext uri="{FF2B5EF4-FFF2-40B4-BE49-F238E27FC236}">
                    <a16:creationId xmlns:a16="http://schemas.microsoft.com/office/drawing/2014/main" id="{D24DB7C0-6200-347A-377A-7E94F61C579D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6271B867-44B0-5506-929C-B909CE775413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" name="ZoneTexte 23">
                  <a:extLst>
                    <a:ext uri="{FF2B5EF4-FFF2-40B4-BE49-F238E27FC236}">
                      <a16:creationId xmlns:a16="http://schemas.microsoft.com/office/drawing/2014/main" id="{76161839-9F96-F4BD-5794-EDCD01E3C2C6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24">
                  <a:extLst>
                    <a:ext uri="{FF2B5EF4-FFF2-40B4-BE49-F238E27FC236}">
                      <a16:creationId xmlns:a16="http://schemas.microsoft.com/office/drawing/2014/main" id="{101D5637-6233-A970-9477-5AAA0A886083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9" name="ZoneTexte 25">
                  <a:extLst>
                    <a:ext uri="{FF2B5EF4-FFF2-40B4-BE49-F238E27FC236}">
                      <a16:creationId xmlns:a16="http://schemas.microsoft.com/office/drawing/2014/main" id="{A90A515F-C503-9427-4503-247517CC5235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26">
                  <a:extLst>
                    <a:ext uri="{FF2B5EF4-FFF2-40B4-BE49-F238E27FC236}">
                      <a16:creationId xmlns:a16="http://schemas.microsoft.com/office/drawing/2014/main" id="{CAFA2E35-A495-FD22-442C-AF8868E49DD2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1" name="ZoneTexte 27">
                  <a:extLst>
                    <a:ext uri="{FF2B5EF4-FFF2-40B4-BE49-F238E27FC236}">
                      <a16:creationId xmlns:a16="http://schemas.microsoft.com/office/drawing/2014/main" id="{3310356A-BD4C-7A42-EA1A-4E2A323668A2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2" name="Organigramme : Connecteur 28">
                  <a:extLst>
                    <a:ext uri="{FF2B5EF4-FFF2-40B4-BE49-F238E27FC236}">
                      <a16:creationId xmlns:a16="http://schemas.microsoft.com/office/drawing/2014/main" id="{D680EA11-183F-8760-0213-8C83334390EA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D5EEEC0B-B1D7-F186-5087-4215410F82E3}"/>
                  </a:ext>
                </a:extLst>
              </p:cNvPr>
              <p:cNvSpPr/>
              <p:nvPr/>
            </p:nvSpPr>
            <p:spPr>
              <a:xfrm>
                <a:off x="540404" y="19908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0" name="Rectangle : coins arrondis 19">
              <a:extLst>
                <a:ext uri="{FF2B5EF4-FFF2-40B4-BE49-F238E27FC236}">
                  <a16:creationId xmlns:a16="http://schemas.microsoft.com/office/drawing/2014/main" id="{0854C327-BF64-F855-C9C2-544E0E802AD5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609099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8BE1F0-CDB5-8835-B46C-130F38E5F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2AAFC20-88FB-8A5B-D65B-08E2179E85DB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5500077-6E2C-3950-6D3B-9A6DEDE3B4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1FBC79E-3DF7-8445-DD25-E86813AA8A1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7">
            <a:extLst>
              <a:ext uri="{FF2B5EF4-FFF2-40B4-BE49-F238E27FC236}">
                <a16:creationId xmlns:a16="http://schemas.microsoft.com/office/drawing/2014/main" id="{FCF529B1-E765-3FE6-A272-BDC4DA6D0A0B}"/>
              </a:ext>
            </a:extLst>
          </p:cNvPr>
          <p:cNvGrpSpPr/>
          <p:nvPr/>
        </p:nvGrpSpPr>
        <p:grpSpPr>
          <a:xfrm>
            <a:off x="457532" y="20546"/>
            <a:ext cx="7604448" cy="467802"/>
            <a:chOff x="373226" y="-26760"/>
            <a:chExt cx="7604448" cy="467802"/>
          </a:xfrm>
        </p:grpSpPr>
        <p:grpSp>
          <p:nvGrpSpPr>
            <p:cNvPr id="6" name="Groupe 18">
              <a:extLst>
                <a:ext uri="{FF2B5EF4-FFF2-40B4-BE49-F238E27FC236}">
                  <a16:creationId xmlns:a16="http://schemas.microsoft.com/office/drawing/2014/main" id="{1C2C681C-8424-B103-4E57-1C9011C1D404}"/>
                </a:ext>
              </a:extLst>
            </p:cNvPr>
            <p:cNvGrpSpPr/>
            <p:nvPr/>
          </p:nvGrpSpPr>
          <p:grpSpPr>
            <a:xfrm>
              <a:off x="373226" y="-26760"/>
              <a:ext cx="7604448" cy="467802"/>
              <a:chOff x="391887" y="19908"/>
              <a:chExt cx="7604448" cy="467802"/>
            </a:xfrm>
          </p:grpSpPr>
          <p:grpSp>
            <p:nvGrpSpPr>
              <p:cNvPr id="8" name="Groupe 20">
                <a:extLst>
                  <a:ext uri="{FF2B5EF4-FFF2-40B4-BE49-F238E27FC236}">
                    <a16:creationId xmlns:a16="http://schemas.microsoft.com/office/drawing/2014/main" id="{90BCBDE9-2B05-FB0C-54E3-BF434399589D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5C94872A-F1F6-2A9C-48BD-AFEA377C6505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23">
                  <a:extLst>
                    <a:ext uri="{FF2B5EF4-FFF2-40B4-BE49-F238E27FC236}">
                      <a16:creationId xmlns:a16="http://schemas.microsoft.com/office/drawing/2014/main" id="{9502A833-E572-81F5-3BFB-70861837D7BF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24">
                  <a:extLst>
                    <a:ext uri="{FF2B5EF4-FFF2-40B4-BE49-F238E27FC236}">
                      <a16:creationId xmlns:a16="http://schemas.microsoft.com/office/drawing/2014/main" id="{87E85F22-AB83-C141-7DC3-FD4674FE2BF1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25">
                  <a:extLst>
                    <a:ext uri="{FF2B5EF4-FFF2-40B4-BE49-F238E27FC236}">
                      <a16:creationId xmlns:a16="http://schemas.microsoft.com/office/drawing/2014/main" id="{F3A6C4A2-CA2B-EAC8-E1A2-05F6B24F7FA3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26">
                  <a:extLst>
                    <a:ext uri="{FF2B5EF4-FFF2-40B4-BE49-F238E27FC236}">
                      <a16:creationId xmlns:a16="http://schemas.microsoft.com/office/drawing/2014/main" id="{76915EEF-F76B-39ED-9172-78933D8080AA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27">
                  <a:extLst>
                    <a:ext uri="{FF2B5EF4-FFF2-40B4-BE49-F238E27FC236}">
                      <a16:creationId xmlns:a16="http://schemas.microsoft.com/office/drawing/2014/main" id="{DBF2F188-013A-9309-E990-4844CED6FFC3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28">
                  <a:extLst>
                    <a:ext uri="{FF2B5EF4-FFF2-40B4-BE49-F238E27FC236}">
                      <a16:creationId xmlns:a16="http://schemas.microsoft.com/office/drawing/2014/main" id="{F14BDD78-64BA-19DB-804D-842244282E27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8BCFA3D-3140-9BEA-0694-3E85C5E22063}"/>
                  </a:ext>
                </a:extLst>
              </p:cNvPr>
              <p:cNvSpPr/>
              <p:nvPr/>
            </p:nvSpPr>
            <p:spPr>
              <a:xfrm>
                <a:off x="540404" y="19908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19">
              <a:extLst>
                <a:ext uri="{FF2B5EF4-FFF2-40B4-BE49-F238E27FC236}">
                  <a16:creationId xmlns:a16="http://schemas.microsoft.com/office/drawing/2014/main" id="{B9CE39C0-5211-C028-17EC-272C83A87DE7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989616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741D4B-D823-DBAA-88E7-C6A0397E6E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C88AFDF7-DEFA-3F27-F9E9-098702F44392}"/>
              </a:ext>
            </a:extLst>
          </p:cNvPr>
          <p:cNvSpPr txBox="1"/>
          <p:nvPr/>
        </p:nvSpPr>
        <p:spPr>
          <a:xfrm>
            <a:off x="78377" y="858759"/>
            <a:ext cx="74474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AE4571A-05D5-9E8B-1D5D-45E48A0C92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F4422F0C-71D8-8D26-CD62-C69563415D90}"/>
              </a:ext>
            </a:extLst>
          </p:cNvPr>
          <p:cNvGrpSpPr/>
          <p:nvPr/>
        </p:nvGrpSpPr>
        <p:grpSpPr>
          <a:xfrm>
            <a:off x="1275080" y="2984138"/>
            <a:ext cx="6593840" cy="2099392"/>
            <a:chOff x="1275080" y="2984138"/>
            <a:chExt cx="6593840" cy="2099392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A43F5A5C-FF9D-EB48-92BE-434023EC15E2}"/>
                </a:ext>
              </a:extLst>
            </p:cNvPr>
            <p:cNvGrpSpPr/>
            <p:nvPr/>
          </p:nvGrpSpPr>
          <p:grpSpPr>
            <a:xfrm>
              <a:off x="1275080" y="2984138"/>
              <a:ext cx="6593839" cy="2099392"/>
              <a:chOff x="1248180" y="2966721"/>
              <a:chExt cx="6593839" cy="2099392"/>
            </a:xfrm>
          </p:grpSpPr>
          <p:pic>
            <p:nvPicPr>
              <p:cNvPr id="15" name="Image 14">
                <a:extLst>
                  <a:ext uri="{FF2B5EF4-FFF2-40B4-BE49-F238E27FC236}">
                    <a16:creationId xmlns:a16="http://schemas.microsoft.com/office/drawing/2014/main" id="{35ED710D-FBE8-B7FE-066F-54771FA7DF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48180" y="2966721"/>
                <a:ext cx="6593839" cy="2099392"/>
              </a:xfrm>
              <a:prstGeom prst="rect">
                <a:avLst/>
              </a:prstGeom>
            </p:spPr>
          </p:pic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138BF0A-4356-BA35-4A9A-0B0BD300DF27}"/>
                  </a:ext>
                </a:extLst>
              </p:cNvPr>
              <p:cNvSpPr txBox="1"/>
              <p:nvPr/>
            </p:nvSpPr>
            <p:spPr>
              <a:xfrm>
                <a:off x="2899338" y="3295264"/>
                <a:ext cx="924560" cy="461665"/>
              </a:xfrm>
              <a:prstGeom prst="rect">
                <a:avLst/>
              </a:prstGeom>
              <a:noFill/>
              <a:ln w="38100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A" sz="2400" b="1" dirty="0">
                    <a:solidFill>
                      <a:srgbClr val="FF0000"/>
                    </a:solidFill>
                  </a:rPr>
                  <a:t>3</a:t>
                </a:r>
                <a:endParaRPr lang="fr-MA" b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2" name="ZoneTexte 15">
              <a:extLst>
                <a:ext uri="{FF2B5EF4-FFF2-40B4-BE49-F238E27FC236}">
                  <a16:creationId xmlns:a16="http://schemas.microsoft.com/office/drawing/2014/main" id="{E5D0983B-3F99-5C31-58E9-BCCEF67A737A}"/>
                </a:ext>
              </a:extLst>
            </p:cNvPr>
            <p:cNvSpPr txBox="1"/>
            <p:nvPr/>
          </p:nvSpPr>
          <p:spPr>
            <a:xfrm>
              <a:off x="4675002" y="3295264"/>
              <a:ext cx="924560" cy="461665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400" b="1" dirty="0">
                  <a:solidFill>
                    <a:srgbClr val="FF0000"/>
                  </a:solidFill>
                </a:rPr>
                <a:t>6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  <p:sp>
          <p:nvSpPr>
            <p:cNvPr id="5" name="ZoneTexte 15">
              <a:extLst>
                <a:ext uri="{FF2B5EF4-FFF2-40B4-BE49-F238E27FC236}">
                  <a16:creationId xmlns:a16="http://schemas.microsoft.com/office/drawing/2014/main" id="{B8B1A9C8-E8C4-0B3A-D317-01F541E7E18E}"/>
                </a:ext>
              </a:extLst>
            </p:cNvPr>
            <p:cNvSpPr txBox="1"/>
            <p:nvPr/>
          </p:nvSpPr>
          <p:spPr>
            <a:xfrm>
              <a:off x="6944360" y="3295263"/>
              <a:ext cx="924560" cy="40011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000" b="1" dirty="0">
                  <a:solidFill>
                    <a:srgbClr val="FF0000"/>
                  </a:solidFill>
                </a:rPr>
                <a:t>10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7C9EF410-0C1B-F70B-5EFC-9A7AC8C4C611}"/>
                </a:ext>
              </a:extLst>
            </p:cNvPr>
            <p:cNvSpPr/>
            <p:nvPr/>
          </p:nvSpPr>
          <p:spPr>
            <a:xfrm>
              <a:off x="2926238" y="4232366"/>
              <a:ext cx="924560" cy="647141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7" name="ZoneTexte 15">
            <a:extLst>
              <a:ext uri="{FF2B5EF4-FFF2-40B4-BE49-F238E27FC236}">
                <a16:creationId xmlns:a16="http://schemas.microsoft.com/office/drawing/2014/main" id="{EDD55AC4-062C-B8A4-6281-EBADACD0A361}"/>
              </a:ext>
            </a:extLst>
          </p:cNvPr>
          <p:cNvSpPr txBox="1"/>
          <p:nvPr/>
        </p:nvSpPr>
        <p:spPr>
          <a:xfrm>
            <a:off x="2926237" y="4232366"/>
            <a:ext cx="924560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</a:rPr>
              <a:t>30</a:t>
            </a:r>
            <a:endParaRPr lang="fr-MA" b="1" dirty="0">
              <a:solidFill>
                <a:srgbClr val="FF0000"/>
              </a:solidFill>
            </a:endParaRPr>
          </a:p>
        </p:txBody>
      </p:sp>
      <p:grpSp>
        <p:nvGrpSpPr>
          <p:cNvPr id="4" name="Groupe 17">
            <a:extLst>
              <a:ext uri="{FF2B5EF4-FFF2-40B4-BE49-F238E27FC236}">
                <a16:creationId xmlns:a16="http://schemas.microsoft.com/office/drawing/2014/main" id="{91F0C43F-57E2-DFCD-3AFA-5FBCF2B0F3CE}"/>
              </a:ext>
            </a:extLst>
          </p:cNvPr>
          <p:cNvGrpSpPr/>
          <p:nvPr/>
        </p:nvGrpSpPr>
        <p:grpSpPr>
          <a:xfrm>
            <a:off x="457532" y="20546"/>
            <a:ext cx="7604448" cy="467802"/>
            <a:chOff x="373226" y="-26760"/>
            <a:chExt cx="7604448" cy="467802"/>
          </a:xfrm>
        </p:grpSpPr>
        <p:grpSp>
          <p:nvGrpSpPr>
            <p:cNvPr id="10" name="Groupe 18">
              <a:extLst>
                <a:ext uri="{FF2B5EF4-FFF2-40B4-BE49-F238E27FC236}">
                  <a16:creationId xmlns:a16="http://schemas.microsoft.com/office/drawing/2014/main" id="{8C5C1665-E43B-39EB-FCD0-C944936A3787}"/>
                </a:ext>
              </a:extLst>
            </p:cNvPr>
            <p:cNvGrpSpPr/>
            <p:nvPr/>
          </p:nvGrpSpPr>
          <p:grpSpPr>
            <a:xfrm>
              <a:off x="373226" y="-26760"/>
              <a:ext cx="7604448" cy="467802"/>
              <a:chOff x="391887" y="19908"/>
              <a:chExt cx="7604448" cy="467802"/>
            </a:xfrm>
          </p:grpSpPr>
          <p:grpSp>
            <p:nvGrpSpPr>
              <p:cNvPr id="12" name="Groupe 20">
                <a:extLst>
                  <a:ext uri="{FF2B5EF4-FFF2-40B4-BE49-F238E27FC236}">
                    <a16:creationId xmlns:a16="http://schemas.microsoft.com/office/drawing/2014/main" id="{409D4C1F-C57B-536F-599D-03315C4362C3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EB098B2F-D0FF-1A1A-6918-BCAD6FD40EFA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8" name="ZoneTexte 23">
                  <a:extLst>
                    <a:ext uri="{FF2B5EF4-FFF2-40B4-BE49-F238E27FC236}">
                      <a16:creationId xmlns:a16="http://schemas.microsoft.com/office/drawing/2014/main" id="{A2076A59-9222-72E9-8BB5-79CBC6EA381A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24">
                  <a:extLst>
                    <a:ext uri="{FF2B5EF4-FFF2-40B4-BE49-F238E27FC236}">
                      <a16:creationId xmlns:a16="http://schemas.microsoft.com/office/drawing/2014/main" id="{740C73AC-5894-EBDD-1055-21204C25F682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0" name="ZoneTexte 25">
                  <a:extLst>
                    <a:ext uri="{FF2B5EF4-FFF2-40B4-BE49-F238E27FC236}">
                      <a16:creationId xmlns:a16="http://schemas.microsoft.com/office/drawing/2014/main" id="{2AF290D3-18EF-BE44-181C-C7A9954FDA75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6">
                  <a:extLst>
                    <a:ext uri="{FF2B5EF4-FFF2-40B4-BE49-F238E27FC236}">
                      <a16:creationId xmlns:a16="http://schemas.microsoft.com/office/drawing/2014/main" id="{0D2E1E2F-C0A1-0C51-0D7A-77EC9C611C32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2" name="ZoneTexte 27">
                  <a:extLst>
                    <a:ext uri="{FF2B5EF4-FFF2-40B4-BE49-F238E27FC236}">
                      <a16:creationId xmlns:a16="http://schemas.microsoft.com/office/drawing/2014/main" id="{722FAA1F-D50A-1D72-47BD-ECB1A6020599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3" name="Organigramme : Connecteur 28">
                  <a:extLst>
                    <a:ext uri="{FF2B5EF4-FFF2-40B4-BE49-F238E27FC236}">
                      <a16:creationId xmlns:a16="http://schemas.microsoft.com/office/drawing/2014/main" id="{2684D9BA-4232-4BB0-721A-24F2EB0E7F1D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A761E480-982F-F96F-8ECC-D295E9FDCA88}"/>
                  </a:ext>
                </a:extLst>
              </p:cNvPr>
              <p:cNvSpPr/>
              <p:nvPr/>
            </p:nvSpPr>
            <p:spPr>
              <a:xfrm>
                <a:off x="540404" y="19908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1" name="Rectangle : coins arrondis 19">
              <a:extLst>
                <a:ext uri="{FF2B5EF4-FFF2-40B4-BE49-F238E27FC236}">
                  <a16:creationId xmlns:a16="http://schemas.microsoft.com/office/drawing/2014/main" id="{2067AC1C-268D-FA7E-67A4-025A455C5029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67026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0D753E-877F-47A0-DE12-2967E6F29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4620977B-7F59-124A-A26D-B2600BA62AEB}"/>
              </a:ext>
            </a:extLst>
          </p:cNvPr>
          <p:cNvSpPr txBox="1"/>
          <p:nvPr/>
        </p:nvSpPr>
        <p:spPr>
          <a:xfrm>
            <a:off x="78377" y="858759"/>
            <a:ext cx="74474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الكشر العشري المناسب للبطاقة.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98267E2-AC18-A795-6CE8-7F8656505B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10417D66-14D8-4D13-96EC-C4ED46183BEB}"/>
              </a:ext>
            </a:extLst>
          </p:cNvPr>
          <p:cNvGrpSpPr/>
          <p:nvPr/>
        </p:nvGrpSpPr>
        <p:grpSpPr>
          <a:xfrm>
            <a:off x="1275080" y="2984138"/>
            <a:ext cx="6593840" cy="2099392"/>
            <a:chOff x="1275080" y="2984138"/>
            <a:chExt cx="6593840" cy="2099392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6F443AFF-354E-928E-79CB-DAC45B5240CE}"/>
                </a:ext>
              </a:extLst>
            </p:cNvPr>
            <p:cNvGrpSpPr/>
            <p:nvPr/>
          </p:nvGrpSpPr>
          <p:grpSpPr>
            <a:xfrm>
              <a:off x="1275080" y="2984138"/>
              <a:ext cx="6593839" cy="2099392"/>
              <a:chOff x="1248180" y="2966721"/>
              <a:chExt cx="6593839" cy="2099392"/>
            </a:xfrm>
          </p:grpSpPr>
          <p:pic>
            <p:nvPicPr>
              <p:cNvPr id="15" name="Image 14">
                <a:extLst>
                  <a:ext uri="{FF2B5EF4-FFF2-40B4-BE49-F238E27FC236}">
                    <a16:creationId xmlns:a16="http://schemas.microsoft.com/office/drawing/2014/main" id="{A7282A10-5E61-7CE4-7836-A2D0D8DC92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48180" y="2966721"/>
                <a:ext cx="6593839" cy="2099392"/>
              </a:xfrm>
              <a:prstGeom prst="rect">
                <a:avLst/>
              </a:prstGeom>
            </p:spPr>
          </p:pic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6EE0818-81F3-2487-695B-AA9CD280E501}"/>
                  </a:ext>
                </a:extLst>
              </p:cNvPr>
              <p:cNvSpPr txBox="1"/>
              <p:nvPr/>
            </p:nvSpPr>
            <p:spPr>
              <a:xfrm>
                <a:off x="2899338" y="3295264"/>
                <a:ext cx="924560" cy="461665"/>
              </a:xfrm>
              <a:prstGeom prst="rect">
                <a:avLst/>
              </a:prstGeom>
              <a:noFill/>
              <a:ln w="38100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A" sz="2400" b="1" dirty="0">
                    <a:solidFill>
                      <a:srgbClr val="FF0000"/>
                    </a:solidFill>
                  </a:rPr>
                  <a:t>3</a:t>
                </a:r>
                <a:endParaRPr lang="fr-MA" b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2" name="ZoneTexte 15">
              <a:extLst>
                <a:ext uri="{FF2B5EF4-FFF2-40B4-BE49-F238E27FC236}">
                  <a16:creationId xmlns:a16="http://schemas.microsoft.com/office/drawing/2014/main" id="{71CE77B3-B81A-ED62-FF19-0486E8B8064A}"/>
                </a:ext>
              </a:extLst>
            </p:cNvPr>
            <p:cNvSpPr txBox="1"/>
            <p:nvPr/>
          </p:nvSpPr>
          <p:spPr>
            <a:xfrm>
              <a:off x="4675002" y="3295264"/>
              <a:ext cx="924560" cy="461665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400" b="1" dirty="0">
                  <a:solidFill>
                    <a:srgbClr val="FF0000"/>
                  </a:solidFill>
                </a:rPr>
                <a:t>6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  <p:sp>
          <p:nvSpPr>
            <p:cNvPr id="5" name="ZoneTexte 15">
              <a:extLst>
                <a:ext uri="{FF2B5EF4-FFF2-40B4-BE49-F238E27FC236}">
                  <a16:creationId xmlns:a16="http://schemas.microsoft.com/office/drawing/2014/main" id="{B77F5B80-800F-3725-819A-632E3656594F}"/>
                </a:ext>
              </a:extLst>
            </p:cNvPr>
            <p:cNvSpPr txBox="1"/>
            <p:nvPr/>
          </p:nvSpPr>
          <p:spPr>
            <a:xfrm>
              <a:off x="6944360" y="3295263"/>
              <a:ext cx="924560" cy="40011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000" b="1" dirty="0">
                  <a:solidFill>
                    <a:srgbClr val="FF0000"/>
                  </a:solidFill>
                </a:rPr>
                <a:t>10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4937241A-4FA5-5C22-C242-210D1C748C2E}"/>
                </a:ext>
              </a:extLst>
            </p:cNvPr>
            <p:cNvSpPr/>
            <p:nvPr/>
          </p:nvSpPr>
          <p:spPr>
            <a:xfrm>
              <a:off x="4675002" y="4293326"/>
              <a:ext cx="924560" cy="647141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7" name="ZoneTexte 15">
            <a:extLst>
              <a:ext uri="{FF2B5EF4-FFF2-40B4-BE49-F238E27FC236}">
                <a16:creationId xmlns:a16="http://schemas.microsoft.com/office/drawing/2014/main" id="{76EE167B-FCF8-C4D4-DA8D-6393DE088F63}"/>
              </a:ext>
            </a:extLst>
          </p:cNvPr>
          <p:cNvSpPr txBox="1"/>
          <p:nvPr/>
        </p:nvSpPr>
        <p:spPr>
          <a:xfrm>
            <a:off x="2926237" y="4232366"/>
            <a:ext cx="924560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</a:rPr>
              <a:t>30</a:t>
            </a:r>
            <a:endParaRPr lang="fr-MA" b="1" dirty="0">
              <a:solidFill>
                <a:srgbClr val="FF0000"/>
              </a:solidFill>
            </a:endParaRPr>
          </a:p>
        </p:txBody>
      </p:sp>
      <p:grpSp>
        <p:nvGrpSpPr>
          <p:cNvPr id="4" name="Groupe 17">
            <a:extLst>
              <a:ext uri="{FF2B5EF4-FFF2-40B4-BE49-F238E27FC236}">
                <a16:creationId xmlns:a16="http://schemas.microsoft.com/office/drawing/2014/main" id="{ED2ADDB7-A2F6-31C2-CB29-7D83B1CC7DC2}"/>
              </a:ext>
            </a:extLst>
          </p:cNvPr>
          <p:cNvGrpSpPr/>
          <p:nvPr/>
        </p:nvGrpSpPr>
        <p:grpSpPr>
          <a:xfrm>
            <a:off x="457532" y="20546"/>
            <a:ext cx="7604448" cy="467802"/>
            <a:chOff x="373226" y="-26760"/>
            <a:chExt cx="7604448" cy="467802"/>
          </a:xfrm>
        </p:grpSpPr>
        <p:grpSp>
          <p:nvGrpSpPr>
            <p:cNvPr id="10" name="Groupe 18">
              <a:extLst>
                <a:ext uri="{FF2B5EF4-FFF2-40B4-BE49-F238E27FC236}">
                  <a16:creationId xmlns:a16="http://schemas.microsoft.com/office/drawing/2014/main" id="{20F3D804-498F-7DD1-76EB-3A41A21D09CC}"/>
                </a:ext>
              </a:extLst>
            </p:cNvPr>
            <p:cNvGrpSpPr/>
            <p:nvPr/>
          </p:nvGrpSpPr>
          <p:grpSpPr>
            <a:xfrm>
              <a:off x="373226" y="-26760"/>
              <a:ext cx="7604448" cy="467802"/>
              <a:chOff x="391887" y="19908"/>
              <a:chExt cx="7604448" cy="467802"/>
            </a:xfrm>
          </p:grpSpPr>
          <p:grpSp>
            <p:nvGrpSpPr>
              <p:cNvPr id="12" name="Groupe 20">
                <a:extLst>
                  <a:ext uri="{FF2B5EF4-FFF2-40B4-BE49-F238E27FC236}">
                    <a16:creationId xmlns:a16="http://schemas.microsoft.com/office/drawing/2014/main" id="{56FED208-9CAE-F6DF-9024-988DBFBA8841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852009A4-857F-D8BE-2E38-C9907B99C809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8" name="ZoneTexte 23">
                  <a:extLst>
                    <a:ext uri="{FF2B5EF4-FFF2-40B4-BE49-F238E27FC236}">
                      <a16:creationId xmlns:a16="http://schemas.microsoft.com/office/drawing/2014/main" id="{45ED9502-480A-645E-3C05-8C71E39EF95E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24">
                  <a:extLst>
                    <a:ext uri="{FF2B5EF4-FFF2-40B4-BE49-F238E27FC236}">
                      <a16:creationId xmlns:a16="http://schemas.microsoft.com/office/drawing/2014/main" id="{316F4E97-D0AB-0D0D-101E-D567298E65A4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0" name="ZoneTexte 25">
                  <a:extLst>
                    <a:ext uri="{FF2B5EF4-FFF2-40B4-BE49-F238E27FC236}">
                      <a16:creationId xmlns:a16="http://schemas.microsoft.com/office/drawing/2014/main" id="{2B084550-E5D0-C0AB-05FE-37A685AF0056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6">
                  <a:extLst>
                    <a:ext uri="{FF2B5EF4-FFF2-40B4-BE49-F238E27FC236}">
                      <a16:creationId xmlns:a16="http://schemas.microsoft.com/office/drawing/2014/main" id="{ABFE403E-D373-91AC-36B3-48B4E5D7C57E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2" name="ZoneTexte 27">
                  <a:extLst>
                    <a:ext uri="{FF2B5EF4-FFF2-40B4-BE49-F238E27FC236}">
                      <a16:creationId xmlns:a16="http://schemas.microsoft.com/office/drawing/2014/main" id="{1CC5E056-20AF-B426-A38B-E2D9CC054405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3" name="Organigramme : Connecteur 28">
                  <a:extLst>
                    <a:ext uri="{FF2B5EF4-FFF2-40B4-BE49-F238E27FC236}">
                      <a16:creationId xmlns:a16="http://schemas.microsoft.com/office/drawing/2014/main" id="{8B307F23-81B6-43D6-B8F3-21C16DD71712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0BA57877-4A30-43C4-7B71-47AAF7587A56}"/>
                  </a:ext>
                </a:extLst>
              </p:cNvPr>
              <p:cNvSpPr/>
              <p:nvPr/>
            </p:nvSpPr>
            <p:spPr>
              <a:xfrm>
                <a:off x="540404" y="19908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1" name="Rectangle : coins arrondis 19">
              <a:extLst>
                <a:ext uri="{FF2B5EF4-FFF2-40B4-BE49-F238E27FC236}">
                  <a16:creationId xmlns:a16="http://schemas.microsoft.com/office/drawing/2014/main" id="{4275C356-3EF4-EBC3-F9AA-0BD5B0BDB1A0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71587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1736AA-3954-C4A8-7DBF-D44567F28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1DD0967-C11F-38DB-D504-F63FD052963A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AC036DF-35EA-E758-F787-C86360CC80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12696F3-AC4D-E564-0BC2-53C29C4B897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7">
            <a:extLst>
              <a:ext uri="{FF2B5EF4-FFF2-40B4-BE49-F238E27FC236}">
                <a16:creationId xmlns:a16="http://schemas.microsoft.com/office/drawing/2014/main" id="{53A015AF-F99B-1F72-943E-258AE0F0BB38}"/>
              </a:ext>
            </a:extLst>
          </p:cNvPr>
          <p:cNvGrpSpPr/>
          <p:nvPr/>
        </p:nvGrpSpPr>
        <p:grpSpPr>
          <a:xfrm>
            <a:off x="457532" y="20546"/>
            <a:ext cx="7604448" cy="467802"/>
            <a:chOff x="373226" y="-26760"/>
            <a:chExt cx="7604448" cy="467802"/>
          </a:xfrm>
        </p:grpSpPr>
        <p:grpSp>
          <p:nvGrpSpPr>
            <p:cNvPr id="6" name="Groupe 18">
              <a:extLst>
                <a:ext uri="{FF2B5EF4-FFF2-40B4-BE49-F238E27FC236}">
                  <a16:creationId xmlns:a16="http://schemas.microsoft.com/office/drawing/2014/main" id="{D030CF98-C8CB-4BCD-4E7D-2CE857160C6F}"/>
                </a:ext>
              </a:extLst>
            </p:cNvPr>
            <p:cNvGrpSpPr/>
            <p:nvPr/>
          </p:nvGrpSpPr>
          <p:grpSpPr>
            <a:xfrm>
              <a:off x="373226" y="-26760"/>
              <a:ext cx="7604448" cy="467802"/>
              <a:chOff x="391887" y="19908"/>
              <a:chExt cx="7604448" cy="467802"/>
            </a:xfrm>
          </p:grpSpPr>
          <p:grpSp>
            <p:nvGrpSpPr>
              <p:cNvPr id="8" name="Groupe 20">
                <a:extLst>
                  <a:ext uri="{FF2B5EF4-FFF2-40B4-BE49-F238E27FC236}">
                    <a16:creationId xmlns:a16="http://schemas.microsoft.com/office/drawing/2014/main" id="{C392A482-3141-9572-09ED-DDA62343D0B1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480739F8-62F6-4BFE-8844-856C063A8464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23">
                  <a:extLst>
                    <a:ext uri="{FF2B5EF4-FFF2-40B4-BE49-F238E27FC236}">
                      <a16:creationId xmlns:a16="http://schemas.microsoft.com/office/drawing/2014/main" id="{C17519CF-435E-69F8-5341-B3AFF6C120E8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24">
                  <a:extLst>
                    <a:ext uri="{FF2B5EF4-FFF2-40B4-BE49-F238E27FC236}">
                      <a16:creationId xmlns:a16="http://schemas.microsoft.com/office/drawing/2014/main" id="{98E8FA42-0022-1218-372E-3FD2CC65DA0D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25">
                  <a:extLst>
                    <a:ext uri="{FF2B5EF4-FFF2-40B4-BE49-F238E27FC236}">
                      <a16:creationId xmlns:a16="http://schemas.microsoft.com/office/drawing/2014/main" id="{12B9D4A3-9819-C1E1-9A84-2EEEBD712889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26">
                  <a:extLst>
                    <a:ext uri="{FF2B5EF4-FFF2-40B4-BE49-F238E27FC236}">
                      <a16:creationId xmlns:a16="http://schemas.microsoft.com/office/drawing/2014/main" id="{D4BAA10A-91E2-9925-C4C1-84AE6B49E43B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27">
                  <a:extLst>
                    <a:ext uri="{FF2B5EF4-FFF2-40B4-BE49-F238E27FC236}">
                      <a16:creationId xmlns:a16="http://schemas.microsoft.com/office/drawing/2014/main" id="{3DEA3B66-75A3-6549-26F7-3EA3D4BEB61F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28">
                  <a:extLst>
                    <a:ext uri="{FF2B5EF4-FFF2-40B4-BE49-F238E27FC236}">
                      <a16:creationId xmlns:a16="http://schemas.microsoft.com/office/drawing/2014/main" id="{203B8361-C6D1-FC83-F4D6-D08295F3A9F1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C00911FC-12A0-A9D8-171C-B690D30C8EC6}"/>
                  </a:ext>
                </a:extLst>
              </p:cNvPr>
              <p:cNvSpPr/>
              <p:nvPr/>
            </p:nvSpPr>
            <p:spPr>
              <a:xfrm>
                <a:off x="540404" y="19908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19">
              <a:extLst>
                <a:ext uri="{FF2B5EF4-FFF2-40B4-BE49-F238E27FC236}">
                  <a16:creationId xmlns:a16="http://schemas.microsoft.com/office/drawing/2014/main" id="{1DE9C0D2-DB79-237A-51FC-78EF67FE51D4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299734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97931-F268-4787-0492-5616AB61A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3041FC22-E660-B887-7339-9C73ED2045D3}"/>
              </a:ext>
            </a:extLst>
          </p:cNvPr>
          <p:cNvSpPr txBox="1"/>
          <p:nvPr/>
        </p:nvSpPr>
        <p:spPr>
          <a:xfrm>
            <a:off x="78377" y="858759"/>
            <a:ext cx="74474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الكشر العشري المناسب للبطاقة.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8581486-AC52-58B6-392E-CF400DA64F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D5486B36-4DAF-C1D9-8820-BC73EE93FE99}"/>
              </a:ext>
            </a:extLst>
          </p:cNvPr>
          <p:cNvGrpSpPr/>
          <p:nvPr/>
        </p:nvGrpSpPr>
        <p:grpSpPr>
          <a:xfrm>
            <a:off x="1275080" y="2984138"/>
            <a:ext cx="6593840" cy="2099392"/>
            <a:chOff x="1275080" y="2984138"/>
            <a:chExt cx="6593840" cy="2099392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C8FF277F-6063-54EE-3AFE-8CC5B124C2B9}"/>
                </a:ext>
              </a:extLst>
            </p:cNvPr>
            <p:cNvGrpSpPr/>
            <p:nvPr/>
          </p:nvGrpSpPr>
          <p:grpSpPr>
            <a:xfrm>
              <a:off x="1275080" y="2984138"/>
              <a:ext cx="6593839" cy="2099392"/>
              <a:chOff x="1248180" y="2966721"/>
              <a:chExt cx="6593839" cy="2099392"/>
            </a:xfrm>
          </p:grpSpPr>
          <p:pic>
            <p:nvPicPr>
              <p:cNvPr id="15" name="Image 14">
                <a:extLst>
                  <a:ext uri="{FF2B5EF4-FFF2-40B4-BE49-F238E27FC236}">
                    <a16:creationId xmlns:a16="http://schemas.microsoft.com/office/drawing/2014/main" id="{7D212D51-0748-D368-965B-7E50B0F992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48180" y="2966721"/>
                <a:ext cx="6593839" cy="2099392"/>
              </a:xfrm>
              <a:prstGeom prst="rect">
                <a:avLst/>
              </a:prstGeom>
            </p:spPr>
          </p:pic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E6334BB-48E5-7AF8-8493-5384A47C339F}"/>
                  </a:ext>
                </a:extLst>
              </p:cNvPr>
              <p:cNvSpPr txBox="1"/>
              <p:nvPr/>
            </p:nvSpPr>
            <p:spPr>
              <a:xfrm>
                <a:off x="2899338" y="3295264"/>
                <a:ext cx="924560" cy="461665"/>
              </a:xfrm>
              <a:prstGeom prst="rect">
                <a:avLst/>
              </a:prstGeom>
              <a:noFill/>
              <a:ln w="38100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A" sz="2400" b="1" dirty="0">
                    <a:solidFill>
                      <a:srgbClr val="FF0000"/>
                    </a:solidFill>
                  </a:rPr>
                  <a:t>3</a:t>
                </a:r>
                <a:endParaRPr lang="fr-MA" b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2" name="ZoneTexte 15">
              <a:extLst>
                <a:ext uri="{FF2B5EF4-FFF2-40B4-BE49-F238E27FC236}">
                  <a16:creationId xmlns:a16="http://schemas.microsoft.com/office/drawing/2014/main" id="{600DD970-6A8C-7B8E-66F8-F8AB8B664248}"/>
                </a:ext>
              </a:extLst>
            </p:cNvPr>
            <p:cNvSpPr txBox="1"/>
            <p:nvPr/>
          </p:nvSpPr>
          <p:spPr>
            <a:xfrm>
              <a:off x="4675002" y="3295264"/>
              <a:ext cx="924560" cy="461665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400" b="1" dirty="0">
                  <a:solidFill>
                    <a:srgbClr val="FF0000"/>
                  </a:solidFill>
                </a:rPr>
                <a:t>6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  <p:sp>
          <p:nvSpPr>
            <p:cNvPr id="5" name="ZoneTexte 15">
              <a:extLst>
                <a:ext uri="{FF2B5EF4-FFF2-40B4-BE49-F238E27FC236}">
                  <a16:creationId xmlns:a16="http://schemas.microsoft.com/office/drawing/2014/main" id="{DB018E33-CE8E-8E5C-6742-135507DD12BB}"/>
                </a:ext>
              </a:extLst>
            </p:cNvPr>
            <p:cNvSpPr txBox="1"/>
            <p:nvPr/>
          </p:nvSpPr>
          <p:spPr>
            <a:xfrm>
              <a:off x="6944360" y="3295263"/>
              <a:ext cx="924560" cy="40011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000" b="1" dirty="0">
                  <a:solidFill>
                    <a:srgbClr val="FF0000"/>
                  </a:solidFill>
                </a:rPr>
                <a:t>10</a:t>
              </a:r>
              <a:endParaRPr lang="fr-MA" b="1" dirty="0">
                <a:solidFill>
                  <a:srgbClr val="FF0000"/>
                </a:solidFill>
              </a:endParaRP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34504DA0-8A30-1B8A-E7B2-99BB3DF2B0DD}"/>
                </a:ext>
              </a:extLst>
            </p:cNvPr>
            <p:cNvSpPr/>
            <p:nvPr/>
          </p:nvSpPr>
          <p:spPr>
            <a:xfrm>
              <a:off x="4675002" y="4293326"/>
              <a:ext cx="924560" cy="647141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7" name="ZoneTexte 15">
            <a:extLst>
              <a:ext uri="{FF2B5EF4-FFF2-40B4-BE49-F238E27FC236}">
                <a16:creationId xmlns:a16="http://schemas.microsoft.com/office/drawing/2014/main" id="{DA354544-32DB-123A-F83A-D06508D7DCC4}"/>
              </a:ext>
            </a:extLst>
          </p:cNvPr>
          <p:cNvSpPr txBox="1"/>
          <p:nvPr/>
        </p:nvSpPr>
        <p:spPr>
          <a:xfrm>
            <a:off x="2926237" y="4232366"/>
            <a:ext cx="924560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</a:rPr>
              <a:t>30</a:t>
            </a:r>
            <a:endParaRPr lang="fr-MA" b="1" dirty="0">
              <a:solidFill>
                <a:srgbClr val="FF0000"/>
              </a:solidFill>
            </a:endParaRPr>
          </a:p>
        </p:txBody>
      </p:sp>
      <p:sp>
        <p:nvSpPr>
          <p:cNvPr id="4" name="ZoneTexte 15">
            <a:extLst>
              <a:ext uri="{FF2B5EF4-FFF2-40B4-BE49-F238E27FC236}">
                <a16:creationId xmlns:a16="http://schemas.microsoft.com/office/drawing/2014/main" id="{8707163D-0FF3-2974-9F49-54E85999A982}"/>
              </a:ext>
            </a:extLst>
          </p:cNvPr>
          <p:cNvSpPr txBox="1"/>
          <p:nvPr/>
        </p:nvSpPr>
        <p:spPr>
          <a:xfrm>
            <a:off x="4675002" y="4232365"/>
            <a:ext cx="924560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</a:rPr>
              <a:t>60</a:t>
            </a:r>
            <a:endParaRPr lang="fr-MA" b="1" dirty="0">
              <a:solidFill>
                <a:srgbClr val="FF0000"/>
              </a:solidFill>
            </a:endParaRPr>
          </a:p>
        </p:txBody>
      </p:sp>
      <p:grpSp>
        <p:nvGrpSpPr>
          <p:cNvPr id="10" name="Groupe 17">
            <a:extLst>
              <a:ext uri="{FF2B5EF4-FFF2-40B4-BE49-F238E27FC236}">
                <a16:creationId xmlns:a16="http://schemas.microsoft.com/office/drawing/2014/main" id="{114BAF59-2755-EE07-CF3F-A012666F96B8}"/>
              </a:ext>
            </a:extLst>
          </p:cNvPr>
          <p:cNvGrpSpPr/>
          <p:nvPr/>
        </p:nvGrpSpPr>
        <p:grpSpPr>
          <a:xfrm>
            <a:off x="457532" y="20546"/>
            <a:ext cx="7604448" cy="467802"/>
            <a:chOff x="373226" y="-26760"/>
            <a:chExt cx="7604448" cy="467802"/>
          </a:xfrm>
        </p:grpSpPr>
        <p:grpSp>
          <p:nvGrpSpPr>
            <p:cNvPr id="11" name="Groupe 18">
              <a:extLst>
                <a:ext uri="{FF2B5EF4-FFF2-40B4-BE49-F238E27FC236}">
                  <a16:creationId xmlns:a16="http://schemas.microsoft.com/office/drawing/2014/main" id="{9E9DD36B-249A-3340-E253-4AFD0D12F1A3}"/>
                </a:ext>
              </a:extLst>
            </p:cNvPr>
            <p:cNvGrpSpPr/>
            <p:nvPr/>
          </p:nvGrpSpPr>
          <p:grpSpPr>
            <a:xfrm>
              <a:off x="373226" y="-26760"/>
              <a:ext cx="7604448" cy="467802"/>
              <a:chOff x="391887" y="19908"/>
              <a:chExt cx="7604448" cy="467802"/>
            </a:xfrm>
          </p:grpSpPr>
          <p:grpSp>
            <p:nvGrpSpPr>
              <p:cNvPr id="13" name="Groupe 20">
                <a:extLst>
                  <a:ext uri="{FF2B5EF4-FFF2-40B4-BE49-F238E27FC236}">
                    <a16:creationId xmlns:a16="http://schemas.microsoft.com/office/drawing/2014/main" id="{5B579AFD-A513-2CBA-29C4-940354EF24D0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32631DFD-7493-33C9-3634-3AB3ECD4D3F1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9" name="ZoneTexte 23">
                  <a:extLst>
                    <a:ext uri="{FF2B5EF4-FFF2-40B4-BE49-F238E27FC236}">
                      <a16:creationId xmlns:a16="http://schemas.microsoft.com/office/drawing/2014/main" id="{EB5CFA0C-F31F-7276-2ACA-BE50FB2D43F8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24">
                  <a:extLst>
                    <a:ext uri="{FF2B5EF4-FFF2-40B4-BE49-F238E27FC236}">
                      <a16:creationId xmlns:a16="http://schemas.microsoft.com/office/drawing/2014/main" id="{39A2E2EF-F3D1-5357-FA71-B8C05FA0203F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1" name="ZoneTexte 25">
                  <a:extLst>
                    <a:ext uri="{FF2B5EF4-FFF2-40B4-BE49-F238E27FC236}">
                      <a16:creationId xmlns:a16="http://schemas.microsoft.com/office/drawing/2014/main" id="{9D751563-C20C-3F18-B4F0-6FCC2CB110F7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2" name="Organigramme : Connecteur 26">
                  <a:extLst>
                    <a:ext uri="{FF2B5EF4-FFF2-40B4-BE49-F238E27FC236}">
                      <a16:creationId xmlns:a16="http://schemas.microsoft.com/office/drawing/2014/main" id="{0E6DCD32-9219-530C-F2CC-57AF1BF7157B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3" name="ZoneTexte 27">
                  <a:extLst>
                    <a:ext uri="{FF2B5EF4-FFF2-40B4-BE49-F238E27FC236}">
                      <a16:creationId xmlns:a16="http://schemas.microsoft.com/office/drawing/2014/main" id="{E1AEB6B6-FED3-E396-8B85-C49A0FB83F45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4" name="Organigramme : Connecteur 28">
                  <a:extLst>
                    <a:ext uri="{FF2B5EF4-FFF2-40B4-BE49-F238E27FC236}">
                      <a16:creationId xmlns:a16="http://schemas.microsoft.com/office/drawing/2014/main" id="{4042AA07-975E-1C3A-26D9-9462195D2059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36475DE-BD42-52C8-C36C-28740A732849}"/>
                  </a:ext>
                </a:extLst>
              </p:cNvPr>
              <p:cNvSpPr/>
              <p:nvPr/>
            </p:nvSpPr>
            <p:spPr>
              <a:xfrm>
                <a:off x="540404" y="19908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2" name="Rectangle : coins arrondis 19">
              <a:extLst>
                <a:ext uri="{FF2B5EF4-FFF2-40B4-BE49-F238E27FC236}">
                  <a16:creationId xmlns:a16="http://schemas.microsoft.com/office/drawing/2014/main" id="{F1717ED0-2F2B-926F-D3C6-F0BDEC19DA9D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490279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ED05D3-104C-0E90-B4A2-12C6ABF0A1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8B891054-86D8-DA4A-7619-18845F868C55}"/>
              </a:ext>
            </a:extLst>
          </p:cNvPr>
          <p:cNvSpPr txBox="1"/>
          <p:nvPr/>
        </p:nvSpPr>
        <p:spPr>
          <a:xfrm>
            <a:off x="254000" y="842731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لنتذكر كيف نفكك ونركب كسورا عشرية.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99856EB-C936-8AF2-1C76-0ED9F6DD73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61EC3009-7251-703E-1BFD-2AE1068360A9}"/>
              </a:ext>
            </a:extLst>
          </p:cNvPr>
          <p:cNvGrpSpPr/>
          <p:nvPr/>
        </p:nvGrpSpPr>
        <p:grpSpPr>
          <a:xfrm>
            <a:off x="1752651" y="2025074"/>
            <a:ext cx="5638698" cy="3990195"/>
            <a:chOff x="2286102" y="2184627"/>
            <a:chExt cx="5638698" cy="3990195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5392F253-28CA-46A9-03EF-3433985074F6}"/>
                </a:ext>
              </a:extLst>
            </p:cNvPr>
            <p:cNvGrpSpPr/>
            <p:nvPr/>
          </p:nvGrpSpPr>
          <p:grpSpPr>
            <a:xfrm>
              <a:off x="2286102" y="2184627"/>
              <a:ext cx="5090057" cy="1421351"/>
              <a:chOff x="2286102" y="2184627"/>
              <a:chExt cx="5090057" cy="1421351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" name="TextBox 3">
                    <a:extLst>
                      <a:ext uri="{FF2B5EF4-FFF2-40B4-BE49-F238E27FC236}">
                        <a16:creationId xmlns:a16="http://schemas.microsoft.com/office/drawing/2014/main" id="{1F0F48EB-60A7-5EF6-94A2-8CF455ECE1B7}"/>
                      </a:ext>
                    </a:extLst>
                  </p:cNvPr>
                  <p:cNvSpPr txBox="1"/>
                  <p:nvPr/>
                </p:nvSpPr>
                <p:spPr>
                  <a:xfrm>
                    <a:off x="2286102" y="2184627"/>
                    <a:ext cx="1059906" cy="142135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ar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𝟏𝟓</m:t>
                              </m:r>
                            </m:num>
                            <m:den>
                              <m:r>
                                <a:rPr lang="ar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</m:den>
                          </m:f>
                        </m:oMath>
                      </m:oMathPara>
                    </a14:m>
                    <a:endParaRPr lang="ar-MA" sz="3200" b="1" dirty="0">
                      <a:solidFill>
                        <a:srgbClr val="002060"/>
                      </a:solidFill>
                    </a:endParaRPr>
                  </a:p>
                  <a:p>
                    <a:endParaRPr lang="fr-MA" b="1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" name="TextBox 3">
                    <a:extLst>
                      <a:ext uri="{FF2B5EF4-FFF2-40B4-BE49-F238E27FC236}">
                        <a16:creationId xmlns:a16="http://schemas.microsoft.com/office/drawing/2014/main" id="{1F0F48EB-60A7-5EF6-94A2-8CF455ECE1B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86102" y="2184627"/>
                    <a:ext cx="1059906" cy="1421351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TextBox 9">
                    <a:extLst>
                      <a:ext uri="{FF2B5EF4-FFF2-40B4-BE49-F238E27FC236}">
                        <a16:creationId xmlns:a16="http://schemas.microsoft.com/office/drawing/2014/main" id="{2454C79F-7648-DC7F-1D2E-319C80023E11}"/>
                      </a:ext>
                    </a:extLst>
                  </p:cNvPr>
                  <p:cNvSpPr txBox="1"/>
                  <p:nvPr/>
                </p:nvSpPr>
                <p:spPr>
                  <a:xfrm>
                    <a:off x="5821578" y="2184627"/>
                    <a:ext cx="1554581" cy="13946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zgh-Tfng-MA" sz="4000" b="1" dirty="0">
                        <a:solidFill>
                          <a:srgbClr val="002060"/>
                        </a:solidFill>
                      </a:rPr>
                      <a:t>...</a:t>
                    </a:r>
                    <a:r>
                      <a:rPr lang="ar-MA" sz="4000" b="1" dirty="0">
                        <a:solidFill>
                          <a:srgbClr val="002060"/>
                        </a:solidFill>
                      </a:rPr>
                      <a:t> و</a:t>
                    </a:r>
                    <a:r>
                      <a:rPr lang="fr-MA" sz="4000" b="1" dirty="0">
                        <a:solidFill>
                          <a:srgbClr val="002060"/>
                        </a:solidFill>
                      </a:rPr>
                      <a:t> </a:t>
                    </a:r>
                    <a14:m>
                      <m:oMath xmlns:m="http://schemas.openxmlformats.org/officeDocument/2006/math">
                        <m:f>
                          <m:fPr>
                            <m:ctrlPr>
                              <a:rPr lang="ar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zgh-Tfng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…</m:t>
                            </m:r>
                          </m:num>
                          <m:den>
                            <m:r>
                              <a:rPr lang="fr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𝟏𝟎</m:t>
                            </m:r>
                          </m:den>
                        </m:f>
                      </m:oMath>
                    </a14:m>
                    <a:endParaRPr lang="ar-MA" sz="2400" b="1" dirty="0">
                      <a:solidFill>
                        <a:srgbClr val="002060"/>
                      </a:solidFill>
                    </a:endParaRPr>
                  </a:p>
                  <a:p>
                    <a:endParaRPr lang="ar-MA" b="1" dirty="0">
                      <a:solidFill>
                        <a:srgbClr val="002060"/>
                      </a:solidFill>
                    </a:endParaRPr>
                  </a:p>
                  <a:p>
                    <a:endParaRPr lang="fr-MA" b="1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0" name="TextBox 9">
                    <a:extLst>
                      <a:ext uri="{FF2B5EF4-FFF2-40B4-BE49-F238E27FC236}">
                        <a16:creationId xmlns:a16="http://schemas.microsoft.com/office/drawing/2014/main" id="{2454C79F-7648-DC7F-1D2E-319C80023E1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21578" y="2184627"/>
                    <a:ext cx="1554581" cy="1394677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13725" t="-8297"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CC8EDA4E-ABBF-E97C-C352-BF8CE21BA09A}"/>
                  </a:ext>
                </a:extLst>
              </p:cNvPr>
              <p:cNvCxnSpPr/>
              <p:nvPr/>
            </p:nvCxnSpPr>
            <p:spPr>
              <a:xfrm>
                <a:off x="3570514" y="2743200"/>
                <a:ext cx="2116183" cy="0"/>
              </a:xfrm>
              <a:prstGeom prst="straightConnector1">
                <a:avLst/>
              </a:prstGeom>
              <a:ln>
                <a:solidFill>
                  <a:srgbClr val="E9830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9832DDDF-ACE6-4858-23D5-79E4BFC1508C}"/>
                </a:ext>
              </a:extLst>
            </p:cNvPr>
            <p:cNvGrpSpPr/>
            <p:nvPr/>
          </p:nvGrpSpPr>
          <p:grpSpPr>
            <a:xfrm>
              <a:off x="2438035" y="3605978"/>
              <a:ext cx="4938124" cy="1544654"/>
              <a:chOff x="2438035" y="2184627"/>
              <a:chExt cx="4938124" cy="15446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3498C4EC-1425-D93E-1E4B-77EE6A95E7AC}"/>
                      </a:ext>
                    </a:extLst>
                  </p:cNvPr>
                  <p:cNvSpPr txBox="1"/>
                  <p:nvPr/>
                </p:nvSpPr>
                <p:spPr>
                  <a:xfrm>
                    <a:off x="2438035" y="2321555"/>
                    <a:ext cx="940450" cy="114749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ar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zgh-Tfng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num>
                            <m:den>
                              <m:r>
                                <a:rPr lang="zgh-Tfng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….</m:t>
                              </m:r>
                            </m:den>
                          </m:f>
                        </m:oMath>
                      </m:oMathPara>
                    </a14:m>
                    <a:endParaRPr lang="ar-MA" sz="3200" b="1" dirty="0">
                      <a:solidFill>
                        <a:srgbClr val="002060"/>
                      </a:solidFill>
                    </a:endParaRPr>
                  </a:p>
                  <a:p>
                    <a:endParaRPr lang="fr-MA" b="1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3498C4EC-1425-D93E-1E4B-77EE6A95E7A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38035" y="2321555"/>
                    <a:ext cx="940450" cy="1147494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E97B90D8-F093-FFB5-CFD3-55159F92D06C}"/>
                      </a:ext>
                    </a:extLst>
                  </p:cNvPr>
                  <p:cNvSpPr txBox="1"/>
                  <p:nvPr/>
                </p:nvSpPr>
                <p:spPr>
                  <a:xfrm>
                    <a:off x="5821578" y="2184627"/>
                    <a:ext cx="1554581" cy="15446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zgh-Tfng-MA" sz="4000" b="1" dirty="0">
                        <a:solidFill>
                          <a:srgbClr val="002060"/>
                        </a:solidFill>
                      </a:rPr>
                      <a:t>2</a:t>
                    </a:r>
                    <a:r>
                      <a:rPr lang="ar-MA" sz="4000" b="1" dirty="0">
                        <a:solidFill>
                          <a:srgbClr val="002060"/>
                        </a:solidFill>
                      </a:rPr>
                      <a:t> و</a:t>
                    </a:r>
                    <a:r>
                      <a:rPr lang="fr-MA" sz="4000" b="1" dirty="0">
                        <a:solidFill>
                          <a:srgbClr val="002060"/>
                        </a:solidFill>
                      </a:rPr>
                      <a:t> </a:t>
                    </a:r>
                    <a14:m>
                      <m:oMath xmlns:m="http://schemas.openxmlformats.org/officeDocument/2006/math">
                        <m:f>
                          <m:fPr>
                            <m:ctrlPr>
                              <a:rPr lang="ar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zgh-Tfng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num>
                          <m:den>
                            <m:r>
                              <a:rPr lang="fr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𝟏𝟎</m:t>
                            </m:r>
                          </m:den>
                        </m:f>
                      </m:oMath>
                    </a14:m>
                    <a:endParaRPr lang="ar-MA" sz="2400" b="1" dirty="0">
                      <a:solidFill>
                        <a:srgbClr val="002060"/>
                      </a:solidFill>
                    </a:endParaRPr>
                  </a:p>
                  <a:p>
                    <a:endParaRPr lang="ar-MA" b="1" dirty="0">
                      <a:solidFill>
                        <a:srgbClr val="002060"/>
                      </a:solidFill>
                    </a:endParaRPr>
                  </a:p>
                  <a:p>
                    <a:endParaRPr lang="fr-MA" b="1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E97B90D8-F093-FFB5-CFD3-55159F92D06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21578" y="2184627"/>
                    <a:ext cx="1554581" cy="1544654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13725"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4FC3992F-0053-BAF1-1C22-0E7E9DAE2A83}"/>
                  </a:ext>
                </a:extLst>
              </p:cNvPr>
              <p:cNvCxnSpPr/>
              <p:nvPr/>
            </p:nvCxnSpPr>
            <p:spPr>
              <a:xfrm>
                <a:off x="3570514" y="2743200"/>
                <a:ext cx="2116183" cy="0"/>
              </a:xfrm>
              <a:prstGeom prst="straightConnector1">
                <a:avLst/>
              </a:prstGeom>
              <a:ln>
                <a:solidFill>
                  <a:srgbClr val="E9830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FCB7014A-2AED-B73E-6D1B-EF35E6AD9CAD}"/>
                </a:ext>
              </a:extLst>
            </p:cNvPr>
            <p:cNvGrpSpPr/>
            <p:nvPr/>
          </p:nvGrpSpPr>
          <p:grpSpPr>
            <a:xfrm>
              <a:off x="2412430" y="4904025"/>
              <a:ext cx="5512370" cy="1270797"/>
              <a:chOff x="2313515" y="2184627"/>
              <a:chExt cx="5512370" cy="1270797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850442DE-7848-D0D0-C182-2485B5D6C7C0}"/>
                      </a:ext>
                    </a:extLst>
                  </p:cNvPr>
                  <p:cNvSpPr txBox="1"/>
                  <p:nvPr/>
                </p:nvSpPr>
                <p:spPr>
                  <a:xfrm>
                    <a:off x="2313515" y="2307930"/>
                    <a:ext cx="939681" cy="114749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ar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zgh-Tfng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num>
                            <m:den>
                              <m:r>
                                <a:rPr lang="zgh-Tfng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….</m:t>
                              </m:r>
                            </m:den>
                          </m:f>
                        </m:oMath>
                      </m:oMathPara>
                    </a14:m>
                    <a:endParaRPr lang="ar-MA" sz="3200" b="1" dirty="0">
                      <a:solidFill>
                        <a:srgbClr val="002060"/>
                      </a:solidFill>
                    </a:endParaRPr>
                  </a:p>
                  <a:p>
                    <a:endParaRPr lang="fr-MA" b="1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850442DE-7848-D0D0-C182-2485B5D6C7C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13515" y="2307930"/>
                    <a:ext cx="939681" cy="1147494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3F1D8E18-ED9E-9A0B-345E-7C2C81960FFD}"/>
                      </a:ext>
                    </a:extLst>
                  </p:cNvPr>
                  <p:cNvSpPr txBox="1"/>
                  <p:nvPr/>
                </p:nvSpPr>
                <p:spPr>
                  <a:xfrm>
                    <a:off x="5821578" y="2184627"/>
                    <a:ext cx="2004307" cy="99065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MA" sz="4000" b="1" dirty="0">
                        <a:solidFill>
                          <a:srgbClr val="002060"/>
                        </a:solidFill>
                      </a:rPr>
                      <a:t>1</a:t>
                    </a:r>
                    <a:r>
                      <a:rPr lang="ar-MA" sz="4000" b="1" dirty="0">
                        <a:solidFill>
                          <a:srgbClr val="002060"/>
                        </a:solidFill>
                      </a:rPr>
                      <a:t> و</a:t>
                    </a:r>
                    <a:r>
                      <a:rPr lang="fr-MA" sz="4000" b="1" dirty="0">
                        <a:solidFill>
                          <a:srgbClr val="002060"/>
                        </a:solidFill>
                      </a:rPr>
                      <a:t> </a:t>
                    </a:r>
                    <a14:m>
                      <m:oMath xmlns:m="http://schemas.openxmlformats.org/officeDocument/2006/math">
                        <m:f>
                          <m:fPr>
                            <m:ctrlPr>
                              <a:rPr lang="ar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zgh-Tfng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𝟓𝟎</m:t>
                            </m:r>
                          </m:num>
                          <m:den>
                            <m:r>
                              <a:rPr lang="zgh-Tfng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𝟏𝟎𝟎</m:t>
                            </m:r>
                          </m:den>
                        </m:f>
                      </m:oMath>
                    </a14:m>
                    <a:endParaRPr lang="ar-MA" sz="2400" b="1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3F1D8E18-ED9E-9A0B-345E-7C2C81960FF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21578" y="2184627"/>
                    <a:ext cx="2004307" cy="990656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10976" b="-13497"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E2FE11FB-0358-02E9-C3C0-E678A7C18E01}"/>
                  </a:ext>
                </a:extLst>
              </p:cNvPr>
              <p:cNvCxnSpPr/>
              <p:nvPr/>
            </p:nvCxnSpPr>
            <p:spPr>
              <a:xfrm>
                <a:off x="3570514" y="2743200"/>
                <a:ext cx="2116183" cy="0"/>
              </a:xfrm>
              <a:prstGeom prst="straightConnector1">
                <a:avLst/>
              </a:prstGeom>
              <a:ln>
                <a:solidFill>
                  <a:srgbClr val="E9830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" name="Groupe 17">
            <a:extLst>
              <a:ext uri="{FF2B5EF4-FFF2-40B4-BE49-F238E27FC236}">
                <a16:creationId xmlns:a16="http://schemas.microsoft.com/office/drawing/2014/main" id="{BB929FC2-C485-6631-4B5C-66F2F2289342}"/>
              </a:ext>
            </a:extLst>
          </p:cNvPr>
          <p:cNvGrpSpPr/>
          <p:nvPr/>
        </p:nvGrpSpPr>
        <p:grpSpPr>
          <a:xfrm>
            <a:off x="457532" y="20546"/>
            <a:ext cx="7604448" cy="467802"/>
            <a:chOff x="373226" y="-26760"/>
            <a:chExt cx="7604448" cy="467802"/>
          </a:xfrm>
        </p:grpSpPr>
        <p:grpSp>
          <p:nvGrpSpPr>
            <p:cNvPr id="3" name="Groupe 18">
              <a:extLst>
                <a:ext uri="{FF2B5EF4-FFF2-40B4-BE49-F238E27FC236}">
                  <a16:creationId xmlns:a16="http://schemas.microsoft.com/office/drawing/2014/main" id="{64A626D0-29CF-8E4A-F0D7-756CEC87B40B}"/>
                </a:ext>
              </a:extLst>
            </p:cNvPr>
            <p:cNvGrpSpPr/>
            <p:nvPr/>
          </p:nvGrpSpPr>
          <p:grpSpPr>
            <a:xfrm>
              <a:off x="373226" y="-26760"/>
              <a:ext cx="7604448" cy="467802"/>
              <a:chOff x="391887" y="19908"/>
              <a:chExt cx="7604448" cy="467802"/>
            </a:xfrm>
          </p:grpSpPr>
          <p:grpSp>
            <p:nvGrpSpPr>
              <p:cNvPr id="7" name="Groupe 20">
                <a:extLst>
                  <a:ext uri="{FF2B5EF4-FFF2-40B4-BE49-F238E27FC236}">
                    <a16:creationId xmlns:a16="http://schemas.microsoft.com/office/drawing/2014/main" id="{BA7BE84B-AAD5-955C-9D1D-6159FEE1EC7D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197F58C8-D184-6DBF-83FC-B209B9E851DE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23">
                  <a:extLst>
                    <a:ext uri="{FF2B5EF4-FFF2-40B4-BE49-F238E27FC236}">
                      <a16:creationId xmlns:a16="http://schemas.microsoft.com/office/drawing/2014/main" id="{93F95209-A3F3-09B2-382E-78D136778E20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4" name="Organigramme : Connecteur 24">
                  <a:extLst>
                    <a:ext uri="{FF2B5EF4-FFF2-40B4-BE49-F238E27FC236}">
                      <a16:creationId xmlns:a16="http://schemas.microsoft.com/office/drawing/2014/main" id="{3F55058B-458E-64B4-C3AB-5B14151E35C5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5" name="ZoneTexte 25">
                  <a:extLst>
                    <a:ext uri="{FF2B5EF4-FFF2-40B4-BE49-F238E27FC236}">
                      <a16:creationId xmlns:a16="http://schemas.microsoft.com/office/drawing/2014/main" id="{CA0ED199-7D24-6B48-F338-A55E7DB0B38B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6" name="Organigramme : Connecteur 26">
                  <a:extLst>
                    <a:ext uri="{FF2B5EF4-FFF2-40B4-BE49-F238E27FC236}">
                      <a16:creationId xmlns:a16="http://schemas.microsoft.com/office/drawing/2014/main" id="{73F8C6C9-4D1A-64E2-65BA-AC33896ECA67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7" name="ZoneTexte 27">
                  <a:extLst>
                    <a:ext uri="{FF2B5EF4-FFF2-40B4-BE49-F238E27FC236}">
                      <a16:creationId xmlns:a16="http://schemas.microsoft.com/office/drawing/2014/main" id="{1D54F450-7FB3-3ABA-2C7E-1F6BCDA1EC83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8" name="Organigramme : Connecteur 28">
                  <a:extLst>
                    <a:ext uri="{FF2B5EF4-FFF2-40B4-BE49-F238E27FC236}">
                      <a16:creationId xmlns:a16="http://schemas.microsoft.com/office/drawing/2014/main" id="{3819BB0F-C43C-D5DA-E98D-ADDA9F2CE46F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B7083311-E17A-16CB-83C1-C670CADB64F9}"/>
                  </a:ext>
                </a:extLst>
              </p:cNvPr>
              <p:cNvSpPr/>
              <p:nvPr/>
            </p:nvSpPr>
            <p:spPr>
              <a:xfrm>
                <a:off x="540404" y="19908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19">
              <a:extLst>
                <a:ext uri="{FF2B5EF4-FFF2-40B4-BE49-F238E27FC236}">
                  <a16:creationId xmlns:a16="http://schemas.microsoft.com/office/drawing/2014/main" id="{25D496A0-728B-C922-071D-84149E2A2F1A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889377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5379A-BC22-DE15-EACA-315B82FC0D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183A218D-6962-7E58-967B-BBB38CDFAF73}"/>
              </a:ext>
            </a:extLst>
          </p:cNvPr>
          <p:cNvSpPr txBox="1"/>
          <p:nvPr/>
        </p:nvSpPr>
        <p:spPr>
          <a:xfrm>
            <a:off x="254000" y="842731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فككوا وركبوا الكسور العشرية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S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D7504F1-7C2C-071D-FAF9-09CC955BF8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AC4ABA6B-80E0-0AD9-9929-77D1F4D37148}"/>
              </a:ext>
            </a:extLst>
          </p:cNvPr>
          <p:cNvGrpSpPr/>
          <p:nvPr/>
        </p:nvGrpSpPr>
        <p:grpSpPr>
          <a:xfrm>
            <a:off x="1752651" y="2025074"/>
            <a:ext cx="5638698" cy="3990195"/>
            <a:chOff x="2286102" y="2184627"/>
            <a:chExt cx="5638698" cy="3990195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1D10F707-F139-2A17-19F7-D55AC8E6F596}"/>
                </a:ext>
              </a:extLst>
            </p:cNvPr>
            <p:cNvGrpSpPr/>
            <p:nvPr/>
          </p:nvGrpSpPr>
          <p:grpSpPr>
            <a:xfrm>
              <a:off x="2286102" y="2184627"/>
              <a:ext cx="5090057" cy="1421351"/>
              <a:chOff x="2286102" y="2184627"/>
              <a:chExt cx="5090057" cy="1421351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" name="TextBox 3">
                    <a:extLst>
                      <a:ext uri="{FF2B5EF4-FFF2-40B4-BE49-F238E27FC236}">
                        <a16:creationId xmlns:a16="http://schemas.microsoft.com/office/drawing/2014/main" id="{B58633AD-00B7-4586-A480-6033F578045B}"/>
                      </a:ext>
                    </a:extLst>
                  </p:cNvPr>
                  <p:cNvSpPr txBox="1"/>
                  <p:nvPr/>
                </p:nvSpPr>
                <p:spPr>
                  <a:xfrm>
                    <a:off x="2286102" y="2184627"/>
                    <a:ext cx="1059906" cy="142135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ar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𝟏𝟓</m:t>
                              </m:r>
                            </m:num>
                            <m:den>
                              <m:r>
                                <a:rPr lang="ar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</m:den>
                          </m:f>
                        </m:oMath>
                      </m:oMathPara>
                    </a14:m>
                    <a:endParaRPr lang="ar-MA" sz="3200" b="1" dirty="0">
                      <a:solidFill>
                        <a:srgbClr val="002060"/>
                      </a:solidFill>
                    </a:endParaRPr>
                  </a:p>
                  <a:p>
                    <a:endParaRPr lang="fr-MA" b="1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" name="TextBox 3">
                    <a:extLst>
                      <a:ext uri="{FF2B5EF4-FFF2-40B4-BE49-F238E27FC236}">
                        <a16:creationId xmlns:a16="http://schemas.microsoft.com/office/drawing/2014/main" id="{B58633AD-00B7-4586-A480-6033F578045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86102" y="2184627"/>
                    <a:ext cx="1059906" cy="1421351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TextBox 9">
                    <a:extLst>
                      <a:ext uri="{FF2B5EF4-FFF2-40B4-BE49-F238E27FC236}">
                        <a16:creationId xmlns:a16="http://schemas.microsoft.com/office/drawing/2014/main" id="{5E3E1C26-7F47-DEC3-42BF-71712C8EAE82}"/>
                      </a:ext>
                    </a:extLst>
                  </p:cNvPr>
                  <p:cNvSpPr txBox="1"/>
                  <p:nvPr/>
                </p:nvSpPr>
                <p:spPr>
                  <a:xfrm>
                    <a:off x="5821578" y="2184627"/>
                    <a:ext cx="1554581" cy="13946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zgh-Tfng-MA" sz="4000" b="1" dirty="0">
                        <a:solidFill>
                          <a:srgbClr val="002060"/>
                        </a:solidFill>
                      </a:rPr>
                      <a:t>...</a:t>
                    </a:r>
                    <a:r>
                      <a:rPr lang="ar-MA" sz="4000" b="1" dirty="0">
                        <a:solidFill>
                          <a:srgbClr val="002060"/>
                        </a:solidFill>
                      </a:rPr>
                      <a:t> و</a:t>
                    </a:r>
                    <a:r>
                      <a:rPr lang="fr-MA" sz="4000" b="1" dirty="0">
                        <a:solidFill>
                          <a:srgbClr val="002060"/>
                        </a:solidFill>
                      </a:rPr>
                      <a:t> </a:t>
                    </a:r>
                    <a14:m>
                      <m:oMath xmlns:m="http://schemas.openxmlformats.org/officeDocument/2006/math">
                        <m:f>
                          <m:fPr>
                            <m:ctrlPr>
                              <a:rPr lang="ar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zgh-Tfng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…</m:t>
                            </m:r>
                          </m:num>
                          <m:den>
                            <m:r>
                              <a:rPr lang="fr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𝟏𝟎</m:t>
                            </m:r>
                          </m:den>
                        </m:f>
                      </m:oMath>
                    </a14:m>
                    <a:endParaRPr lang="ar-MA" sz="2400" b="1" dirty="0">
                      <a:solidFill>
                        <a:srgbClr val="002060"/>
                      </a:solidFill>
                    </a:endParaRPr>
                  </a:p>
                  <a:p>
                    <a:endParaRPr lang="ar-MA" b="1" dirty="0">
                      <a:solidFill>
                        <a:srgbClr val="002060"/>
                      </a:solidFill>
                    </a:endParaRPr>
                  </a:p>
                  <a:p>
                    <a:endParaRPr lang="fr-MA" b="1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0" name="TextBox 9">
                    <a:extLst>
                      <a:ext uri="{FF2B5EF4-FFF2-40B4-BE49-F238E27FC236}">
                        <a16:creationId xmlns:a16="http://schemas.microsoft.com/office/drawing/2014/main" id="{5E3E1C26-7F47-DEC3-42BF-71712C8EAE8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21578" y="2184627"/>
                    <a:ext cx="1554581" cy="1394677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13725" t="-8297"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0FBD80F6-562A-0A4F-9921-05BBFEC29C8D}"/>
                  </a:ext>
                </a:extLst>
              </p:cNvPr>
              <p:cNvCxnSpPr/>
              <p:nvPr/>
            </p:nvCxnSpPr>
            <p:spPr>
              <a:xfrm>
                <a:off x="3570514" y="2743200"/>
                <a:ext cx="2116183" cy="0"/>
              </a:xfrm>
              <a:prstGeom prst="straightConnector1">
                <a:avLst/>
              </a:prstGeom>
              <a:ln>
                <a:solidFill>
                  <a:srgbClr val="E9830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5DCA07CE-F96C-18B4-0827-9F747A08A114}"/>
                </a:ext>
              </a:extLst>
            </p:cNvPr>
            <p:cNvGrpSpPr/>
            <p:nvPr/>
          </p:nvGrpSpPr>
          <p:grpSpPr>
            <a:xfrm>
              <a:off x="2438035" y="3605978"/>
              <a:ext cx="4938124" cy="1544654"/>
              <a:chOff x="2438035" y="2184627"/>
              <a:chExt cx="4938124" cy="15446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5494AB32-6FCB-237A-22F0-8A22B3E9FBBB}"/>
                      </a:ext>
                    </a:extLst>
                  </p:cNvPr>
                  <p:cNvSpPr txBox="1"/>
                  <p:nvPr/>
                </p:nvSpPr>
                <p:spPr>
                  <a:xfrm>
                    <a:off x="2438035" y="2321555"/>
                    <a:ext cx="940450" cy="114749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ar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zgh-Tfng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num>
                            <m:den>
                              <m:r>
                                <a:rPr lang="zgh-Tfng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….</m:t>
                              </m:r>
                            </m:den>
                          </m:f>
                        </m:oMath>
                      </m:oMathPara>
                    </a14:m>
                    <a:endParaRPr lang="ar-MA" sz="3200" b="1" dirty="0">
                      <a:solidFill>
                        <a:srgbClr val="002060"/>
                      </a:solidFill>
                    </a:endParaRPr>
                  </a:p>
                  <a:p>
                    <a:endParaRPr lang="fr-MA" b="1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5494AB32-6FCB-237A-22F0-8A22B3E9FBB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38035" y="2321555"/>
                    <a:ext cx="940450" cy="1147494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97B707EC-EFCC-68B2-DEDB-24953B4DE048}"/>
                      </a:ext>
                    </a:extLst>
                  </p:cNvPr>
                  <p:cNvSpPr txBox="1"/>
                  <p:nvPr/>
                </p:nvSpPr>
                <p:spPr>
                  <a:xfrm>
                    <a:off x="5821578" y="2184627"/>
                    <a:ext cx="1554581" cy="15446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zgh-Tfng-MA" sz="4000" b="1" dirty="0">
                        <a:solidFill>
                          <a:srgbClr val="002060"/>
                        </a:solidFill>
                      </a:rPr>
                      <a:t>2</a:t>
                    </a:r>
                    <a:r>
                      <a:rPr lang="ar-MA" sz="4000" b="1" dirty="0">
                        <a:solidFill>
                          <a:srgbClr val="002060"/>
                        </a:solidFill>
                      </a:rPr>
                      <a:t> و</a:t>
                    </a:r>
                    <a:r>
                      <a:rPr lang="fr-MA" sz="4000" b="1" dirty="0">
                        <a:solidFill>
                          <a:srgbClr val="002060"/>
                        </a:solidFill>
                      </a:rPr>
                      <a:t> </a:t>
                    </a:r>
                    <a14:m>
                      <m:oMath xmlns:m="http://schemas.openxmlformats.org/officeDocument/2006/math">
                        <m:f>
                          <m:fPr>
                            <m:ctrlPr>
                              <a:rPr lang="ar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zgh-Tfng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num>
                          <m:den>
                            <m:r>
                              <a:rPr lang="fr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𝟏𝟎</m:t>
                            </m:r>
                          </m:den>
                        </m:f>
                      </m:oMath>
                    </a14:m>
                    <a:endParaRPr lang="ar-MA" sz="2400" b="1" dirty="0">
                      <a:solidFill>
                        <a:srgbClr val="002060"/>
                      </a:solidFill>
                    </a:endParaRPr>
                  </a:p>
                  <a:p>
                    <a:endParaRPr lang="ar-MA" b="1" dirty="0">
                      <a:solidFill>
                        <a:srgbClr val="002060"/>
                      </a:solidFill>
                    </a:endParaRPr>
                  </a:p>
                  <a:p>
                    <a:endParaRPr lang="fr-MA" b="1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97B707EC-EFCC-68B2-DEDB-24953B4DE04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21578" y="2184627"/>
                    <a:ext cx="1554581" cy="1544654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13725"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E3F5AF60-627E-96AD-B77A-89C267096827}"/>
                  </a:ext>
                </a:extLst>
              </p:cNvPr>
              <p:cNvCxnSpPr/>
              <p:nvPr/>
            </p:nvCxnSpPr>
            <p:spPr>
              <a:xfrm>
                <a:off x="3570514" y="2743200"/>
                <a:ext cx="2116183" cy="0"/>
              </a:xfrm>
              <a:prstGeom prst="straightConnector1">
                <a:avLst/>
              </a:prstGeom>
              <a:ln>
                <a:solidFill>
                  <a:srgbClr val="E9830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E52D759C-F942-A4A5-A076-8ED7E21000B1}"/>
                </a:ext>
              </a:extLst>
            </p:cNvPr>
            <p:cNvGrpSpPr/>
            <p:nvPr/>
          </p:nvGrpSpPr>
          <p:grpSpPr>
            <a:xfrm>
              <a:off x="2412430" y="4904025"/>
              <a:ext cx="5512370" cy="1270797"/>
              <a:chOff x="2313515" y="2184627"/>
              <a:chExt cx="5512370" cy="1270797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69733897-963D-69CB-40B9-5F95FC4DB310}"/>
                      </a:ext>
                    </a:extLst>
                  </p:cNvPr>
                  <p:cNvSpPr txBox="1"/>
                  <p:nvPr/>
                </p:nvSpPr>
                <p:spPr>
                  <a:xfrm>
                    <a:off x="2313515" y="2307930"/>
                    <a:ext cx="939681" cy="114749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ar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zgh-Tfng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num>
                            <m:den>
                              <m:r>
                                <a:rPr lang="zgh-Tfng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….</m:t>
                              </m:r>
                            </m:den>
                          </m:f>
                        </m:oMath>
                      </m:oMathPara>
                    </a14:m>
                    <a:endParaRPr lang="ar-MA" sz="3200" b="1" dirty="0">
                      <a:solidFill>
                        <a:srgbClr val="002060"/>
                      </a:solidFill>
                    </a:endParaRPr>
                  </a:p>
                  <a:p>
                    <a:endParaRPr lang="fr-MA" b="1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69733897-963D-69CB-40B9-5F95FC4DB31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13515" y="2307930"/>
                    <a:ext cx="939681" cy="1147494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A861ABBA-385A-46EB-1E58-18A6318D85C5}"/>
                      </a:ext>
                    </a:extLst>
                  </p:cNvPr>
                  <p:cNvSpPr txBox="1"/>
                  <p:nvPr/>
                </p:nvSpPr>
                <p:spPr>
                  <a:xfrm>
                    <a:off x="5821578" y="2184627"/>
                    <a:ext cx="2004307" cy="99065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MA" sz="4000" b="1" dirty="0">
                        <a:solidFill>
                          <a:srgbClr val="002060"/>
                        </a:solidFill>
                      </a:rPr>
                      <a:t>1</a:t>
                    </a:r>
                    <a:r>
                      <a:rPr lang="ar-MA" sz="4000" b="1" dirty="0">
                        <a:solidFill>
                          <a:srgbClr val="002060"/>
                        </a:solidFill>
                      </a:rPr>
                      <a:t> و</a:t>
                    </a:r>
                    <a:r>
                      <a:rPr lang="fr-MA" sz="4000" b="1" dirty="0">
                        <a:solidFill>
                          <a:srgbClr val="002060"/>
                        </a:solidFill>
                      </a:rPr>
                      <a:t> </a:t>
                    </a:r>
                    <a14:m>
                      <m:oMath xmlns:m="http://schemas.openxmlformats.org/officeDocument/2006/math">
                        <m:f>
                          <m:fPr>
                            <m:ctrlPr>
                              <a:rPr lang="ar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zgh-Tfng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𝟓𝟎</m:t>
                            </m:r>
                          </m:num>
                          <m:den>
                            <m:r>
                              <a:rPr lang="zgh-Tfng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𝟏𝟎𝟎</m:t>
                            </m:r>
                          </m:den>
                        </m:f>
                      </m:oMath>
                    </a14:m>
                    <a:endParaRPr lang="ar-MA" sz="2400" b="1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A861ABBA-385A-46EB-1E58-18A6318D85C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21578" y="2184627"/>
                    <a:ext cx="2004307" cy="990656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10976" b="-13497"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A7660303-3F56-01D9-44F0-44C75E559F6B}"/>
                  </a:ext>
                </a:extLst>
              </p:cNvPr>
              <p:cNvCxnSpPr/>
              <p:nvPr/>
            </p:nvCxnSpPr>
            <p:spPr>
              <a:xfrm>
                <a:off x="3570514" y="2743200"/>
                <a:ext cx="2116183" cy="0"/>
              </a:xfrm>
              <a:prstGeom prst="straightConnector1">
                <a:avLst/>
              </a:prstGeom>
              <a:ln>
                <a:solidFill>
                  <a:srgbClr val="E9830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" name="Groupe 17">
            <a:extLst>
              <a:ext uri="{FF2B5EF4-FFF2-40B4-BE49-F238E27FC236}">
                <a16:creationId xmlns:a16="http://schemas.microsoft.com/office/drawing/2014/main" id="{3A89EF5E-AAB5-607B-5FF1-ECBEF15CFD00}"/>
              </a:ext>
            </a:extLst>
          </p:cNvPr>
          <p:cNvGrpSpPr/>
          <p:nvPr/>
        </p:nvGrpSpPr>
        <p:grpSpPr>
          <a:xfrm>
            <a:off x="457532" y="20546"/>
            <a:ext cx="7604448" cy="467802"/>
            <a:chOff x="373226" y="-26760"/>
            <a:chExt cx="7604448" cy="467802"/>
          </a:xfrm>
        </p:grpSpPr>
        <p:grpSp>
          <p:nvGrpSpPr>
            <p:cNvPr id="3" name="Groupe 18">
              <a:extLst>
                <a:ext uri="{FF2B5EF4-FFF2-40B4-BE49-F238E27FC236}">
                  <a16:creationId xmlns:a16="http://schemas.microsoft.com/office/drawing/2014/main" id="{B50866E4-0D5C-9A03-AEE6-2925606902A6}"/>
                </a:ext>
              </a:extLst>
            </p:cNvPr>
            <p:cNvGrpSpPr/>
            <p:nvPr/>
          </p:nvGrpSpPr>
          <p:grpSpPr>
            <a:xfrm>
              <a:off x="373226" y="-26760"/>
              <a:ext cx="7604448" cy="467802"/>
              <a:chOff x="391887" y="19908"/>
              <a:chExt cx="7604448" cy="467802"/>
            </a:xfrm>
          </p:grpSpPr>
          <p:grpSp>
            <p:nvGrpSpPr>
              <p:cNvPr id="7" name="Groupe 20">
                <a:extLst>
                  <a:ext uri="{FF2B5EF4-FFF2-40B4-BE49-F238E27FC236}">
                    <a16:creationId xmlns:a16="http://schemas.microsoft.com/office/drawing/2014/main" id="{780E9FE9-04C6-AFD3-0E92-E282342D3625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B44AD7D9-4949-B407-9C23-2EF9DC892ED6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23">
                  <a:extLst>
                    <a:ext uri="{FF2B5EF4-FFF2-40B4-BE49-F238E27FC236}">
                      <a16:creationId xmlns:a16="http://schemas.microsoft.com/office/drawing/2014/main" id="{3027DF77-3EE1-764F-18C6-9490BA1CFD5A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4" name="Organigramme : Connecteur 24">
                  <a:extLst>
                    <a:ext uri="{FF2B5EF4-FFF2-40B4-BE49-F238E27FC236}">
                      <a16:creationId xmlns:a16="http://schemas.microsoft.com/office/drawing/2014/main" id="{06034188-F61C-CA24-27A2-8D8099245C64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5" name="ZoneTexte 25">
                  <a:extLst>
                    <a:ext uri="{FF2B5EF4-FFF2-40B4-BE49-F238E27FC236}">
                      <a16:creationId xmlns:a16="http://schemas.microsoft.com/office/drawing/2014/main" id="{B3E20295-82C7-D549-BA82-51C64D3DC567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6" name="Organigramme : Connecteur 26">
                  <a:extLst>
                    <a:ext uri="{FF2B5EF4-FFF2-40B4-BE49-F238E27FC236}">
                      <a16:creationId xmlns:a16="http://schemas.microsoft.com/office/drawing/2014/main" id="{92D447A8-BB0C-DE5B-EB07-5E0AEF507ED5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7" name="ZoneTexte 27">
                  <a:extLst>
                    <a:ext uri="{FF2B5EF4-FFF2-40B4-BE49-F238E27FC236}">
                      <a16:creationId xmlns:a16="http://schemas.microsoft.com/office/drawing/2014/main" id="{9C5BA8C9-A514-2C9B-06A8-B75D50DFBF01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8" name="Organigramme : Connecteur 28">
                  <a:extLst>
                    <a:ext uri="{FF2B5EF4-FFF2-40B4-BE49-F238E27FC236}">
                      <a16:creationId xmlns:a16="http://schemas.microsoft.com/office/drawing/2014/main" id="{557DA752-C66A-045C-BDC5-E3FB9AD2E2D0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D871BE63-8830-4E76-D975-2BFB1C8DFA4E}"/>
                  </a:ext>
                </a:extLst>
              </p:cNvPr>
              <p:cNvSpPr/>
              <p:nvPr/>
            </p:nvSpPr>
            <p:spPr>
              <a:xfrm>
                <a:off x="540404" y="19908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19">
              <a:extLst>
                <a:ext uri="{FF2B5EF4-FFF2-40B4-BE49-F238E27FC236}">
                  <a16:creationId xmlns:a16="http://schemas.microsoft.com/office/drawing/2014/main" id="{3BBD5A2F-A25C-59A2-03FF-B81730E67BB3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145023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542EEE-91A5-A3EC-D8FA-8D7D49163D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7BB5F9C3-EE8B-63F5-B51B-5211A0D06E6D}"/>
              </a:ext>
            </a:extLst>
          </p:cNvPr>
          <p:cNvSpPr txBox="1"/>
          <p:nvPr/>
        </p:nvSpPr>
        <p:spPr>
          <a:xfrm>
            <a:off x="254000" y="842731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الكسر الأول.</a:t>
            </a:r>
            <a:endParaRPr lang="ar-S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DCE179C-CDE1-B1B9-169F-460891CF52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8A7E02A0-4C76-0E4C-94A5-CD215944C7FC}"/>
              </a:ext>
            </a:extLst>
          </p:cNvPr>
          <p:cNvGrpSpPr/>
          <p:nvPr/>
        </p:nvGrpSpPr>
        <p:grpSpPr>
          <a:xfrm>
            <a:off x="1752651" y="2025074"/>
            <a:ext cx="5638698" cy="3990195"/>
            <a:chOff x="2286102" y="2184627"/>
            <a:chExt cx="5638698" cy="3990195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C357E40-2BE5-B7AA-19C5-C9702FCBB6C9}"/>
                </a:ext>
              </a:extLst>
            </p:cNvPr>
            <p:cNvGrpSpPr/>
            <p:nvPr/>
          </p:nvGrpSpPr>
          <p:grpSpPr>
            <a:xfrm>
              <a:off x="2286102" y="2184627"/>
              <a:ext cx="5090057" cy="1421351"/>
              <a:chOff x="2286102" y="2184627"/>
              <a:chExt cx="5090057" cy="1421351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" name="TextBox 3">
                    <a:extLst>
                      <a:ext uri="{FF2B5EF4-FFF2-40B4-BE49-F238E27FC236}">
                        <a16:creationId xmlns:a16="http://schemas.microsoft.com/office/drawing/2014/main" id="{3B6C2EF5-8570-6053-7C71-B10936F45A4C}"/>
                      </a:ext>
                    </a:extLst>
                  </p:cNvPr>
                  <p:cNvSpPr txBox="1"/>
                  <p:nvPr/>
                </p:nvSpPr>
                <p:spPr>
                  <a:xfrm>
                    <a:off x="2286102" y="2184627"/>
                    <a:ext cx="1059906" cy="142135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ar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𝟏𝟓</m:t>
                              </m:r>
                            </m:num>
                            <m:den>
                              <m:r>
                                <a:rPr lang="ar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</m:den>
                          </m:f>
                        </m:oMath>
                      </m:oMathPara>
                    </a14:m>
                    <a:endParaRPr lang="ar-MA" sz="3200" b="1" dirty="0">
                      <a:solidFill>
                        <a:srgbClr val="002060"/>
                      </a:solidFill>
                    </a:endParaRPr>
                  </a:p>
                  <a:p>
                    <a:endParaRPr lang="fr-MA" b="1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" name="TextBox 3">
                    <a:extLst>
                      <a:ext uri="{FF2B5EF4-FFF2-40B4-BE49-F238E27FC236}">
                        <a16:creationId xmlns:a16="http://schemas.microsoft.com/office/drawing/2014/main" id="{3B6C2EF5-8570-6053-7C71-B10936F45A4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86102" y="2184627"/>
                    <a:ext cx="1059906" cy="1421351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TextBox 9">
                    <a:extLst>
                      <a:ext uri="{FF2B5EF4-FFF2-40B4-BE49-F238E27FC236}">
                        <a16:creationId xmlns:a16="http://schemas.microsoft.com/office/drawing/2014/main" id="{6E48F076-B8B5-9285-936E-8E61E20C76B2}"/>
                      </a:ext>
                    </a:extLst>
                  </p:cNvPr>
                  <p:cNvSpPr txBox="1"/>
                  <p:nvPr/>
                </p:nvSpPr>
                <p:spPr>
                  <a:xfrm>
                    <a:off x="5821578" y="2184627"/>
                    <a:ext cx="1554581" cy="13946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zgh-Tfng-MA" sz="4000" b="1" dirty="0">
                        <a:solidFill>
                          <a:srgbClr val="002060"/>
                        </a:solidFill>
                      </a:rPr>
                      <a:t>...</a:t>
                    </a:r>
                    <a:r>
                      <a:rPr lang="ar-MA" sz="4000" b="1" dirty="0">
                        <a:solidFill>
                          <a:srgbClr val="002060"/>
                        </a:solidFill>
                      </a:rPr>
                      <a:t> و</a:t>
                    </a:r>
                    <a:r>
                      <a:rPr lang="fr-MA" sz="4000" b="1" dirty="0">
                        <a:solidFill>
                          <a:srgbClr val="002060"/>
                        </a:solidFill>
                      </a:rPr>
                      <a:t> </a:t>
                    </a:r>
                    <a14:m>
                      <m:oMath xmlns:m="http://schemas.openxmlformats.org/officeDocument/2006/math">
                        <m:f>
                          <m:fPr>
                            <m:ctrlPr>
                              <a:rPr lang="ar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zgh-Tfng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…</m:t>
                            </m:r>
                          </m:num>
                          <m:den>
                            <m:r>
                              <a:rPr lang="fr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𝟏𝟎</m:t>
                            </m:r>
                          </m:den>
                        </m:f>
                      </m:oMath>
                    </a14:m>
                    <a:endParaRPr lang="ar-MA" sz="2400" b="1" dirty="0">
                      <a:solidFill>
                        <a:srgbClr val="002060"/>
                      </a:solidFill>
                    </a:endParaRPr>
                  </a:p>
                  <a:p>
                    <a:endParaRPr lang="ar-MA" b="1" dirty="0">
                      <a:solidFill>
                        <a:srgbClr val="002060"/>
                      </a:solidFill>
                    </a:endParaRPr>
                  </a:p>
                  <a:p>
                    <a:endParaRPr lang="fr-MA" b="1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0" name="TextBox 9">
                    <a:extLst>
                      <a:ext uri="{FF2B5EF4-FFF2-40B4-BE49-F238E27FC236}">
                        <a16:creationId xmlns:a16="http://schemas.microsoft.com/office/drawing/2014/main" id="{6E48F076-B8B5-9285-936E-8E61E20C76B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21578" y="2184627"/>
                    <a:ext cx="1554581" cy="1394677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13725" t="-8297"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D879A7F2-9EC2-55EB-0150-3D9293977504}"/>
                  </a:ext>
                </a:extLst>
              </p:cNvPr>
              <p:cNvCxnSpPr/>
              <p:nvPr/>
            </p:nvCxnSpPr>
            <p:spPr>
              <a:xfrm>
                <a:off x="3570514" y="2743200"/>
                <a:ext cx="2116183" cy="0"/>
              </a:xfrm>
              <a:prstGeom prst="straightConnector1">
                <a:avLst/>
              </a:prstGeom>
              <a:ln>
                <a:solidFill>
                  <a:srgbClr val="E9830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00439BD3-1F95-618D-36E7-FADA0007E17F}"/>
                </a:ext>
              </a:extLst>
            </p:cNvPr>
            <p:cNvGrpSpPr/>
            <p:nvPr/>
          </p:nvGrpSpPr>
          <p:grpSpPr>
            <a:xfrm>
              <a:off x="2438035" y="3605978"/>
              <a:ext cx="4938124" cy="1544654"/>
              <a:chOff x="2438035" y="2184627"/>
              <a:chExt cx="4938124" cy="15446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339A144D-05FA-CE63-4054-FC675687AC80}"/>
                      </a:ext>
                    </a:extLst>
                  </p:cNvPr>
                  <p:cNvSpPr txBox="1"/>
                  <p:nvPr/>
                </p:nvSpPr>
                <p:spPr>
                  <a:xfrm>
                    <a:off x="2438035" y="2321555"/>
                    <a:ext cx="940450" cy="114749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ar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zgh-Tfng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num>
                            <m:den>
                              <m:r>
                                <a:rPr lang="zgh-Tfng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….</m:t>
                              </m:r>
                            </m:den>
                          </m:f>
                        </m:oMath>
                      </m:oMathPara>
                    </a14:m>
                    <a:endParaRPr lang="ar-MA" sz="3200" b="1" dirty="0">
                      <a:solidFill>
                        <a:srgbClr val="002060"/>
                      </a:solidFill>
                    </a:endParaRPr>
                  </a:p>
                  <a:p>
                    <a:endParaRPr lang="fr-MA" b="1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339A144D-05FA-CE63-4054-FC675687AC8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38035" y="2321555"/>
                    <a:ext cx="940450" cy="1147494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06AF6F40-8E1D-B4B6-A167-0AA5CC336FEF}"/>
                      </a:ext>
                    </a:extLst>
                  </p:cNvPr>
                  <p:cNvSpPr txBox="1"/>
                  <p:nvPr/>
                </p:nvSpPr>
                <p:spPr>
                  <a:xfrm>
                    <a:off x="5821578" y="2184627"/>
                    <a:ext cx="1554581" cy="15446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zgh-Tfng-MA" sz="4000" b="1" dirty="0">
                        <a:solidFill>
                          <a:srgbClr val="002060"/>
                        </a:solidFill>
                      </a:rPr>
                      <a:t>2</a:t>
                    </a:r>
                    <a:r>
                      <a:rPr lang="ar-MA" sz="4000" b="1" dirty="0">
                        <a:solidFill>
                          <a:srgbClr val="002060"/>
                        </a:solidFill>
                      </a:rPr>
                      <a:t> و</a:t>
                    </a:r>
                    <a:r>
                      <a:rPr lang="fr-MA" sz="4000" b="1" dirty="0">
                        <a:solidFill>
                          <a:srgbClr val="002060"/>
                        </a:solidFill>
                      </a:rPr>
                      <a:t> </a:t>
                    </a:r>
                    <a14:m>
                      <m:oMath xmlns:m="http://schemas.openxmlformats.org/officeDocument/2006/math">
                        <m:f>
                          <m:fPr>
                            <m:ctrlPr>
                              <a:rPr lang="ar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zgh-Tfng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num>
                          <m:den>
                            <m:r>
                              <a:rPr lang="fr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𝟏𝟎</m:t>
                            </m:r>
                          </m:den>
                        </m:f>
                      </m:oMath>
                    </a14:m>
                    <a:endParaRPr lang="ar-MA" sz="2400" b="1" dirty="0">
                      <a:solidFill>
                        <a:srgbClr val="002060"/>
                      </a:solidFill>
                    </a:endParaRPr>
                  </a:p>
                  <a:p>
                    <a:endParaRPr lang="ar-MA" b="1" dirty="0">
                      <a:solidFill>
                        <a:srgbClr val="002060"/>
                      </a:solidFill>
                    </a:endParaRPr>
                  </a:p>
                  <a:p>
                    <a:endParaRPr lang="fr-MA" b="1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06AF6F40-8E1D-B4B6-A167-0AA5CC336FE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21578" y="2184627"/>
                    <a:ext cx="1554581" cy="1544654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13725"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0EEC19F0-5908-9638-DC38-CF0EA263E770}"/>
                  </a:ext>
                </a:extLst>
              </p:cNvPr>
              <p:cNvCxnSpPr/>
              <p:nvPr/>
            </p:nvCxnSpPr>
            <p:spPr>
              <a:xfrm>
                <a:off x="3570514" y="2743200"/>
                <a:ext cx="2116183" cy="0"/>
              </a:xfrm>
              <a:prstGeom prst="straightConnector1">
                <a:avLst/>
              </a:prstGeom>
              <a:ln>
                <a:solidFill>
                  <a:srgbClr val="E9830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6D0C7764-017D-0F2A-32CB-8C7D28BF68ED}"/>
                </a:ext>
              </a:extLst>
            </p:cNvPr>
            <p:cNvGrpSpPr/>
            <p:nvPr/>
          </p:nvGrpSpPr>
          <p:grpSpPr>
            <a:xfrm>
              <a:off x="2412430" y="4904025"/>
              <a:ext cx="5512370" cy="1270797"/>
              <a:chOff x="2313515" y="2184627"/>
              <a:chExt cx="5512370" cy="1270797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3F2E251B-5CA1-814A-6A79-75981DE51A7E}"/>
                      </a:ext>
                    </a:extLst>
                  </p:cNvPr>
                  <p:cNvSpPr txBox="1"/>
                  <p:nvPr/>
                </p:nvSpPr>
                <p:spPr>
                  <a:xfrm>
                    <a:off x="2313515" y="2307930"/>
                    <a:ext cx="939681" cy="114749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ar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zgh-Tfng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num>
                            <m:den>
                              <m:r>
                                <a:rPr lang="zgh-Tfng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….</m:t>
                              </m:r>
                            </m:den>
                          </m:f>
                        </m:oMath>
                      </m:oMathPara>
                    </a14:m>
                    <a:endParaRPr lang="ar-MA" sz="3200" b="1" dirty="0">
                      <a:solidFill>
                        <a:srgbClr val="002060"/>
                      </a:solidFill>
                    </a:endParaRPr>
                  </a:p>
                  <a:p>
                    <a:endParaRPr lang="fr-MA" b="1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3F2E251B-5CA1-814A-6A79-75981DE51A7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13515" y="2307930"/>
                    <a:ext cx="939681" cy="1147494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AA7E5155-D202-D5EC-E886-364E4AA86C5F}"/>
                      </a:ext>
                    </a:extLst>
                  </p:cNvPr>
                  <p:cNvSpPr txBox="1"/>
                  <p:nvPr/>
                </p:nvSpPr>
                <p:spPr>
                  <a:xfrm>
                    <a:off x="5821578" y="2184627"/>
                    <a:ext cx="2004307" cy="99065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MA" sz="4000" b="1" dirty="0">
                        <a:solidFill>
                          <a:srgbClr val="002060"/>
                        </a:solidFill>
                      </a:rPr>
                      <a:t>1</a:t>
                    </a:r>
                    <a:r>
                      <a:rPr lang="ar-MA" sz="4000" b="1" dirty="0">
                        <a:solidFill>
                          <a:srgbClr val="002060"/>
                        </a:solidFill>
                      </a:rPr>
                      <a:t> و</a:t>
                    </a:r>
                    <a:r>
                      <a:rPr lang="fr-MA" sz="4000" b="1" dirty="0">
                        <a:solidFill>
                          <a:srgbClr val="002060"/>
                        </a:solidFill>
                      </a:rPr>
                      <a:t> </a:t>
                    </a:r>
                    <a14:m>
                      <m:oMath xmlns:m="http://schemas.openxmlformats.org/officeDocument/2006/math">
                        <m:f>
                          <m:fPr>
                            <m:ctrlPr>
                              <a:rPr lang="ar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zgh-Tfng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𝟓𝟎</m:t>
                            </m:r>
                          </m:num>
                          <m:den>
                            <m:r>
                              <a:rPr lang="zgh-Tfng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𝟏𝟎𝟎</m:t>
                            </m:r>
                          </m:den>
                        </m:f>
                      </m:oMath>
                    </a14:m>
                    <a:endParaRPr lang="ar-MA" sz="2400" b="1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AA7E5155-D202-D5EC-E886-364E4AA86C5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21578" y="2184627"/>
                    <a:ext cx="2004307" cy="990656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10976" b="-13497"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CFDA89E7-001E-C20D-18E4-6190C16EB148}"/>
                  </a:ext>
                </a:extLst>
              </p:cNvPr>
              <p:cNvCxnSpPr/>
              <p:nvPr/>
            </p:nvCxnSpPr>
            <p:spPr>
              <a:xfrm>
                <a:off x="3570514" y="2743200"/>
                <a:ext cx="2116183" cy="0"/>
              </a:xfrm>
              <a:prstGeom prst="straightConnector1">
                <a:avLst/>
              </a:prstGeom>
              <a:ln>
                <a:solidFill>
                  <a:srgbClr val="E9830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6AD5CB8-D1A0-0FB8-2ED5-44A977B62F6C}"/>
              </a:ext>
            </a:extLst>
          </p:cNvPr>
          <p:cNvSpPr/>
          <p:nvPr/>
        </p:nvSpPr>
        <p:spPr>
          <a:xfrm>
            <a:off x="1419497" y="1741714"/>
            <a:ext cx="5826034" cy="166985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3" name="Groupe 17">
            <a:extLst>
              <a:ext uri="{FF2B5EF4-FFF2-40B4-BE49-F238E27FC236}">
                <a16:creationId xmlns:a16="http://schemas.microsoft.com/office/drawing/2014/main" id="{4FBF19C1-F248-AAF8-9323-0807E959139F}"/>
              </a:ext>
            </a:extLst>
          </p:cNvPr>
          <p:cNvGrpSpPr/>
          <p:nvPr/>
        </p:nvGrpSpPr>
        <p:grpSpPr>
          <a:xfrm>
            <a:off x="457532" y="20546"/>
            <a:ext cx="7604448" cy="467802"/>
            <a:chOff x="373226" y="-26760"/>
            <a:chExt cx="7604448" cy="467802"/>
          </a:xfrm>
        </p:grpSpPr>
        <p:grpSp>
          <p:nvGrpSpPr>
            <p:cNvPr id="5" name="Groupe 18">
              <a:extLst>
                <a:ext uri="{FF2B5EF4-FFF2-40B4-BE49-F238E27FC236}">
                  <a16:creationId xmlns:a16="http://schemas.microsoft.com/office/drawing/2014/main" id="{E87F4A0C-CECF-E4BF-53CA-2B5F76F57F61}"/>
                </a:ext>
              </a:extLst>
            </p:cNvPr>
            <p:cNvGrpSpPr/>
            <p:nvPr/>
          </p:nvGrpSpPr>
          <p:grpSpPr>
            <a:xfrm>
              <a:off x="373226" y="-26760"/>
              <a:ext cx="7604448" cy="467802"/>
              <a:chOff x="391887" y="19908"/>
              <a:chExt cx="7604448" cy="467802"/>
            </a:xfrm>
          </p:grpSpPr>
          <p:grpSp>
            <p:nvGrpSpPr>
              <p:cNvPr id="8" name="Groupe 20">
                <a:extLst>
                  <a:ext uri="{FF2B5EF4-FFF2-40B4-BE49-F238E27FC236}">
                    <a16:creationId xmlns:a16="http://schemas.microsoft.com/office/drawing/2014/main" id="{B6AD3075-8A63-C377-2EE6-1F10D306587B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9916D99A-5299-1D1B-E173-76124DA765DE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029A0404-8D11-94B3-6A44-E575C41D07EF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" name="Organigramme : Connecteur 24">
                  <a:extLst>
                    <a:ext uri="{FF2B5EF4-FFF2-40B4-BE49-F238E27FC236}">
                      <a16:creationId xmlns:a16="http://schemas.microsoft.com/office/drawing/2014/main" id="{FCE9437B-60E1-C52A-8FAD-5EB8063F7026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764A0CC8-B928-309F-1882-442E965A6CE5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Organigramme : Connecteur 26">
                  <a:extLst>
                    <a:ext uri="{FF2B5EF4-FFF2-40B4-BE49-F238E27FC236}">
                      <a16:creationId xmlns:a16="http://schemas.microsoft.com/office/drawing/2014/main" id="{E41324C9-B0CD-999A-7873-9F635278BA77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112DB763-7478-91D5-492A-16C13480557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9" name="Organigramme : Connecteur 28">
                  <a:extLst>
                    <a:ext uri="{FF2B5EF4-FFF2-40B4-BE49-F238E27FC236}">
                      <a16:creationId xmlns:a16="http://schemas.microsoft.com/office/drawing/2014/main" id="{4B8F1BAE-D58F-EF8E-26BD-DEB2EC50C5AB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73FECFEE-65DE-120E-AE85-7B8C4234A60A}"/>
                  </a:ext>
                </a:extLst>
              </p:cNvPr>
              <p:cNvSpPr/>
              <p:nvPr/>
            </p:nvSpPr>
            <p:spPr>
              <a:xfrm>
                <a:off x="540404" y="19908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19">
              <a:extLst>
                <a:ext uri="{FF2B5EF4-FFF2-40B4-BE49-F238E27FC236}">
                  <a16:creationId xmlns:a16="http://schemas.microsoft.com/office/drawing/2014/main" id="{32E927D8-7F6A-2FBC-B237-4BFD98CCE9D6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22562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904065-50DA-D23E-9F4D-9DC5BD7B4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7BC7BE4-1E40-1D2D-E96E-A16C5E99E037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925D709-69E7-1D27-9A93-29D64E78B0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41A1AAB-06ED-E6E1-E0A6-896E1EF441B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7">
            <a:extLst>
              <a:ext uri="{FF2B5EF4-FFF2-40B4-BE49-F238E27FC236}">
                <a16:creationId xmlns:a16="http://schemas.microsoft.com/office/drawing/2014/main" id="{53DF9F19-9460-CAB1-0768-D6E0C8AFA4DB}"/>
              </a:ext>
            </a:extLst>
          </p:cNvPr>
          <p:cNvGrpSpPr/>
          <p:nvPr/>
        </p:nvGrpSpPr>
        <p:grpSpPr>
          <a:xfrm>
            <a:off x="457532" y="10818"/>
            <a:ext cx="7604448" cy="467802"/>
            <a:chOff x="373226" y="-26760"/>
            <a:chExt cx="7604448" cy="467802"/>
          </a:xfrm>
        </p:grpSpPr>
        <p:grpSp>
          <p:nvGrpSpPr>
            <p:cNvPr id="6" name="Groupe 18">
              <a:extLst>
                <a:ext uri="{FF2B5EF4-FFF2-40B4-BE49-F238E27FC236}">
                  <a16:creationId xmlns:a16="http://schemas.microsoft.com/office/drawing/2014/main" id="{97E096EB-56DF-2ED8-0776-16E97AF740F3}"/>
                </a:ext>
              </a:extLst>
            </p:cNvPr>
            <p:cNvGrpSpPr/>
            <p:nvPr/>
          </p:nvGrpSpPr>
          <p:grpSpPr>
            <a:xfrm>
              <a:off x="373226" y="-26760"/>
              <a:ext cx="7604448" cy="467802"/>
              <a:chOff x="391887" y="19908"/>
              <a:chExt cx="7604448" cy="467802"/>
            </a:xfrm>
          </p:grpSpPr>
          <p:grpSp>
            <p:nvGrpSpPr>
              <p:cNvPr id="8" name="Groupe 20">
                <a:extLst>
                  <a:ext uri="{FF2B5EF4-FFF2-40B4-BE49-F238E27FC236}">
                    <a16:creationId xmlns:a16="http://schemas.microsoft.com/office/drawing/2014/main" id="{D69DB051-895F-7D74-2496-BA4CF4F686D6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C8386B22-A6DB-9553-B43B-7133A5C33C09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23">
                  <a:extLst>
                    <a:ext uri="{FF2B5EF4-FFF2-40B4-BE49-F238E27FC236}">
                      <a16:creationId xmlns:a16="http://schemas.microsoft.com/office/drawing/2014/main" id="{3699ABA5-1902-B1CF-F7CA-4FC7D6A6F82F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24">
                  <a:extLst>
                    <a:ext uri="{FF2B5EF4-FFF2-40B4-BE49-F238E27FC236}">
                      <a16:creationId xmlns:a16="http://schemas.microsoft.com/office/drawing/2014/main" id="{4143AF97-8405-EAE1-87B1-AE926A899A89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25">
                  <a:extLst>
                    <a:ext uri="{FF2B5EF4-FFF2-40B4-BE49-F238E27FC236}">
                      <a16:creationId xmlns:a16="http://schemas.microsoft.com/office/drawing/2014/main" id="{185DE7CA-B2CE-9731-F9DA-3D2BBB11D6CB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26">
                  <a:extLst>
                    <a:ext uri="{FF2B5EF4-FFF2-40B4-BE49-F238E27FC236}">
                      <a16:creationId xmlns:a16="http://schemas.microsoft.com/office/drawing/2014/main" id="{B64401F6-70C6-1576-8AF8-9DCC52B7804D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27">
                  <a:extLst>
                    <a:ext uri="{FF2B5EF4-FFF2-40B4-BE49-F238E27FC236}">
                      <a16:creationId xmlns:a16="http://schemas.microsoft.com/office/drawing/2014/main" id="{0173CB37-69DA-7661-54D3-ED70C6C8416B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28">
                  <a:extLst>
                    <a:ext uri="{FF2B5EF4-FFF2-40B4-BE49-F238E27FC236}">
                      <a16:creationId xmlns:a16="http://schemas.microsoft.com/office/drawing/2014/main" id="{D93DE44B-98CD-DEB9-59FC-3405B5D2ED93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8BEB477B-1F4C-8F17-AB44-44E2603A7500}"/>
                  </a:ext>
                </a:extLst>
              </p:cNvPr>
              <p:cNvSpPr/>
              <p:nvPr/>
            </p:nvSpPr>
            <p:spPr>
              <a:xfrm>
                <a:off x="540404" y="19908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19">
              <a:extLst>
                <a:ext uri="{FF2B5EF4-FFF2-40B4-BE49-F238E27FC236}">
                  <a16:creationId xmlns:a16="http://schemas.microsoft.com/office/drawing/2014/main" id="{60AFE769-1B1B-DE1B-5FB3-44CE5FD090D1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410320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EF1CF7-209D-E8AB-3A53-D59474CCD2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EAEBBC6C-5FE5-E390-B3FD-732FA25991D7}"/>
              </a:ext>
            </a:extLst>
          </p:cNvPr>
          <p:cNvSpPr txBox="1"/>
          <p:nvPr/>
        </p:nvSpPr>
        <p:spPr>
          <a:xfrm>
            <a:off x="254000" y="842731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كيف توصل إلى الجواب الصحيح.</a:t>
            </a:r>
            <a:endParaRPr lang="ar-S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B53C0A2-0DE1-3F37-929F-5C0D980D67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86AF58EA-B756-2AAA-EF0E-52FE35848014}"/>
              </a:ext>
            </a:extLst>
          </p:cNvPr>
          <p:cNvGrpSpPr/>
          <p:nvPr/>
        </p:nvGrpSpPr>
        <p:grpSpPr>
          <a:xfrm>
            <a:off x="1752651" y="1779046"/>
            <a:ext cx="5638698" cy="4236223"/>
            <a:chOff x="2286102" y="1938599"/>
            <a:chExt cx="5638698" cy="4236223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75554C38-A602-BE11-004D-08BD656637B4}"/>
                </a:ext>
              </a:extLst>
            </p:cNvPr>
            <p:cNvGrpSpPr/>
            <p:nvPr/>
          </p:nvGrpSpPr>
          <p:grpSpPr>
            <a:xfrm>
              <a:off x="2286102" y="1938599"/>
              <a:ext cx="5090057" cy="1667379"/>
              <a:chOff x="2286102" y="1938599"/>
              <a:chExt cx="5090057" cy="1667379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" name="TextBox 3">
                    <a:extLst>
                      <a:ext uri="{FF2B5EF4-FFF2-40B4-BE49-F238E27FC236}">
                        <a16:creationId xmlns:a16="http://schemas.microsoft.com/office/drawing/2014/main" id="{26025A9E-68A2-210C-EDAD-9BE2B21DDF0D}"/>
                      </a:ext>
                    </a:extLst>
                  </p:cNvPr>
                  <p:cNvSpPr txBox="1"/>
                  <p:nvPr/>
                </p:nvSpPr>
                <p:spPr>
                  <a:xfrm>
                    <a:off x="2286102" y="2184627"/>
                    <a:ext cx="1059906" cy="142135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ar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𝟏𝟓</m:t>
                              </m:r>
                            </m:num>
                            <m:den>
                              <m:r>
                                <a:rPr lang="ar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</m:den>
                          </m:f>
                        </m:oMath>
                      </m:oMathPara>
                    </a14:m>
                    <a:endParaRPr lang="ar-MA" sz="3200" b="1" dirty="0">
                      <a:solidFill>
                        <a:srgbClr val="002060"/>
                      </a:solidFill>
                    </a:endParaRPr>
                  </a:p>
                  <a:p>
                    <a:endParaRPr lang="fr-MA" b="1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" name="TextBox 3">
                    <a:extLst>
                      <a:ext uri="{FF2B5EF4-FFF2-40B4-BE49-F238E27FC236}">
                        <a16:creationId xmlns:a16="http://schemas.microsoft.com/office/drawing/2014/main" id="{26025A9E-68A2-210C-EDAD-9BE2B21DDF0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86102" y="2184627"/>
                    <a:ext cx="1059906" cy="1421351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TextBox 9">
                    <a:extLst>
                      <a:ext uri="{FF2B5EF4-FFF2-40B4-BE49-F238E27FC236}">
                        <a16:creationId xmlns:a16="http://schemas.microsoft.com/office/drawing/2014/main" id="{7AD2B995-B85C-76E3-E07F-270F5BA9647E}"/>
                      </a:ext>
                    </a:extLst>
                  </p:cNvPr>
                  <p:cNvSpPr txBox="1"/>
                  <p:nvPr/>
                </p:nvSpPr>
                <p:spPr>
                  <a:xfrm>
                    <a:off x="5821578" y="1938599"/>
                    <a:ext cx="1554581" cy="129266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GB" sz="4400" b="1" dirty="0">
                        <a:solidFill>
                          <a:srgbClr val="C00000"/>
                        </a:solidFill>
                      </a:rPr>
                      <a:t>1</a:t>
                    </a:r>
                    <a:r>
                      <a:rPr lang="ar-MA" sz="4000" b="1" dirty="0">
                        <a:solidFill>
                          <a:srgbClr val="002060"/>
                        </a:solidFill>
                      </a:rPr>
                      <a:t> و</a:t>
                    </a:r>
                    <a:r>
                      <a:rPr lang="fr-MA" sz="4000" b="1" dirty="0">
                        <a:solidFill>
                          <a:srgbClr val="002060"/>
                        </a:solidFill>
                      </a:rPr>
                      <a:t> </a:t>
                    </a:r>
                    <a14:m>
                      <m:oMath xmlns:m="http://schemas.openxmlformats.org/officeDocument/2006/math">
                        <m:f>
                          <m:fPr>
                            <m:ctrlPr>
                              <a:rPr lang="ar-MA" sz="5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54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num>
                          <m:den>
                            <m:r>
                              <a:rPr lang="fr-MA" sz="5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𝟏𝟎</m:t>
                            </m:r>
                          </m:den>
                        </m:f>
                      </m:oMath>
                    </a14:m>
                    <a:endParaRPr lang="ar-MA" sz="2400" b="1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0" name="TextBox 9">
                    <a:extLst>
                      <a:ext uri="{FF2B5EF4-FFF2-40B4-BE49-F238E27FC236}">
                        <a16:creationId xmlns:a16="http://schemas.microsoft.com/office/drawing/2014/main" id="{7AD2B995-B85C-76E3-E07F-270F5BA9647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21578" y="1938599"/>
                    <a:ext cx="1554581" cy="1292662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15686" b="-8019"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F8C9414F-67D5-91E2-DC39-22EA099C66ED}"/>
                  </a:ext>
                </a:extLst>
              </p:cNvPr>
              <p:cNvCxnSpPr/>
              <p:nvPr/>
            </p:nvCxnSpPr>
            <p:spPr>
              <a:xfrm>
                <a:off x="3570514" y="2743200"/>
                <a:ext cx="2116183" cy="0"/>
              </a:xfrm>
              <a:prstGeom prst="straightConnector1">
                <a:avLst/>
              </a:prstGeom>
              <a:ln>
                <a:solidFill>
                  <a:srgbClr val="E9830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D2A6F9D4-193A-40D5-DEF6-1AF01241354A}"/>
                </a:ext>
              </a:extLst>
            </p:cNvPr>
            <p:cNvGrpSpPr/>
            <p:nvPr/>
          </p:nvGrpSpPr>
          <p:grpSpPr>
            <a:xfrm>
              <a:off x="2438035" y="3605978"/>
              <a:ext cx="4938124" cy="1544654"/>
              <a:chOff x="2438035" y="2184627"/>
              <a:chExt cx="4938124" cy="15446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A357B835-091B-78D1-19BB-43E407817808}"/>
                      </a:ext>
                    </a:extLst>
                  </p:cNvPr>
                  <p:cNvSpPr txBox="1"/>
                  <p:nvPr/>
                </p:nvSpPr>
                <p:spPr>
                  <a:xfrm>
                    <a:off x="2438035" y="2321555"/>
                    <a:ext cx="940450" cy="114749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ar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zgh-Tfng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num>
                            <m:den>
                              <m:r>
                                <a:rPr lang="zgh-Tfng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….</m:t>
                              </m:r>
                            </m:den>
                          </m:f>
                        </m:oMath>
                      </m:oMathPara>
                    </a14:m>
                    <a:endParaRPr lang="ar-MA" sz="3200" b="1" dirty="0">
                      <a:solidFill>
                        <a:srgbClr val="002060"/>
                      </a:solidFill>
                    </a:endParaRPr>
                  </a:p>
                  <a:p>
                    <a:endParaRPr lang="fr-MA" b="1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A357B835-091B-78D1-19BB-43E40781780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38035" y="2321555"/>
                    <a:ext cx="940450" cy="1147494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C092D8FC-83BB-7796-2FD2-6736130E3ED5}"/>
                      </a:ext>
                    </a:extLst>
                  </p:cNvPr>
                  <p:cNvSpPr txBox="1"/>
                  <p:nvPr/>
                </p:nvSpPr>
                <p:spPr>
                  <a:xfrm>
                    <a:off x="5821578" y="2184627"/>
                    <a:ext cx="1554581" cy="15446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zgh-Tfng-MA" sz="4000" b="1" dirty="0">
                        <a:solidFill>
                          <a:srgbClr val="002060"/>
                        </a:solidFill>
                      </a:rPr>
                      <a:t>2</a:t>
                    </a:r>
                    <a:r>
                      <a:rPr lang="ar-MA" sz="4000" b="1" dirty="0">
                        <a:solidFill>
                          <a:srgbClr val="002060"/>
                        </a:solidFill>
                      </a:rPr>
                      <a:t> و</a:t>
                    </a:r>
                    <a:r>
                      <a:rPr lang="fr-MA" sz="4000" b="1" dirty="0">
                        <a:solidFill>
                          <a:srgbClr val="002060"/>
                        </a:solidFill>
                      </a:rPr>
                      <a:t> </a:t>
                    </a:r>
                    <a14:m>
                      <m:oMath xmlns:m="http://schemas.openxmlformats.org/officeDocument/2006/math">
                        <m:f>
                          <m:fPr>
                            <m:ctrlPr>
                              <a:rPr lang="ar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zgh-Tfng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num>
                          <m:den>
                            <m:r>
                              <a:rPr lang="fr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𝟏𝟎</m:t>
                            </m:r>
                          </m:den>
                        </m:f>
                      </m:oMath>
                    </a14:m>
                    <a:endParaRPr lang="ar-MA" sz="2400" b="1" dirty="0">
                      <a:solidFill>
                        <a:srgbClr val="002060"/>
                      </a:solidFill>
                    </a:endParaRPr>
                  </a:p>
                  <a:p>
                    <a:endParaRPr lang="ar-MA" b="1" dirty="0">
                      <a:solidFill>
                        <a:srgbClr val="002060"/>
                      </a:solidFill>
                    </a:endParaRPr>
                  </a:p>
                  <a:p>
                    <a:endParaRPr lang="fr-MA" b="1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C092D8FC-83BB-7796-2FD2-6736130E3ED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21578" y="2184627"/>
                    <a:ext cx="1554581" cy="1544654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13725"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AA27CFED-1807-23F5-4C55-90B79DE9C3C0}"/>
                  </a:ext>
                </a:extLst>
              </p:cNvPr>
              <p:cNvCxnSpPr/>
              <p:nvPr/>
            </p:nvCxnSpPr>
            <p:spPr>
              <a:xfrm>
                <a:off x="3570514" y="2743200"/>
                <a:ext cx="2116183" cy="0"/>
              </a:xfrm>
              <a:prstGeom prst="straightConnector1">
                <a:avLst/>
              </a:prstGeom>
              <a:ln>
                <a:solidFill>
                  <a:srgbClr val="E9830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E109F0D0-C68E-131D-7669-68C89A8249AE}"/>
                </a:ext>
              </a:extLst>
            </p:cNvPr>
            <p:cNvGrpSpPr/>
            <p:nvPr/>
          </p:nvGrpSpPr>
          <p:grpSpPr>
            <a:xfrm>
              <a:off x="2412430" y="4904025"/>
              <a:ext cx="5512370" cy="1270797"/>
              <a:chOff x="2313515" y="2184627"/>
              <a:chExt cx="5512370" cy="1270797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13513F2F-B224-01BD-E03D-BEA0D3B1AAAB}"/>
                      </a:ext>
                    </a:extLst>
                  </p:cNvPr>
                  <p:cNvSpPr txBox="1"/>
                  <p:nvPr/>
                </p:nvSpPr>
                <p:spPr>
                  <a:xfrm>
                    <a:off x="2313515" y="2307930"/>
                    <a:ext cx="939681" cy="114749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ar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zgh-Tfng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num>
                            <m:den>
                              <m:r>
                                <a:rPr lang="zgh-Tfng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….</m:t>
                              </m:r>
                            </m:den>
                          </m:f>
                        </m:oMath>
                      </m:oMathPara>
                    </a14:m>
                    <a:endParaRPr lang="ar-MA" sz="3200" b="1" dirty="0">
                      <a:solidFill>
                        <a:srgbClr val="002060"/>
                      </a:solidFill>
                    </a:endParaRPr>
                  </a:p>
                  <a:p>
                    <a:endParaRPr lang="fr-MA" b="1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13513F2F-B224-01BD-E03D-BEA0D3B1AAA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13515" y="2307930"/>
                    <a:ext cx="939681" cy="1147494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93F8E22B-80C1-56C3-94C8-DAF60A90F4D2}"/>
                      </a:ext>
                    </a:extLst>
                  </p:cNvPr>
                  <p:cNvSpPr txBox="1"/>
                  <p:nvPr/>
                </p:nvSpPr>
                <p:spPr>
                  <a:xfrm>
                    <a:off x="5821578" y="2184627"/>
                    <a:ext cx="2004307" cy="99065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MA" sz="4000" b="1" dirty="0">
                        <a:solidFill>
                          <a:srgbClr val="002060"/>
                        </a:solidFill>
                      </a:rPr>
                      <a:t>1</a:t>
                    </a:r>
                    <a:r>
                      <a:rPr lang="ar-MA" sz="4000" b="1" dirty="0">
                        <a:solidFill>
                          <a:srgbClr val="002060"/>
                        </a:solidFill>
                      </a:rPr>
                      <a:t> و</a:t>
                    </a:r>
                    <a:r>
                      <a:rPr lang="fr-MA" sz="4000" b="1" dirty="0">
                        <a:solidFill>
                          <a:srgbClr val="002060"/>
                        </a:solidFill>
                      </a:rPr>
                      <a:t> </a:t>
                    </a:r>
                    <a14:m>
                      <m:oMath xmlns:m="http://schemas.openxmlformats.org/officeDocument/2006/math">
                        <m:f>
                          <m:fPr>
                            <m:ctrlPr>
                              <a:rPr lang="ar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zgh-Tfng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𝟓𝟎</m:t>
                            </m:r>
                          </m:num>
                          <m:den>
                            <m:r>
                              <a:rPr lang="zgh-Tfng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𝟏𝟎𝟎</m:t>
                            </m:r>
                          </m:den>
                        </m:f>
                      </m:oMath>
                    </a14:m>
                    <a:endParaRPr lang="ar-MA" sz="2400" b="1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93F8E22B-80C1-56C3-94C8-DAF60A90F4D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21578" y="2184627"/>
                    <a:ext cx="2004307" cy="990656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10976" b="-13497"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1DB2A4B9-B56E-CA46-9AFA-D9D15783C550}"/>
                  </a:ext>
                </a:extLst>
              </p:cNvPr>
              <p:cNvCxnSpPr/>
              <p:nvPr/>
            </p:nvCxnSpPr>
            <p:spPr>
              <a:xfrm>
                <a:off x="3570514" y="2743200"/>
                <a:ext cx="2116183" cy="0"/>
              </a:xfrm>
              <a:prstGeom prst="straightConnector1">
                <a:avLst/>
              </a:prstGeom>
              <a:ln>
                <a:solidFill>
                  <a:srgbClr val="E9830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21A7B16-A8C9-BBC3-DDB8-509544895B19}"/>
              </a:ext>
            </a:extLst>
          </p:cNvPr>
          <p:cNvSpPr/>
          <p:nvPr/>
        </p:nvSpPr>
        <p:spPr>
          <a:xfrm>
            <a:off x="1419497" y="1741714"/>
            <a:ext cx="5826034" cy="166985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3" name="Groupe 17">
            <a:extLst>
              <a:ext uri="{FF2B5EF4-FFF2-40B4-BE49-F238E27FC236}">
                <a16:creationId xmlns:a16="http://schemas.microsoft.com/office/drawing/2014/main" id="{C9644D30-1491-792E-FC80-448937CF20C9}"/>
              </a:ext>
            </a:extLst>
          </p:cNvPr>
          <p:cNvGrpSpPr/>
          <p:nvPr/>
        </p:nvGrpSpPr>
        <p:grpSpPr>
          <a:xfrm>
            <a:off x="457532" y="20546"/>
            <a:ext cx="7604448" cy="467802"/>
            <a:chOff x="373226" y="-26760"/>
            <a:chExt cx="7604448" cy="467802"/>
          </a:xfrm>
        </p:grpSpPr>
        <p:grpSp>
          <p:nvGrpSpPr>
            <p:cNvPr id="5" name="Groupe 18">
              <a:extLst>
                <a:ext uri="{FF2B5EF4-FFF2-40B4-BE49-F238E27FC236}">
                  <a16:creationId xmlns:a16="http://schemas.microsoft.com/office/drawing/2014/main" id="{4F7D864A-9D7E-78D6-E809-8C60EC731FF2}"/>
                </a:ext>
              </a:extLst>
            </p:cNvPr>
            <p:cNvGrpSpPr/>
            <p:nvPr/>
          </p:nvGrpSpPr>
          <p:grpSpPr>
            <a:xfrm>
              <a:off x="373226" y="-26760"/>
              <a:ext cx="7604448" cy="467802"/>
              <a:chOff x="391887" y="19908"/>
              <a:chExt cx="7604448" cy="467802"/>
            </a:xfrm>
          </p:grpSpPr>
          <p:grpSp>
            <p:nvGrpSpPr>
              <p:cNvPr id="8" name="Groupe 20">
                <a:extLst>
                  <a:ext uri="{FF2B5EF4-FFF2-40B4-BE49-F238E27FC236}">
                    <a16:creationId xmlns:a16="http://schemas.microsoft.com/office/drawing/2014/main" id="{C0FBA23E-5C3C-8932-E702-8DC9D90B70BF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A4D1C289-11AE-6CCC-1357-17F6C50D8E6A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87562558-A0D3-62FD-A54A-228BAA0A7B40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" name="Organigramme : Connecteur 24">
                  <a:extLst>
                    <a:ext uri="{FF2B5EF4-FFF2-40B4-BE49-F238E27FC236}">
                      <a16:creationId xmlns:a16="http://schemas.microsoft.com/office/drawing/2014/main" id="{E62C07C3-A2CC-D4CD-EA8A-16308209D7A0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9E580BCD-C9E0-AD77-0467-4834EFEB735E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Organigramme : Connecteur 26">
                  <a:extLst>
                    <a:ext uri="{FF2B5EF4-FFF2-40B4-BE49-F238E27FC236}">
                      <a16:creationId xmlns:a16="http://schemas.microsoft.com/office/drawing/2014/main" id="{EEC23010-4460-AEED-FC0A-8A91856C724A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F0BF10B5-4BDA-033F-029E-A1FD0E8CA160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9" name="Organigramme : Connecteur 28">
                  <a:extLst>
                    <a:ext uri="{FF2B5EF4-FFF2-40B4-BE49-F238E27FC236}">
                      <a16:creationId xmlns:a16="http://schemas.microsoft.com/office/drawing/2014/main" id="{33964CC9-E425-E6E2-9538-FA66C0C19BC3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0FF0F09-675C-2715-DD92-2B2D7807B760}"/>
                  </a:ext>
                </a:extLst>
              </p:cNvPr>
              <p:cNvSpPr/>
              <p:nvPr/>
            </p:nvSpPr>
            <p:spPr>
              <a:xfrm>
                <a:off x="540404" y="19908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19">
              <a:extLst>
                <a:ext uri="{FF2B5EF4-FFF2-40B4-BE49-F238E27FC236}">
                  <a16:creationId xmlns:a16="http://schemas.microsoft.com/office/drawing/2014/main" id="{9FD67FFB-D588-6707-0775-8C24CECC44F6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213672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F0A87A-0978-5026-7662-7B28F4E66A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9FD95A8F-DDB2-6330-7428-01C400EAA39A}"/>
              </a:ext>
            </a:extLst>
          </p:cNvPr>
          <p:cNvSpPr txBox="1"/>
          <p:nvPr/>
        </p:nvSpPr>
        <p:spPr>
          <a:xfrm>
            <a:off x="254000" y="842731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صحيح. الوحدة هي  10 على 10 .هنا لدينا في البسط 15 أي وحدة وخمسة أجزاء</a:t>
            </a:r>
            <a:endParaRPr lang="ar-S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C495109-E1C0-6744-70F0-44E3CE35BA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6FF4B3BA-5819-2839-351C-3254F7798ABD}"/>
              </a:ext>
            </a:extLst>
          </p:cNvPr>
          <p:cNvGrpSpPr/>
          <p:nvPr/>
        </p:nvGrpSpPr>
        <p:grpSpPr>
          <a:xfrm>
            <a:off x="1752651" y="1779046"/>
            <a:ext cx="5638698" cy="4236223"/>
            <a:chOff x="2286102" y="1938599"/>
            <a:chExt cx="5638698" cy="4236223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A145CD99-619E-F7D7-5BDD-D8A84C6C1921}"/>
                </a:ext>
              </a:extLst>
            </p:cNvPr>
            <p:cNvGrpSpPr/>
            <p:nvPr/>
          </p:nvGrpSpPr>
          <p:grpSpPr>
            <a:xfrm>
              <a:off x="2286102" y="1938599"/>
              <a:ext cx="5090057" cy="1667379"/>
              <a:chOff x="2286102" y="1938599"/>
              <a:chExt cx="5090057" cy="1667379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" name="TextBox 3">
                    <a:extLst>
                      <a:ext uri="{FF2B5EF4-FFF2-40B4-BE49-F238E27FC236}">
                        <a16:creationId xmlns:a16="http://schemas.microsoft.com/office/drawing/2014/main" id="{5626E4C2-1E1B-3020-C41A-FBE7313C430B}"/>
                      </a:ext>
                    </a:extLst>
                  </p:cNvPr>
                  <p:cNvSpPr txBox="1"/>
                  <p:nvPr/>
                </p:nvSpPr>
                <p:spPr>
                  <a:xfrm>
                    <a:off x="2286102" y="2184627"/>
                    <a:ext cx="1059906" cy="142135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ar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𝟏𝟓</m:t>
                              </m:r>
                            </m:num>
                            <m:den>
                              <m:r>
                                <a:rPr lang="ar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</m:den>
                          </m:f>
                        </m:oMath>
                      </m:oMathPara>
                    </a14:m>
                    <a:endParaRPr lang="ar-MA" sz="3200" b="1" dirty="0">
                      <a:solidFill>
                        <a:srgbClr val="002060"/>
                      </a:solidFill>
                    </a:endParaRPr>
                  </a:p>
                  <a:p>
                    <a:endParaRPr lang="fr-MA" b="1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" name="TextBox 3">
                    <a:extLst>
                      <a:ext uri="{FF2B5EF4-FFF2-40B4-BE49-F238E27FC236}">
                        <a16:creationId xmlns:a16="http://schemas.microsoft.com/office/drawing/2014/main" id="{5626E4C2-1E1B-3020-C41A-FBE7313C430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86102" y="2184627"/>
                    <a:ext cx="1059906" cy="1421351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TextBox 9">
                    <a:extLst>
                      <a:ext uri="{FF2B5EF4-FFF2-40B4-BE49-F238E27FC236}">
                        <a16:creationId xmlns:a16="http://schemas.microsoft.com/office/drawing/2014/main" id="{FF82381C-13D3-4166-17C3-887894F1B2E5}"/>
                      </a:ext>
                    </a:extLst>
                  </p:cNvPr>
                  <p:cNvSpPr txBox="1"/>
                  <p:nvPr/>
                </p:nvSpPr>
                <p:spPr>
                  <a:xfrm>
                    <a:off x="5821578" y="1938599"/>
                    <a:ext cx="1554581" cy="129266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GB" sz="4400" b="1" dirty="0">
                        <a:solidFill>
                          <a:srgbClr val="C00000"/>
                        </a:solidFill>
                      </a:rPr>
                      <a:t>1</a:t>
                    </a:r>
                    <a:r>
                      <a:rPr lang="ar-MA" sz="4000" b="1" dirty="0">
                        <a:solidFill>
                          <a:srgbClr val="002060"/>
                        </a:solidFill>
                      </a:rPr>
                      <a:t> و</a:t>
                    </a:r>
                    <a:r>
                      <a:rPr lang="fr-MA" sz="4000" b="1" dirty="0">
                        <a:solidFill>
                          <a:srgbClr val="002060"/>
                        </a:solidFill>
                      </a:rPr>
                      <a:t> </a:t>
                    </a:r>
                    <a14:m>
                      <m:oMath xmlns:m="http://schemas.openxmlformats.org/officeDocument/2006/math">
                        <m:f>
                          <m:fPr>
                            <m:ctrlPr>
                              <a:rPr lang="ar-MA" sz="5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54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num>
                          <m:den>
                            <m:r>
                              <a:rPr lang="fr-MA" sz="5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𝟏𝟎</m:t>
                            </m:r>
                          </m:den>
                        </m:f>
                      </m:oMath>
                    </a14:m>
                    <a:endParaRPr lang="ar-MA" sz="2400" b="1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0" name="TextBox 9">
                    <a:extLst>
                      <a:ext uri="{FF2B5EF4-FFF2-40B4-BE49-F238E27FC236}">
                        <a16:creationId xmlns:a16="http://schemas.microsoft.com/office/drawing/2014/main" id="{FF82381C-13D3-4166-17C3-887894F1B2E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21578" y="1938599"/>
                    <a:ext cx="1554581" cy="1292662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15686" b="-8019"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B0C28A4D-A7E4-39F6-67E3-F13C4443158A}"/>
                  </a:ext>
                </a:extLst>
              </p:cNvPr>
              <p:cNvCxnSpPr/>
              <p:nvPr/>
            </p:nvCxnSpPr>
            <p:spPr>
              <a:xfrm>
                <a:off x="3570514" y="2743200"/>
                <a:ext cx="2116183" cy="0"/>
              </a:xfrm>
              <a:prstGeom prst="straightConnector1">
                <a:avLst/>
              </a:prstGeom>
              <a:ln>
                <a:solidFill>
                  <a:srgbClr val="E9830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10AACABF-B729-C36C-53A9-536A1804EC23}"/>
                </a:ext>
              </a:extLst>
            </p:cNvPr>
            <p:cNvGrpSpPr/>
            <p:nvPr/>
          </p:nvGrpSpPr>
          <p:grpSpPr>
            <a:xfrm>
              <a:off x="2438035" y="3605978"/>
              <a:ext cx="4938124" cy="1544654"/>
              <a:chOff x="2438035" y="2184627"/>
              <a:chExt cx="4938124" cy="15446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3C69A166-C8B2-B0FC-88A0-D2F02BB11FE2}"/>
                      </a:ext>
                    </a:extLst>
                  </p:cNvPr>
                  <p:cNvSpPr txBox="1"/>
                  <p:nvPr/>
                </p:nvSpPr>
                <p:spPr>
                  <a:xfrm>
                    <a:off x="2438035" y="2321555"/>
                    <a:ext cx="940450" cy="114749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ar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zgh-Tfng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num>
                            <m:den>
                              <m:r>
                                <a:rPr lang="zgh-Tfng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….</m:t>
                              </m:r>
                            </m:den>
                          </m:f>
                        </m:oMath>
                      </m:oMathPara>
                    </a14:m>
                    <a:endParaRPr lang="ar-MA" sz="3200" b="1" dirty="0">
                      <a:solidFill>
                        <a:srgbClr val="002060"/>
                      </a:solidFill>
                    </a:endParaRPr>
                  </a:p>
                  <a:p>
                    <a:endParaRPr lang="fr-MA" b="1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3C69A166-C8B2-B0FC-88A0-D2F02BB11FE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38035" y="2321555"/>
                    <a:ext cx="940450" cy="1147494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1EE4D829-F618-26C9-10FA-F382F193EEF7}"/>
                      </a:ext>
                    </a:extLst>
                  </p:cNvPr>
                  <p:cNvSpPr txBox="1"/>
                  <p:nvPr/>
                </p:nvSpPr>
                <p:spPr>
                  <a:xfrm>
                    <a:off x="5821578" y="2184627"/>
                    <a:ext cx="1554581" cy="15446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zgh-Tfng-MA" sz="4000" b="1" dirty="0">
                        <a:solidFill>
                          <a:srgbClr val="002060"/>
                        </a:solidFill>
                      </a:rPr>
                      <a:t>2</a:t>
                    </a:r>
                    <a:r>
                      <a:rPr lang="ar-MA" sz="4000" b="1" dirty="0">
                        <a:solidFill>
                          <a:srgbClr val="002060"/>
                        </a:solidFill>
                      </a:rPr>
                      <a:t> و</a:t>
                    </a:r>
                    <a:r>
                      <a:rPr lang="fr-MA" sz="4000" b="1" dirty="0">
                        <a:solidFill>
                          <a:srgbClr val="002060"/>
                        </a:solidFill>
                      </a:rPr>
                      <a:t> </a:t>
                    </a:r>
                    <a14:m>
                      <m:oMath xmlns:m="http://schemas.openxmlformats.org/officeDocument/2006/math">
                        <m:f>
                          <m:fPr>
                            <m:ctrlPr>
                              <a:rPr lang="ar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zgh-Tfng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num>
                          <m:den>
                            <m:r>
                              <a:rPr lang="fr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𝟏𝟎</m:t>
                            </m:r>
                          </m:den>
                        </m:f>
                      </m:oMath>
                    </a14:m>
                    <a:endParaRPr lang="ar-MA" sz="2400" b="1" dirty="0">
                      <a:solidFill>
                        <a:srgbClr val="002060"/>
                      </a:solidFill>
                    </a:endParaRPr>
                  </a:p>
                  <a:p>
                    <a:endParaRPr lang="ar-MA" b="1" dirty="0">
                      <a:solidFill>
                        <a:srgbClr val="002060"/>
                      </a:solidFill>
                    </a:endParaRPr>
                  </a:p>
                  <a:p>
                    <a:endParaRPr lang="fr-MA" b="1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1EE4D829-F618-26C9-10FA-F382F193EEF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21578" y="2184627"/>
                    <a:ext cx="1554581" cy="1544654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13725"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EC48F115-3D25-7E0C-F45C-050ED55F9E90}"/>
                  </a:ext>
                </a:extLst>
              </p:cNvPr>
              <p:cNvCxnSpPr/>
              <p:nvPr/>
            </p:nvCxnSpPr>
            <p:spPr>
              <a:xfrm>
                <a:off x="3570514" y="2743200"/>
                <a:ext cx="2116183" cy="0"/>
              </a:xfrm>
              <a:prstGeom prst="straightConnector1">
                <a:avLst/>
              </a:prstGeom>
              <a:ln>
                <a:solidFill>
                  <a:srgbClr val="E9830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98F9F22E-82A8-8E7F-11E8-88C0ABEC5F18}"/>
                </a:ext>
              </a:extLst>
            </p:cNvPr>
            <p:cNvGrpSpPr/>
            <p:nvPr/>
          </p:nvGrpSpPr>
          <p:grpSpPr>
            <a:xfrm>
              <a:off x="2412430" y="4904025"/>
              <a:ext cx="5512370" cy="1270797"/>
              <a:chOff x="2313515" y="2184627"/>
              <a:chExt cx="5512370" cy="1270797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5E661F81-8AD6-840C-D6DF-E388829C3564}"/>
                      </a:ext>
                    </a:extLst>
                  </p:cNvPr>
                  <p:cNvSpPr txBox="1"/>
                  <p:nvPr/>
                </p:nvSpPr>
                <p:spPr>
                  <a:xfrm>
                    <a:off x="2313515" y="2307930"/>
                    <a:ext cx="939681" cy="114749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ar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zgh-Tfng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num>
                            <m:den>
                              <m:r>
                                <a:rPr lang="zgh-Tfng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….</m:t>
                              </m:r>
                            </m:den>
                          </m:f>
                        </m:oMath>
                      </m:oMathPara>
                    </a14:m>
                    <a:endParaRPr lang="ar-MA" sz="3200" b="1" dirty="0">
                      <a:solidFill>
                        <a:srgbClr val="002060"/>
                      </a:solidFill>
                    </a:endParaRPr>
                  </a:p>
                  <a:p>
                    <a:endParaRPr lang="fr-MA" b="1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5E661F81-8AD6-840C-D6DF-E388829C356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13515" y="2307930"/>
                    <a:ext cx="939681" cy="1147494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695B5BCF-325E-138D-88C6-409447A976AE}"/>
                      </a:ext>
                    </a:extLst>
                  </p:cNvPr>
                  <p:cNvSpPr txBox="1"/>
                  <p:nvPr/>
                </p:nvSpPr>
                <p:spPr>
                  <a:xfrm>
                    <a:off x="5821578" y="2184627"/>
                    <a:ext cx="2004307" cy="99065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MA" sz="4000" b="1" dirty="0">
                        <a:solidFill>
                          <a:srgbClr val="002060"/>
                        </a:solidFill>
                      </a:rPr>
                      <a:t>1</a:t>
                    </a:r>
                    <a:r>
                      <a:rPr lang="ar-MA" sz="4000" b="1" dirty="0">
                        <a:solidFill>
                          <a:srgbClr val="002060"/>
                        </a:solidFill>
                      </a:rPr>
                      <a:t> و</a:t>
                    </a:r>
                    <a:r>
                      <a:rPr lang="fr-MA" sz="4000" b="1" dirty="0">
                        <a:solidFill>
                          <a:srgbClr val="002060"/>
                        </a:solidFill>
                      </a:rPr>
                      <a:t> </a:t>
                    </a:r>
                    <a14:m>
                      <m:oMath xmlns:m="http://schemas.openxmlformats.org/officeDocument/2006/math">
                        <m:f>
                          <m:fPr>
                            <m:ctrlPr>
                              <a:rPr lang="ar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zgh-Tfng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𝟓𝟎</m:t>
                            </m:r>
                          </m:num>
                          <m:den>
                            <m:r>
                              <a:rPr lang="zgh-Tfng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𝟏𝟎𝟎</m:t>
                            </m:r>
                          </m:den>
                        </m:f>
                      </m:oMath>
                    </a14:m>
                    <a:endParaRPr lang="ar-MA" sz="2400" b="1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695B5BCF-325E-138D-88C6-409447A976A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21578" y="2184627"/>
                    <a:ext cx="2004307" cy="990656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10976" b="-13497"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BEF07948-846A-3E6C-1B0A-2AAEA998D168}"/>
                  </a:ext>
                </a:extLst>
              </p:cNvPr>
              <p:cNvCxnSpPr/>
              <p:nvPr/>
            </p:nvCxnSpPr>
            <p:spPr>
              <a:xfrm>
                <a:off x="3570514" y="2743200"/>
                <a:ext cx="2116183" cy="0"/>
              </a:xfrm>
              <a:prstGeom prst="straightConnector1">
                <a:avLst/>
              </a:prstGeom>
              <a:ln>
                <a:solidFill>
                  <a:srgbClr val="E9830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68A8FBD-03DC-EE17-6D41-5CF00D9BA138}"/>
              </a:ext>
            </a:extLst>
          </p:cNvPr>
          <p:cNvSpPr/>
          <p:nvPr/>
        </p:nvSpPr>
        <p:spPr>
          <a:xfrm>
            <a:off x="1419497" y="1741714"/>
            <a:ext cx="5826034" cy="166985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3" name="Groupe 17">
            <a:extLst>
              <a:ext uri="{FF2B5EF4-FFF2-40B4-BE49-F238E27FC236}">
                <a16:creationId xmlns:a16="http://schemas.microsoft.com/office/drawing/2014/main" id="{C2FCE7E2-CBF9-8C2A-AE66-C270B4E4373D}"/>
              </a:ext>
            </a:extLst>
          </p:cNvPr>
          <p:cNvGrpSpPr/>
          <p:nvPr/>
        </p:nvGrpSpPr>
        <p:grpSpPr>
          <a:xfrm>
            <a:off x="457532" y="10818"/>
            <a:ext cx="7604448" cy="467802"/>
            <a:chOff x="373226" y="-26760"/>
            <a:chExt cx="7604448" cy="467802"/>
          </a:xfrm>
        </p:grpSpPr>
        <p:grpSp>
          <p:nvGrpSpPr>
            <p:cNvPr id="5" name="Groupe 18">
              <a:extLst>
                <a:ext uri="{FF2B5EF4-FFF2-40B4-BE49-F238E27FC236}">
                  <a16:creationId xmlns:a16="http://schemas.microsoft.com/office/drawing/2014/main" id="{DB97C62E-106F-654E-9965-2C1CC68E68E4}"/>
                </a:ext>
              </a:extLst>
            </p:cNvPr>
            <p:cNvGrpSpPr/>
            <p:nvPr/>
          </p:nvGrpSpPr>
          <p:grpSpPr>
            <a:xfrm>
              <a:off x="373226" y="-26760"/>
              <a:ext cx="7604448" cy="467802"/>
              <a:chOff x="391887" y="19908"/>
              <a:chExt cx="7604448" cy="467802"/>
            </a:xfrm>
          </p:grpSpPr>
          <p:grpSp>
            <p:nvGrpSpPr>
              <p:cNvPr id="8" name="Groupe 20">
                <a:extLst>
                  <a:ext uri="{FF2B5EF4-FFF2-40B4-BE49-F238E27FC236}">
                    <a16:creationId xmlns:a16="http://schemas.microsoft.com/office/drawing/2014/main" id="{A715DC14-E173-D365-99B5-A8E3A1FAB546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7E873B45-AB61-15FC-08EB-BD99B3B07522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0A549FD8-C0F9-FC82-3F55-68442C384E41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" name="Organigramme : Connecteur 24">
                  <a:extLst>
                    <a:ext uri="{FF2B5EF4-FFF2-40B4-BE49-F238E27FC236}">
                      <a16:creationId xmlns:a16="http://schemas.microsoft.com/office/drawing/2014/main" id="{4D7E7D50-21F8-C781-7A96-6EA666945C14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217854F3-24B6-A484-FE56-6D75B55B1B6A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Organigramme : Connecteur 26">
                  <a:extLst>
                    <a:ext uri="{FF2B5EF4-FFF2-40B4-BE49-F238E27FC236}">
                      <a16:creationId xmlns:a16="http://schemas.microsoft.com/office/drawing/2014/main" id="{F63D0FB8-3D9C-D77D-A079-30A7BF8DB412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CC9FBCE1-4748-3239-6A5B-0FD5869EDDA5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9" name="Organigramme : Connecteur 28">
                  <a:extLst>
                    <a:ext uri="{FF2B5EF4-FFF2-40B4-BE49-F238E27FC236}">
                      <a16:creationId xmlns:a16="http://schemas.microsoft.com/office/drawing/2014/main" id="{DAF3FDA7-3038-1DCA-3AE1-7672A1A8E1D2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D7BC17BC-A92D-802E-3DCF-D7B965B46A59}"/>
                  </a:ext>
                </a:extLst>
              </p:cNvPr>
              <p:cNvSpPr/>
              <p:nvPr/>
            </p:nvSpPr>
            <p:spPr>
              <a:xfrm>
                <a:off x="540404" y="19908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19">
              <a:extLst>
                <a:ext uri="{FF2B5EF4-FFF2-40B4-BE49-F238E27FC236}">
                  <a16:creationId xmlns:a16="http://schemas.microsoft.com/office/drawing/2014/main" id="{3EF6141F-81CB-542A-28A7-D8234079FC81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113200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033D03-B878-D4E0-DA62-320E14E246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BF5F49E8-F74A-2D43-49C5-9C2EC2441855}"/>
              </a:ext>
            </a:extLst>
          </p:cNvPr>
          <p:cNvSpPr txBox="1"/>
          <p:nvPr/>
        </p:nvSpPr>
        <p:spPr>
          <a:xfrm>
            <a:off x="254000" y="842731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الآن، ركبوا الكسر من عدد الوحدات الكاملة وعدد الأجزاء</a:t>
            </a:r>
            <a:endParaRPr lang="ar-S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2561164-26DE-98F0-572A-5410DC8D8F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B759C0A0-7754-3E60-5EFA-539FB65E1BE4}"/>
              </a:ext>
            </a:extLst>
          </p:cNvPr>
          <p:cNvGrpSpPr/>
          <p:nvPr/>
        </p:nvGrpSpPr>
        <p:grpSpPr>
          <a:xfrm>
            <a:off x="1752651" y="1779046"/>
            <a:ext cx="5638698" cy="4236223"/>
            <a:chOff x="2286102" y="1938599"/>
            <a:chExt cx="5638698" cy="4236223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1F2934D5-133A-BDB4-1876-5A3B5CA58574}"/>
                </a:ext>
              </a:extLst>
            </p:cNvPr>
            <p:cNvGrpSpPr/>
            <p:nvPr/>
          </p:nvGrpSpPr>
          <p:grpSpPr>
            <a:xfrm>
              <a:off x="2286102" y="1938599"/>
              <a:ext cx="5090057" cy="1667379"/>
              <a:chOff x="2286102" y="1938599"/>
              <a:chExt cx="5090057" cy="1667379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" name="TextBox 3">
                    <a:extLst>
                      <a:ext uri="{FF2B5EF4-FFF2-40B4-BE49-F238E27FC236}">
                        <a16:creationId xmlns:a16="http://schemas.microsoft.com/office/drawing/2014/main" id="{4B2FBDA5-325A-4EC0-EA2C-1B51A19C633B}"/>
                      </a:ext>
                    </a:extLst>
                  </p:cNvPr>
                  <p:cNvSpPr txBox="1"/>
                  <p:nvPr/>
                </p:nvSpPr>
                <p:spPr>
                  <a:xfrm>
                    <a:off x="2286102" y="2184627"/>
                    <a:ext cx="1059906" cy="142135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ar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𝟏𝟓</m:t>
                              </m:r>
                            </m:num>
                            <m:den>
                              <m:r>
                                <a:rPr lang="ar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</m:den>
                          </m:f>
                        </m:oMath>
                      </m:oMathPara>
                    </a14:m>
                    <a:endParaRPr lang="ar-MA" sz="3200" b="1" dirty="0">
                      <a:solidFill>
                        <a:srgbClr val="002060"/>
                      </a:solidFill>
                    </a:endParaRPr>
                  </a:p>
                  <a:p>
                    <a:endParaRPr lang="fr-MA" b="1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" name="TextBox 3">
                    <a:extLst>
                      <a:ext uri="{FF2B5EF4-FFF2-40B4-BE49-F238E27FC236}">
                        <a16:creationId xmlns:a16="http://schemas.microsoft.com/office/drawing/2014/main" id="{4B2FBDA5-325A-4EC0-EA2C-1B51A19C633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86102" y="2184627"/>
                    <a:ext cx="1059906" cy="1421351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TextBox 9">
                    <a:extLst>
                      <a:ext uri="{FF2B5EF4-FFF2-40B4-BE49-F238E27FC236}">
                        <a16:creationId xmlns:a16="http://schemas.microsoft.com/office/drawing/2014/main" id="{A4C619E3-23C7-2E27-0CEB-AC4565F076D5}"/>
                      </a:ext>
                    </a:extLst>
                  </p:cNvPr>
                  <p:cNvSpPr txBox="1"/>
                  <p:nvPr/>
                </p:nvSpPr>
                <p:spPr>
                  <a:xfrm>
                    <a:off x="5821578" y="1938599"/>
                    <a:ext cx="1554581" cy="129266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GB" sz="4400" b="1" dirty="0">
                        <a:solidFill>
                          <a:srgbClr val="C00000"/>
                        </a:solidFill>
                      </a:rPr>
                      <a:t>1</a:t>
                    </a:r>
                    <a:r>
                      <a:rPr lang="ar-MA" sz="4000" b="1" dirty="0">
                        <a:solidFill>
                          <a:srgbClr val="002060"/>
                        </a:solidFill>
                      </a:rPr>
                      <a:t> و</a:t>
                    </a:r>
                    <a:r>
                      <a:rPr lang="fr-MA" sz="4000" b="1" dirty="0">
                        <a:solidFill>
                          <a:srgbClr val="002060"/>
                        </a:solidFill>
                      </a:rPr>
                      <a:t> </a:t>
                    </a:r>
                    <a14:m>
                      <m:oMath xmlns:m="http://schemas.openxmlformats.org/officeDocument/2006/math">
                        <m:f>
                          <m:fPr>
                            <m:ctrlPr>
                              <a:rPr lang="ar-MA" sz="5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54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num>
                          <m:den>
                            <m:r>
                              <a:rPr lang="fr-MA" sz="5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𝟏𝟎</m:t>
                            </m:r>
                          </m:den>
                        </m:f>
                      </m:oMath>
                    </a14:m>
                    <a:endParaRPr lang="ar-MA" sz="2400" b="1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0" name="TextBox 9">
                    <a:extLst>
                      <a:ext uri="{FF2B5EF4-FFF2-40B4-BE49-F238E27FC236}">
                        <a16:creationId xmlns:a16="http://schemas.microsoft.com/office/drawing/2014/main" id="{A4C619E3-23C7-2E27-0CEB-AC4565F076D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21578" y="1938599"/>
                    <a:ext cx="1554581" cy="1292662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15686" b="-8019"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1BDE9FA0-A4C5-032F-ECD4-B0516093FED7}"/>
                  </a:ext>
                </a:extLst>
              </p:cNvPr>
              <p:cNvCxnSpPr/>
              <p:nvPr/>
            </p:nvCxnSpPr>
            <p:spPr>
              <a:xfrm>
                <a:off x="3570514" y="2743200"/>
                <a:ext cx="2116183" cy="0"/>
              </a:xfrm>
              <a:prstGeom prst="straightConnector1">
                <a:avLst/>
              </a:prstGeom>
              <a:ln>
                <a:solidFill>
                  <a:srgbClr val="E9830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CD7CAB2C-46AF-18D2-434A-D7D75B55DBFB}"/>
                </a:ext>
              </a:extLst>
            </p:cNvPr>
            <p:cNvGrpSpPr/>
            <p:nvPr/>
          </p:nvGrpSpPr>
          <p:grpSpPr>
            <a:xfrm>
              <a:off x="2438035" y="3605978"/>
              <a:ext cx="4938124" cy="1544654"/>
              <a:chOff x="2438035" y="2184627"/>
              <a:chExt cx="4938124" cy="15446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FE3E7B7C-1831-DD82-ED7C-5648B2C040DB}"/>
                      </a:ext>
                    </a:extLst>
                  </p:cNvPr>
                  <p:cNvSpPr txBox="1"/>
                  <p:nvPr/>
                </p:nvSpPr>
                <p:spPr>
                  <a:xfrm>
                    <a:off x="2438035" y="2321555"/>
                    <a:ext cx="940450" cy="114749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ar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zgh-Tfng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num>
                            <m:den>
                              <m:r>
                                <a:rPr lang="zgh-Tfng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….</m:t>
                              </m:r>
                            </m:den>
                          </m:f>
                        </m:oMath>
                      </m:oMathPara>
                    </a14:m>
                    <a:endParaRPr lang="ar-MA" sz="3200" b="1" dirty="0">
                      <a:solidFill>
                        <a:srgbClr val="002060"/>
                      </a:solidFill>
                    </a:endParaRPr>
                  </a:p>
                  <a:p>
                    <a:endParaRPr lang="fr-MA" b="1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FE3E7B7C-1831-DD82-ED7C-5648B2C040D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38035" y="2321555"/>
                    <a:ext cx="940450" cy="1147494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10774DB5-1E1F-14E2-57C2-1D9F02912AD3}"/>
                      </a:ext>
                    </a:extLst>
                  </p:cNvPr>
                  <p:cNvSpPr txBox="1"/>
                  <p:nvPr/>
                </p:nvSpPr>
                <p:spPr>
                  <a:xfrm>
                    <a:off x="5821578" y="2184627"/>
                    <a:ext cx="1554581" cy="15446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zgh-Tfng-MA" sz="4000" b="1" dirty="0">
                        <a:solidFill>
                          <a:srgbClr val="002060"/>
                        </a:solidFill>
                      </a:rPr>
                      <a:t>2</a:t>
                    </a:r>
                    <a:r>
                      <a:rPr lang="ar-MA" sz="4000" b="1" dirty="0">
                        <a:solidFill>
                          <a:srgbClr val="002060"/>
                        </a:solidFill>
                      </a:rPr>
                      <a:t> و</a:t>
                    </a:r>
                    <a:r>
                      <a:rPr lang="fr-MA" sz="4000" b="1" dirty="0">
                        <a:solidFill>
                          <a:srgbClr val="002060"/>
                        </a:solidFill>
                      </a:rPr>
                      <a:t> </a:t>
                    </a:r>
                    <a14:m>
                      <m:oMath xmlns:m="http://schemas.openxmlformats.org/officeDocument/2006/math">
                        <m:f>
                          <m:fPr>
                            <m:ctrlPr>
                              <a:rPr lang="ar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zgh-Tfng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num>
                          <m:den>
                            <m:r>
                              <a:rPr lang="fr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𝟏𝟎</m:t>
                            </m:r>
                          </m:den>
                        </m:f>
                      </m:oMath>
                    </a14:m>
                    <a:endParaRPr lang="ar-MA" sz="2400" b="1" dirty="0">
                      <a:solidFill>
                        <a:srgbClr val="002060"/>
                      </a:solidFill>
                    </a:endParaRPr>
                  </a:p>
                  <a:p>
                    <a:endParaRPr lang="ar-MA" b="1" dirty="0">
                      <a:solidFill>
                        <a:srgbClr val="002060"/>
                      </a:solidFill>
                    </a:endParaRPr>
                  </a:p>
                  <a:p>
                    <a:endParaRPr lang="fr-MA" b="1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10774DB5-1E1F-14E2-57C2-1D9F02912AD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21578" y="2184627"/>
                    <a:ext cx="1554581" cy="1544654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13725"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594A31B3-2043-C2D0-CE76-8478E7900AF2}"/>
                  </a:ext>
                </a:extLst>
              </p:cNvPr>
              <p:cNvCxnSpPr/>
              <p:nvPr/>
            </p:nvCxnSpPr>
            <p:spPr>
              <a:xfrm>
                <a:off x="3570514" y="2743200"/>
                <a:ext cx="2116183" cy="0"/>
              </a:xfrm>
              <a:prstGeom prst="straightConnector1">
                <a:avLst/>
              </a:prstGeom>
              <a:ln>
                <a:solidFill>
                  <a:srgbClr val="E9830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78FF5B87-2262-26AF-6874-D61D00097B67}"/>
                </a:ext>
              </a:extLst>
            </p:cNvPr>
            <p:cNvGrpSpPr/>
            <p:nvPr/>
          </p:nvGrpSpPr>
          <p:grpSpPr>
            <a:xfrm>
              <a:off x="2412430" y="4904025"/>
              <a:ext cx="5512370" cy="1270797"/>
              <a:chOff x="2313515" y="2184627"/>
              <a:chExt cx="5512370" cy="1270797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BAE854AC-378E-4C98-885B-23D553BC0223}"/>
                      </a:ext>
                    </a:extLst>
                  </p:cNvPr>
                  <p:cNvSpPr txBox="1"/>
                  <p:nvPr/>
                </p:nvSpPr>
                <p:spPr>
                  <a:xfrm>
                    <a:off x="2313515" y="2307930"/>
                    <a:ext cx="939681" cy="114749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ar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zgh-Tfng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num>
                            <m:den>
                              <m:r>
                                <a:rPr lang="zgh-Tfng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….</m:t>
                              </m:r>
                            </m:den>
                          </m:f>
                        </m:oMath>
                      </m:oMathPara>
                    </a14:m>
                    <a:endParaRPr lang="ar-MA" sz="3200" b="1" dirty="0">
                      <a:solidFill>
                        <a:srgbClr val="002060"/>
                      </a:solidFill>
                    </a:endParaRPr>
                  </a:p>
                  <a:p>
                    <a:endParaRPr lang="fr-MA" b="1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BAE854AC-378E-4C98-885B-23D553BC022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13515" y="2307930"/>
                    <a:ext cx="939681" cy="1147494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38F62DB3-87AF-FD1E-C307-30A5EFBE0E58}"/>
                      </a:ext>
                    </a:extLst>
                  </p:cNvPr>
                  <p:cNvSpPr txBox="1"/>
                  <p:nvPr/>
                </p:nvSpPr>
                <p:spPr>
                  <a:xfrm>
                    <a:off x="5821578" y="2184627"/>
                    <a:ext cx="2004307" cy="99065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MA" sz="4000" b="1" dirty="0">
                        <a:solidFill>
                          <a:srgbClr val="002060"/>
                        </a:solidFill>
                      </a:rPr>
                      <a:t>1</a:t>
                    </a:r>
                    <a:r>
                      <a:rPr lang="ar-MA" sz="4000" b="1" dirty="0">
                        <a:solidFill>
                          <a:srgbClr val="002060"/>
                        </a:solidFill>
                      </a:rPr>
                      <a:t> و</a:t>
                    </a:r>
                    <a:r>
                      <a:rPr lang="fr-MA" sz="4000" b="1" dirty="0">
                        <a:solidFill>
                          <a:srgbClr val="002060"/>
                        </a:solidFill>
                      </a:rPr>
                      <a:t> </a:t>
                    </a:r>
                    <a14:m>
                      <m:oMath xmlns:m="http://schemas.openxmlformats.org/officeDocument/2006/math">
                        <m:f>
                          <m:fPr>
                            <m:ctrlPr>
                              <a:rPr lang="ar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zgh-Tfng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𝟓𝟎</m:t>
                            </m:r>
                          </m:num>
                          <m:den>
                            <m:r>
                              <a:rPr lang="zgh-Tfng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𝟏𝟎𝟎</m:t>
                            </m:r>
                          </m:den>
                        </m:f>
                      </m:oMath>
                    </a14:m>
                    <a:endParaRPr lang="ar-MA" sz="2400" b="1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38F62DB3-87AF-FD1E-C307-30A5EFBE0E5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21578" y="2184627"/>
                    <a:ext cx="2004307" cy="990656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10976" b="-13497"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2222CC22-2290-7C80-4928-A0B0609F4E1A}"/>
                  </a:ext>
                </a:extLst>
              </p:cNvPr>
              <p:cNvCxnSpPr/>
              <p:nvPr/>
            </p:nvCxnSpPr>
            <p:spPr>
              <a:xfrm>
                <a:off x="3570514" y="2743200"/>
                <a:ext cx="2116183" cy="0"/>
              </a:xfrm>
              <a:prstGeom prst="straightConnector1">
                <a:avLst/>
              </a:prstGeom>
              <a:ln>
                <a:solidFill>
                  <a:srgbClr val="E9830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31EA5FE-81A2-75FF-0CA4-00F0F23F9808}"/>
              </a:ext>
            </a:extLst>
          </p:cNvPr>
          <p:cNvSpPr/>
          <p:nvPr/>
        </p:nvSpPr>
        <p:spPr>
          <a:xfrm>
            <a:off x="1413382" y="3345035"/>
            <a:ext cx="5826034" cy="142135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2" name="Groupe 17">
            <a:extLst>
              <a:ext uri="{FF2B5EF4-FFF2-40B4-BE49-F238E27FC236}">
                <a16:creationId xmlns:a16="http://schemas.microsoft.com/office/drawing/2014/main" id="{DA8A0DA9-A3DD-6395-EF29-17FB7A5E6555}"/>
              </a:ext>
            </a:extLst>
          </p:cNvPr>
          <p:cNvGrpSpPr/>
          <p:nvPr/>
        </p:nvGrpSpPr>
        <p:grpSpPr>
          <a:xfrm>
            <a:off x="457532" y="20546"/>
            <a:ext cx="7604448" cy="467802"/>
            <a:chOff x="373226" y="-26760"/>
            <a:chExt cx="7604448" cy="467802"/>
          </a:xfrm>
        </p:grpSpPr>
        <p:grpSp>
          <p:nvGrpSpPr>
            <p:cNvPr id="5" name="Groupe 18">
              <a:extLst>
                <a:ext uri="{FF2B5EF4-FFF2-40B4-BE49-F238E27FC236}">
                  <a16:creationId xmlns:a16="http://schemas.microsoft.com/office/drawing/2014/main" id="{B4E46E63-5731-8634-C7E2-D43BDF5F25BA}"/>
                </a:ext>
              </a:extLst>
            </p:cNvPr>
            <p:cNvGrpSpPr/>
            <p:nvPr/>
          </p:nvGrpSpPr>
          <p:grpSpPr>
            <a:xfrm>
              <a:off x="373226" y="-26760"/>
              <a:ext cx="7604448" cy="467802"/>
              <a:chOff x="391887" y="19908"/>
              <a:chExt cx="7604448" cy="467802"/>
            </a:xfrm>
          </p:grpSpPr>
          <p:grpSp>
            <p:nvGrpSpPr>
              <p:cNvPr id="8" name="Groupe 20">
                <a:extLst>
                  <a:ext uri="{FF2B5EF4-FFF2-40B4-BE49-F238E27FC236}">
                    <a16:creationId xmlns:a16="http://schemas.microsoft.com/office/drawing/2014/main" id="{FD05BBD3-EF70-8D44-B748-CD21C10F899E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F6788C7B-BC1F-1069-0EE7-AC769AEB2D98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3141A818-4F85-B5B4-7694-7BF795CDB3EA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" name="Organigramme : Connecteur 24">
                  <a:extLst>
                    <a:ext uri="{FF2B5EF4-FFF2-40B4-BE49-F238E27FC236}">
                      <a16:creationId xmlns:a16="http://schemas.microsoft.com/office/drawing/2014/main" id="{EBCB6866-CF86-274B-2E8A-54761F56B279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B11CD47C-72D3-5CE9-5972-5BB42EAEB930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Organigramme : Connecteur 26">
                  <a:extLst>
                    <a:ext uri="{FF2B5EF4-FFF2-40B4-BE49-F238E27FC236}">
                      <a16:creationId xmlns:a16="http://schemas.microsoft.com/office/drawing/2014/main" id="{FDA183EB-942D-7CC5-D44E-EB4E920CD9D8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E76627A2-AD92-37A1-684F-002C098CBC49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9" name="Organigramme : Connecteur 28">
                  <a:extLst>
                    <a:ext uri="{FF2B5EF4-FFF2-40B4-BE49-F238E27FC236}">
                      <a16:creationId xmlns:a16="http://schemas.microsoft.com/office/drawing/2014/main" id="{4B20F496-AA4C-771F-3594-6FBF7D05C2D4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0AE06071-A228-11C0-BA8A-F4C2C49778D7}"/>
                  </a:ext>
                </a:extLst>
              </p:cNvPr>
              <p:cNvSpPr/>
              <p:nvPr/>
            </p:nvSpPr>
            <p:spPr>
              <a:xfrm>
                <a:off x="540404" y="19908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19">
              <a:extLst>
                <a:ext uri="{FF2B5EF4-FFF2-40B4-BE49-F238E27FC236}">
                  <a16:creationId xmlns:a16="http://schemas.microsoft.com/office/drawing/2014/main" id="{D6974837-933F-DDCE-4432-860EA4E7B5A0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221256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02154E-8006-5668-ADAD-80C0EB47C5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0EE6B12-B2ED-A32F-2AB8-74F24550326F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1EEE2DE-809E-9926-63FC-3F9890601B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4AF1A2F-E0FC-B0C2-F871-209A3B1FB97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7">
            <a:extLst>
              <a:ext uri="{FF2B5EF4-FFF2-40B4-BE49-F238E27FC236}">
                <a16:creationId xmlns:a16="http://schemas.microsoft.com/office/drawing/2014/main" id="{9C6F2DDB-A5BD-AFE7-E161-98A61DE75450}"/>
              </a:ext>
            </a:extLst>
          </p:cNvPr>
          <p:cNvGrpSpPr/>
          <p:nvPr/>
        </p:nvGrpSpPr>
        <p:grpSpPr>
          <a:xfrm>
            <a:off x="457532" y="20546"/>
            <a:ext cx="7604448" cy="467802"/>
            <a:chOff x="373226" y="-26760"/>
            <a:chExt cx="7604448" cy="467802"/>
          </a:xfrm>
        </p:grpSpPr>
        <p:grpSp>
          <p:nvGrpSpPr>
            <p:cNvPr id="6" name="Groupe 18">
              <a:extLst>
                <a:ext uri="{FF2B5EF4-FFF2-40B4-BE49-F238E27FC236}">
                  <a16:creationId xmlns:a16="http://schemas.microsoft.com/office/drawing/2014/main" id="{BE3BA9B9-721E-97A8-FC2C-5AD78B2D7B41}"/>
                </a:ext>
              </a:extLst>
            </p:cNvPr>
            <p:cNvGrpSpPr/>
            <p:nvPr/>
          </p:nvGrpSpPr>
          <p:grpSpPr>
            <a:xfrm>
              <a:off x="373226" y="-26760"/>
              <a:ext cx="7604448" cy="467802"/>
              <a:chOff x="391887" y="19908"/>
              <a:chExt cx="7604448" cy="467802"/>
            </a:xfrm>
          </p:grpSpPr>
          <p:grpSp>
            <p:nvGrpSpPr>
              <p:cNvPr id="8" name="Groupe 20">
                <a:extLst>
                  <a:ext uri="{FF2B5EF4-FFF2-40B4-BE49-F238E27FC236}">
                    <a16:creationId xmlns:a16="http://schemas.microsoft.com/office/drawing/2014/main" id="{3D2AFBAE-2A8D-1309-10C4-DE3A66B2E213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C19DC5C0-239C-4F13-ADD5-F8870FA0FDA5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23">
                  <a:extLst>
                    <a:ext uri="{FF2B5EF4-FFF2-40B4-BE49-F238E27FC236}">
                      <a16:creationId xmlns:a16="http://schemas.microsoft.com/office/drawing/2014/main" id="{F3A368D9-542A-4147-2218-85D89F766E08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24">
                  <a:extLst>
                    <a:ext uri="{FF2B5EF4-FFF2-40B4-BE49-F238E27FC236}">
                      <a16:creationId xmlns:a16="http://schemas.microsoft.com/office/drawing/2014/main" id="{72C92262-02AA-1FD3-C1A0-AFCA19E492A3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25">
                  <a:extLst>
                    <a:ext uri="{FF2B5EF4-FFF2-40B4-BE49-F238E27FC236}">
                      <a16:creationId xmlns:a16="http://schemas.microsoft.com/office/drawing/2014/main" id="{4AB1DDB0-0578-D122-34F6-600AB98F3634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26">
                  <a:extLst>
                    <a:ext uri="{FF2B5EF4-FFF2-40B4-BE49-F238E27FC236}">
                      <a16:creationId xmlns:a16="http://schemas.microsoft.com/office/drawing/2014/main" id="{ADA8D49D-611E-0DD0-1913-6426E7C70D98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27">
                  <a:extLst>
                    <a:ext uri="{FF2B5EF4-FFF2-40B4-BE49-F238E27FC236}">
                      <a16:creationId xmlns:a16="http://schemas.microsoft.com/office/drawing/2014/main" id="{117761D1-0802-5F93-416B-21AFF05F2C45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28">
                  <a:extLst>
                    <a:ext uri="{FF2B5EF4-FFF2-40B4-BE49-F238E27FC236}">
                      <a16:creationId xmlns:a16="http://schemas.microsoft.com/office/drawing/2014/main" id="{7A4B80D1-FEA0-C8CB-E180-2BFB57D6F8D7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C133058F-09F3-630D-34C2-E04F1882D3C7}"/>
                  </a:ext>
                </a:extLst>
              </p:cNvPr>
              <p:cNvSpPr/>
              <p:nvPr/>
            </p:nvSpPr>
            <p:spPr>
              <a:xfrm>
                <a:off x="540404" y="19908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19">
              <a:extLst>
                <a:ext uri="{FF2B5EF4-FFF2-40B4-BE49-F238E27FC236}">
                  <a16:creationId xmlns:a16="http://schemas.microsoft.com/office/drawing/2014/main" id="{B7F68EDC-FFB4-8E11-3369-865718FDCDA4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979414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BF7328-1437-E03A-F16C-9235EFC938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04B436D9-1A93-0147-5542-12EE8668889C}"/>
              </a:ext>
            </a:extLst>
          </p:cNvPr>
          <p:cNvSpPr txBox="1"/>
          <p:nvPr/>
        </p:nvSpPr>
        <p:spPr>
          <a:xfrm>
            <a:off x="254000" y="842731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وحدتين أي 20 على 10 و4 أجزاء . أكتب 24 على 10.</a:t>
            </a:r>
            <a:endParaRPr lang="ar-S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874A951-E2A0-CF75-A6F2-311F0E0218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03C12A8E-8140-1185-F045-AE30D225B583}"/>
              </a:ext>
            </a:extLst>
          </p:cNvPr>
          <p:cNvGrpSpPr/>
          <p:nvPr/>
        </p:nvGrpSpPr>
        <p:grpSpPr>
          <a:xfrm>
            <a:off x="1752651" y="1779046"/>
            <a:ext cx="5638698" cy="4236223"/>
            <a:chOff x="2286102" y="1938599"/>
            <a:chExt cx="5638698" cy="4236223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D85E341-5283-59B1-620F-A76CE205E5EB}"/>
                </a:ext>
              </a:extLst>
            </p:cNvPr>
            <p:cNvGrpSpPr/>
            <p:nvPr/>
          </p:nvGrpSpPr>
          <p:grpSpPr>
            <a:xfrm>
              <a:off x="2286102" y="1938599"/>
              <a:ext cx="5090057" cy="1667379"/>
              <a:chOff x="2286102" y="1938599"/>
              <a:chExt cx="5090057" cy="1667379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" name="TextBox 3">
                    <a:extLst>
                      <a:ext uri="{FF2B5EF4-FFF2-40B4-BE49-F238E27FC236}">
                        <a16:creationId xmlns:a16="http://schemas.microsoft.com/office/drawing/2014/main" id="{F0998061-8938-18D6-2CF4-5DE64378F196}"/>
                      </a:ext>
                    </a:extLst>
                  </p:cNvPr>
                  <p:cNvSpPr txBox="1"/>
                  <p:nvPr/>
                </p:nvSpPr>
                <p:spPr>
                  <a:xfrm>
                    <a:off x="2286102" y="2184627"/>
                    <a:ext cx="1059906" cy="142135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ar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𝟏𝟓</m:t>
                              </m:r>
                            </m:num>
                            <m:den>
                              <m:r>
                                <a:rPr lang="ar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</m:den>
                          </m:f>
                        </m:oMath>
                      </m:oMathPara>
                    </a14:m>
                    <a:endParaRPr lang="ar-MA" sz="3200" b="1" dirty="0">
                      <a:solidFill>
                        <a:srgbClr val="002060"/>
                      </a:solidFill>
                    </a:endParaRPr>
                  </a:p>
                  <a:p>
                    <a:endParaRPr lang="fr-MA" b="1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" name="TextBox 3">
                    <a:extLst>
                      <a:ext uri="{FF2B5EF4-FFF2-40B4-BE49-F238E27FC236}">
                        <a16:creationId xmlns:a16="http://schemas.microsoft.com/office/drawing/2014/main" id="{F0998061-8938-18D6-2CF4-5DE64378F19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86102" y="2184627"/>
                    <a:ext cx="1059906" cy="1421351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TextBox 9">
                    <a:extLst>
                      <a:ext uri="{FF2B5EF4-FFF2-40B4-BE49-F238E27FC236}">
                        <a16:creationId xmlns:a16="http://schemas.microsoft.com/office/drawing/2014/main" id="{A5A5BDDB-AB67-7719-6087-648176537DBF}"/>
                      </a:ext>
                    </a:extLst>
                  </p:cNvPr>
                  <p:cNvSpPr txBox="1"/>
                  <p:nvPr/>
                </p:nvSpPr>
                <p:spPr>
                  <a:xfrm>
                    <a:off x="5821578" y="1938599"/>
                    <a:ext cx="1554581" cy="129266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GB" sz="4400" b="1" dirty="0">
                        <a:solidFill>
                          <a:srgbClr val="C00000"/>
                        </a:solidFill>
                      </a:rPr>
                      <a:t>1</a:t>
                    </a:r>
                    <a:r>
                      <a:rPr lang="ar-MA" sz="4000" b="1" dirty="0">
                        <a:solidFill>
                          <a:srgbClr val="002060"/>
                        </a:solidFill>
                      </a:rPr>
                      <a:t> و</a:t>
                    </a:r>
                    <a:r>
                      <a:rPr lang="fr-MA" sz="4000" b="1" dirty="0">
                        <a:solidFill>
                          <a:srgbClr val="002060"/>
                        </a:solidFill>
                      </a:rPr>
                      <a:t> </a:t>
                    </a:r>
                    <a14:m>
                      <m:oMath xmlns:m="http://schemas.openxmlformats.org/officeDocument/2006/math">
                        <m:f>
                          <m:fPr>
                            <m:ctrlPr>
                              <a:rPr lang="ar-MA" sz="5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54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num>
                          <m:den>
                            <m:r>
                              <a:rPr lang="fr-MA" sz="5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𝟏𝟎</m:t>
                            </m:r>
                          </m:den>
                        </m:f>
                      </m:oMath>
                    </a14:m>
                    <a:endParaRPr lang="ar-MA" sz="2400" b="1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0" name="TextBox 9">
                    <a:extLst>
                      <a:ext uri="{FF2B5EF4-FFF2-40B4-BE49-F238E27FC236}">
                        <a16:creationId xmlns:a16="http://schemas.microsoft.com/office/drawing/2014/main" id="{A5A5BDDB-AB67-7719-6087-648176537DB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21578" y="1938599"/>
                    <a:ext cx="1554581" cy="1292662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15686" b="-8019"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D4F14780-795A-2B78-D510-2FA5ECC9B618}"/>
                  </a:ext>
                </a:extLst>
              </p:cNvPr>
              <p:cNvCxnSpPr/>
              <p:nvPr/>
            </p:nvCxnSpPr>
            <p:spPr>
              <a:xfrm>
                <a:off x="3570514" y="2743200"/>
                <a:ext cx="2116183" cy="0"/>
              </a:xfrm>
              <a:prstGeom prst="straightConnector1">
                <a:avLst/>
              </a:prstGeom>
              <a:ln>
                <a:solidFill>
                  <a:srgbClr val="E9830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143864FC-A3CE-C305-CB7C-D59F5285B5CD}"/>
                </a:ext>
              </a:extLst>
            </p:cNvPr>
            <p:cNvGrpSpPr/>
            <p:nvPr/>
          </p:nvGrpSpPr>
          <p:grpSpPr>
            <a:xfrm>
              <a:off x="2438035" y="3605978"/>
              <a:ext cx="4938124" cy="1544654"/>
              <a:chOff x="2438035" y="2184627"/>
              <a:chExt cx="4938124" cy="15446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50F99C2B-AF24-3D54-FC20-46EE828D0043}"/>
                      </a:ext>
                    </a:extLst>
                  </p:cNvPr>
                  <p:cNvSpPr txBox="1"/>
                  <p:nvPr/>
                </p:nvSpPr>
                <p:spPr>
                  <a:xfrm>
                    <a:off x="2438035" y="2321555"/>
                    <a:ext cx="989373" cy="14064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ar-MA" sz="36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MA" sz="36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𝟐𝟒</m:t>
                              </m:r>
                            </m:num>
                            <m:den>
                              <m:r>
                                <a:rPr lang="ar-MA" sz="36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</m:den>
                          </m:f>
                        </m:oMath>
                      </m:oMathPara>
                    </a14:m>
                    <a:endParaRPr lang="ar-MA" sz="3200" b="1" dirty="0">
                      <a:solidFill>
                        <a:srgbClr val="002060"/>
                      </a:solidFill>
                    </a:endParaRPr>
                  </a:p>
                  <a:p>
                    <a:endParaRPr lang="fr-MA" b="1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50F99C2B-AF24-3D54-FC20-46EE828D004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38035" y="2321555"/>
                    <a:ext cx="989373" cy="1406475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B833FA51-8767-CB96-DE59-834C83CE2181}"/>
                      </a:ext>
                    </a:extLst>
                  </p:cNvPr>
                  <p:cNvSpPr txBox="1"/>
                  <p:nvPr/>
                </p:nvSpPr>
                <p:spPr>
                  <a:xfrm>
                    <a:off x="5821578" y="2184627"/>
                    <a:ext cx="1554581" cy="15446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zgh-Tfng-MA" sz="4000" b="1" dirty="0">
                        <a:solidFill>
                          <a:srgbClr val="002060"/>
                        </a:solidFill>
                      </a:rPr>
                      <a:t>2</a:t>
                    </a:r>
                    <a:r>
                      <a:rPr lang="ar-MA" sz="4000" b="1" dirty="0">
                        <a:solidFill>
                          <a:srgbClr val="002060"/>
                        </a:solidFill>
                      </a:rPr>
                      <a:t> و</a:t>
                    </a:r>
                    <a:r>
                      <a:rPr lang="fr-MA" sz="4000" b="1" dirty="0">
                        <a:solidFill>
                          <a:srgbClr val="002060"/>
                        </a:solidFill>
                      </a:rPr>
                      <a:t> </a:t>
                    </a:r>
                    <a14:m>
                      <m:oMath xmlns:m="http://schemas.openxmlformats.org/officeDocument/2006/math">
                        <m:f>
                          <m:fPr>
                            <m:ctrlPr>
                              <a:rPr lang="ar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zgh-Tfng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num>
                          <m:den>
                            <m:r>
                              <a:rPr lang="fr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𝟏𝟎</m:t>
                            </m:r>
                          </m:den>
                        </m:f>
                      </m:oMath>
                    </a14:m>
                    <a:endParaRPr lang="ar-MA" sz="2400" b="1" dirty="0">
                      <a:solidFill>
                        <a:srgbClr val="002060"/>
                      </a:solidFill>
                    </a:endParaRPr>
                  </a:p>
                  <a:p>
                    <a:endParaRPr lang="ar-MA" b="1" dirty="0">
                      <a:solidFill>
                        <a:srgbClr val="002060"/>
                      </a:solidFill>
                    </a:endParaRPr>
                  </a:p>
                  <a:p>
                    <a:endParaRPr lang="fr-MA" b="1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B833FA51-8767-CB96-DE59-834C83CE218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21578" y="2184627"/>
                    <a:ext cx="1554581" cy="1544654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13725"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E597FCAC-ED35-3936-F428-40E407692859}"/>
                  </a:ext>
                </a:extLst>
              </p:cNvPr>
              <p:cNvCxnSpPr/>
              <p:nvPr/>
            </p:nvCxnSpPr>
            <p:spPr>
              <a:xfrm>
                <a:off x="3570514" y="2743200"/>
                <a:ext cx="2116183" cy="0"/>
              </a:xfrm>
              <a:prstGeom prst="straightConnector1">
                <a:avLst/>
              </a:prstGeom>
              <a:ln>
                <a:solidFill>
                  <a:srgbClr val="E9830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F747BAD3-F6D3-D45F-44AF-8E5EC3862F47}"/>
                </a:ext>
              </a:extLst>
            </p:cNvPr>
            <p:cNvGrpSpPr/>
            <p:nvPr/>
          </p:nvGrpSpPr>
          <p:grpSpPr>
            <a:xfrm>
              <a:off x="2412430" y="4904025"/>
              <a:ext cx="5512370" cy="1270797"/>
              <a:chOff x="2313515" y="2184627"/>
              <a:chExt cx="5512370" cy="1270797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1D956479-95C4-9E18-94EC-F58057B94084}"/>
                      </a:ext>
                    </a:extLst>
                  </p:cNvPr>
                  <p:cNvSpPr txBox="1"/>
                  <p:nvPr/>
                </p:nvSpPr>
                <p:spPr>
                  <a:xfrm>
                    <a:off x="2313515" y="2307930"/>
                    <a:ext cx="939681" cy="114749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ar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zgh-Tfng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num>
                            <m:den>
                              <m:r>
                                <a:rPr lang="zgh-Tfng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….</m:t>
                              </m:r>
                            </m:den>
                          </m:f>
                        </m:oMath>
                      </m:oMathPara>
                    </a14:m>
                    <a:endParaRPr lang="ar-MA" sz="3200" b="1" dirty="0">
                      <a:solidFill>
                        <a:srgbClr val="002060"/>
                      </a:solidFill>
                    </a:endParaRPr>
                  </a:p>
                  <a:p>
                    <a:endParaRPr lang="fr-MA" b="1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1D956479-95C4-9E18-94EC-F58057B9408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13515" y="2307930"/>
                    <a:ext cx="939681" cy="1147494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15D47EF7-4CFD-0610-1C0D-135589207AE9}"/>
                      </a:ext>
                    </a:extLst>
                  </p:cNvPr>
                  <p:cNvSpPr txBox="1"/>
                  <p:nvPr/>
                </p:nvSpPr>
                <p:spPr>
                  <a:xfrm>
                    <a:off x="5821578" y="2184627"/>
                    <a:ext cx="2004307" cy="99065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MA" sz="4000" b="1" dirty="0">
                        <a:solidFill>
                          <a:srgbClr val="002060"/>
                        </a:solidFill>
                      </a:rPr>
                      <a:t>1</a:t>
                    </a:r>
                    <a:r>
                      <a:rPr lang="ar-MA" sz="4000" b="1" dirty="0">
                        <a:solidFill>
                          <a:srgbClr val="002060"/>
                        </a:solidFill>
                      </a:rPr>
                      <a:t> و</a:t>
                    </a:r>
                    <a:r>
                      <a:rPr lang="fr-MA" sz="4000" b="1" dirty="0">
                        <a:solidFill>
                          <a:srgbClr val="002060"/>
                        </a:solidFill>
                      </a:rPr>
                      <a:t> </a:t>
                    </a:r>
                    <a14:m>
                      <m:oMath xmlns:m="http://schemas.openxmlformats.org/officeDocument/2006/math">
                        <m:f>
                          <m:fPr>
                            <m:ctrlPr>
                              <a:rPr lang="ar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zgh-Tfng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𝟓𝟎</m:t>
                            </m:r>
                          </m:num>
                          <m:den>
                            <m:r>
                              <a:rPr lang="zgh-Tfng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𝟏𝟎𝟎</m:t>
                            </m:r>
                          </m:den>
                        </m:f>
                      </m:oMath>
                    </a14:m>
                    <a:endParaRPr lang="ar-MA" sz="2400" b="1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15D47EF7-4CFD-0610-1C0D-135589207AE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21578" y="2184627"/>
                    <a:ext cx="2004307" cy="990656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10976" b="-13497"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43CBBDC4-664E-CD2D-E17D-9CA6AADCA4D6}"/>
                  </a:ext>
                </a:extLst>
              </p:cNvPr>
              <p:cNvCxnSpPr/>
              <p:nvPr/>
            </p:nvCxnSpPr>
            <p:spPr>
              <a:xfrm>
                <a:off x="3570514" y="2743200"/>
                <a:ext cx="2116183" cy="0"/>
              </a:xfrm>
              <a:prstGeom prst="straightConnector1">
                <a:avLst/>
              </a:prstGeom>
              <a:ln>
                <a:solidFill>
                  <a:srgbClr val="E9830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45FAC9C-4478-EB73-81AB-61A1FD6B4192}"/>
              </a:ext>
            </a:extLst>
          </p:cNvPr>
          <p:cNvSpPr/>
          <p:nvPr/>
        </p:nvSpPr>
        <p:spPr>
          <a:xfrm>
            <a:off x="1413382" y="3345035"/>
            <a:ext cx="5826034" cy="142135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3" name="Groupe 17">
            <a:extLst>
              <a:ext uri="{FF2B5EF4-FFF2-40B4-BE49-F238E27FC236}">
                <a16:creationId xmlns:a16="http://schemas.microsoft.com/office/drawing/2014/main" id="{C51BC07E-701D-76ED-8F5F-D11D004BAA8D}"/>
              </a:ext>
            </a:extLst>
          </p:cNvPr>
          <p:cNvGrpSpPr/>
          <p:nvPr/>
        </p:nvGrpSpPr>
        <p:grpSpPr>
          <a:xfrm>
            <a:off x="457532" y="20546"/>
            <a:ext cx="7604448" cy="467802"/>
            <a:chOff x="373226" y="-26760"/>
            <a:chExt cx="7604448" cy="467802"/>
          </a:xfrm>
        </p:grpSpPr>
        <p:grpSp>
          <p:nvGrpSpPr>
            <p:cNvPr id="5" name="Groupe 18">
              <a:extLst>
                <a:ext uri="{FF2B5EF4-FFF2-40B4-BE49-F238E27FC236}">
                  <a16:creationId xmlns:a16="http://schemas.microsoft.com/office/drawing/2014/main" id="{B43DB785-597B-8DA1-302E-B1363D2C28F1}"/>
                </a:ext>
              </a:extLst>
            </p:cNvPr>
            <p:cNvGrpSpPr/>
            <p:nvPr/>
          </p:nvGrpSpPr>
          <p:grpSpPr>
            <a:xfrm>
              <a:off x="373226" y="-26760"/>
              <a:ext cx="7604448" cy="467802"/>
              <a:chOff x="391887" y="19908"/>
              <a:chExt cx="7604448" cy="467802"/>
            </a:xfrm>
          </p:grpSpPr>
          <p:grpSp>
            <p:nvGrpSpPr>
              <p:cNvPr id="8" name="Groupe 20">
                <a:extLst>
                  <a:ext uri="{FF2B5EF4-FFF2-40B4-BE49-F238E27FC236}">
                    <a16:creationId xmlns:a16="http://schemas.microsoft.com/office/drawing/2014/main" id="{783EBA25-1829-5730-8461-EE539A3E6174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C2B1C73F-9C59-08F7-312B-D7F1C49E470F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E14253DB-EC5D-D05F-F6A5-FAFDCC8DB9BF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" name="Organigramme : Connecteur 24">
                  <a:extLst>
                    <a:ext uri="{FF2B5EF4-FFF2-40B4-BE49-F238E27FC236}">
                      <a16:creationId xmlns:a16="http://schemas.microsoft.com/office/drawing/2014/main" id="{0520545C-0E71-6B22-E5FC-F91ED53F59BA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AD3806FE-8336-3DA0-B031-33ECF0B8DAD4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Organigramme : Connecteur 26">
                  <a:extLst>
                    <a:ext uri="{FF2B5EF4-FFF2-40B4-BE49-F238E27FC236}">
                      <a16:creationId xmlns:a16="http://schemas.microsoft.com/office/drawing/2014/main" id="{4535FB38-C920-BD6C-F67B-FCBC3D455855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71160C3B-6414-D76C-C163-F154EA1A0D07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9" name="Organigramme : Connecteur 28">
                  <a:extLst>
                    <a:ext uri="{FF2B5EF4-FFF2-40B4-BE49-F238E27FC236}">
                      <a16:creationId xmlns:a16="http://schemas.microsoft.com/office/drawing/2014/main" id="{C57C0750-F3F0-0BB2-E51D-9A9B396F9960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E6CC94DD-68E9-E7C9-C41E-FCA4974ACEE3}"/>
                  </a:ext>
                </a:extLst>
              </p:cNvPr>
              <p:cNvSpPr/>
              <p:nvPr/>
            </p:nvSpPr>
            <p:spPr>
              <a:xfrm>
                <a:off x="540404" y="19908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19">
              <a:extLst>
                <a:ext uri="{FF2B5EF4-FFF2-40B4-BE49-F238E27FC236}">
                  <a16:creationId xmlns:a16="http://schemas.microsoft.com/office/drawing/2014/main" id="{54D95E7A-10A6-382E-A7E8-CDA4BD9A191F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873375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5E7852-2C09-4CC1-A401-CB9AEBB78C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8F164E8-6887-CC3F-D01E-689CC898DF62}"/>
              </a:ext>
            </a:extLst>
          </p:cNvPr>
          <p:cNvSpPr txBox="1"/>
          <p:nvPr/>
        </p:nvSpPr>
        <p:spPr>
          <a:xfrm>
            <a:off x="254000" y="842731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ركبوا الكسر العشري الثالث.</a:t>
            </a:r>
            <a:endParaRPr lang="ar-S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18069CC-15CC-0099-3BFD-0B8D411EDC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0DC8D891-4A38-E86F-40DA-D9DF46D1755E}"/>
              </a:ext>
            </a:extLst>
          </p:cNvPr>
          <p:cNvGrpSpPr/>
          <p:nvPr/>
        </p:nvGrpSpPr>
        <p:grpSpPr>
          <a:xfrm>
            <a:off x="1752651" y="1779046"/>
            <a:ext cx="5638698" cy="4236223"/>
            <a:chOff x="2286102" y="1938599"/>
            <a:chExt cx="5638698" cy="4236223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ED046A04-90E5-C5B7-B9BE-F58756E74EA4}"/>
                </a:ext>
              </a:extLst>
            </p:cNvPr>
            <p:cNvGrpSpPr/>
            <p:nvPr/>
          </p:nvGrpSpPr>
          <p:grpSpPr>
            <a:xfrm>
              <a:off x="2286102" y="1938599"/>
              <a:ext cx="5090057" cy="1667379"/>
              <a:chOff x="2286102" y="1938599"/>
              <a:chExt cx="5090057" cy="1667379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" name="TextBox 3">
                    <a:extLst>
                      <a:ext uri="{FF2B5EF4-FFF2-40B4-BE49-F238E27FC236}">
                        <a16:creationId xmlns:a16="http://schemas.microsoft.com/office/drawing/2014/main" id="{D0C346E2-0AC6-B979-92D2-CB958C5FBC9A}"/>
                      </a:ext>
                    </a:extLst>
                  </p:cNvPr>
                  <p:cNvSpPr txBox="1"/>
                  <p:nvPr/>
                </p:nvSpPr>
                <p:spPr>
                  <a:xfrm>
                    <a:off x="2286102" y="2184627"/>
                    <a:ext cx="1059906" cy="142135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ar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𝟏𝟓</m:t>
                              </m:r>
                            </m:num>
                            <m:den>
                              <m:r>
                                <a:rPr lang="ar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</m:den>
                          </m:f>
                        </m:oMath>
                      </m:oMathPara>
                    </a14:m>
                    <a:endParaRPr lang="ar-MA" sz="3200" b="1" dirty="0">
                      <a:solidFill>
                        <a:srgbClr val="002060"/>
                      </a:solidFill>
                    </a:endParaRPr>
                  </a:p>
                  <a:p>
                    <a:endParaRPr lang="fr-MA" b="1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" name="TextBox 3">
                    <a:extLst>
                      <a:ext uri="{FF2B5EF4-FFF2-40B4-BE49-F238E27FC236}">
                        <a16:creationId xmlns:a16="http://schemas.microsoft.com/office/drawing/2014/main" id="{D0C346E2-0AC6-B979-92D2-CB958C5FBC9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86102" y="2184627"/>
                    <a:ext cx="1059906" cy="1421351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TextBox 9">
                    <a:extLst>
                      <a:ext uri="{FF2B5EF4-FFF2-40B4-BE49-F238E27FC236}">
                        <a16:creationId xmlns:a16="http://schemas.microsoft.com/office/drawing/2014/main" id="{98509914-2BD7-A5B3-A05F-CCDA93967931}"/>
                      </a:ext>
                    </a:extLst>
                  </p:cNvPr>
                  <p:cNvSpPr txBox="1"/>
                  <p:nvPr/>
                </p:nvSpPr>
                <p:spPr>
                  <a:xfrm>
                    <a:off x="5821578" y="1938599"/>
                    <a:ext cx="1554581" cy="129266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GB" sz="4400" b="1" dirty="0">
                        <a:solidFill>
                          <a:srgbClr val="C00000"/>
                        </a:solidFill>
                      </a:rPr>
                      <a:t>1</a:t>
                    </a:r>
                    <a:r>
                      <a:rPr lang="ar-MA" sz="4000" b="1" dirty="0">
                        <a:solidFill>
                          <a:srgbClr val="002060"/>
                        </a:solidFill>
                      </a:rPr>
                      <a:t> و</a:t>
                    </a:r>
                    <a:r>
                      <a:rPr lang="fr-MA" sz="4000" b="1" dirty="0">
                        <a:solidFill>
                          <a:srgbClr val="002060"/>
                        </a:solidFill>
                      </a:rPr>
                      <a:t> </a:t>
                    </a:r>
                    <a14:m>
                      <m:oMath xmlns:m="http://schemas.openxmlformats.org/officeDocument/2006/math">
                        <m:f>
                          <m:fPr>
                            <m:ctrlPr>
                              <a:rPr lang="ar-MA" sz="5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54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num>
                          <m:den>
                            <m:r>
                              <a:rPr lang="fr-MA" sz="5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𝟏𝟎</m:t>
                            </m:r>
                          </m:den>
                        </m:f>
                      </m:oMath>
                    </a14:m>
                    <a:endParaRPr lang="ar-MA" sz="2400" b="1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0" name="TextBox 9">
                    <a:extLst>
                      <a:ext uri="{FF2B5EF4-FFF2-40B4-BE49-F238E27FC236}">
                        <a16:creationId xmlns:a16="http://schemas.microsoft.com/office/drawing/2014/main" id="{98509914-2BD7-A5B3-A05F-CCDA9396793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21578" y="1938599"/>
                    <a:ext cx="1554581" cy="1292662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15686" b="-8019"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D1A28F7D-8D9E-4E00-A899-3CC01070952F}"/>
                  </a:ext>
                </a:extLst>
              </p:cNvPr>
              <p:cNvCxnSpPr/>
              <p:nvPr/>
            </p:nvCxnSpPr>
            <p:spPr>
              <a:xfrm>
                <a:off x="3570514" y="2743200"/>
                <a:ext cx="2116183" cy="0"/>
              </a:xfrm>
              <a:prstGeom prst="straightConnector1">
                <a:avLst/>
              </a:prstGeom>
              <a:ln>
                <a:solidFill>
                  <a:srgbClr val="E9830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7E980E90-E585-7F6A-1005-02A408188FDC}"/>
                </a:ext>
              </a:extLst>
            </p:cNvPr>
            <p:cNvGrpSpPr/>
            <p:nvPr/>
          </p:nvGrpSpPr>
          <p:grpSpPr>
            <a:xfrm>
              <a:off x="2438035" y="3605978"/>
              <a:ext cx="4938124" cy="1544654"/>
              <a:chOff x="2438035" y="2184627"/>
              <a:chExt cx="4938124" cy="15446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07DCC22A-5CFE-9CF7-75D7-4121F979F1ED}"/>
                      </a:ext>
                    </a:extLst>
                  </p:cNvPr>
                  <p:cNvSpPr txBox="1"/>
                  <p:nvPr/>
                </p:nvSpPr>
                <p:spPr>
                  <a:xfrm>
                    <a:off x="2438035" y="2321555"/>
                    <a:ext cx="989373" cy="14064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ar-MA" sz="36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MA" sz="36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𝟐𝟒</m:t>
                              </m:r>
                            </m:num>
                            <m:den>
                              <m:r>
                                <a:rPr lang="ar-MA" sz="36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</m:den>
                          </m:f>
                        </m:oMath>
                      </m:oMathPara>
                    </a14:m>
                    <a:endParaRPr lang="ar-MA" sz="3200" b="1" dirty="0">
                      <a:solidFill>
                        <a:srgbClr val="002060"/>
                      </a:solidFill>
                    </a:endParaRPr>
                  </a:p>
                  <a:p>
                    <a:endParaRPr lang="fr-MA" b="1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07DCC22A-5CFE-9CF7-75D7-4121F979F1E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38035" y="2321555"/>
                    <a:ext cx="989373" cy="1406475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D2E097A0-CD24-4B5D-2779-E4886E5EE016}"/>
                      </a:ext>
                    </a:extLst>
                  </p:cNvPr>
                  <p:cNvSpPr txBox="1"/>
                  <p:nvPr/>
                </p:nvSpPr>
                <p:spPr>
                  <a:xfrm>
                    <a:off x="5821578" y="2184627"/>
                    <a:ext cx="1554581" cy="15446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zgh-Tfng-MA" sz="4000" b="1" dirty="0">
                        <a:solidFill>
                          <a:srgbClr val="002060"/>
                        </a:solidFill>
                      </a:rPr>
                      <a:t>2</a:t>
                    </a:r>
                    <a:r>
                      <a:rPr lang="ar-MA" sz="4000" b="1" dirty="0">
                        <a:solidFill>
                          <a:srgbClr val="002060"/>
                        </a:solidFill>
                      </a:rPr>
                      <a:t> و</a:t>
                    </a:r>
                    <a:r>
                      <a:rPr lang="fr-MA" sz="4000" b="1" dirty="0">
                        <a:solidFill>
                          <a:srgbClr val="002060"/>
                        </a:solidFill>
                      </a:rPr>
                      <a:t> </a:t>
                    </a:r>
                    <a14:m>
                      <m:oMath xmlns:m="http://schemas.openxmlformats.org/officeDocument/2006/math">
                        <m:f>
                          <m:fPr>
                            <m:ctrlPr>
                              <a:rPr lang="ar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zgh-Tfng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num>
                          <m:den>
                            <m:r>
                              <a:rPr lang="fr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𝟏𝟎</m:t>
                            </m:r>
                          </m:den>
                        </m:f>
                      </m:oMath>
                    </a14:m>
                    <a:endParaRPr lang="ar-MA" sz="2400" b="1" dirty="0">
                      <a:solidFill>
                        <a:srgbClr val="002060"/>
                      </a:solidFill>
                    </a:endParaRPr>
                  </a:p>
                  <a:p>
                    <a:endParaRPr lang="ar-MA" b="1" dirty="0">
                      <a:solidFill>
                        <a:srgbClr val="002060"/>
                      </a:solidFill>
                    </a:endParaRPr>
                  </a:p>
                  <a:p>
                    <a:endParaRPr lang="fr-MA" b="1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D2E097A0-CD24-4B5D-2779-E4886E5EE01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21578" y="2184627"/>
                    <a:ext cx="1554581" cy="1544654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13725"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EC8E9C69-25E3-C218-00D7-C14B5EEF7748}"/>
                  </a:ext>
                </a:extLst>
              </p:cNvPr>
              <p:cNvCxnSpPr/>
              <p:nvPr/>
            </p:nvCxnSpPr>
            <p:spPr>
              <a:xfrm>
                <a:off x="3570514" y="2743200"/>
                <a:ext cx="2116183" cy="0"/>
              </a:xfrm>
              <a:prstGeom prst="straightConnector1">
                <a:avLst/>
              </a:prstGeom>
              <a:ln>
                <a:solidFill>
                  <a:srgbClr val="E9830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7357EDAC-81B5-FCDC-8928-CB84457355C1}"/>
                </a:ext>
              </a:extLst>
            </p:cNvPr>
            <p:cNvGrpSpPr/>
            <p:nvPr/>
          </p:nvGrpSpPr>
          <p:grpSpPr>
            <a:xfrm>
              <a:off x="2412430" y="4904025"/>
              <a:ext cx="5512370" cy="1270797"/>
              <a:chOff x="2313515" y="2184627"/>
              <a:chExt cx="5512370" cy="1270797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A209CE9C-8ECE-A9E5-002D-A702D3C515C8}"/>
                      </a:ext>
                    </a:extLst>
                  </p:cNvPr>
                  <p:cNvSpPr txBox="1"/>
                  <p:nvPr/>
                </p:nvSpPr>
                <p:spPr>
                  <a:xfrm>
                    <a:off x="2313515" y="2307930"/>
                    <a:ext cx="939681" cy="114749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ar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zgh-Tfng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num>
                            <m:den>
                              <m:r>
                                <a:rPr lang="zgh-Tfng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….</m:t>
                              </m:r>
                            </m:den>
                          </m:f>
                        </m:oMath>
                      </m:oMathPara>
                    </a14:m>
                    <a:endParaRPr lang="ar-MA" sz="3200" b="1" dirty="0">
                      <a:solidFill>
                        <a:srgbClr val="002060"/>
                      </a:solidFill>
                    </a:endParaRPr>
                  </a:p>
                  <a:p>
                    <a:endParaRPr lang="fr-MA" b="1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A209CE9C-8ECE-A9E5-002D-A702D3C515C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13515" y="2307930"/>
                    <a:ext cx="939681" cy="1147494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54A36D8F-17F4-530D-8DAC-D05E5B59BEF4}"/>
                      </a:ext>
                    </a:extLst>
                  </p:cNvPr>
                  <p:cNvSpPr txBox="1"/>
                  <p:nvPr/>
                </p:nvSpPr>
                <p:spPr>
                  <a:xfrm>
                    <a:off x="5821578" y="2184627"/>
                    <a:ext cx="2004307" cy="99065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MA" sz="4000" b="1" dirty="0">
                        <a:solidFill>
                          <a:srgbClr val="002060"/>
                        </a:solidFill>
                      </a:rPr>
                      <a:t>1</a:t>
                    </a:r>
                    <a:r>
                      <a:rPr lang="ar-MA" sz="4000" b="1" dirty="0">
                        <a:solidFill>
                          <a:srgbClr val="002060"/>
                        </a:solidFill>
                      </a:rPr>
                      <a:t> و</a:t>
                    </a:r>
                    <a:r>
                      <a:rPr lang="fr-MA" sz="4000" b="1" dirty="0">
                        <a:solidFill>
                          <a:srgbClr val="002060"/>
                        </a:solidFill>
                      </a:rPr>
                      <a:t> </a:t>
                    </a:r>
                    <a14:m>
                      <m:oMath xmlns:m="http://schemas.openxmlformats.org/officeDocument/2006/math">
                        <m:f>
                          <m:fPr>
                            <m:ctrlPr>
                              <a:rPr lang="ar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zgh-Tfng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𝟓𝟎</m:t>
                            </m:r>
                          </m:num>
                          <m:den>
                            <m:r>
                              <a:rPr lang="zgh-Tfng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𝟏𝟎𝟎</m:t>
                            </m:r>
                          </m:den>
                        </m:f>
                      </m:oMath>
                    </a14:m>
                    <a:endParaRPr lang="ar-MA" sz="2400" b="1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54A36D8F-17F4-530D-8DAC-D05E5B59BEF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21578" y="2184627"/>
                    <a:ext cx="2004307" cy="990656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10976" b="-13497"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2407DC60-89C0-0D76-75C0-5D46ED0ACB54}"/>
                  </a:ext>
                </a:extLst>
              </p:cNvPr>
              <p:cNvCxnSpPr/>
              <p:nvPr/>
            </p:nvCxnSpPr>
            <p:spPr>
              <a:xfrm>
                <a:off x="3570514" y="2743200"/>
                <a:ext cx="2116183" cy="0"/>
              </a:xfrm>
              <a:prstGeom prst="straightConnector1">
                <a:avLst/>
              </a:prstGeom>
              <a:ln>
                <a:solidFill>
                  <a:srgbClr val="E9830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669AB90-115E-39FE-CCF4-271D84F94D51}"/>
              </a:ext>
            </a:extLst>
          </p:cNvPr>
          <p:cNvSpPr/>
          <p:nvPr/>
        </p:nvSpPr>
        <p:spPr>
          <a:xfrm>
            <a:off x="1438987" y="4757868"/>
            <a:ext cx="5826034" cy="142135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3" name="Groupe 17">
            <a:extLst>
              <a:ext uri="{FF2B5EF4-FFF2-40B4-BE49-F238E27FC236}">
                <a16:creationId xmlns:a16="http://schemas.microsoft.com/office/drawing/2014/main" id="{C83981D5-5937-0DA8-B0C3-9E3603572336}"/>
              </a:ext>
            </a:extLst>
          </p:cNvPr>
          <p:cNvGrpSpPr/>
          <p:nvPr/>
        </p:nvGrpSpPr>
        <p:grpSpPr>
          <a:xfrm>
            <a:off x="457532" y="20546"/>
            <a:ext cx="7604448" cy="467802"/>
            <a:chOff x="373226" y="-26760"/>
            <a:chExt cx="7604448" cy="467802"/>
          </a:xfrm>
        </p:grpSpPr>
        <p:grpSp>
          <p:nvGrpSpPr>
            <p:cNvPr id="5" name="Groupe 18">
              <a:extLst>
                <a:ext uri="{FF2B5EF4-FFF2-40B4-BE49-F238E27FC236}">
                  <a16:creationId xmlns:a16="http://schemas.microsoft.com/office/drawing/2014/main" id="{E5298C02-2F6F-DC9F-E3E6-063EA91E3F11}"/>
                </a:ext>
              </a:extLst>
            </p:cNvPr>
            <p:cNvGrpSpPr/>
            <p:nvPr/>
          </p:nvGrpSpPr>
          <p:grpSpPr>
            <a:xfrm>
              <a:off x="373226" y="-26760"/>
              <a:ext cx="7604448" cy="467802"/>
              <a:chOff x="391887" y="19908"/>
              <a:chExt cx="7604448" cy="467802"/>
            </a:xfrm>
          </p:grpSpPr>
          <p:grpSp>
            <p:nvGrpSpPr>
              <p:cNvPr id="8" name="Groupe 20">
                <a:extLst>
                  <a:ext uri="{FF2B5EF4-FFF2-40B4-BE49-F238E27FC236}">
                    <a16:creationId xmlns:a16="http://schemas.microsoft.com/office/drawing/2014/main" id="{2969D8AE-0880-F426-E0E4-B9DC054D756E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56CE01E3-1918-BD57-4BD6-0F9807B798DF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63290F51-5DC4-83D8-D74C-5ACA51F446FA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" name="Organigramme : Connecteur 24">
                  <a:extLst>
                    <a:ext uri="{FF2B5EF4-FFF2-40B4-BE49-F238E27FC236}">
                      <a16:creationId xmlns:a16="http://schemas.microsoft.com/office/drawing/2014/main" id="{AFD9F717-B15D-E82E-E58B-E863A33F8BA9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07F7527E-FE12-AC34-AA9D-2CBB42B063EF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Organigramme : Connecteur 26">
                  <a:extLst>
                    <a:ext uri="{FF2B5EF4-FFF2-40B4-BE49-F238E27FC236}">
                      <a16:creationId xmlns:a16="http://schemas.microsoft.com/office/drawing/2014/main" id="{7200BFEF-EEC8-E35E-6256-93A0E5800E48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2B69D43F-37B7-554A-4552-D330D8F301F5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9" name="Organigramme : Connecteur 28">
                  <a:extLst>
                    <a:ext uri="{FF2B5EF4-FFF2-40B4-BE49-F238E27FC236}">
                      <a16:creationId xmlns:a16="http://schemas.microsoft.com/office/drawing/2014/main" id="{71DC943F-F9BD-9916-1258-FFEDC4078526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5506DD00-DFE3-C25B-4961-40F5E04C53F3}"/>
                  </a:ext>
                </a:extLst>
              </p:cNvPr>
              <p:cNvSpPr/>
              <p:nvPr/>
            </p:nvSpPr>
            <p:spPr>
              <a:xfrm>
                <a:off x="540404" y="19908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19">
              <a:extLst>
                <a:ext uri="{FF2B5EF4-FFF2-40B4-BE49-F238E27FC236}">
                  <a16:creationId xmlns:a16="http://schemas.microsoft.com/office/drawing/2014/main" id="{80264DA6-5678-F1B0-EA88-C5759CD7C094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50495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619673-4875-97DB-96C6-CBFC284D4B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F2AEE40-DA65-FAF8-4CA7-AB4EFA6CEFD4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3624F77-185D-3D67-EC61-54F2FCAEC4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9B54108-AB9C-5B36-BF24-9D5FCEC7481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7">
            <a:extLst>
              <a:ext uri="{FF2B5EF4-FFF2-40B4-BE49-F238E27FC236}">
                <a16:creationId xmlns:a16="http://schemas.microsoft.com/office/drawing/2014/main" id="{4267F420-D9FA-9338-7E82-C9AAF61D22FB}"/>
              </a:ext>
            </a:extLst>
          </p:cNvPr>
          <p:cNvGrpSpPr/>
          <p:nvPr/>
        </p:nvGrpSpPr>
        <p:grpSpPr>
          <a:xfrm>
            <a:off x="457532" y="20546"/>
            <a:ext cx="7604448" cy="467802"/>
            <a:chOff x="373226" y="-26760"/>
            <a:chExt cx="7604448" cy="467802"/>
          </a:xfrm>
        </p:grpSpPr>
        <p:grpSp>
          <p:nvGrpSpPr>
            <p:cNvPr id="6" name="Groupe 18">
              <a:extLst>
                <a:ext uri="{FF2B5EF4-FFF2-40B4-BE49-F238E27FC236}">
                  <a16:creationId xmlns:a16="http://schemas.microsoft.com/office/drawing/2014/main" id="{92870992-A0D7-8EF6-3942-99767F8E13E2}"/>
                </a:ext>
              </a:extLst>
            </p:cNvPr>
            <p:cNvGrpSpPr/>
            <p:nvPr/>
          </p:nvGrpSpPr>
          <p:grpSpPr>
            <a:xfrm>
              <a:off x="373226" y="-26760"/>
              <a:ext cx="7604448" cy="467802"/>
              <a:chOff x="391887" y="19908"/>
              <a:chExt cx="7604448" cy="467802"/>
            </a:xfrm>
          </p:grpSpPr>
          <p:grpSp>
            <p:nvGrpSpPr>
              <p:cNvPr id="8" name="Groupe 20">
                <a:extLst>
                  <a:ext uri="{FF2B5EF4-FFF2-40B4-BE49-F238E27FC236}">
                    <a16:creationId xmlns:a16="http://schemas.microsoft.com/office/drawing/2014/main" id="{1B267FA5-4550-ADD4-D982-C2AB4D6D812F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0376D713-7E1B-DD63-ABE4-E015DCE23A6F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23">
                  <a:extLst>
                    <a:ext uri="{FF2B5EF4-FFF2-40B4-BE49-F238E27FC236}">
                      <a16:creationId xmlns:a16="http://schemas.microsoft.com/office/drawing/2014/main" id="{1A74AC87-6B36-0424-0C2E-D985E9FC1445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24">
                  <a:extLst>
                    <a:ext uri="{FF2B5EF4-FFF2-40B4-BE49-F238E27FC236}">
                      <a16:creationId xmlns:a16="http://schemas.microsoft.com/office/drawing/2014/main" id="{E4465408-B1CF-B53C-38F9-7E9FC816FA29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25">
                  <a:extLst>
                    <a:ext uri="{FF2B5EF4-FFF2-40B4-BE49-F238E27FC236}">
                      <a16:creationId xmlns:a16="http://schemas.microsoft.com/office/drawing/2014/main" id="{CB6A3E58-01B7-58DA-05E1-D34E51C0F906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26">
                  <a:extLst>
                    <a:ext uri="{FF2B5EF4-FFF2-40B4-BE49-F238E27FC236}">
                      <a16:creationId xmlns:a16="http://schemas.microsoft.com/office/drawing/2014/main" id="{0D97E0D0-29AA-62E8-BFA5-785402EE7083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27">
                  <a:extLst>
                    <a:ext uri="{FF2B5EF4-FFF2-40B4-BE49-F238E27FC236}">
                      <a16:creationId xmlns:a16="http://schemas.microsoft.com/office/drawing/2014/main" id="{19C12573-BC68-81D3-9155-5A71ABFCE320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28">
                  <a:extLst>
                    <a:ext uri="{FF2B5EF4-FFF2-40B4-BE49-F238E27FC236}">
                      <a16:creationId xmlns:a16="http://schemas.microsoft.com/office/drawing/2014/main" id="{B297C4AA-6C6A-9863-1FBD-4DE9A0825949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53F400D7-9BC2-602C-2D7B-0585930356EC}"/>
                  </a:ext>
                </a:extLst>
              </p:cNvPr>
              <p:cNvSpPr/>
              <p:nvPr/>
            </p:nvSpPr>
            <p:spPr>
              <a:xfrm>
                <a:off x="540404" y="19908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19">
              <a:extLst>
                <a:ext uri="{FF2B5EF4-FFF2-40B4-BE49-F238E27FC236}">
                  <a16:creationId xmlns:a16="http://schemas.microsoft.com/office/drawing/2014/main" id="{8C10C234-F67C-F794-35D8-BC9346F95B28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226488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2A7C5-BFAC-7E91-1296-A5DE1C67D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9091068D-AAFA-4490-5992-A0F7E299EDE0}"/>
              </a:ext>
            </a:extLst>
          </p:cNvPr>
          <p:cNvSpPr txBox="1"/>
          <p:nvPr/>
        </p:nvSpPr>
        <p:spPr>
          <a:xfrm>
            <a:off x="254000" y="842731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S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1210504-C6C1-B03A-1D22-4B23BF3885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A42641D0-7402-D4A2-538D-AB2ED1C4812C}"/>
              </a:ext>
            </a:extLst>
          </p:cNvPr>
          <p:cNvGrpSpPr/>
          <p:nvPr/>
        </p:nvGrpSpPr>
        <p:grpSpPr>
          <a:xfrm>
            <a:off x="1752651" y="1779046"/>
            <a:ext cx="5638698" cy="4510080"/>
            <a:chOff x="2286102" y="1938599"/>
            <a:chExt cx="5638698" cy="4510080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B805F7A0-865B-5EF3-3C34-5F3955F92606}"/>
                </a:ext>
              </a:extLst>
            </p:cNvPr>
            <p:cNvGrpSpPr/>
            <p:nvPr/>
          </p:nvGrpSpPr>
          <p:grpSpPr>
            <a:xfrm>
              <a:off x="2286102" y="1938599"/>
              <a:ext cx="5090057" cy="1667379"/>
              <a:chOff x="2286102" y="1938599"/>
              <a:chExt cx="5090057" cy="1667379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" name="TextBox 3">
                    <a:extLst>
                      <a:ext uri="{FF2B5EF4-FFF2-40B4-BE49-F238E27FC236}">
                        <a16:creationId xmlns:a16="http://schemas.microsoft.com/office/drawing/2014/main" id="{E9A9127E-9A88-9A5F-0A91-3AE1F6B35AB1}"/>
                      </a:ext>
                    </a:extLst>
                  </p:cNvPr>
                  <p:cNvSpPr txBox="1"/>
                  <p:nvPr/>
                </p:nvSpPr>
                <p:spPr>
                  <a:xfrm>
                    <a:off x="2286102" y="2184627"/>
                    <a:ext cx="1059906" cy="142135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ar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𝟏𝟓</m:t>
                              </m:r>
                            </m:num>
                            <m:den>
                              <m:r>
                                <a:rPr lang="ar-MA" sz="3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</m:den>
                          </m:f>
                        </m:oMath>
                      </m:oMathPara>
                    </a14:m>
                    <a:endParaRPr lang="ar-MA" sz="3200" b="1" dirty="0">
                      <a:solidFill>
                        <a:srgbClr val="002060"/>
                      </a:solidFill>
                    </a:endParaRPr>
                  </a:p>
                  <a:p>
                    <a:endParaRPr lang="fr-MA" b="1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" name="TextBox 3">
                    <a:extLst>
                      <a:ext uri="{FF2B5EF4-FFF2-40B4-BE49-F238E27FC236}">
                        <a16:creationId xmlns:a16="http://schemas.microsoft.com/office/drawing/2014/main" id="{E9A9127E-9A88-9A5F-0A91-3AE1F6B35AB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86102" y="2184627"/>
                    <a:ext cx="1059906" cy="1421351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TextBox 9">
                    <a:extLst>
                      <a:ext uri="{FF2B5EF4-FFF2-40B4-BE49-F238E27FC236}">
                        <a16:creationId xmlns:a16="http://schemas.microsoft.com/office/drawing/2014/main" id="{56CF2BD9-B507-ED4F-3873-F4D41EEC0A12}"/>
                      </a:ext>
                    </a:extLst>
                  </p:cNvPr>
                  <p:cNvSpPr txBox="1"/>
                  <p:nvPr/>
                </p:nvSpPr>
                <p:spPr>
                  <a:xfrm>
                    <a:off x="5821578" y="1938599"/>
                    <a:ext cx="1554581" cy="129266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GB" sz="4400" b="1" dirty="0">
                        <a:solidFill>
                          <a:srgbClr val="C00000"/>
                        </a:solidFill>
                      </a:rPr>
                      <a:t>1</a:t>
                    </a:r>
                    <a:r>
                      <a:rPr lang="ar-MA" sz="4000" b="1" dirty="0">
                        <a:solidFill>
                          <a:srgbClr val="002060"/>
                        </a:solidFill>
                      </a:rPr>
                      <a:t> و</a:t>
                    </a:r>
                    <a:r>
                      <a:rPr lang="fr-MA" sz="4000" b="1" dirty="0">
                        <a:solidFill>
                          <a:srgbClr val="002060"/>
                        </a:solidFill>
                      </a:rPr>
                      <a:t> </a:t>
                    </a:r>
                    <a14:m>
                      <m:oMath xmlns:m="http://schemas.openxmlformats.org/officeDocument/2006/math">
                        <m:f>
                          <m:fPr>
                            <m:ctrlPr>
                              <a:rPr lang="ar-MA" sz="5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MA" sz="54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num>
                          <m:den>
                            <m:r>
                              <a:rPr lang="fr-MA" sz="5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𝟏𝟎</m:t>
                            </m:r>
                          </m:den>
                        </m:f>
                      </m:oMath>
                    </a14:m>
                    <a:endParaRPr lang="ar-MA" sz="2400" b="1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0" name="TextBox 9">
                    <a:extLst>
                      <a:ext uri="{FF2B5EF4-FFF2-40B4-BE49-F238E27FC236}">
                        <a16:creationId xmlns:a16="http://schemas.microsoft.com/office/drawing/2014/main" id="{56CF2BD9-B507-ED4F-3873-F4D41EEC0A1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21578" y="1938599"/>
                    <a:ext cx="1554581" cy="1292662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15686" b="-8019"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9BA2869B-8F0E-DE00-69C0-735E9EF6558C}"/>
                  </a:ext>
                </a:extLst>
              </p:cNvPr>
              <p:cNvCxnSpPr/>
              <p:nvPr/>
            </p:nvCxnSpPr>
            <p:spPr>
              <a:xfrm>
                <a:off x="3570514" y="2743200"/>
                <a:ext cx="2116183" cy="0"/>
              </a:xfrm>
              <a:prstGeom prst="straightConnector1">
                <a:avLst/>
              </a:prstGeom>
              <a:ln>
                <a:solidFill>
                  <a:srgbClr val="E9830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B05C816E-56B2-4C94-E227-C0F57F16FAC9}"/>
                </a:ext>
              </a:extLst>
            </p:cNvPr>
            <p:cNvGrpSpPr/>
            <p:nvPr/>
          </p:nvGrpSpPr>
          <p:grpSpPr>
            <a:xfrm>
              <a:off x="2438035" y="3605978"/>
              <a:ext cx="4938124" cy="1544654"/>
              <a:chOff x="2438035" y="2184627"/>
              <a:chExt cx="4938124" cy="15446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9AAF7884-A93F-0125-CB30-9FAAB78A488D}"/>
                      </a:ext>
                    </a:extLst>
                  </p:cNvPr>
                  <p:cNvSpPr txBox="1"/>
                  <p:nvPr/>
                </p:nvSpPr>
                <p:spPr>
                  <a:xfrm>
                    <a:off x="2438035" y="2321555"/>
                    <a:ext cx="989373" cy="14064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ar-MA" sz="36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MA" sz="36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𝟐𝟒</m:t>
                              </m:r>
                            </m:num>
                            <m:den>
                              <m:r>
                                <a:rPr lang="ar-MA" sz="36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</m:den>
                          </m:f>
                        </m:oMath>
                      </m:oMathPara>
                    </a14:m>
                    <a:endParaRPr lang="ar-MA" sz="3200" b="1" dirty="0">
                      <a:solidFill>
                        <a:srgbClr val="002060"/>
                      </a:solidFill>
                    </a:endParaRPr>
                  </a:p>
                  <a:p>
                    <a:endParaRPr lang="fr-MA" b="1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9AAF7884-A93F-0125-CB30-9FAAB78A488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38035" y="2321555"/>
                    <a:ext cx="989373" cy="1406475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D3756834-F836-2A9D-7FE1-7F0489F395EC}"/>
                      </a:ext>
                    </a:extLst>
                  </p:cNvPr>
                  <p:cNvSpPr txBox="1"/>
                  <p:nvPr/>
                </p:nvSpPr>
                <p:spPr>
                  <a:xfrm>
                    <a:off x="5821578" y="2184627"/>
                    <a:ext cx="1554581" cy="15446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zgh-Tfng-MA" sz="4000" b="1" dirty="0">
                        <a:solidFill>
                          <a:srgbClr val="002060"/>
                        </a:solidFill>
                      </a:rPr>
                      <a:t>2</a:t>
                    </a:r>
                    <a:r>
                      <a:rPr lang="ar-MA" sz="4000" b="1" dirty="0">
                        <a:solidFill>
                          <a:srgbClr val="002060"/>
                        </a:solidFill>
                      </a:rPr>
                      <a:t> و</a:t>
                    </a:r>
                    <a:r>
                      <a:rPr lang="fr-MA" sz="4000" b="1" dirty="0">
                        <a:solidFill>
                          <a:srgbClr val="002060"/>
                        </a:solidFill>
                      </a:rPr>
                      <a:t> </a:t>
                    </a:r>
                    <a14:m>
                      <m:oMath xmlns:m="http://schemas.openxmlformats.org/officeDocument/2006/math">
                        <m:f>
                          <m:fPr>
                            <m:ctrlPr>
                              <a:rPr lang="ar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zgh-Tfng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num>
                          <m:den>
                            <m:r>
                              <a:rPr lang="fr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𝟏𝟎</m:t>
                            </m:r>
                          </m:den>
                        </m:f>
                      </m:oMath>
                    </a14:m>
                    <a:endParaRPr lang="ar-MA" sz="2400" b="1" dirty="0">
                      <a:solidFill>
                        <a:srgbClr val="002060"/>
                      </a:solidFill>
                    </a:endParaRPr>
                  </a:p>
                  <a:p>
                    <a:endParaRPr lang="ar-MA" b="1" dirty="0">
                      <a:solidFill>
                        <a:srgbClr val="002060"/>
                      </a:solidFill>
                    </a:endParaRPr>
                  </a:p>
                  <a:p>
                    <a:endParaRPr lang="fr-MA" b="1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D3756834-F836-2A9D-7FE1-7F0489F395E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21578" y="2184627"/>
                    <a:ext cx="1554581" cy="1544654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13725"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96F48D31-FB92-6C0D-416A-363CAE6EA182}"/>
                  </a:ext>
                </a:extLst>
              </p:cNvPr>
              <p:cNvCxnSpPr/>
              <p:nvPr/>
            </p:nvCxnSpPr>
            <p:spPr>
              <a:xfrm>
                <a:off x="3570514" y="2743200"/>
                <a:ext cx="2116183" cy="0"/>
              </a:xfrm>
              <a:prstGeom prst="straightConnector1">
                <a:avLst/>
              </a:prstGeom>
              <a:ln>
                <a:solidFill>
                  <a:srgbClr val="E9830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A91FFAB0-40BC-9171-E07F-9CA7F941D77F}"/>
                </a:ext>
              </a:extLst>
            </p:cNvPr>
            <p:cNvGrpSpPr/>
            <p:nvPr/>
          </p:nvGrpSpPr>
          <p:grpSpPr>
            <a:xfrm>
              <a:off x="2412430" y="4904025"/>
              <a:ext cx="5512370" cy="1544654"/>
              <a:chOff x="2313515" y="2184627"/>
              <a:chExt cx="5512370" cy="15446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9C3D720E-F2BA-5EAD-29DC-ED8091E05EE4}"/>
                      </a:ext>
                    </a:extLst>
                  </p:cNvPr>
                  <p:cNvSpPr txBox="1"/>
                  <p:nvPr/>
                </p:nvSpPr>
                <p:spPr>
                  <a:xfrm>
                    <a:off x="2313515" y="2307930"/>
                    <a:ext cx="1261884" cy="142135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ar-MA" sz="36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MA" sz="36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𝟏𝟓𝟎</m:t>
                              </m:r>
                            </m:num>
                            <m:den>
                              <m:r>
                                <a:rPr lang="ar-MA" sz="36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𝟏𝟎𝟎</m:t>
                              </m:r>
                            </m:den>
                          </m:f>
                        </m:oMath>
                      </m:oMathPara>
                    </a14:m>
                    <a:endParaRPr lang="ar-MA" sz="3200" b="1" dirty="0">
                      <a:solidFill>
                        <a:srgbClr val="C00000"/>
                      </a:solidFill>
                    </a:endParaRPr>
                  </a:p>
                  <a:p>
                    <a:endParaRPr lang="fr-MA" b="1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9C3D720E-F2BA-5EAD-29DC-ED8091E05EE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13515" y="2307930"/>
                    <a:ext cx="1261884" cy="1421351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87F624A7-E828-949E-828F-5CD6C8A388D5}"/>
                      </a:ext>
                    </a:extLst>
                  </p:cNvPr>
                  <p:cNvSpPr txBox="1"/>
                  <p:nvPr/>
                </p:nvSpPr>
                <p:spPr>
                  <a:xfrm>
                    <a:off x="5821578" y="2184627"/>
                    <a:ext cx="2004307" cy="99065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MA" sz="4000" b="1" dirty="0">
                        <a:solidFill>
                          <a:srgbClr val="002060"/>
                        </a:solidFill>
                      </a:rPr>
                      <a:t>1</a:t>
                    </a:r>
                    <a:r>
                      <a:rPr lang="ar-MA" sz="4000" b="1" dirty="0">
                        <a:solidFill>
                          <a:srgbClr val="002060"/>
                        </a:solidFill>
                      </a:rPr>
                      <a:t> و</a:t>
                    </a:r>
                    <a:r>
                      <a:rPr lang="fr-MA" sz="4000" b="1" dirty="0">
                        <a:solidFill>
                          <a:srgbClr val="002060"/>
                        </a:solidFill>
                      </a:rPr>
                      <a:t> </a:t>
                    </a:r>
                    <a14:m>
                      <m:oMath xmlns:m="http://schemas.openxmlformats.org/officeDocument/2006/math">
                        <m:f>
                          <m:fPr>
                            <m:ctrlPr>
                              <a:rPr lang="ar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zgh-Tfng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𝟓𝟎</m:t>
                            </m:r>
                          </m:num>
                          <m:den>
                            <m:r>
                              <a:rPr lang="zgh-Tfng-MA" sz="4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𝟏𝟎𝟎</m:t>
                            </m:r>
                          </m:den>
                        </m:f>
                      </m:oMath>
                    </a14:m>
                    <a:endParaRPr lang="ar-MA" sz="2400" b="1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87F624A7-E828-949E-828F-5CD6C8A388D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21578" y="2184627"/>
                    <a:ext cx="2004307" cy="990656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10976" b="-13497"/>
                    </a:stretch>
                  </a:blipFill>
                </p:spPr>
                <p:txBody>
                  <a:bodyPr/>
                  <a:lstStyle/>
                  <a:p>
                    <a:r>
                      <a:rPr lang="fr-M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26CA35F9-E838-824F-384D-0B2B3329B4D4}"/>
                  </a:ext>
                </a:extLst>
              </p:cNvPr>
              <p:cNvCxnSpPr/>
              <p:nvPr/>
            </p:nvCxnSpPr>
            <p:spPr>
              <a:xfrm>
                <a:off x="3570514" y="2743200"/>
                <a:ext cx="2116183" cy="0"/>
              </a:xfrm>
              <a:prstGeom prst="straightConnector1">
                <a:avLst/>
              </a:prstGeom>
              <a:ln>
                <a:solidFill>
                  <a:srgbClr val="E9830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5FB3D90-A830-1BB7-0C6F-2F7BC55499A9}"/>
              </a:ext>
            </a:extLst>
          </p:cNvPr>
          <p:cNvSpPr/>
          <p:nvPr/>
        </p:nvSpPr>
        <p:spPr>
          <a:xfrm>
            <a:off x="1438987" y="4757868"/>
            <a:ext cx="5826034" cy="142135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1583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D12F5F-AC7B-94F2-3EFD-F4862D318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B4DEF72-B370-D054-2774-F00F6F82F5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3EBBFE8-CDF5-4018-1FB2-F8864AA2D43F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BEBEA40D-96CD-9DA3-EE9E-AB3599F3F5E8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8E16315D-42DE-4C61-CCAC-AF986982BD18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2DAFC683-3E26-4941-1EAF-FD17B354333D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BD455579-F059-6A5B-2926-67E700C82B44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11">
                  <a:extLst>
                    <a:ext uri="{FF2B5EF4-FFF2-40B4-BE49-F238E27FC236}">
                      <a16:creationId xmlns:a16="http://schemas.microsoft.com/office/drawing/2014/main" id="{FABA2AD9-927E-7C27-190F-5A0396BE12AE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8B70C7B1-A3FA-C057-C30A-B01F5756ECE2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13">
                  <a:extLst>
                    <a:ext uri="{FF2B5EF4-FFF2-40B4-BE49-F238E27FC236}">
                      <a16:creationId xmlns:a16="http://schemas.microsoft.com/office/drawing/2014/main" id="{154C54BC-CED2-B6E3-16FD-C3EEE91BFB0C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C6C2AA45-8F44-B774-CDAE-5B43A4E91E53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15">
                  <a:extLst>
                    <a:ext uri="{FF2B5EF4-FFF2-40B4-BE49-F238E27FC236}">
                      <a16:creationId xmlns:a16="http://schemas.microsoft.com/office/drawing/2014/main" id="{5EA2BAE4-28A7-85A5-0566-92BD6260EB7B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0D691939-6C06-62A3-0042-BCC474D4D4FB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E009A3A-696D-8BCB-9E61-6303431164D4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EB218AB8-AD7F-DD5D-913E-4A9570749DD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244973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B35695A-EDD6-19F3-08D3-88F49C90CA40}"/>
              </a:ext>
            </a:extLst>
          </p:cNvPr>
          <p:cNvSpPr txBox="1"/>
          <p:nvPr/>
        </p:nvSpPr>
        <p:spPr>
          <a:xfrm>
            <a:off x="1243049" y="881801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دفاتر البحث.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التمرين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0291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5D5C64-53F4-3263-8CF1-779677A0DA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46746CF5-A85E-9649-583E-FBF063245263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ركبوا وفككوا الكسور.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13C417D-FEE4-0DFD-876D-14A461DC26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216DBEDE-D793-0632-5EA8-428E568BC02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23064404"/>
                  </p:ext>
                </p:extLst>
              </p:nvPr>
            </p:nvGraphicFramePr>
            <p:xfrm>
              <a:off x="1902899" y="2254376"/>
              <a:ext cx="4698176" cy="4132263"/>
            </p:xfrm>
            <a:graphic>
              <a:graphicData uri="http://schemas.openxmlformats.org/drawingml/2006/table">
                <a:tbl>
                  <a:tblPr firstRow="1" bandRow="1">
                    <a:tableStyleId>{D7AC3CCA-C797-4891-BE02-D94E43425B78}</a:tableStyleId>
                  </a:tblPr>
                  <a:tblGrid>
                    <a:gridCol w="2349088">
                      <a:extLst>
                        <a:ext uri="{9D8B030D-6E8A-4147-A177-3AD203B41FA5}">
                          <a16:colId xmlns:a16="http://schemas.microsoft.com/office/drawing/2014/main" val="4271655311"/>
                        </a:ext>
                      </a:extLst>
                    </a:gridCol>
                    <a:gridCol w="2349088">
                      <a:extLst>
                        <a:ext uri="{9D8B030D-6E8A-4147-A177-3AD203B41FA5}">
                          <a16:colId xmlns:a16="http://schemas.microsoft.com/office/drawing/2014/main" val="388204318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ar-MA" sz="2800" b="1" kern="100" dirty="0">
                              <a:solidFill>
                                <a:schemeClr val="tx1"/>
                              </a:solidFill>
                            </a:rPr>
                            <a:t>اَلْكَسْرُ</a:t>
                          </a:r>
                          <a:endParaRPr lang="fr-MA" sz="2800" b="1" kern="100" dirty="0">
                            <a:solidFill>
                              <a:schemeClr val="tx1"/>
                            </a:solidFill>
                            <a:latin typeface="Aptos" panose="020B0004020202020204" pitchFamily="34" charset="0"/>
                            <a:ea typeface="+mn-ea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ar-MA" sz="2800" b="1" kern="100" dirty="0">
                              <a:solidFill>
                                <a:schemeClr val="tx1"/>
                              </a:solidFill>
                            </a:rPr>
                            <a:t>اَلتّفْكيكُ</a:t>
                          </a:r>
                          <a:endParaRPr lang="fr-MA" sz="2800" b="1" kern="100" dirty="0">
                            <a:solidFill>
                              <a:schemeClr val="tx1"/>
                            </a:solidFill>
                            <a:latin typeface="Aptos" panose="020B0004020202020204" pitchFamily="34" charset="0"/>
                            <a:ea typeface="+mn-ea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054285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ar-MA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ar-MA" sz="2800" b="0" i="0" smtClean="0">
                                        <a:latin typeface="Cambria Math" panose="02040503050406030204" pitchFamily="18" charset="0"/>
                                      </a:rPr>
                                      <m:t>18</m:t>
                                    </m:r>
                                  </m:num>
                                  <m:den>
                                    <m:r>
                                      <a:rPr lang="ar-MA" sz="2800" b="0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fr-MA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ar-MA" sz="2800" b="0" dirty="0"/>
                            <a:t> و</a:t>
                          </a:r>
                          <a:r>
                            <a:rPr lang="ar-MA" sz="2800" b="1" dirty="0">
                              <a:solidFill>
                                <a:srgbClr val="C00000"/>
                              </a:solidFill>
                            </a:rPr>
                            <a:t>...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ar-MA" sz="2800" b="1" i="1" kern="1200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ar-MA" sz="2800" b="1" i="0" kern="1200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….</m:t>
                                  </m:r>
                                </m:num>
                                <m:den>
                                  <m:r>
                                    <a:rPr lang="ar-MA" sz="2800" b="1" kern="12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𝟏𝟎</m:t>
                                  </m:r>
                                </m:den>
                              </m:f>
                            </m:oMath>
                          </a14:m>
                          <a:endParaRPr lang="fr-MA" sz="2800" b="1" i="1" kern="1200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8509807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ar-MA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ar-MA" sz="2800" b="1" i="0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….</m:t>
                                    </m:r>
                                  </m:num>
                                  <m:den>
                                    <m:r>
                                      <a:rPr lang="ar-MA" sz="2800" b="0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fr-MA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755934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ar-MA" sz="2800" b="0" dirty="0"/>
                            <a:t> و3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ar-MA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ar-MA" sz="2800" b="0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ar-MA" sz="2800" b="0" i="0" smtClean="0"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num>
                                <m:den>
                                  <m:r>
                                    <a:rPr lang="ar-MA" sz="2800" b="0" smtClean="0">
                                      <a:latin typeface="Cambria Math" panose="02040503050406030204" pitchFamily="18" charset="0"/>
                                    </a:rPr>
                                    <m:t>10</m:t>
                                  </m:r>
                                </m:den>
                              </m:f>
                            </m:oMath>
                          </a14:m>
                          <a:endParaRPr lang="fr-MA" sz="2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1548975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ar-MA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ar-MA" sz="2800" b="1" i="0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….</m:t>
                                    </m:r>
                                  </m:num>
                                  <m:den>
                                    <m:r>
                                      <a:rPr lang="ar-MA" sz="2800" b="0" smtClean="0">
                                        <a:latin typeface="Cambria Math" panose="02040503050406030204" pitchFamily="18" charset="0"/>
                                      </a:rPr>
                                      <m:t>100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fr-MA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755934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ar-MA" sz="2800" b="0" dirty="0"/>
                            <a:t> و1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ar-MA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ar-MA" sz="2800" b="0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ar-MA" sz="2800" b="0" i="0" smtClean="0">
                                      <a:latin typeface="Cambria Math" panose="02040503050406030204" pitchFamily="18" charset="0"/>
                                    </a:rPr>
                                    <m:t>36</m:t>
                                  </m:r>
                                </m:num>
                                <m:den>
                                  <m:r>
                                    <a:rPr lang="ar-MA" sz="2800" b="0" smtClean="0">
                                      <a:latin typeface="Cambria Math" panose="02040503050406030204" pitchFamily="18" charset="0"/>
                                    </a:rPr>
                                    <m:t>100</m:t>
                                  </m:r>
                                </m:den>
                              </m:f>
                            </m:oMath>
                          </a14:m>
                          <a:endParaRPr lang="fr-MA" sz="2800" dirty="0"/>
                        </a:p>
                        <a:p>
                          <a:pPr algn="ctr"/>
                          <a:endParaRPr lang="fr-MA" sz="2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4147719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ar-MA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ar-MA" sz="2800" b="0" i="0" smtClean="0">
                                        <a:latin typeface="Cambria Math" panose="02040503050406030204" pitchFamily="18" charset="0"/>
                                      </a:rPr>
                                      <m:t>450</m:t>
                                    </m:r>
                                  </m:num>
                                  <m:den>
                                    <m:r>
                                      <a:rPr lang="ar-MA" sz="2800" b="0" smtClean="0">
                                        <a:latin typeface="Cambria Math" panose="02040503050406030204" pitchFamily="18" charset="0"/>
                                      </a:rPr>
                                      <m:t>100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fr-MA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755934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ar-MA" sz="2800" b="0" dirty="0"/>
                            <a:t> و4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ar-MA" sz="28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ar-MA" sz="2800" b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ar-MA" sz="2800" b="1" i="0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…..</m:t>
                                  </m:r>
                                </m:num>
                                <m:den>
                                  <m:r>
                                    <a:rPr lang="ar-MA" sz="2800" b="1" i="0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… ..</m:t>
                                  </m:r>
                                </m:den>
                              </m:f>
                            </m:oMath>
                          </a14:m>
                          <a:endParaRPr lang="fr-MA" sz="2800" b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4851034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216DBEDE-D793-0632-5EA8-428E568BC02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23064404"/>
                  </p:ext>
                </p:extLst>
              </p:nvPr>
            </p:nvGraphicFramePr>
            <p:xfrm>
              <a:off x="1902899" y="2254376"/>
              <a:ext cx="4698176" cy="4130993"/>
            </p:xfrm>
            <a:graphic>
              <a:graphicData uri="http://schemas.openxmlformats.org/drawingml/2006/table">
                <a:tbl>
                  <a:tblPr firstRow="1" bandRow="1">
                    <a:tableStyleId>{D7AC3CCA-C797-4891-BE02-D94E43425B78}</a:tableStyleId>
                  </a:tblPr>
                  <a:tblGrid>
                    <a:gridCol w="2349088">
                      <a:extLst>
                        <a:ext uri="{9D8B030D-6E8A-4147-A177-3AD203B41FA5}">
                          <a16:colId xmlns:a16="http://schemas.microsoft.com/office/drawing/2014/main" val="4271655311"/>
                        </a:ext>
                      </a:extLst>
                    </a:gridCol>
                    <a:gridCol w="2349088">
                      <a:extLst>
                        <a:ext uri="{9D8B030D-6E8A-4147-A177-3AD203B41FA5}">
                          <a16:colId xmlns:a16="http://schemas.microsoft.com/office/drawing/2014/main" val="3882043181"/>
                        </a:ext>
                      </a:extLst>
                    </a:gridCol>
                  </a:tblGrid>
                  <a:tr h="5181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ar-MA" sz="2800" b="1" kern="100" dirty="0">
                              <a:solidFill>
                                <a:schemeClr val="tx1"/>
                              </a:solidFill>
                            </a:rPr>
                            <a:t>اَلْكَسْرُ</a:t>
                          </a:r>
                          <a:endParaRPr lang="fr-MA" sz="2800" b="1" kern="100" dirty="0">
                            <a:solidFill>
                              <a:schemeClr val="tx1"/>
                            </a:solidFill>
                            <a:latin typeface="Aptos" panose="020B0004020202020204" pitchFamily="34" charset="0"/>
                            <a:ea typeface="+mn-ea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ar-MA" sz="2800" b="1" kern="100" dirty="0">
                              <a:solidFill>
                                <a:schemeClr val="tx1"/>
                              </a:solidFill>
                            </a:rPr>
                            <a:t>اَلتّفْكيكُ</a:t>
                          </a:r>
                          <a:endParaRPr lang="fr-MA" sz="2800" b="1" kern="100" dirty="0">
                            <a:solidFill>
                              <a:schemeClr val="tx1"/>
                            </a:solidFill>
                            <a:latin typeface="Aptos" panose="020B0004020202020204" pitchFamily="34" charset="0"/>
                            <a:ea typeface="+mn-ea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0542859"/>
                      </a:ext>
                    </a:extLst>
                  </a:tr>
                  <a:tr h="893064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>
                          <a:blip r:embed="rId3"/>
                          <a:stretch>
                            <a:fillRect l="-259" t="-66667" r="-100259" b="-3054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>
                          <a:blip r:embed="rId3"/>
                          <a:stretch>
                            <a:fillRect l="-100519" t="-66667" r="-519" b="-3054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85098071"/>
                      </a:ext>
                    </a:extLst>
                  </a:tr>
                  <a:tr h="694436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>
                          <a:blip r:embed="rId3"/>
                          <a:stretch>
                            <a:fillRect l="-259" t="-214912" r="-100259" b="-29386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>
                          <a:blip r:embed="rId3"/>
                          <a:stretch>
                            <a:fillRect l="-100519" t="-214912" r="-519" b="-29386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15489752"/>
                      </a:ext>
                    </a:extLst>
                  </a:tr>
                  <a:tr h="1123569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>
                          <a:blip r:embed="rId3"/>
                          <a:stretch>
                            <a:fillRect l="-259" t="-194054" r="-100259" b="-810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>
                          <a:blip r:embed="rId3"/>
                          <a:stretch>
                            <a:fillRect l="-100519" t="-194054" r="-519" b="-8108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41477198"/>
                      </a:ext>
                    </a:extLst>
                  </a:tr>
                  <a:tr h="901764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>
                          <a:blip r:embed="rId3"/>
                          <a:stretch>
                            <a:fillRect l="-259" t="-367568" r="-100259" b="-13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>
                          <a:blip r:embed="rId3"/>
                          <a:stretch>
                            <a:fillRect l="-100519" t="-367568" r="-519" b="-135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48510340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2" name="Groupe 17">
            <a:extLst>
              <a:ext uri="{FF2B5EF4-FFF2-40B4-BE49-F238E27FC236}">
                <a16:creationId xmlns:a16="http://schemas.microsoft.com/office/drawing/2014/main" id="{930794AB-DFC0-6916-D00C-267A0D4269C9}"/>
              </a:ext>
            </a:extLst>
          </p:cNvPr>
          <p:cNvGrpSpPr/>
          <p:nvPr/>
        </p:nvGrpSpPr>
        <p:grpSpPr>
          <a:xfrm>
            <a:off x="457532" y="20546"/>
            <a:ext cx="7604448" cy="467802"/>
            <a:chOff x="373226" y="-26760"/>
            <a:chExt cx="7604448" cy="467802"/>
          </a:xfrm>
        </p:grpSpPr>
        <p:grpSp>
          <p:nvGrpSpPr>
            <p:cNvPr id="3" name="Groupe 18">
              <a:extLst>
                <a:ext uri="{FF2B5EF4-FFF2-40B4-BE49-F238E27FC236}">
                  <a16:creationId xmlns:a16="http://schemas.microsoft.com/office/drawing/2014/main" id="{FE5AA513-77D9-D452-F0CD-D955E325999E}"/>
                </a:ext>
              </a:extLst>
            </p:cNvPr>
            <p:cNvGrpSpPr/>
            <p:nvPr/>
          </p:nvGrpSpPr>
          <p:grpSpPr>
            <a:xfrm>
              <a:off x="373226" y="-26760"/>
              <a:ext cx="7604448" cy="467802"/>
              <a:chOff x="391887" y="19908"/>
              <a:chExt cx="7604448" cy="467802"/>
            </a:xfrm>
          </p:grpSpPr>
          <p:grpSp>
            <p:nvGrpSpPr>
              <p:cNvPr id="5" name="Groupe 20">
                <a:extLst>
                  <a:ext uri="{FF2B5EF4-FFF2-40B4-BE49-F238E27FC236}">
                    <a16:creationId xmlns:a16="http://schemas.microsoft.com/office/drawing/2014/main" id="{4B14BEE7-8467-7085-EC70-15E8BB2F021A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3FBBFB99-7ACC-1F09-39FA-B78F0AC035E7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9" name="ZoneTexte 23">
                  <a:extLst>
                    <a:ext uri="{FF2B5EF4-FFF2-40B4-BE49-F238E27FC236}">
                      <a16:creationId xmlns:a16="http://schemas.microsoft.com/office/drawing/2014/main" id="{080A2977-75F2-F916-959C-771DBC8D155C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" name="Organigramme : Connecteur 24">
                  <a:extLst>
                    <a:ext uri="{FF2B5EF4-FFF2-40B4-BE49-F238E27FC236}">
                      <a16:creationId xmlns:a16="http://schemas.microsoft.com/office/drawing/2014/main" id="{897E3F56-A50A-2BC1-A8E4-1C2C9540BD2D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2" name="ZoneTexte 25">
                  <a:extLst>
                    <a:ext uri="{FF2B5EF4-FFF2-40B4-BE49-F238E27FC236}">
                      <a16:creationId xmlns:a16="http://schemas.microsoft.com/office/drawing/2014/main" id="{F2753276-335D-6F5E-3AE3-70E7D7885556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26">
                  <a:extLst>
                    <a:ext uri="{FF2B5EF4-FFF2-40B4-BE49-F238E27FC236}">
                      <a16:creationId xmlns:a16="http://schemas.microsoft.com/office/drawing/2014/main" id="{98F8655E-8F09-AE1F-4231-A423C4FF7F23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4" name="ZoneTexte 27">
                  <a:extLst>
                    <a:ext uri="{FF2B5EF4-FFF2-40B4-BE49-F238E27FC236}">
                      <a16:creationId xmlns:a16="http://schemas.microsoft.com/office/drawing/2014/main" id="{3ACB3953-C9F9-2F32-0C77-D579115389C3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28">
                  <a:extLst>
                    <a:ext uri="{FF2B5EF4-FFF2-40B4-BE49-F238E27FC236}">
                      <a16:creationId xmlns:a16="http://schemas.microsoft.com/office/drawing/2014/main" id="{0DBAABBA-662E-8615-C484-156F30617808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24D18BC3-AC7F-FDDE-52A5-198DD13A73A1}"/>
                  </a:ext>
                </a:extLst>
              </p:cNvPr>
              <p:cNvSpPr/>
              <p:nvPr/>
            </p:nvSpPr>
            <p:spPr>
              <a:xfrm>
                <a:off x="540404" y="19908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4" name="Rectangle : coins arrondis 19">
              <a:extLst>
                <a:ext uri="{FF2B5EF4-FFF2-40B4-BE49-F238E27FC236}">
                  <a16:creationId xmlns:a16="http://schemas.microsoft.com/office/drawing/2014/main" id="{22E2F7AA-3084-2392-05AB-D0F2DC9BBF1E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39233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23ADE8-9D9A-ACC7-E509-441EEBE79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E5AFF6C6-14E4-708E-BF6D-B935E3A93438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 سأمر بين الصفوف لأراقب إنجازاتكم.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F44DA5-3F80-900D-C091-2DAECB0FAC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9E07D66B-CC32-7E4A-925D-87CC418D370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33003335"/>
                  </p:ext>
                </p:extLst>
              </p:nvPr>
            </p:nvGraphicFramePr>
            <p:xfrm>
              <a:off x="1902899" y="2254376"/>
              <a:ext cx="4698176" cy="4330256"/>
            </p:xfrm>
            <a:graphic>
              <a:graphicData uri="http://schemas.openxmlformats.org/drawingml/2006/table">
                <a:tbl>
                  <a:tblPr firstRow="1" bandRow="1">
                    <a:tableStyleId>{D7AC3CCA-C797-4891-BE02-D94E43425B78}</a:tableStyleId>
                  </a:tblPr>
                  <a:tblGrid>
                    <a:gridCol w="2349088">
                      <a:extLst>
                        <a:ext uri="{9D8B030D-6E8A-4147-A177-3AD203B41FA5}">
                          <a16:colId xmlns:a16="http://schemas.microsoft.com/office/drawing/2014/main" val="4271655311"/>
                        </a:ext>
                      </a:extLst>
                    </a:gridCol>
                    <a:gridCol w="2349088">
                      <a:extLst>
                        <a:ext uri="{9D8B030D-6E8A-4147-A177-3AD203B41FA5}">
                          <a16:colId xmlns:a16="http://schemas.microsoft.com/office/drawing/2014/main" val="388204318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ar-MA" sz="2800" b="1" kern="100" dirty="0">
                              <a:solidFill>
                                <a:schemeClr val="tx1"/>
                              </a:solidFill>
                            </a:rPr>
                            <a:t>اَلْكَسْرُ</a:t>
                          </a:r>
                          <a:endParaRPr lang="fr-MA" sz="2800" b="1" kern="100" dirty="0">
                            <a:solidFill>
                              <a:schemeClr val="tx1"/>
                            </a:solidFill>
                            <a:latin typeface="Aptos" panose="020B0004020202020204" pitchFamily="34" charset="0"/>
                            <a:ea typeface="+mn-ea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ar-MA" sz="2800" b="1" kern="100" dirty="0">
                              <a:solidFill>
                                <a:schemeClr val="tx1"/>
                              </a:solidFill>
                            </a:rPr>
                            <a:t>اَلتّفْكيكُ</a:t>
                          </a:r>
                          <a:endParaRPr lang="fr-MA" sz="2800" b="1" kern="100" dirty="0">
                            <a:solidFill>
                              <a:schemeClr val="tx1"/>
                            </a:solidFill>
                            <a:latin typeface="Aptos" panose="020B0004020202020204" pitchFamily="34" charset="0"/>
                            <a:ea typeface="+mn-ea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054285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ar-MA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ar-MA" sz="2800" b="0" i="0" smtClean="0">
                                        <a:latin typeface="Cambria Math" panose="02040503050406030204" pitchFamily="18" charset="0"/>
                                      </a:rPr>
                                      <m:t>18</m:t>
                                    </m:r>
                                  </m:num>
                                  <m:den>
                                    <m:r>
                                      <a:rPr lang="ar-MA" sz="2800" b="0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fr-MA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ar-MA" sz="2800" b="0" dirty="0"/>
                            <a:t> و</a:t>
                          </a:r>
                          <a:r>
                            <a:rPr lang="ar-MA" sz="2800" b="1" dirty="0">
                              <a:solidFill>
                                <a:srgbClr val="C00000"/>
                              </a:solidFill>
                            </a:rPr>
                            <a:t>1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ar-MA" sz="2800" b="1" i="1" kern="1200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ar-MA" sz="2800" b="1" i="0" kern="1200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𝟖</m:t>
                                  </m:r>
                                </m:num>
                                <m:den>
                                  <m:r>
                                    <a:rPr lang="ar-MA" sz="2800" b="1" kern="12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𝟏𝟎</m:t>
                                  </m:r>
                                </m:den>
                              </m:f>
                            </m:oMath>
                          </a14:m>
                          <a:endParaRPr lang="fr-MA" sz="2800" b="1" i="1" kern="1200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8509807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ar-MA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ar-MA" sz="2800" b="1" i="0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𝟑𝟕</m:t>
                                    </m:r>
                                  </m:num>
                                  <m:den>
                                    <m:r>
                                      <a:rPr lang="ar-MA" sz="2800" b="0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fr-MA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755934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ar-MA" sz="2800" b="0" dirty="0"/>
                            <a:t> و3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ar-MA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ar-MA" sz="2800" b="0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ar-MA" sz="2800" b="0" i="0" smtClean="0"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num>
                                <m:den>
                                  <m:r>
                                    <a:rPr lang="ar-MA" sz="2800" b="0" smtClean="0">
                                      <a:latin typeface="Cambria Math" panose="02040503050406030204" pitchFamily="18" charset="0"/>
                                    </a:rPr>
                                    <m:t>10</m:t>
                                  </m:r>
                                </m:den>
                              </m:f>
                            </m:oMath>
                          </a14:m>
                          <a:endParaRPr lang="fr-MA" sz="2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1548975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ar-MA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ar-MA" sz="2800" b="1" i="0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𝟏𝟑𝟔</m:t>
                                    </m:r>
                                  </m:num>
                                  <m:den>
                                    <m:r>
                                      <a:rPr lang="ar-MA" sz="2800" b="0" smtClean="0">
                                        <a:latin typeface="Cambria Math" panose="02040503050406030204" pitchFamily="18" charset="0"/>
                                      </a:rPr>
                                      <m:t>100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fr-MA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755934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ar-MA" sz="2800" b="0" dirty="0"/>
                            <a:t> و1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ar-MA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ar-MA" sz="2800" b="0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ar-MA" sz="2800" b="0" i="0" smtClean="0">
                                      <a:latin typeface="Cambria Math" panose="02040503050406030204" pitchFamily="18" charset="0"/>
                                    </a:rPr>
                                    <m:t>36</m:t>
                                  </m:r>
                                </m:num>
                                <m:den>
                                  <m:r>
                                    <a:rPr lang="ar-MA" sz="2800" b="0" smtClean="0">
                                      <a:latin typeface="Cambria Math" panose="02040503050406030204" pitchFamily="18" charset="0"/>
                                    </a:rPr>
                                    <m:t>100</m:t>
                                  </m:r>
                                </m:den>
                              </m:f>
                            </m:oMath>
                          </a14:m>
                          <a:endParaRPr lang="fr-MA" sz="2800" dirty="0"/>
                        </a:p>
                        <a:p>
                          <a:pPr algn="ctr"/>
                          <a:endParaRPr lang="fr-MA" sz="2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4147719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ar-MA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ar-MA" sz="2800" b="0" i="0" smtClean="0">
                                        <a:latin typeface="Cambria Math" panose="02040503050406030204" pitchFamily="18" charset="0"/>
                                      </a:rPr>
                                      <m:t>450</m:t>
                                    </m:r>
                                  </m:num>
                                  <m:den>
                                    <m:r>
                                      <a:rPr lang="ar-MA" sz="2800" b="0" smtClean="0">
                                        <a:latin typeface="Cambria Math" panose="02040503050406030204" pitchFamily="18" charset="0"/>
                                      </a:rPr>
                                      <m:t>100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fr-MA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755934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ar-MA" sz="2800" b="0" dirty="0"/>
                            <a:t> </a:t>
                          </a:r>
                          <a:r>
                            <a:rPr lang="ar-MA" sz="3200" b="0" dirty="0"/>
                            <a:t>و4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ar-MA" sz="32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ar-MA" sz="3200" b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ar-MA" sz="3200" b="1" i="0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𝟓𝟎</m:t>
                                  </m:r>
                                </m:num>
                                <m:den>
                                  <m:r>
                                    <a:rPr lang="ar-MA" sz="3200" b="1" i="0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𝟏𝟎𝟎</m:t>
                                  </m:r>
                                </m:den>
                              </m:f>
                            </m:oMath>
                          </a14:m>
                          <a:endParaRPr lang="fr-MA" sz="2400" b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4851034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9E07D66B-CC32-7E4A-925D-87CC418D370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33003335"/>
                  </p:ext>
                </p:extLst>
              </p:nvPr>
            </p:nvGraphicFramePr>
            <p:xfrm>
              <a:off x="1902899" y="2254376"/>
              <a:ext cx="4698176" cy="4330256"/>
            </p:xfrm>
            <a:graphic>
              <a:graphicData uri="http://schemas.openxmlformats.org/drawingml/2006/table">
                <a:tbl>
                  <a:tblPr firstRow="1" bandRow="1">
                    <a:tableStyleId>{D7AC3CCA-C797-4891-BE02-D94E43425B78}</a:tableStyleId>
                  </a:tblPr>
                  <a:tblGrid>
                    <a:gridCol w="2349088">
                      <a:extLst>
                        <a:ext uri="{9D8B030D-6E8A-4147-A177-3AD203B41FA5}">
                          <a16:colId xmlns:a16="http://schemas.microsoft.com/office/drawing/2014/main" val="4271655311"/>
                        </a:ext>
                      </a:extLst>
                    </a:gridCol>
                    <a:gridCol w="2349088">
                      <a:extLst>
                        <a:ext uri="{9D8B030D-6E8A-4147-A177-3AD203B41FA5}">
                          <a16:colId xmlns:a16="http://schemas.microsoft.com/office/drawing/2014/main" val="3882043181"/>
                        </a:ext>
                      </a:extLst>
                    </a:gridCol>
                  </a:tblGrid>
                  <a:tr h="5181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ar-MA" sz="2800" b="1" kern="100" dirty="0">
                              <a:solidFill>
                                <a:schemeClr val="tx1"/>
                              </a:solidFill>
                            </a:rPr>
                            <a:t>اَلْكَسْرُ</a:t>
                          </a:r>
                          <a:endParaRPr lang="fr-MA" sz="2800" b="1" kern="100" dirty="0">
                            <a:solidFill>
                              <a:schemeClr val="tx1"/>
                            </a:solidFill>
                            <a:latin typeface="Aptos" panose="020B0004020202020204" pitchFamily="34" charset="0"/>
                            <a:ea typeface="+mn-ea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ar-MA" sz="2800" b="1" kern="100" dirty="0">
                              <a:solidFill>
                                <a:schemeClr val="tx1"/>
                              </a:solidFill>
                            </a:rPr>
                            <a:t>اَلتّفْكيكُ</a:t>
                          </a:r>
                          <a:endParaRPr lang="fr-MA" sz="2800" b="1" kern="100" dirty="0">
                            <a:solidFill>
                              <a:schemeClr val="tx1"/>
                            </a:solidFill>
                            <a:latin typeface="Aptos" panose="020B0004020202020204" pitchFamily="34" charset="0"/>
                            <a:ea typeface="+mn-ea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0542859"/>
                      </a:ext>
                    </a:extLst>
                  </a:tr>
                  <a:tr h="893064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>
                          <a:blip r:embed="rId3"/>
                          <a:stretch>
                            <a:fillRect l="-259" t="-66667" r="-100259" b="-3278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>
                          <a:blip r:embed="rId3"/>
                          <a:stretch>
                            <a:fillRect l="-100519" t="-66667" r="-519" b="-32789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85098071"/>
                      </a:ext>
                    </a:extLst>
                  </a:tr>
                  <a:tr h="893064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>
                          <a:blip r:embed="rId3"/>
                          <a:stretch>
                            <a:fillRect l="-259" t="-166667" r="-100259" b="-2278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>
                          <a:blip r:embed="rId3"/>
                          <a:stretch>
                            <a:fillRect l="-100519" t="-166667" r="-519" b="-22789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15489752"/>
                      </a:ext>
                    </a:extLst>
                  </a:tr>
                  <a:tr h="1124204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>
                          <a:blip r:embed="rId3"/>
                          <a:stretch>
                            <a:fillRect l="-259" t="-211892" r="-100259" b="-810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>
                          <a:blip r:embed="rId3"/>
                          <a:stretch>
                            <a:fillRect l="-100519" t="-211892" r="-519" b="-8108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41477198"/>
                      </a:ext>
                    </a:extLst>
                  </a:tr>
                  <a:tr h="901764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>
                          <a:blip r:embed="rId3"/>
                          <a:stretch>
                            <a:fillRect l="-259" t="-389865" r="-100259" b="-13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>
                          <a:blip r:embed="rId3"/>
                          <a:stretch>
                            <a:fillRect l="-100519" t="-389865" r="-519" b="-135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48510340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2" name="Groupe 17">
            <a:extLst>
              <a:ext uri="{FF2B5EF4-FFF2-40B4-BE49-F238E27FC236}">
                <a16:creationId xmlns:a16="http://schemas.microsoft.com/office/drawing/2014/main" id="{4C579AA6-BF89-CC74-9B3F-321A702D6E1B}"/>
              </a:ext>
            </a:extLst>
          </p:cNvPr>
          <p:cNvGrpSpPr/>
          <p:nvPr/>
        </p:nvGrpSpPr>
        <p:grpSpPr>
          <a:xfrm>
            <a:off x="457532" y="10818"/>
            <a:ext cx="7604448" cy="467802"/>
            <a:chOff x="373226" y="-26760"/>
            <a:chExt cx="7604448" cy="467802"/>
          </a:xfrm>
        </p:grpSpPr>
        <p:grpSp>
          <p:nvGrpSpPr>
            <p:cNvPr id="3" name="Groupe 18">
              <a:extLst>
                <a:ext uri="{FF2B5EF4-FFF2-40B4-BE49-F238E27FC236}">
                  <a16:creationId xmlns:a16="http://schemas.microsoft.com/office/drawing/2014/main" id="{AD73E1BC-E2A5-84C9-BB9A-7AB37B46FFC9}"/>
                </a:ext>
              </a:extLst>
            </p:cNvPr>
            <p:cNvGrpSpPr/>
            <p:nvPr/>
          </p:nvGrpSpPr>
          <p:grpSpPr>
            <a:xfrm>
              <a:off x="373226" y="-26760"/>
              <a:ext cx="7604448" cy="467802"/>
              <a:chOff x="391887" y="19908"/>
              <a:chExt cx="7604448" cy="467802"/>
            </a:xfrm>
          </p:grpSpPr>
          <p:grpSp>
            <p:nvGrpSpPr>
              <p:cNvPr id="5" name="Groupe 20">
                <a:extLst>
                  <a:ext uri="{FF2B5EF4-FFF2-40B4-BE49-F238E27FC236}">
                    <a16:creationId xmlns:a16="http://schemas.microsoft.com/office/drawing/2014/main" id="{8279B150-889C-0317-0296-48A19A8712EE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806B6932-84D1-5D65-2638-5C1205EA80C5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9" name="ZoneTexte 23">
                  <a:extLst>
                    <a:ext uri="{FF2B5EF4-FFF2-40B4-BE49-F238E27FC236}">
                      <a16:creationId xmlns:a16="http://schemas.microsoft.com/office/drawing/2014/main" id="{504189F7-FB9B-ABB3-612E-65A7E12A1713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" name="Organigramme : Connecteur 24">
                  <a:extLst>
                    <a:ext uri="{FF2B5EF4-FFF2-40B4-BE49-F238E27FC236}">
                      <a16:creationId xmlns:a16="http://schemas.microsoft.com/office/drawing/2014/main" id="{00511E5F-A624-B735-97CC-15852272845C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2" name="ZoneTexte 25">
                  <a:extLst>
                    <a:ext uri="{FF2B5EF4-FFF2-40B4-BE49-F238E27FC236}">
                      <a16:creationId xmlns:a16="http://schemas.microsoft.com/office/drawing/2014/main" id="{2541473D-B3EF-1776-11FE-8D74B9A08430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26">
                  <a:extLst>
                    <a:ext uri="{FF2B5EF4-FFF2-40B4-BE49-F238E27FC236}">
                      <a16:creationId xmlns:a16="http://schemas.microsoft.com/office/drawing/2014/main" id="{08488277-C76D-33D6-D3B3-5B711A1A9D6C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4" name="ZoneTexte 27">
                  <a:extLst>
                    <a:ext uri="{FF2B5EF4-FFF2-40B4-BE49-F238E27FC236}">
                      <a16:creationId xmlns:a16="http://schemas.microsoft.com/office/drawing/2014/main" id="{B3B8DF90-24A4-03AF-CAA7-4F247AFD9DAD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28">
                  <a:extLst>
                    <a:ext uri="{FF2B5EF4-FFF2-40B4-BE49-F238E27FC236}">
                      <a16:creationId xmlns:a16="http://schemas.microsoft.com/office/drawing/2014/main" id="{EF49198C-72C3-D9A4-329A-53B6F0FD2546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2F82B769-234F-C7B0-EB6F-806F08D504E9}"/>
                  </a:ext>
                </a:extLst>
              </p:cNvPr>
              <p:cNvSpPr/>
              <p:nvPr/>
            </p:nvSpPr>
            <p:spPr>
              <a:xfrm>
                <a:off x="540404" y="19908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4" name="Rectangle : coins arrondis 19">
              <a:extLst>
                <a:ext uri="{FF2B5EF4-FFF2-40B4-BE49-F238E27FC236}">
                  <a16:creationId xmlns:a16="http://schemas.microsoft.com/office/drawing/2014/main" id="{F6DD3554-FE23-FE20-3467-810FB50A5A4B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25883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CC30EA-9933-61B8-FBDF-26FE71980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6F43F65-AB17-0609-3CF7-ACD4DB0D393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5777DBC-DE5F-C57B-8BCD-4FA67479F837}"/>
              </a:ext>
            </a:extLst>
          </p:cNvPr>
          <p:cNvSpPr/>
          <p:nvPr/>
        </p:nvSpPr>
        <p:spPr>
          <a:xfrm>
            <a:off x="1758558" y="3000989"/>
            <a:ext cx="5418989" cy="207245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EC47DE1-510A-4845-89A7-9310F433525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374255" y="3357839"/>
            <a:ext cx="963975" cy="891190"/>
          </a:xfrm>
          <a:prstGeom prst="rect">
            <a:avLst/>
          </a:prstGeom>
        </p:spPr>
      </p:pic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29B8D478-1234-D34F-9DCC-CC5DCE1A5C44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المراجعة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F97DAE22-41FC-1952-5B8F-BDFEA6E27AEC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547EED-A409-44BF-57C3-7D9D7E07C638}"/>
              </a:ext>
            </a:extLst>
          </p:cNvPr>
          <p:cNvSpPr txBox="1"/>
          <p:nvPr/>
        </p:nvSpPr>
        <p:spPr>
          <a:xfrm>
            <a:off x="1635106" y="3563647"/>
            <a:ext cx="473914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SA" sz="24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قِرَاءَة</a:t>
            </a:r>
            <a:r>
              <a:rPr lang="ar-MA" sz="24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4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وَ وَكِتَابَة</a:t>
            </a:r>
            <a:r>
              <a:rPr lang="ar-MA" sz="24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4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وَ تَمْثِيلُ  وتفَكيك</a:t>
            </a:r>
            <a:r>
              <a:rPr lang="ar-MA" sz="24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4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وَتركَيب</a:t>
            </a:r>
            <a:r>
              <a:rPr lang="ar-MA" sz="24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4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الْأَعْدَاد</a:t>
            </a:r>
            <a:r>
              <a:rPr lang="ar-MA" sz="24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 </a:t>
            </a:r>
            <a:r>
              <a:rPr lang="ar-SA" sz="24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الْعَشَرِيَّة(الْأَعْشَارُ و أ</a:t>
            </a:r>
            <a:r>
              <a:rPr lang="ar-MA" sz="24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</a:t>
            </a:r>
            <a:r>
              <a:rPr lang="ar-MA" sz="24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زاء</a:t>
            </a:r>
            <a:r>
              <a:rPr lang="ar-MA" sz="24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4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24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4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4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4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ئ</a:t>
            </a:r>
            <a:r>
              <a:rPr lang="ar-MA" sz="24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4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24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4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)</a:t>
            </a:r>
            <a:r>
              <a:rPr lang="ar-MA" sz="2400" b="1" kern="0" dirty="0">
                <a:solidFill>
                  <a:srgbClr val="FEA5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SA" sz="2400" b="1" kern="0" dirty="0">
              <a:solidFill>
                <a:srgbClr val="FEA5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8337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8DB3A5-AC8B-4650-7592-490D53431B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F11C77D-D1B2-09C2-746A-65DD6B079D52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FBF2E0B-BA87-0181-5B39-5839DBA5F6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AF12BC4-0E92-8FA2-8740-E9CB9D56203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7">
            <a:extLst>
              <a:ext uri="{FF2B5EF4-FFF2-40B4-BE49-F238E27FC236}">
                <a16:creationId xmlns:a16="http://schemas.microsoft.com/office/drawing/2014/main" id="{E4E531F0-B5FE-4677-D8E6-2DE75927ED1C}"/>
              </a:ext>
            </a:extLst>
          </p:cNvPr>
          <p:cNvGrpSpPr/>
          <p:nvPr/>
        </p:nvGrpSpPr>
        <p:grpSpPr>
          <a:xfrm>
            <a:off x="457532" y="20546"/>
            <a:ext cx="7604448" cy="467802"/>
            <a:chOff x="373226" y="-26760"/>
            <a:chExt cx="7604448" cy="467802"/>
          </a:xfrm>
        </p:grpSpPr>
        <p:grpSp>
          <p:nvGrpSpPr>
            <p:cNvPr id="6" name="Groupe 18">
              <a:extLst>
                <a:ext uri="{FF2B5EF4-FFF2-40B4-BE49-F238E27FC236}">
                  <a16:creationId xmlns:a16="http://schemas.microsoft.com/office/drawing/2014/main" id="{53CD6383-0496-0B4F-5500-A7034EFEF466}"/>
                </a:ext>
              </a:extLst>
            </p:cNvPr>
            <p:cNvGrpSpPr/>
            <p:nvPr/>
          </p:nvGrpSpPr>
          <p:grpSpPr>
            <a:xfrm>
              <a:off x="373226" y="-26760"/>
              <a:ext cx="7604448" cy="467802"/>
              <a:chOff x="391887" y="19908"/>
              <a:chExt cx="7604448" cy="467802"/>
            </a:xfrm>
          </p:grpSpPr>
          <p:grpSp>
            <p:nvGrpSpPr>
              <p:cNvPr id="8" name="Groupe 20">
                <a:extLst>
                  <a:ext uri="{FF2B5EF4-FFF2-40B4-BE49-F238E27FC236}">
                    <a16:creationId xmlns:a16="http://schemas.microsoft.com/office/drawing/2014/main" id="{2B4837B8-BAA0-560A-63F9-38AA8AA25384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B5A11788-FD75-33DD-FC29-C5D90EED12B4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23">
                  <a:extLst>
                    <a:ext uri="{FF2B5EF4-FFF2-40B4-BE49-F238E27FC236}">
                      <a16:creationId xmlns:a16="http://schemas.microsoft.com/office/drawing/2014/main" id="{F8715192-DEA9-2730-4490-ADE047ADD44B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24">
                  <a:extLst>
                    <a:ext uri="{FF2B5EF4-FFF2-40B4-BE49-F238E27FC236}">
                      <a16:creationId xmlns:a16="http://schemas.microsoft.com/office/drawing/2014/main" id="{8407C6C0-0FF0-D3F5-753D-85DAE761DF66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25">
                  <a:extLst>
                    <a:ext uri="{FF2B5EF4-FFF2-40B4-BE49-F238E27FC236}">
                      <a16:creationId xmlns:a16="http://schemas.microsoft.com/office/drawing/2014/main" id="{4AEAFD1A-E844-47C8-6458-61970CAF78A1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26">
                  <a:extLst>
                    <a:ext uri="{FF2B5EF4-FFF2-40B4-BE49-F238E27FC236}">
                      <a16:creationId xmlns:a16="http://schemas.microsoft.com/office/drawing/2014/main" id="{A3B191ED-53B0-AD01-2E38-58A50F2C9F0E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27">
                  <a:extLst>
                    <a:ext uri="{FF2B5EF4-FFF2-40B4-BE49-F238E27FC236}">
                      <a16:creationId xmlns:a16="http://schemas.microsoft.com/office/drawing/2014/main" id="{AB0DD232-C1FC-453A-EAEA-02D2FD99E77F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28">
                  <a:extLst>
                    <a:ext uri="{FF2B5EF4-FFF2-40B4-BE49-F238E27FC236}">
                      <a16:creationId xmlns:a16="http://schemas.microsoft.com/office/drawing/2014/main" id="{C81F1D11-90DD-9FCD-38D0-170F4DA98338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298C762F-BF5E-7EE4-140F-26BE68B23A4D}"/>
                  </a:ext>
                </a:extLst>
              </p:cNvPr>
              <p:cNvSpPr/>
              <p:nvPr/>
            </p:nvSpPr>
            <p:spPr>
              <a:xfrm>
                <a:off x="540404" y="19908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19">
              <a:extLst>
                <a:ext uri="{FF2B5EF4-FFF2-40B4-BE49-F238E27FC236}">
                  <a16:creationId xmlns:a16="http://schemas.microsoft.com/office/drawing/2014/main" id="{A3006B65-8627-4B03-3500-57B6D05381C0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704280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اكتبوا القراءة السليمة ل صفر فاصلة خمسة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FF835E78-FC4F-7E79-F140-3271A5E5935F}"/>
              </a:ext>
            </a:extLst>
          </p:cNvPr>
          <p:cNvSpPr/>
          <p:nvPr/>
        </p:nvSpPr>
        <p:spPr>
          <a:xfrm>
            <a:off x="5808159" y="4426561"/>
            <a:ext cx="2348482" cy="551406"/>
          </a:xfrm>
          <a:prstGeom prst="round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r" rtl="1">
              <a:defRPr/>
            </a:pPr>
            <a:r>
              <a:rPr lang="ar-SA" sz="2000" b="1" kern="0" dirty="0">
                <a:solidFill>
                  <a:srgbClr val="3A8F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خَم</a:t>
            </a:r>
            <a:r>
              <a:rPr lang="ar-MA" sz="2000" b="1" kern="0" dirty="0">
                <a:solidFill>
                  <a:srgbClr val="3A8F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kern="0" dirty="0">
                <a:solidFill>
                  <a:srgbClr val="3A8F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سُ و</a:t>
            </a:r>
            <a:r>
              <a:rPr lang="ar-MA" sz="2000" b="1" kern="0" dirty="0">
                <a:solidFill>
                  <a:srgbClr val="3A8F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solidFill>
                  <a:srgbClr val="3A8F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</a:t>
            </a:r>
            <a:r>
              <a:rPr lang="ar-MA" sz="2000" b="1" kern="0" dirty="0">
                <a:solidFill>
                  <a:srgbClr val="3A8F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solidFill>
                  <a:srgbClr val="3A8F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دات</a:t>
            </a:r>
            <a:r>
              <a:rPr lang="ar-MA" sz="2000" b="1" kern="0" dirty="0">
                <a:solidFill>
                  <a:srgbClr val="3A8F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ٍ</a:t>
            </a:r>
            <a:r>
              <a:rPr lang="ar-SA" sz="2000" b="1" kern="0" dirty="0">
                <a:solidFill>
                  <a:srgbClr val="3A8F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3A8F98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Oval 80">
            <a:extLst>
              <a:ext uri="{FF2B5EF4-FFF2-40B4-BE49-F238E27FC236}">
                <a16:creationId xmlns:a16="http://schemas.microsoft.com/office/drawing/2014/main" id="{A8CB18E6-700E-5EC9-C87B-BA68462386B2}"/>
              </a:ext>
            </a:extLst>
          </p:cNvPr>
          <p:cNvSpPr>
            <a:spLocks noChangeAspect="1"/>
          </p:cNvSpPr>
          <p:nvPr/>
        </p:nvSpPr>
        <p:spPr>
          <a:xfrm>
            <a:off x="8068150" y="4485955"/>
            <a:ext cx="44773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rPr>
              <a:t>1</a:t>
            </a:r>
            <a:endParaRPr kumimoji="0" lang="fr-MA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ABA23844-00E3-9F15-7A2A-CEEDF9DA2B32}"/>
              </a:ext>
            </a:extLst>
          </p:cNvPr>
          <p:cNvSpPr/>
          <p:nvPr/>
        </p:nvSpPr>
        <p:spPr>
          <a:xfrm>
            <a:off x="4856578" y="4434868"/>
            <a:ext cx="1477940" cy="551406"/>
          </a:xfrm>
          <a:prstGeom prst="round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r" rtl="1">
              <a:defRPr/>
            </a:pPr>
            <a:r>
              <a:rPr lang="ar-SA" sz="2000" b="1" kern="0" dirty="0">
                <a:solidFill>
                  <a:srgbClr val="3A8F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خَم</a:t>
            </a:r>
            <a:r>
              <a:rPr lang="ar-MA" sz="2000" b="1" kern="0" dirty="0">
                <a:solidFill>
                  <a:srgbClr val="3A8F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kern="0" dirty="0">
                <a:solidFill>
                  <a:srgbClr val="3A8F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</a:t>
            </a:r>
            <a:r>
              <a:rPr lang="ar-MA" sz="2000" b="1" kern="0" dirty="0">
                <a:solidFill>
                  <a:srgbClr val="3A8F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َةٌ وَصِفُرٌ</a:t>
            </a:r>
            <a:r>
              <a:rPr lang="ar-SA" sz="2000" b="1" kern="0" dirty="0">
                <a:solidFill>
                  <a:srgbClr val="3A8F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000" b="1" kern="0" dirty="0">
              <a:solidFill>
                <a:srgbClr val="3A8F9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Oval 80">
            <a:extLst>
              <a:ext uri="{FF2B5EF4-FFF2-40B4-BE49-F238E27FC236}">
                <a16:creationId xmlns:a16="http://schemas.microsoft.com/office/drawing/2014/main" id="{775A1E8B-583E-9F4C-8E47-2BB4530C6521}"/>
              </a:ext>
            </a:extLst>
          </p:cNvPr>
          <p:cNvSpPr>
            <a:spLocks noChangeAspect="1"/>
          </p:cNvSpPr>
          <p:nvPr/>
        </p:nvSpPr>
        <p:spPr>
          <a:xfrm>
            <a:off x="6203288" y="4491891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8C8DBAB-0924-A7F1-2F69-F72143ED8266}"/>
              </a:ext>
            </a:extLst>
          </p:cNvPr>
          <p:cNvSpPr/>
          <p:nvPr/>
        </p:nvSpPr>
        <p:spPr>
          <a:xfrm>
            <a:off x="3408222" y="2432764"/>
            <a:ext cx="2638758" cy="937554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0</a:t>
            </a:r>
            <a:r>
              <a:rPr lang="fr-FR" sz="5400" b="1" kern="0" dirty="0">
                <a:solidFill>
                  <a:srgbClr val="002060"/>
                </a:solidFill>
                <a:latin typeface="Aptos" panose="02110004020202020204"/>
              </a:rPr>
              <a:t>,5</a:t>
            </a:r>
            <a:r>
              <a:rPr kumimoji="0" lang="fr-FR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   </a:t>
            </a:r>
          </a:p>
        </p:txBody>
      </p:sp>
      <p:sp>
        <p:nvSpPr>
          <p:cNvPr id="3" name="Rectangle : coins arrondis 36">
            <a:extLst>
              <a:ext uri="{FF2B5EF4-FFF2-40B4-BE49-F238E27FC236}">
                <a16:creationId xmlns:a16="http://schemas.microsoft.com/office/drawing/2014/main" id="{0DFBC0F1-0010-8016-18EA-61F0A5D52AE6}"/>
              </a:ext>
            </a:extLst>
          </p:cNvPr>
          <p:cNvSpPr/>
          <p:nvPr/>
        </p:nvSpPr>
        <p:spPr>
          <a:xfrm>
            <a:off x="2439826" y="4481585"/>
            <a:ext cx="1847598" cy="551406"/>
          </a:xfrm>
          <a:prstGeom prst="round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rtl="1"/>
            <a:r>
              <a:rPr lang="ar-MA" sz="2000" b="1" kern="0" dirty="0">
                <a:solidFill>
                  <a:srgbClr val="3A8F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خَمْسَةُ</a:t>
            </a:r>
            <a:r>
              <a:rPr lang="ar-SA" sz="2000" b="1" kern="0" dirty="0">
                <a:solidFill>
                  <a:srgbClr val="3A8F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kern="0" dirty="0">
                <a:solidFill>
                  <a:srgbClr val="3A8F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عَشراتٍ</a:t>
            </a:r>
            <a:endParaRPr lang="fr-FR" sz="2000" b="1" kern="0" dirty="0">
              <a:solidFill>
                <a:srgbClr val="3A8F9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713AA941-B60F-D599-5E75-0157CDC2F2E1}"/>
              </a:ext>
            </a:extLst>
          </p:cNvPr>
          <p:cNvSpPr>
            <a:spLocks noChangeAspect="1"/>
          </p:cNvSpPr>
          <p:nvPr/>
        </p:nvSpPr>
        <p:spPr>
          <a:xfrm>
            <a:off x="4294983" y="4546915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3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5" name="Rectangle : coins arrondis 36">
            <a:extLst>
              <a:ext uri="{FF2B5EF4-FFF2-40B4-BE49-F238E27FC236}">
                <a16:creationId xmlns:a16="http://schemas.microsoft.com/office/drawing/2014/main" id="{F97239B5-AE2D-619E-F64D-3EC55E7F87CC}"/>
              </a:ext>
            </a:extLst>
          </p:cNvPr>
          <p:cNvSpPr/>
          <p:nvPr/>
        </p:nvSpPr>
        <p:spPr>
          <a:xfrm>
            <a:off x="409465" y="4481585"/>
            <a:ext cx="1847598" cy="551406"/>
          </a:xfrm>
          <a:prstGeom prst="round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rtl="1"/>
            <a:r>
              <a:rPr lang="ar-SA" sz="2000" b="1" kern="0" dirty="0">
                <a:solidFill>
                  <a:srgbClr val="3A8F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خَم</a:t>
            </a:r>
            <a:r>
              <a:rPr lang="ar-MA" sz="2000" b="1" kern="0" dirty="0">
                <a:solidFill>
                  <a:srgbClr val="3A8F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kern="0" dirty="0">
                <a:solidFill>
                  <a:srgbClr val="3A8F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سَةُ أَع</a:t>
            </a:r>
            <a:r>
              <a:rPr lang="ar-MA" sz="2000" b="1" kern="0" dirty="0">
                <a:solidFill>
                  <a:srgbClr val="3A8F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kern="0" dirty="0">
                <a:solidFill>
                  <a:srgbClr val="3A8F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شارٍ</a:t>
            </a:r>
            <a:endParaRPr lang="fr-FR" sz="2000" b="1" kern="0" dirty="0">
              <a:solidFill>
                <a:srgbClr val="3A8F9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A31A7A2D-D237-1403-E051-F8A27290BCB7}"/>
              </a:ext>
            </a:extLst>
          </p:cNvPr>
          <p:cNvSpPr>
            <a:spLocks noChangeAspect="1"/>
          </p:cNvSpPr>
          <p:nvPr/>
        </p:nvSpPr>
        <p:spPr>
          <a:xfrm>
            <a:off x="2400497" y="4540979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3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grpSp>
        <p:nvGrpSpPr>
          <p:cNvPr id="7" name="Groupe 17">
            <a:extLst>
              <a:ext uri="{FF2B5EF4-FFF2-40B4-BE49-F238E27FC236}">
                <a16:creationId xmlns:a16="http://schemas.microsoft.com/office/drawing/2014/main" id="{D6FC4879-DB45-A7F4-8B89-9ED76D208213}"/>
              </a:ext>
            </a:extLst>
          </p:cNvPr>
          <p:cNvGrpSpPr/>
          <p:nvPr/>
        </p:nvGrpSpPr>
        <p:grpSpPr>
          <a:xfrm>
            <a:off x="457532" y="10818"/>
            <a:ext cx="7604448" cy="467802"/>
            <a:chOff x="373226" y="-26760"/>
            <a:chExt cx="7604448" cy="467802"/>
          </a:xfrm>
        </p:grpSpPr>
        <p:grpSp>
          <p:nvGrpSpPr>
            <p:cNvPr id="9" name="Groupe 18">
              <a:extLst>
                <a:ext uri="{FF2B5EF4-FFF2-40B4-BE49-F238E27FC236}">
                  <a16:creationId xmlns:a16="http://schemas.microsoft.com/office/drawing/2014/main" id="{6AAEFA22-DADA-5E57-32C8-C5C5868E1641}"/>
                </a:ext>
              </a:extLst>
            </p:cNvPr>
            <p:cNvGrpSpPr/>
            <p:nvPr/>
          </p:nvGrpSpPr>
          <p:grpSpPr>
            <a:xfrm>
              <a:off x="373226" y="-26760"/>
              <a:ext cx="7604448" cy="467802"/>
              <a:chOff x="391887" y="19908"/>
              <a:chExt cx="7604448" cy="467802"/>
            </a:xfrm>
          </p:grpSpPr>
          <p:grpSp>
            <p:nvGrpSpPr>
              <p:cNvPr id="11" name="Groupe 20">
                <a:extLst>
                  <a:ext uri="{FF2B5EF4-FFF2-40B4-BE49-F238E27FC236}">
                    <a16:creationId xmlns:a16="http://schemas.microsoft.com/office/drawing/2014/main" id="{DC8B30AE-570C-40FA-7FB2-63B5A3DBFF3A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727FB8FF-2EA5-6166-A025-F13F13E423EB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" name="ZoneTexte 23">
                  <a:extLst>
                    <a:ext uri="{FF2B5EF4-FFF2-40B4-BE49-F238E27FC236}">
                      <a16:creationId xmlns:a16="http://schemas.microsoft.com/office/drawing/2014/main" id="{E3A4EBC6-43B3-B4BF-34DE-87509053D9E8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24">
                  <a:extLst>
                    <a:ext uri="{FF2B5EF4-FFF2-40B4-BE49-F238E27FC236}">
                      <a16:creationId xmlns:a16="http://schemas.microsoft.com/office/drawing/2014/main" id="{49848023-999F-06D4-1770-091EBC2E061D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6" name="ZoneTexte 25">
                  <a:extLst>
                    <a:ext uri="{FF2B5EF4-FFF2-40B4-BE49-F238E27FC236}">
                      <a16:creationId xmlns:a16="http://schemas.microsoft.com/office/drawing/2014/main" id="{164E634A-090F-5C90-739E-3DCC5EB7B158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26">
                  <a:extLst>
                    <a:ext uri="{FF2B5EF4-FFF2-40B4-BE49-F238E27FC236}">
                      <a16:creationId xmlns:a16="http://schemas.microsoft.com/office/drawing/2014/main" id="{825EE14D-3A0E-DDE7-0CF7-A36D94D71A15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9" name="ZoneTexte 27">
                  <a:extLst>
                    <a:ext uri="{FF2B5EF4-FFF2-40B4-BE49-F238E27FC236}">
                      <a16:creationId xmlns:a16="http://schemas.microsoft.com/office/drawing/2014/main" id="{3E75EC5E-4310-10A8-B26A-2BA1D1698D64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28">
                  <a:extLst>
                    <a:ext uri="{FF2B5EF4-FFF2-40B4-BE49-F238E27FC236}">
                      <a16:creationId xmlns:a16="http://schemas.microsoft.com/office/drawing/2014/main" id="{DFB0AEB6-4242-A57B-D46C-F1D1E2FDC5AA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F625F4A-0D47-2F72-B96A-BC9F6A6D7109}"/>
                  </a:ext>
                </a:extLst>
              </p:cNvPr>
              <p:cNvSpPr/>
              <p:nvPr/>
            </p:nvSpPr>
            <p:spPr>
              <a:xfrm>
                <a:off x="540404" y="19908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0" name="Rectangle : coins arrondis 19">
              <a:extLst>
                <a:ext uri="{FF2B5EF4-FFF2-40B4-BE49-F238E27FC236}">
                  <a16:creationId xmlns:a16="http://schemas.microsoft.com/office/drawing/2014/main" id="{2EA05690-793D-C24D-FB3E-96AD1EE6B074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979375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C899A0-7B12-E859-27CF-1355A76A75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2AC0035-83E3-6AC0-DF64-413B9C0AFCDF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D4741B5-70D9-D6F8-F5F6-63896E511F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6B69FC6-D22D-C1F6-B9E7-288970A5250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7">
            <a:extLst>
              <a:ext uri="{FF2B5EF4-FFF2-40B4-BE49-F238E27FC236}">
                <a16:creationId xmlns:a16="http://schemas.microsoft.com/office/drawing/2014/main" id="{2E4C9B79-1FC0-D7AB-44EB-FB009133A461}"/>
              </a:ext>
            </a:extLst>
          </p:cNvPr>
          <p:cNvGrpSpPr/>
          <p:nvPr/>
        </p:nvGrpSpPr>
        <p:grpSpPr>
          <a:xfrm>
            <a:off x="457532" y="1090"/>
            <a:ext cx="7604448" cy="467802"/>
            <a:chOff x="373226" y="-26760"/>
            <a:chExt cx="7604448" cy="467802"/>
          </a:xfrm>
        </p:grpSpPr>
        <p:grpSp>
          <p:nvGrpSpPr>
            <p:cNvPr id="6" name="Groupe 18">
              <a:extLst>
                <a:ext uri="{FF2B5EF4-FFF2-40B4-BE49-F238E27FC236}">
                  <a16:creationId xmlns:a16="http://schemas.microsoft.com/office/drawing/2014/main" id="{2B1714A8-E3E1-3E0D-F166-114B65AC0459}"/>
                </a:ext>
              </a:extLst>
            </p:cNvPr>
            <p:cNvGrpSpPr/>
            <p:nvPr/>
          </p:nvGrpSpPr>
          <p:grpSpPr>
            <a:xfrm>
              <a:off x="373226" y="-26760"/>
              <a:ext cx="7604448" cy="467802"/>
              <a:chOff x="391887" y="19908"/>
              <a:chExt cx="7604448" cy="467802"/>
            </a:xfrm>
          </p:grpSpPr>
          <p:grpSp>
            <p:nvGrpSpPr>
              <p:cNvPr id="8" name="Groupe 20">
                <a:extLst>
                  <a:ext uri="{FF2B5EF4-FFF2-40B4-BE49-F238E27FC236}">
                    <a16:creationId xmlns:a16="http://schemas.microsoft.com/office/drawing/2014/main" id="{FA68A983-E8F4-1C26-3606-A12D472C7769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EC6FF3AE-07A6-2146-510C-C0420EDD293B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23">
                  <a:extLst>
                    <a:ext uri="{FF2B5EF4-FFF2-40B4-BE49-F238E27FC236}">
                      <a16:creationId xmlns:a16="http://schemas.microsoft.com/office/drawing/2014/main" id="{7E6CE77A-889B-7E67-FC25-2FCCBA3497B6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24">
                  <a:extLst>
                    <a:ext uri="{FF2B5EF4-FFF2-40B4-BE49-F238E27FC236}">
                      <a16:creationId xmlns:a16="http://schemas.microsoft.com/office/drawing/2014/main" id="{B8FBC600-0377-F8EA-B677-6B2018E7E427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25">
                  <a:extLst>
                    <a:ext uri="{FF2B5EF4-FFF2-40B4-BE49-F238E27FC236}">
                      <a16:creationId xmlns:a16="http://schemas.microsoft.com/office/drawing/2014/main" id="{B5C7802C-F727-E654-6DA7-D7DA0B8A2C29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26">
                  <a:extLst>
                    <a:ext uri="{FF2B5EF4-FFF2-40B4-BE49-F238E27FC236}">
                      <a16:creationId xmlns:a16="http://schemas.microsoft.com/office/drawing/2014/main" id="{7826D2D3-4694-A678-7720-9A3578A127D3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27">
                  <a:extLst>
                    <a:ext uri="{FF2B5EF4-FFF2-40B4-BE49-F238E27FC236}">
                      <a16:creationId xmlns:a16="http://schemas.microsoft.com/office/drawing/2014/main" id="{5F0D963A-39BD-5F76-EE3B-3CE011FE87F3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28">
                  <a:extLst>
                    <a:ext uri="{FF2B5EF4-FFF2-40B4-BE49-F238E27FC236}">
                      <a16:creationId xmlns:a16="http://schemas.microsoft.com/office/drawing/2014/main" id="{C1612091-6B2F-46C8-5711-5FD7C28A9ECF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443BC525-84D0-1BEC-B696-45FC3C013CED}"/>
                  </a:ext>
                </a:extLst>
              </p:cNvPr>
              <p:cNvSpPr/>
              <p:nvPr/>
            </p:nvSpPr>
            <p:spPr>
              <a:xfrm>
                <a:off x="540404" y="19908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19">
              <a:extLst>
                <a:ext uri="{FF2B5EF4-FFF2-40B4-BE49-F238E27FC236}">
                  <a16:creationId xmlns:a16="http://schemas.microsoft.com/office/drawing/2014/main" id="{A0D05B9D-5061-D169-6EC9-F52260DFB17D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294204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25BD41-DEF7-2F7A-4504-CC6E7F7DD5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3AAA4BF8-9BC6-4A01-15B3-82435AB8F34F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3295313-B492-1DF9-EEC4-0B0B3764A5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" name="Rectangle : coins arrondis 34">
            <a:extLst>
              <a:ext uri="{FF2B5EF4-FFF2-40B4-BE49-F238E27FC236}">
                <a16:creationId xmlns:a16="http://schemas.microsoft.com/office/drawing/2014/main" id="{70373B6B-63BE-C935-0BDE-3BF33F73484A}"/>
              </a:ext>
            </a:extLst>
          </p:cNvPr>
          <p:cNvSpPr/>
          <p:nvPr/>
        </p:nvSpPr>
        <p:spPr>
          <a:xfrm>
            <a:off x="5808159" y="4426561"/>
            <a:ext cx="2348482" cy="55140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r" rtl="1">
              <a:defRPr/>
            </a:pPr>
            <a:r>
              <a:rPr lang="ar-SA" sz="20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خَم</a:t>
            </a:r>
            <a:r>
              <a:rPr lang="ar-MA" sz="20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سُ و</a:t>
            </a:r>
            <a:r>
              <a:rPr lang="ar-MA" sz="20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</a:t>
            </a:r>
            <a:r>
              <a:rPr lang="ar-MA" sz="20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دات</a:t>
            </a:r>
            <a:r>
              <a:rPr lang="ar-MA" sz="20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ٍ</a:t>
            </a:r>
            <a:r>
              <a:rPr lang="ar-SA" sz="20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03566B08-3ECF-587F-8343-E4DD213D512F}"/>
              </a:ext>
            </a:extLst>
          </p:cNvPr>
          <p:cNvSpPr>
            <a:spLocks noChangeAspect="1"/>
          </p:cNvSpPr>
          <p:nvPr/>
        </p:nvSpPr>
        <p:spPr>
          <a:xfrm>
            <a:off x="8068150" y="4485955"/>
            <a:ext cx="447738" cy="432618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rPr>
              <a:t>1</a:t>
            </a:r>
            <a:endParaRPr kumimoji="0" lang="fr-MA" sz="3200" b="1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Rectangle : coins arrondis 36">
            <a:extLst>
              <a:ext uri="{FF2B5EF4-FFF2-40B4-BE49-F238E27FC236}">
                <a16:creationId xmlns:a16="http://schemas.microsoft.com/office/drawing/2014/main" id="{7B99E95F-7955-B80B-786F-8C582BC1789C}"/>
              </a:ext>
            </a:extLst>
          </p:cNvPr>
          <p:cNvSpPr/>
          <p:nvPr/>
        </p:nvSpPr>
        <p:spPr>
          <a:xfrm>
            <a:off x="4856578" y="4434868"/>
            <a:ext cx="1477940" cy="55140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r" rtl="1">
              <a:defRPr/>
            </a:pPr>
            <a:r>
              <a:rPr lang="ar-SA" sz="20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خَم</a:t>
            </a:r>
            <a:r>
              <a:rPr lang="ar-MA" sz="20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</a:t>
            </a:r>
            <a:r>
              <a:rPr lang="ar-MA" sz="20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َةٌ وَصِفُرٌ</a:t>
            </a:r>
            <a:r>
              <a:rPr lang="ar-SA" sz="20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000" b="1" kern="0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3B1B304F-EC8B-A84C-F9E5-51C2485C55D7}"/>
              </a:ext>
            </a:extLst>
          </p:cNvPr>
          <p:cNvSpPr>
            <a:spLocks noChangeAspect="1"/>
          </p:cNvSpPr>
          <p:nvPr/>
        </p:nvSpPr>
        <p:spPr>
          <a:xfrm>
            <a:off x="6203288" y="4491891"/>
            <a:ext cx="432618" cy="432618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schemeClr val="bg1">
                    <a:lumMod val="75000"/>
                  </a:schemeClr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schemeClr val="bg1">
                  <a:lumMod val="75000"/>
                </a:schemeClr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10" name="Rectangle : coins arrondis 1">
            <a:extLst>
              <a:ext uri="{FF2B5EF4-FFF2-40B4-BE49-F238E27FC236}">
                <a16:creationId xmlns:a16="http://schemas.microsoft.com/office/drawing/2014/main" id="{178EFF94-4420-9C39-868F-671BD2219A33}"/>
              </a:ext>
            </a:extLst>
          </p:cNvPr>
          <p:cNvSpPr/>
          <p:nvPr/>
        </p:nvSpPr>
        <p:spPr>
          <a:xfrm>
            <a:off x="3408222" y="2432764"/>
            <a:ext cx="2638758" cy="937554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0</a:t>
            </a:r>
            <a:r>
              <a:rPr lang="fr-FR" sz="5400" b="1" kern="0" dirty="0">
                <a:solidFill>
                  <a:srgbClr val="002060"/>
                </a:solidFill>
                <a:latin typeface="Aptos" panose="02110004020202020204"/>
              </a:rPr>
              <a:t>,5</a:t>
            </a:r>
            <a:r>
              <a:rPr kumimoji="0" lang="fr-FR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   </a:t>
            </a:r>
          </a:p>
        </p:txBody>
      </p:sp>
      <p:sp>
        <p:nvSpPr>
          <p:cNvPr id="11" name="Rectangle : coins arrondis 36">
            <a:extLst>
              <a:ext uri="{FF2B5EF4-FFF2-40B4-BE49-F238E27FC236}">
                <a16:creationId xmlns:a16="http://schemas.microsoft.com/office/drawing/2014/main" id="{96848489-55BA-C404-8F26-2ACB4FA7185A}"/>
              </a:ext>
            </a:extLst>
          </p:cNvPr>
          <p:cNvSpPr/>
          <p:nvPr/>
        </p:nvSpPr>
        <p:spPr>
          <a:xfrm>
            <a:off x="2439826" y="4481585"/>
            <a:ext cx="1847598" cy="55140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rtl="1"/>
            <a:r>
              <a:rPr lang="ar-MA" sz="20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خَمْسَةُ</a:t>
            </a:r>
            <a:r>
              <a:rPr lang="ar-SA" sz="20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عَشراتٍ</a:t>
            </a:r>
            <a:endParaRPr lang="fr-FR" sz="2000" b="1" kern="0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CCBFD609-4919-4D78-E903-53FC61CE88B4}"/>
              </a:ext>
            </a:extLst>
          </p:cNvPr>
          <p:cNvSpPr>
            <a:spLocks noChangeAspect="1"/>
          </p:cNvSpPr>
          <p:nvPr/>
        </p:nvSpPr>
        <p:spPr>
          <a:xfrm>
            <a:off x="4294983" y="4546915"/>
            <a:ext cx="432618" cy="432618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schemeClr val="bg1">
                    <a:lumMod val="75000"/>
                  </a:schemeClr>
                </a:solidFill>
                <a:latin typeface="Aptos" panose="02110004020202020204"/>
                <a:cs typeface="Calibri" panose="020F0502020204030204" pitchFamily="34" charset="0"/>
              </a:rPr>
              <a:t>3</a:t>
            </a:r>
            <a:endParaRPr lang="fr-MA" sz="2400" kern="0" dirty="0">
              <a:solidFill>
                <a:schemeClr val="bg1">
                  <a:lumMod val="75000"/>
                </a:schemeClr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13" name="Rectangle : coins arrondis 36">
            <a:extLst>
              <a:ext uri="{FF2B5EF4-FFF2-40B4-BE49-F238E27FC236}">
                <a16:creationId xmlns:a16="http://schemas.microsoft.com/office/drawing/2014/main" id="{91F8158C-64DB-D07F-DBB2-B38266A84F86}"/>
              </a:ext>
            </a:extLst>
          </p:cNvPr>
          <p:cNvSpPr/>
          <p:nvPr/>
        </p:nvSpPr>
        <p:spPr>
          <a:xfrm>
            <a:off x="409465" y="4481585"/>
            <a:ext cx="1847598" cy="551406"/>
          </a:xfrm>
          <a:prstGeom prst="round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rtl="1"/>
            <a:r>
              <a:rPr lang="ar-SA" sz="2000" b="1" kern="0" dirty="0">
                <a:solidFill>
                  <a:srgbClr val="3A8F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خَم</a:t>
            </a:r>
            <a:r>
              <a:rPr lang="ar-MA" sz="2000" b="1" kern="0" dirty="0">
                <a:solidFill>
                  <a:srgbClr val="3A8F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kern="0" dirty="0">
                <a:solidFill>
                  <a:srgbClr val="3A8F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سَةُ أَع</a:t>
            </a:r>
            <a:r>
              <a:rPr lang="ar-MA" sz="2000" b="1" kern="0" dirty="0">
                <a:solidFill>
                  <a:srgbClr val="3A8F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kern="0" dirty="0">
                <a:solidFill>
                  <a:srgbClr val="3A8F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شارٍ</a:t>
            </a:r>
            <a:endParaRPr lang="fr-FR" sz="2000" b="1" kern="0" dirty="0">
              <a:solidFill>
                <a:srgbClr val="3A8F9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D9DCC58D-7C3F-5BEB-03F6-371588241AD6}"/>
              </a:ext>
            </a:extLst>
          </p:cNvPr>
          <p:cNvSpPr>
            <a:spLocks noChangeAspect="1"/>
          </p:cNvSpPr>
          <p:nvPr/>
        </p:nvSpPr>
        <p:spPr>
          <a:xfrm>
            <a:off x="2256551" y="4540979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3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55C06D1B-C764-45A0-46F0-911A355B2877}"/>
              </a:ext>
            </a:extLst>
          </p:cNvPr>
          <p:cNvSpPr/>
          <p:nvPr/>
        </p:nvSpPr>
        <p:spPr>
          <a:xfrm>
            <a:off x="828717" y="4030427"/>
            <a:ext cx="1997500" cy="143551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7" name="Groupe 17">
            <a:extLst>
              <a:ext uri="{FF2B5EF4-FFF2-40B4-BE49-F238E27FC236}">
                <a16:creationId xmlns:a16="http://schemas.microsoft.com/office/drawing/2014/main" id="{35AEF42A-EA72-365C-434F-03C421D0D358}"/>
              </a:ext>
            </a:extLst>
          </p:cNvPr>
          <p:cNvGrpSpPr/>
          <p:nvPr/>
        </p:nvGrpSpPr>
        <p:grpSpPr>
          <a:xfrm>
            <a:off x="457532" y="1090"/>
            <a:ext cx="7604448" cy="467802"/>
            <a:chOff x="373226" y="-26760"/>
            <a:chExt cx="7604448" cy="467802"/>
          </a:xfrm>
        </p:grpSpPr>
        <p:grpSp>
          <p:nvGrpSpPr>
            <p:cNvPr id="8" name="Groupe 18">
              <a:extLst>
                <a:ext uri="{FF2B5EF4-FFF2-40B4-BE49-F238E27FC236}">
                  <a16:creationId xmlns:a16="http://schemas.microsoft.com/office/drawing/2014/main" id="{3231C897-393B-4842-2E02-312919D2DA21}"/>
                </a:ext>
              </a:extLst>
            </p:cNvPr>
            <p:cNvGrpSpPr/>
            <p:nvPr/>
          </p:nvGrpSpPr>
          <p:grpSpPr>
            <a:xfrm>
              <a:off x="373226" y="-26760"/>
              <a:ext cx="7604448" cy="467802"/>
              <a:chOff x="391887" y="19908"/>
              <a:chExt cx="7604448" cy="467802"/>
            </a:xfrm>
          </p:grpSpPr>
          <p:grpSp>
            <p:nvGrpSpPr>
              <p:cNvPr id="16" name="Groupe 20">
                <a:extLst>
                  <a:ext uri="{FF2B5EF4-FFF2-40B4-BE49-F238E27FC236}">
                    <a16:creationId xmlns:a16="http://schemas.microsoft.com/office/drawing/2014/main" id="{5F8C4B69-96FC-6032-147A-F3672F30DAF4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14DCC16C-CD87-D79A-678A-2EBB6FEC01AF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0" name="ZoneTexte 23">
                  <a:extLst>
                    <a:ext uri="{FF2B5EF4-FFF2-40B4-BE49-F238E27FC236}">
                      <a16:creationId xmlns:a16="http://schemas.microsoft.com/office/drawing/2014/main" id="{39329195-3DA3-BE2F-1E85-5C48A270F0A3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4">
                  <a:extLst>
                    <a:ext uri="{FF2B5EF4-FFF2-40B4-BE49-F238E27FC236}">
                      <a16:creationId xmlns:a16="http://schemas.microsoft.com/office/drawing/2014/main" id="{BE1F8426-305F-B6D2-FFDE-AF6713AFFC78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2" name="ZoneTexte 25">
                  <a:extLst>
                    <a:ext uri="{FF2B5EF4-FFF2-40B4-BE49-F238E27FC236}">
                      <a16:creationId xmlns:a16="http://schemas.microsoft.com/office/drawing/2014/main" id="{E64FD291-629C-61E9-E68E-54C5B52D23E0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3" name="Organigramme : Connecteur 26">
                  <a:extLst>
                    <a:ext uri="{FF2B5EF4-FFF2-40B4-BE49-F238E27FC236}">
                      <a16:creationId xmlns:a16="http://schemas.microsoft.com/office/drawing/2014/main" id="{D0001808-3E57-A0E1-07F9-230AD5176FE8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4" name="ZoneTexte 27">
                  <a:extLst>
                    <a:ext uri="{FF2B5EF4-FFF2-40B4-BE49-F238E27FC236}">
                      <a16:creationId xmlns:a16="http://schemas.microsoft.com/office/drawing/2014/main" id="{27398F27-9CFA-6F16-460C-73611E1629F0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" name="Organigramme : Connecteur 28">
                  <a:extLst>
                    <a:ext uri="{FF2B5EF4-FFF2-40B4-BE49-F238E27FC236}">
                      <a16:creationId xmlns:a16="http://schemas.microsoft.com/office/drawing/2014/main" id="{2C414505-8F88-C099-18A2-6F62CEB952EC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E9AE6162-7FA6-6F81-DB20-49721C5A6EC9}"/>
                  </a:ext>
                </a:extLst>
              </p:cNvPr>
              <p:cNvSpPr/>
              <p:nvPr/>
            </p:nvSpPr>
            <p:spPr>
              <a:xfrm>
                <a:off x="540404" y="19908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9" name="Rectangle : coins arrondis 19">
              <a:extLst>
                <a:ext uri="{FF2B5EF4-FFF2-40B4-BE49-F238E27FC236}">
                  <a16:creationId xmlns:a16="http://schemas.microsoft.com/office/drawing/2014/main" id="{3A9B60A4-2762-E5C5-9175-DA43FAD08960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176115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8178E8-59F9-07B8-681B-BA8CAD58C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5E4B404E-E7AB-49F4-2974-299429511232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يشرح؟ أين الجزء الصحيح ؟ أين الجزء العشري؟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0111D6A-CB99-9C7C-5904-AB15407BF8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" name="Rectangle : coins arrondis 34">
            <a:extLst>
              <a:ext uri="{FF2B5EF4-FFF2-40B4-BE49-F238E27FC236}">
                <a16:creationId xmlns:a16="http://schemas.microsoft.com/office/drawing/2014/main" id="{14A27BAA-EE01-22FC-8591-A32FFC23DF99}"/>
              </a:ext>
            </a:extLst>
          </p:cNvPr>
          <p:cNvSpPr/>
          <p:nvPr/>
        </p:nvSpPr>
        <p:spPr>
          <a:xfrm>
            <a:off x="5808159" y="4426561"/>
            <a:ext cx="2348482" cy="55140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r" rtl="1">
              <a:defRPr/>
            </a:pPr>
            <a:r>
              <a:rPr lang="ar-SA" sz="20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خَم</a:t>
            </a:r>
            <a:r>
              <a:rPr lang="ar-MA" sz="20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سُ و</a:t>
            </a:r>
            <a:r>
              <a:rPr lang="ar-MA" sz="20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</a:t>
            </a:r>
            <a:r>
              <a:rPr lang="ar-MA" sz="20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دات</a:t>
            </a:r>
            <a:r>
              <a:rPr lang="ar-MA" sz="20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ٍ</a:t>
            </a:r>
            <a:r>
              <a:rPr lang="ar-SA" sz="20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019FBF50-D160-9ABC-E7EB-8FD141FA7729}"/>
              </a:ext>
            </a:extLst>
          </p:cNvPr>
          <p:cNvSpPr>
            <a:spLocks noChangeAspect="1"/>
          </p:cNvSpPr>
          <p:nvPr/>
        </p:nvSpPr>
        <p:spPr>
          <a:xfrm>
            <a:off x="8068150" y="4485955"/>
            <a:ext cx="447738" cy="432618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rPr>
              <a:t>1</a:t>
            </a:r>
            <a:endParaRPr kumimoji="0" lang="fr-MA" sz="3200" b="1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Rectangle : coins arrondis 36">
            <a:extLst>
              <a:ext uri="{FF2B5EF4-FFF2-40B4-BE49-F238E27FC236}">
                <a16:creationId xmlns:a16="http://schemas.microsoft.com/office/drawing/2014/main" id="{A1F3ED65-4F12-16AD-C624-C02FAF721686}"/>
              </a:ext>
            </a:extLst>
          </p:cNvPr>
          <p:cNvSpPr/>
          <p:nvPr/>
        </p:nvSpPr>
        <p:spPr>
          <a:xfrm>
            <a:off x="4856578" y="4434868"/>
            <a:ext cx="1477940" cy="55140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r" rtl="1">
              <a:defRPr/>
            </a:pPr>
            <a:r>
              <a:rPr lang="ar-SA" sz="20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خَم</a:t>
            </a:r>
            <a:r>
              <a:rPr lang="ar-MA" sz="20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</a:t>
            </a:r>
            <a:r>
              <a:rPr lang="ar-MA" sz="20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َةٌ وَصِفُرٌ</a:t>
            </a:r>
            <a:r>
              <a:rPr lang="ar-SA" sz="20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000" b="1" kern="0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9FD92371-8CB0-A11E-6FEF-74A795C5B7D3}"/>
              </a:ext>
            </a:extLst>
          </p:cNvPr>
          <p:cNvSpPr>
            <a:spLocks noChangeAspect="1"/>
          </p:cNvSpPr>
          <p:nvPr/>
        </p:nvSpPr>
        <p:spPr>
          <a:xfrm>
            <a:off x="6203288" y="4491891"/>
            <a:ext cx="432618" cy="432618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schemeClr val="bg1">
                    <a:lumMod val="75000"/>
                  </a:schemeClr>
                </a:solidFill>
                <a:latin typeface="Aptos" panose="02110004020202020204"/>
                <a:cs typeface="Calibri" panose="020F0502020204030204" pitchFamily="34" charset="0"/>
              </a:rPr>
              <a:t>2</a:t>
            </a:r>
            <a:endParaRPr lang="fr-MA" sz="2400" kern="0" dirty="0">
              <a:solidFill>
                <a:schemeClr val="bg1">
                  <a:lumMod val="75000"/>
                </a:schemeClr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10" name="Rectangle : coins arrondis 1">
            <a:extLst>
              <a:ext uri="{FF2B5EF4-FFF2-40B4-BE49-F238E27FC236}">
                <a16:creationId xmlns:a16="http://schemas.microsoft.com/office/drawing/2014/main" id="{468CDC27-BA7A-111A-76E7-3106D69E5D43}"/>
              </a:ext>
            </a:extLst>
          </p:cNvPr>
          <p:cNvSpPr/>
          <p:nvPr/>
        </p:nvSpPr>
        <p:spPr>
          <a:xfrm>
            <a:off x="3408222" y="2432764"/>
            <a:ext cx="2638758" cy="937554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0</a:t>
            </a:r>
            <a:r>
              <a:rPr lang="fr-FR" sz="5400" b="1" kern="0" dirty="0">
                <a:solidFill>
                  <a:srgbClr val="002060"/>
                </a:solidFill>
                <a:latin typeface="Aptos" panose="02110004020202020204"/>
              </a:rPr>
              <a:t>,5</a:t>
            </a:r>
            <a:r>
              <a:rPr kumimoji="0" lang="fr-FR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   </a:t>
            </a:r>
          </a:p>
        </p:txBody>
      </p:sp>
      <p:sp>
        <p:nvSpPr>
          <p:cNvPr id="11" name="Rectangle : coins arrondis 36">
            <a:extLst>
              <a:ext uri="{FF2B5EF4-FFF2-40B4-BE49-F238E27FC236}">
                <a16:creationId xmlns:a16="http://schemas.microsoft.com/office/drawing/2014/main" id="{5C72CCEA-8034-BBCE-993B-08653AC7C67B}"/>
              </a:ext>
            </a:extLst>
          </p:cNvPr>
          <p:cNvSpPr/>
          <p:nvPr/>
        </p:nvSpPr>
        <p:spPr>
          <a:xfrm>
            <a:off x="2439826" y="4481585"/>
            <a:ext cx="1847598" cy="55140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rtl="1"/>
            <a:r>
              <a:rPr lang="ar-MA" sz="20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خَمْسَةُ</a:t>
            </a:r>
            <a:r>
              <a:rPr lang="ar-SA" sz="20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عَشراتٍ</a:t>
            </a:r>
            <a:endParaRPr lang="fr-FR" sz="2000" b="1" kern="0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2FA32E1F-C2DC-9398-3DB1-BCB2205F419B}"/>
              </a:ext>
            </a:extLst>
          </p:cNvPr>
          <p:cNvSpPr>
            <a:spLocks noChangeAspect="1"/>
          </p:cNvSpPr>
          <p:nvPr/>
        </p:nvSpPr>
        <p:spPr>
          <a:xfrm>
            <a:off x="4294983" y="4546915"/>
            <a:ext cx="432618" cy="432618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schemeClr val="bg1">
                    <a:lumMod val="75000"/>
                  </a:schemeClr>
                </a:solidFill>
                <a:latin typeface="Aptos" panose="02110004020202020204"/>
                <a:cs typeface="Calibri" panose="020F0502020204030204" pitchFamily="34" charset="0"/>
              </a:rPr>
              <a:t>3</a:t>
            </a:r>
            <a:endParaRPr lang="fr-MA" sz="2400" kern="0" dirty="0">
              <a:solidFill>
                <a:schemeClr val="bg1">
                  <a:lumMod val="75000"/>
                </a:schemeClr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13" name="Rectangle : coins arrondis 36">
            <a:extLst>
              <a:ext uri="{FF2B5EF4-FFF2-40B4-BE49-F238E27FC236}">
                <a16:creationId xmlns:a16="http://schemas.microsoft.com/office/drawing/2014/main" id="{3C6F40A1-F909-7551-05BB-4A1159C30F19}"/>
              </a:ext>
            </a:extLst>
          </p:cNvPr>
          <p:cNvSpPr/>
          <p:nvPr/>
        </p:nvSpPr>
        <p:spPr>
          <a:xfrm>
            <a:off x="409465" y="4481585"/>
            <a:ext cx="1847598" cy="551406"/>
          </a:xfrm>
          <a:prstGeom prst="round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rtl="1"/>
            <a:r>
              <a:rPr lang="ar-SA" sz="2000" b="1" kern="0" dirty="0">
                <a:solidFill>
                  <a:srgbClr val="3A8F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خَم</a:t>
            </a:r>
            <a:r>
              <a:rPr lang="ar-MA" sz="2000" b="1" kern="0" dirty="0">
                <a:solidFill>
                  <a:srgbClr val="3A8F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kern="0" dirty="0">
                <a:solidFill>
                  <a:srgbClr val="3A8F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سَةُ أَع</a:t>
            </a:r>
            <a:r>
              <a:rPr lang="ar-MA" sz="2000" b="1" kern="0" dirty="0">
                <a:solidFill>
                  <a:srgbClr val="3A8F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kern="0" dirty="0">
                <a:solidFill>
                  <a:srgbClr val="3A8F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شارٍ</a:t>
            </a:r>
            <a:endParaRPr lang="fr-FR" sz="2000" b="1" kern="0" dirty="0">
              <a:solidFill>
                <a:srgbClr val="3A8F9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1330AEC9-B226-D21C-D5B6-CBF0B72AE332}"/>
              </a:ext>
            </a:extLst>
          </p:cNvPr>
          <p:cNvSpPr>
            <a:spLocks noChangeAspect="1"/>
          </p:cNvSpPr>
          <p:nvPr/>
        </p:nvSpPr>
        <p:spPr>
          <a:xfrm>
            <a:off x="2256551" y="4540979"/>
            <a:ext cx="432618" cy="432618"/>
          </a:xfrm>
          <a:prstGeom prst="ellipse">
            <a:avLst/>
          </a:prstGeom>
          <a:solidFill>
            <a:srgbClr val="FCC30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2400" kern="0" dirty="0">
                <a:solidFill>
                  <a:prstClr val="white"/>
                </a:solidFill>
                <a:latin typeface="Aptos" panose="02110004020202020204"/>
                <a:cs typeface="Calibri" panose="020F0502020204030204" pitchFamily="34" charset="0"/>
              </a:rPr>
              <a:t>3</a:t>
            </a:r>
            <a:endParaRPr lang="fr-MA" sz="2400" kern="0" dirty="0">
              <a:solidFill>
                <a:prstClr val="white"/>
              </a:solidFill>
              <a:latin typeface="Aptos" panose="02110004020202020204"/>
              <a:cs typeface="Calibri" panose="020F0502020204030204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E63408E-D072-1FA8-7980-86FE946BC645}"/>
              </a:ext>
            </a:extLst>
          </p:cNvPr>
          <p:cNvSpPr/>
          <p:nvPr/>
        </p:nvSpPr>
        <p:spPr>
          <a:xfrm>
            <a:off x="828717" y="4030427"/>
            <a:ext cx="1997500" cy="143551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7" name="Groupe 17">
            <a:extLst>
              <a:ext uri="{FF2B5EF4-FFF2-40B4-BE49-F238E27FC236}">
                <a16:creationId xmlns:a16="http://schemas.microsoft.com/office/drawing/2014/main" id="{16EB25B9-E63A-398B-1E6E-3CEA1162435C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8" name="Groupe 18">
              <a:extLst>
                <a:ext uri="{FF2B5EF4-FFF2-40B4-BE49-F238E27FC236}">
                  <a16:creationId xmlns:a16="http://schemas.microsoft.com/office/drawing/2014/main" id="{696D8F69-1DAE-6733-0501-B27A85A35C3D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6" name="Groupe 20">
                <a:extLst>
                  <a:ext uri="{FF2B5EF4-FFF2-40B4-BE49-F238E27FC236}">
                    <a16:creationId xmlns:a16="http://schemas.microsoft.com/office/drawing/2014/main" id="{4AE6C38B-6F42-A039-8B01-F07388730276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DE3CDF29-B420-45D9-D7CE-BFE8BFE46E87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0" name="ZoneTexte 23">
                  <a:extLst>
                    <a:ext uri="{FF2B5EF4-FFF2-40B4-BE49-F238E27FC236}">
                      <a16:creationId xmlns:a16="http://schemas.microsoft.com/office/drawing/2014/main" id="{E0BAB4B7-A4A8-B8F7-2E31-6D42A047117B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4">
                  <a:extLst>
                    <a:ext uri="{FF2B5EF4-FFF2-40B4-BE49-F238E27FC236}">
                      <a16:creationId xmlns:a16="http://schemas.microsoft.com/office/drawing/2014/main" id="{CE1CEF13-7E9D-6879-F770-DD4C3AE4C034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2" name="ZoneTexte 25">
                  <a:extLst>
                    <a:ext uri="{FF2B5EF4-FFF2-40B4-BE49-F238E27FC236}">
                      <a16:creationId xmlns:a16="http://schemas.microsoft.com/office/drawing/2014/main" id="{F3712BC7-2503-D648-BED5-8D1FEB9468F1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3" name="Organigramme : Connecteur 26">
                  <a:extLst>
                    <a:ext uri="{FF2B5EF4-FFF2-40B4-BE49-F238E27FC236}">
                      <a16:creationId xmlns:a16="http://schemas.microsoft.com/office/drawing/2014/main" id="{ADD415B4-16AE-F921-A18D-8757B28B53B2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4" name="ZoneTexte 27">
                  <a:extLst>
                    <a:ext uri="{FF2B5EF4-FFF2-40B4-BE49-F238E27FC236}">
                      <a16:creationId xmlns:a16="http://schemas.microsoft.com/office/drawing/2014/main" id="{92A47EBA-911A-0DAB-AD9D-24FB9DAF9F54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" name="Organigramme : Connecteur 28">
                  <a:extLst>
                    <a:ext uri="{FF2B5EF4-FFF2-40B4-BE49-F238E27FC236}">
                      <a16:creationId xmlns:a16="http://schemas.microsoft.com/office/drawing/2014/main" id="{32AB877F-9F97-050D-D6B6-25934DBDB4CF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B1858856-0B05-EDF9-299A-86AA5C9E0AFC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9" name="Rectangle : coins arrondis 19">
              <a:extLst>
                <a:ext uri="{FF2B5EF4-FFF2-40B4-BE49-F238E27FC236}">
                  <a16:creationId xmlns:a16="http://schemas.microsoft.com/office/drawing/2014/main" id="{3B519D2A-9BFD-F9E0-9207-3F002C23714D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933879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CB63CA-78BC-B9E7-1783-29C1F596D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62643D-7247-B132-E035-9F2B1390A6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0EA1F44-598C-B050-BF69-A43D47A00C47}"/>
              </a:ext>
            </a:extLst>
          </p:cNvPr>
          <p:cNvSpPr txBox="1"/>
          <p:nvPr/>
        </p:nvSpPr>
        <p:spPr>
          <a:xfrm>
            <a:off x="466531" y="858759"/>
            <a:ext cx="7059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. الصفحة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60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64670392-1B93-7537-22F1-68F1E7958E44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1BBAE62F-FC44-C08B-3BAF-A6322C7DD706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7C9A4D36-24E1-B550-0AC4-B35DFF7C79A4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98EF6BF6-1CF8-2260-E83A-948910139F91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6E14D7DA-9561-95E5-B6EC-0461CF2E9B19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" name="Organigramme : Connecteur 24">
                  <a:extLst>
                    <a:ext uri="{FF2B5EF4-FFF2-40B4-BE49-F238E27FC236}">
                      <a16:creationId xmlns:a16="http://schemas.microsoft.com/office/drawing/2014/main" id="{1692C9CD-5E2A-CECA-876F-982E558F0C0B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97F023AC-6A90-DE1E-9067-86698DE64A9A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Organigramme : Connecteur 26">
                  <a:extLst>
                    <a:ext uri="{FF2B5EF4-FFF2-40B4-BE49-F238E27FC236}">
                      <a16:creationId xmlns:a16="http://schemas.microsoft.com/office/drawing/2014/main" id="{7FB59DCD-D895-6BF4-6584-21E3CB3B4217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8DE14B62-E288-0D60-8CAF-9F4C9704829A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9" name="Organigramme : Connecteur 28">
                  <a:extLst>
                    <a:ext uri="{FF2B5EF4-FFF2-40B4-BE49-F238E27FC236}">
                      <a16:creationId xmlns:a16="http://schemas.microsoft.com/office/drawing/2014/main" id="{93E83BF4-18CC-FA05-6B82-3A3709218BDF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18E72D0D-EB8E-9EFF-88C0-F1818BE14891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CEF5E887-6B66-D403-2665-FF4AEFC1AA68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6CAB12DC-D9DA-A8C7-E778-011DAFCDA0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121" y="1643891"/>
            <a:ext cx="5294052" cy="4603805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5F02BB7-FDC4-658B-010A-C0CC486D39C7}"/>
              </a:ext>
            </a:extLst>
          </p:cNvPr>
          <p:cNvSpPr/>
          <p:nvPr/>
        </p:nvSpPr>
        <p:spPr>
          <a:xfrm>
            <a:off x="2325056" y="2094271"/>
            <a:ext cx="4087296" cy="77674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616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5D57E6-E634-5A08-A292-5BE6FA462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7A1D7C5-2ABE-DE6F-39FD-A8286FBF82FA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7AF7997-77D6-32B8-318A-6EDA4B5E5808}"/>
              </a:ext>
            </a:extLst>
          </p:cNvPr>
          <p:cNvSpPr txBox="1"/>
          <p:nvPr/>
        </p:nvSpPr>
        <p:spPr>
          <a:xfrm>
            <a:off x="290145" y="730665"/>
            <a:ext cx="7231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60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أنجزوا النشاط رقم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لديكم دقيقتان؟.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B690E64-DAA7-6A83-0743-C282158977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208" y="1994993"/>
            <a:ext cx="8024327" cy="4132341"/>
          </a:xfrm>
          <a:prstGeom prst="rect">
            <a:avLst/>
          </a:prstGeom>
        </p:spPr>
      </p:pic>
      <p:grpSp>
        <p:nvGrpSpPr>
          <p:cNvPr id="3" name="Groupe 17">
            <a:extLst>
              <a:ext uri="{FF2B5EF4-FFF2-40B4-BE49-F238E27FC236}">
                <a16:creationId xmlns:a16="http://schemas.microsoft.com/office/drawing/2014/main" id="{4C9D3CA2-9E13-D473-826E-4FDF5F9998B3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5" name="Groupe 18">
              <a:extLst>
                <a:ext uri="{FF2B5EF4-FFF2-40B4-BE49-F238E27FC236}">
                  <a16:creationId xmlns:a16="http://schemas.microsoft.com/office/drawing/2014/main" id="{45A84B00-BA39-3ECF-1AE5-73FDBA07249E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7" name="Groupe 20">
                <a:extLst>
                  <a:ext uri="{FF2B5EF4-FFF2-40B4-BE49-F238E27FC236}">
                    <a16:creationId xmlns:a16="http://schemas.microsoft.com/office/drawing/2014/main" id="{890BAF26-00BD-788C-B62A-F5A588A55203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FE6ADC9D-8AE4-124E-B476-427C19BB748F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" name="ZoneTexte 23">
                  <a:extLst>
                    <a:ext uri="{FF2B5EF4-FFF2-40B4-BE49-F238E27FC236}">
                      <a16:creationId xmlns:a16="http://schemas.microsoft.com/office/drawing/2014/main" id="{6D1CCEBC-4EBA-A51B-1EC9-2A27E73B602B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" name="Organigramme : Connecteur 24">
                  <a:extLst>
                    <a:ext uri="{FF2B5EF4-FFF2-40B4-BE49-F238E27FC236}">
                      <a16:creationId xmlns:a16="http://schemas.microsoft.com/office/drawing/2014/main" id="{A111B0F6-27C3-D02F-E8A2-BEE67EA911EF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2" name="ZoneTexte 25">
                  <a:extLst>
                    <a:ext uri="{FF2B5EF4-FFF2-40B4-BE49-F238E27FC236}">
                      <a16:creationId xmlns:a16="http://schemas.microsoft.com/office/drawing/2014/main" id="{91881529-A2BD-C504-5AAC-577C6A13EC67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26">
                  <a:extLst>
                    <a:ext uri="{FF2B5EF4-FFF2-40B4-BE49-F238E27FC236}">
                      <a16:creationId xmlns:a16="http://schemas.microsoft.com/office/drawing/2014/main" id="{5B75C3D2-829F-6FF8-9CBC-7AA1E3C9CEEC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4" name="ZoneTexte 27">
                  <a:extLst>
                    <a:ext uri="{FF2B5EF4-FFF2-40B4-BE49-F238E27FC236}">
                      <a16:creationId xmlns:a16="http://schemas.microsoft.com/office/drawing/2014/main" id="{1E684832-F9A7-5EC6-7873-03C0FD09FEEC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28">
                  <a:extLst>
                    <a:ext uri="{FF2B5EF4-FFF2-40B4-BE49-F238E27FC236}">
                      <a16:creationId xmlns:a16="http://schemas.microsoft.com/office/drawing/2014/main" id="{2203F7F0-8334-0226-C6F6-C937B5583A22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06AE6180-58C3-B384-404C-80B7963E4419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6" name="Rectangle : coins arrondis 19">
              <a:extLst>
                <a:ext uri="{FF2B5EF4-FFF2-40B4-BE49-F238E27FC236}">
                  <a16:creationId xmlns:a16="http://schemas.microsoft.com/office/drawing/2014/main" id="{9896C18B-89C0-BFDB-3E03-122673A6C161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13532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4F898-ABC0-393E-07F9-175846321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7BF8994-DDD5-4665-9234-77FAA8BD7399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02E39147-FAF0-1662-255E-76CEAE58F8F1}"/>
              </a:ext>
            </a:extLst>
          </p:cNvPr>
          <p:cNvSpPr txBox="1"/>
          <p:nvPr/>
        </p:nvSpPr>
        <p:spPr>
          <a:xfrm>
            <a:off x="290145" y="846347"/>
            <a:ext cx="7231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kumimoji="0" lang="ar-MA" sz="2000" b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9C46709-FD08-0665-EAC8-64D1360ECE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208" y="1994993"/>
            <a:ext cx="8024327" cy="413234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6AAEB0E-B7F5-8253-5F01-9FF29F5F3CDD}"/>
              </a:ext>
            </a:extLst>
          </p:cNvPr>
          <p:cNvSpPr txBox="1"/>
          <p:nvPr/>
        </p:nvSpPr>
        <p:spPr>
          <a:xfrm>
            <a:off x="1091682" y="4959221"/>
            <a:ext cx="13249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400" b="1" dirty="0">
                <a:solidFill>
                  <a:srgbClr val="FF0000"/>
                </a:solidFill>
              </a:rPr>
              <a:t>4,8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66DFE76-84C1-6A9D-B9CC-40AA50CFF408}"/>
              </a:ext>
            </a:extLst>
          </p:cNvPr>
          <p:cNvSpPr txBox="1"/>
          <p:nvPr/>
        </p:nvSpPr>
        <p:spPr>
          <a:xfrm>
            <a:off x="2155371" y="3384624"/>
            <a:ext cx="33683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AutoNum type="arabicPlain"/>
            </a:pPr>
            <a:r>
              <a:rPr lang="fr-MA" sz="2400" b="1" dirty="0">
                <a:solidFill>
                  <a:srgbClr val="FF0000"/>
                </a:solidFill>
              </a:rPr>
              <a:t>      36</a:t>
            </a:r>
          </a:p>
          <a:p>
            <a:pPr algn="ctr"/>
            <a:endParaRPr lang="fr-MA" sz="2400" b="1" dirty="0">
              <a:solidFill>
                <a:srgbClr val="FF0000"/>
              </a:solidFill>
            </a:endParaRPr>
          </a:p>
          <a:p>
            <a:pPr algn="ctr"/>
            <a:r>
              <a:rPr lang="fr-MA" sz="24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BEF345F-1863-65DA-BCAB-781F24AE6E3F}"/>
              </a:ext>
            </a:extLst>
          </p:cNvPr>
          <p:cNvSpPr txBox="1"/>
          <p:nvPr/>
        </p:nvSpPr>
        <p:spPr>
          <a:xfrm>
            <a:off x="4696408" y="4896139"/>
            <a:ext cx="13249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400" b="1" dirty="0">
                <a:solidFill>
                  <a:srgbClr val="FF0000"/>
                </a:solidFill>
              </a:rPr>
              <a:t>5,06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4F95306-BB6F-4722-953F-50AE0D30BAC5}"/>
              </a:ext>
            </a:extLst>
          </p:cNvPr>
          <p:cNvSpPr txBox="1"/>
          <p:nvPr/>
        </p:nvSpPr>
        <p:spPr>
          <a:xfrm>
            <a:off x="6369700" y="4880788"/>
            <a:ext cx="13249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400" b="1" dirty="0">
                <a:solidFill>
                  <a:srgbClr val="FF0000"/>
                </a:solidFill>
              </a:rPr>
              <a:t>75,99</a:t>
            </a:r>
          </a:p>
        </p:txBody>
      </p:sp>
      <p:grpSp>
        <p:nvGrpSpPr>
          <p:cNvPr id="3" name="Groupe 17">
            <a:extLst>
              <a:ext uri="{FF2B5EF4-FFF2-40B4-BE49-F238E27FC236}">
                <a16:creationId xmlns:a16="http://schemas.microsoft.com/office/drawing/2014/main" id="{5762751B-68A0-5AD0-7229-028908B3D50D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5" name="Groupe 18">
              <a:extLst>
                <a:ext uri="{FF2B5EF4-FFF2-40B4-BE49-F238E27FC236}">
                  <a16:creationId xmlns:a16="http://schemas.microsoft.com/office/drawing/2014/main" id="{87EDA0BB-D3E5-076E-5E07-9615FF73F0A3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1" name="Groupe 20">
                <a:extLst>
                  <a:ext uri="{FF2B5EF4-FFF2-40B4-BE49-F238E27FC236}">
                    <a16:creationId xmlns:a16="http://schemas.microsoft.com/office/drawing/2014/main" id="{A7CA44B0-DE60-0B56-8828-279BE901A8F8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5301B8CB-BEE3-38F1-8E9A-1EE48EE31FF0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" name="ZoneTexte 23">
                  <a:extLst>
                    <a:ext uri="{FF2B5EF4-FFF2-40B4-BE49-F238E27FC236}">
                      <a16:creationId xmlns:a16="http://schemas.microsoft.com/office/drawing/2014/main" id="{A1F1D022-1EE3-4B84-0DE4-B3546BEA9DE0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24">
                  <a:extLst>
                    <a:ext uri="{FF2B5EF4-FFF2-40B4-BE49-F238E27FC236}">
                      <a16:creationId xmlns:a16="http://schemas.microsoft.com/office/drawing/2014/main" id="{4B464877-AF03-4587-AD3F-9BA779C440B2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6" name="ZoneTexte 25">
                  <a:extLst>
                    <a:ext uri="{FF2B5EF4-FFF2-40B4-BE49-F238E27FC236}">
                      <a16:creationId xmlns:a16="http://schemas.microsoft.com/office/drawing/2014/main" id="{7420E246-82BD-E559-BB93-693F79E29883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7" name="Organigramme : Connecteur 26">
                  <a:extLst>
                    <a:ext uri="{FF2B5EF4-FFF2-40B4-BE49-F238E27FC236}">
                      <a16:creationId xmlns:a16="http://schemas.microsoft.com/office/drawing/2014/main" id="{047E4ED4-A5E0-1016-1966-878C762D6D74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8" name="ZoneTexte 27">
                  <a:extLst>
                    <a:ext uri="{FF2B5EF4-FFF2-40B4-BE49-F238E27FC236}">
                      <a16:creationId xmlns:a16="http://schemas.microsoft.com/office/drawing/2014/main" id="{F6F921AE-06D1-6F7B-0A52-FD3038ED9134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28">
                  <a:extLst>
                    <a:ext uri="{FF2B5EF4-FFF2-40B4-BE49-F238E27FC236}">
                      <a16:creationId xmlns:a16="http://schemas.microsoft.com/office/drawing/2014/main" id="{7FA6DB00-264F-E83F-5DFE-8EEFF7BE2C4F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60FB2EA-4FE5-37D0-D34D-B71FF83CF5C4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0" name="Rectangle : coins arrondis 19">
              <a:extLst>
                <a:ext uri="{FF2B5EF4-FFF2-40B4-BE49-F238E27FC236}">
                  <a16:creationId xmlns:a16="http://schemas.microsoft.com/office/drawing/2014/main" id="{74D707A1-EA51-C234-8F3C-D2863EC530FB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795971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104917-F996-5F0C-DF3F-04DB132DB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7F186178-B6EF-7480-FBD8-6743F449A9EE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فككوا العدد العشري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69B0E15-785E-6237-D6EA-43AF1CD1FB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BABFFE0-D0B0-EBD1-28F3-DFEFB2EB9535}"/>
              </a:ext>
            </a:extLst>
          </p:cNvPr>
          <p:cNvSpPr/>
          <p:nvPr/>
        </p:nvSpPr>
        <p:spPr>
          <a:xfrm>
            <a:off x="2989505" y="2749145"/>
            <a:ext cx="3164990" cy="1359709"/>
          </a:xfrm>
          <a:prstGeom prst="round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6000" b="1" kern="0" dirty="0">
                <a:solidFill>
                  <a:srgbClr val="002060"/>
                </a:solidFill>
                <a:latin typeface="Aptos" panose="02110004020202020204"/>
              </a:rPr>
              <a:t>25,41</a:t>
            </a:r>
            <a:endParaRPr kumimoji="0" lang="fr-FR" sz="6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" name="Groupe 17">
            <a:extLst>
              <a:ext uri="{FF2B5EF4-FFF2-40B4-BE49-F238E27FC236}">
                <a16:creationId xmlns:a16="http://schemas.microsoft.com/office/drawing/2014/main" id="{865249A4-CB6D-9A56-13AD-30263B03954C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4" name="Groupe 18">
              <a:extLst>
                <a:ext uri="{FF2B5EF4-FFF2-40B4-BE49-F238E27FC236}">
                  <a16:creationId xmlns:a16="http://schemas.microsoft.com/office/drawing/2014/main" id="{4961283A-A62F-0BE4-18B9-6FF5E26A1A47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7" name="Groupe 20">
                <a:extLst>
                  <a:ext uri="{FF2B5EF4-FFF2-40B4-BE49-F238E27FC236}">
                    <a16:creationId xmlns:a16="http://schemas.microsoft.com/office/drawing/2014/main" id="{80B009C2-6E56-B9BC-F444-295AF4EDBFBF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5958A2CA-3C35-3CC7-399F-9189444055E1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" name="ZoneTexte 23">
                  <a:extLst>
                    <a:ext uri="{FF2B5EF4-FFF2-40B4-BE49-F238E27FC236}">
                      <a16:creationId xmlns:a16="http://schemas.microsoft.com/office/drawing/2014/main" id="{D3655C91-6ECA-D8EA-7F7E-0C380B7D0298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" name="Organigramme : Connecteur 24">
                  <a:extLst>
                    <a:ext uri="{FF2B5EF4-FFF2-40B4-BE49-F238E27FC236}">
                      <a16:creationId xmlns:a16="http://schemas.microsoft.com/office/drawing/2014/main" id="{198DF403-F890-4F9E-56A5-5A30ADA08ECC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2" name="ZoneTexte 25">
                  <a:extLst>
                    <a:ext uri="{FF2B5EF4-FFF2-40B4-BE49-F238E27FC236}">
                      <a16:creationId xmlns:a16="http://schemas.microsoft.com/office/drawing/2014/main" id="{3F30C0C3-15D0-B1DC-D066-5EA1EAAC55C2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Organigramme : Connecteur 26">
                  <a:extLst>
                    <a:ext uri="{FF2B5EF4-FFF2-40B4-BE49-F238E27FC236}">
                      <a16:creationId xmlns:a16="http://schemas.microsoft.com/office/drawing/2014/main" id="{66C8B2D6-3C09-24E5-A003-8A2189763A98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4" name="ZoneTexte 27">
                  <a:extLst>
                    <a:ext uri="{FF2B5EF4-FFF2-40B4-BE49-F238E27FC236}">
                      <a16:creationId xmlns:a16="http://schemas.microsoft.com/office/drawing/2014/main" id="{BB1FDF45-8404-FF22-062D-904753048971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Organigramme : Connecteur 28">
                  <a:extLst>
                    <a:ext uri="{FF2B5EF4-FFF2-40B4-BE49-F238E27FC236}">
                      <a16:creationId xmlns:a16="http://schemas.microsoft.com/office/drawing/2014/main" id="{346D2AB7-12F7-8ADF-2CEB-1EE8ACEA6FCE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671BF6C-FFBB-6F88-726E-F0707F2FA16A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 : coins arrondis 19">
              <a:extLst>
                <a:ext uri="{FF2B5EF4-FFF2-40B4-BE49-F238E27FC236}">
                  <a16:creationId xmlns:a16="http://schemas.microsoft.com/office/drawing/2014/main" id="{A8DB411C-6AA5-4954-DFB6-5AA2AA7B7E67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008743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83BED0-8740-2A23-9E5F-D52C2946D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A3D4EAD-B1F6-9B0B-7EE6-0B0BA5DC5FB0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2C5592C-B681-5FCD-01E0-9F2F14D56E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161CC89-C7F6-C850-0CE2-DD319474D5C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7">
            <a:extLst>
              <a:ext uri="{FF2B5EF4-FFF2-40B4-BE49-F238E27FC236}">
                <a16:creationId xmlns:a16="http://schemas.microsoft.com/office/drawing/2014/main" id="{4A41B9FC-2178-FB85-7251-EC7F8E612316}"/>
              </a:ext>
            </a:extLst>
          </p:cNvPr>
          <p:cNvGrpSpPr/>
          <p:nvPr/>
        </p:nvGrpSpPr>
        <p:grpSpPr>
          <a:xfrm>
            <a:off x="457532" y="-18366"/>
            <a:ext cx="7604448" cy="467802"/>
            <a:chOff x="373226" y="-26760"/>
            <a:chExt cx="7604448" cy="467802"/>
          </a:xfrm>
        </p:grpSpPr>
        <p:grpSp>
          <p:nvGrpSpPr>
            <p:cNvPr id="6" name="Groupe 18">
              <a:extLst>
                <a:ext uri="{FF2B5EF4-FFF2-40B4-BE49-F238E27FC236}">
                  <a16:creationId xmlns:a16="http://schemas.microsoft.com/office/drawing/2014/main" id="{33C1A613-90DF-279A-C865-BD224FEFE261}"/>
                </a:ext>
              </a:extLst>
            </p:cNvPr>
            <p:cNvGrpSpPr/>
            <p:nvPr/>
          </p:nvGrpSpPr>
          <p:grpSpPr>
            <a:xfrm>
              <a:off x="373226" y="-26760"/>
              <a:ext cx="7604448" cy="467802"/>
              <a:chOff x="391887" y="19908"/>
              <a:chExt cx="7604448" cy="467802"/>
            </a:xfrm>
          </p:grpSpPr>
          <p:grpSp>
            <p:nvGrpSpPr>
              <p:cNvPr id="8" name="Groupe 20">
                <a:extLst>
                  <a:ext uri="{FF2B5EF4-FFF2-40B4-BE49-F238E27FC236}">
                    <a16:creationId xmlns:a16="http://schemas.microsoft.com/office/drawing/2014/main" id="{C70F1503-1A1C-0A4E-CFD7-2901A441B98C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FD91556D-0E87-692D-5170-272B0E563B73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23">
                  <a:extLst>
                    <a:ext uri="{FF2B5EF4-FFF2-40B4-BE49-F238E27FC236}">
                      <a16:creationId xmlns:a16="http://schemas.microsoft.com/office/drawing/2014/main" id="{17F45AC6-4CE4-32E3-C9BF-358E38C53EF2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24">
                  <a:extLst>
                    <a:ext uri="{FF2B5EF4-FFF2-40B4-BE49-F238E27FC236}">
                      <a16:creationId xmlns:a16="http://schemas.microsoft.com/office/drawing/2014/main" id="{3D0B4719-A06A-0B62-F25F-8AB7C0975A4F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25">
                  <a:extLst>
                    <a:ext uri="{FF2B5EF4-FFF2-40B4-BE49-F238E27FC236}">
                      <a16:creationId xmlns:a16="http://schemas.microsoft.com/office/drawing/2014/main" id="{97023F68-D1AF-AD15-037E-FF86A3B4F079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26">
                  <a:extLst>
                    <a:ext uri="{FF2B5EF4-FFF2-40B4-BE49-F238E27FC236}">
                      <a16:creationId xmlns:a16="http://schemas.microsoft.com/office/drawing/2014/main" id="{E41B1423-7E1B-C107-39E9-C4FF46D60FD7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27">
                  <a:extLst>
                    <a:ext uri="{FF2B5EF4-FFF2-40B4-BE49-F238E27FC236}">
                      <a16:creationId xmlns:a16="http://schemas.microsoft.com/office/drawing/2014/main" id="{3779F4C8-073C-B5AD-0E21-9C43FA2FE825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28">
                  <a:extLst>
                    <a:ext uri="{FF2B5EF4-FFF2-40B4-BE49-F238E27FC236}">
                      <a16:creationId xmlns:a16="http://schemas.microsoft.com/office/drawing/2014/main" id="{01B835EA-41BF-AD67-25CE-C7DA19C5E3C0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DA1B9103-3E0F-FF03-151C-C84CCECC5E27}"/>
                  </a:ext>
                </a:extLst>
              </p:cNvPr>
              <p:cNvSpPr/>
              <p:nvPr/>
            </p:nvSpPr>
            <p:spPr>
              <a:xfrm>
                <a:off x="540404" y="19908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19">
              <a:extLst>
                <a:ext uri="{FF2B5EF4-FFF2-40B4-BE49-F238E27FC236}">
                  <a16:creationId xmlns:a16="http://schemas.microsoft.com/office/drawing/2014/main" id="{43F29AE3-F090-92C1-FB75-31FB6B1B64EF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128350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EEAD73-E71E-4EDF-C241-8F20F0039C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C7CDA62-D7F6-55A8-0A79-A1156A599D4A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4E2898F-4C0C-FA26-A98F-74AFC22635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C58DC8F8-C34D-A5EB-94F4-FB3D70474535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C89F482-CFF8-1958-40B8-C8E895060008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8019190F-18A9-CD59-1BF9-F76764F68796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098BC0BF-0631-A12A-9FFF-D5C97543CB66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7" name="ZoneTexte 16">
                  <a:extLst>
                    <a:ext uri="{FF2B5EF4-FFF2-40B4-BE49-F238E27FC236}">
                      <a16:creationId xmlns:a16="http://schemas.microsoft.com/office/drawing/2014/main" id="{D3060EB6-3183-C466-D050-8B96AF5FBE12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133D4282-DF4A-7BCE-4CAC-81399F65F62B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E9CFCE6C-6D73-43FA-64D8-FFDFFF0420E2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19">
                  <a:extLst>
                    <a:ext uri="{FF2B5EF4-FFF2-40B4-BE49-F238E27FC236}">
                      <a16:creationId xmlns:a16="http://schemas.microsoft.com/office/drawing/2014/main" id="{A36897AC-F14D-4738-3C0B-8DB241CBF74C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1" name="ZoneTexte 20">
                  <a:extLst>
                    <a:ext uri="{FF2B5EF4-FFF2-40B4-BE49-F238E27FC236}">
                      <a16:creationId xmlns:a16="http://schemas.microsoft.com/office/drawing/2014/main" id="{57BE85AF-C92D-3014-C5A0-2A8F72F0F7A5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2" name="Organigramme : Connecteur 21">
                  <a:extLst>
                    <a:ext uri="{FF2B5EF4-FFF2-40B4-BE49-F238E27FC236}">
                      <a16:creationId xmlns:a16="http://schemas.microsoft.com/office/drawing/2014/main" id="{294F040A-3FFB-39FE-2AC5-AAF232189B89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FA7A566-6581-3CB8-4574-6DC9FBD3E2BC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D658D0D-507D-4817-CB6B-BC4751409C33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9E8DC3B-3C62-F0CA-9D59-C9188E73EAB7}"/>
              </a:ext>
            </a:extLst>
          </p:cNvPr>
          <p:cNvSpPr/>
          <p:nvPr/>
        </p:nvSpPr>
        <p:spPr>
          <a:xfrm>
            <a:off x="874852" y="3281116"/>
            <a:ext cx="7666627" cy="551406"/>
          </a:xfrm>
          <a:prstGeom prst="round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6000" b="1" kern="0" dirty="0">
                <a:solidFill>
                  <a:srgbClr val="002060"/>
                </a:solidFill>
                <a:latin typeface="Aptos" panose="02110004020202020204"/>
              </a:rPr>
              <a:t>25,41</a:t>
            </a:r>
            <a:r>
              <a:rPr lang="fr-MA" sz="6000" b="1" kern="0" dirty="0">
                <a:solidFill>
                  <a:srgbClr val="3A8F98"/>
                </a:solidFill>
                <a:latin typeface="Aptos" panose="02110004020202020204"/>
              </a:rPr>
              <a:t>= </a:t>
            </a:r>
            <a:r>
              <a:rPr lang="fr-MA" sz="6000" b="1" kern="0" dirty="0">
                <a:solidFill>
                  <a:srgbClr val="FF0000"/>
                </a:solidFill>
                <a:latin typeface="Aptos" panose="02110004020202020204"/>
              </a:rPr>
              <a:t>20+5+0,4+0,01</a:t>
            </a:r>
            <a:endParaRPr kumimoji="0" lang="fr-FR" sz="6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98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F8D60C-899E-1FEB-5038-F1B6F3AC4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4BABE07-482F-D131-F38A-FDF87018C72B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صححوا.عشرتان وخمس وحدات وأربعة أعشار و جزء من المئة.</a:t>
            </a:r>
          </a:p>
        </p:txBody>
      </p:sp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F8F04185-2694-425E-0C6D-9F038A0D2F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92B83AFD-AF6B-02B8-7604-FB97188D56A5}"/>
              </a:ext>
            </a:extLst>
          </p:cNvPr>
          <p:cNvGrpSpPr/>
          <p:nvPr/>
        </p:nvGrpSpPr>
        <p:grpSpPr>
          <a:xfrm>
            <a:off x="373226" y="164532"/>
            <a:ext cx="7604448" cy="332496"/>
            <a:chOff x="373226" y="108546"/>
            <a:chExt cx="7604448" cy="332496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A94F7C0-737C-FD09-0BC5-A92B230CB183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C7D31003-586D-9B06-22E9-A32AE0DE2445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B8F3E99F-2A22-3C61-82F0-40B16A97729D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7" name="ZoneTexte 16">
                  <a:extLst>
                    <a:ext uri="{FF2B5EF4-FFF2-40B4-BE49-F238E27FC236}">
                      <a16:creationId xmlns:a16="http://schemas.microsoft.com/office/drawing/2014/main" id="{64EE7A34-8BFD-DF2E-3CBD-B8FA53D0B86C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Organigramme : Connecteur 17">
                  <a:extLst>
                    <a:ext uri="{FF2B5EF4-FFF2-40B4-BE49-F238E27FC236}">
                      <a16:creationId xmlns:a16="http://schemas.microsoft.com/office/drawing/2014/main" id="{2BB60036-1414-EC6A-FB62-00F91FCA0DB0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DE7DD6D9-7DA4-40DD-3878-9E922EDC8C4E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Organigramme : Connecteur 19">
                  <a:extLst>
                    <a:ext uri="{FF2B5EF4-FFF2-40B4-BE49-F238E27FC236}">
                      <a16:creationId xmlns:a16="http://schemas.microsoft.com/office/drawing/2014/main" id="{8B18D71A-4C42-8617-8982-F1DA14642AD2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1" name="ZoneTexte 20">
                  <a:extLst>
                    <a:ext uri="{FF2B5EF4-FFF2-40B4-BE49-F238E27FC236}">
                      <a16:creationId xmlns:a16="http://schemas.microsoft.com/office/drawing/2014/main" id="{7C3CD100-D7E2-85B2-5DCA-8D3D80BB6FD2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2" name="Organigramme : Connecteur 21">
                  <a:extLst>
                    <a:ext uri="{FF2B5EF4-FFF2-40B4-BE49-F238E27FC236}">
                      <a16:creationId xmlns:a16="http://schemas.microsoft.com/office/drawing/2014/main" id="{4EE7E035-A559-B265-DAA7-2068A870F09F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AF821C4-2A15-C46B-C595-797094EA3B94}"/>
                  </a:ext>
                </a:extLst>
              </p:cNvPr>
              <p:cNvSpPr/>
              <p:nvPr/>
            </p:nvSpPr>
            <p:spPr>
              <a:xfrm>
                <a:off x="568393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F80CDCD4-B7D9-5E48-02DC-3D180BC5EFCE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36ED17E-2087-5642-9FE8-F77D17A02A5E}"/>
              </a:ext>
            </a:extLst>
          </p:cNvPr>
          <p:cNvSpPr/>
          <p:nvPr/>
        </p:nvSpPr>
        <p:spPr>
          <a:xfrm>
            <a:off x="818635" y="2453547"/>
            <a:ext cx="7666627" cy="551406"/>
          </a:xfrm>
          <a:prstGeom prst="round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6000" b="1" kern="0" dirty="0">
                <a:solidFill>
                  <a:srgbClr val="002060"/>
                </a:solidFill>
                <a:latin typeface="Aptos" panose="02110004020202020204"/>
              </a:rPr>
              <a:t>25,41</a:t>
            </a:r>
            <a:r>
              <a:rPr lang="fr-MA" sz="6000" b="1" kern="0" dirty="0">
                <a:solidFill>
                  <a:srgbClr val="3A8F98"/>
                </a:solidFill>
                <a:latin typeface="Aptos" panose="02110004020202020204"/>
              </a:rPr>
              <a:t>= </a:t>
            </a:r>
            <a:r>
              <a:rPr lang="fr-MA" sz="6000" b="1" kern="0" dirty="0">
                <a:solidFill>
                  <a:srgbClr val="FF0000"/>
                </a:solidFill>
                <a:latin typeface="Aptos" panose="02110004020202020204"/>
              </a:rPr>
              <a:t>20+5+0,4+0,01</a:t>
            </a:r>
            <a:endParaRPr kumimoji="0" lang="fr-FR" sz="6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Rectangle : coins arrondis 2">
            <a:extLst>
              <a:ext uri="{FF2B5EF4-FFF2-40B4-BE49-F238E27FC236}">
                <a16:creationId xmlns:a16="http://schemas.microsoft.com/office/drawing/2014/main" id="{643F23AF-7FEA-1929-1701-67635CC6B02F}"/>
              </a:ext>
            </a:extLst>
          </p:cNvPr>
          <p:cNvSpPr/>
          <p:nvPr/>
        </p:nvSpPr>
        <p:spPr>
          <a:xfrm>
            <a:off x="1013822" y="4751038"/>
            <a:ext cx="7666627" cy="551406"/>
          </a:xfrm>
          <a:prstGeom prst="round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37EC02A-C170-9AF2-274C-4469AFEA77FC}"/>
              </a:ext>
            </a:extLst>
          </p:cNvPr>
          <p:cNvGrpSpPr/>
          <p:nvPr/>
        </p:nvGrpSpPr>
        <p:grpSpPr>
          <a:xfrm>
            <a:off x="1252057" y="3038168"/>
            <a:ext cx="2529371" cy="1346031"/>
            <a:chOff x="1252057" y="3038168"/>
            <a:chExt cx="2529371" cy="1346031"/>
          </a:xfrm>
        </p:grpSpPr>
        <p:cxnSp>
          <p:nvCxnSpPr>
            <p:cNvPr id="8" name="Connector: Elbow 7">
              <a:extLst>
                <a:ext uri="{FF2B5EF4-FFF2-40B4-BE49-F238E27FC236}">
                  <a16:creationId xmlns:a16="http://schemas.microsoft.com/office/drawing/2014/main" id="{922FBEB4-42C4-7AC0-689F-A3F1A11957B2}"/>
                </a:ext>
              </a:extLst>
            </p:cNvPr>
            <p:cNvCxnSpPr/>
            <p:nvPr/>
          </p:nvCxnSpPr>
          <p:spPr>
            <a:xfrm>
              <a:off x="1252057" y="3038168"/>
              <a:ext cx="1658291" cy="1140542"/>
            </a:xfrm>
            <a:prstGeom prst="bentConnector3">
              <a:avLst>
                <a:gd name="adj1" fmla="val 788"/>
              </a:avLst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 : coins arrondis 2">
              <a:extLst>
                <a:ext uri="{FF2B5EF4-FFF2-40B4-BE49-F238E27FC236}">
                  <a16:creationId xmlns:a16="http://schemas.microsoft.com/office/drawing/2014/main" id="{432EF7B2-D992-19B8-9A27-9F5FF986563A}"/>
                </a:ext>
              </a:extLst>
            </p:cNvPr>
            <p:cNvSpPr/>
            <p:nvPr/>
          </p:nvSpPr>
          <p:spPr>
            <a:xfrm>
              <a:off x="2910348" y="3832793"/>
              <a:ext cx="871080" cy="551406"/>
            </a:xfrm>
            <a:prstGeom prst="roundRect">
              <a:avLst/>
            </a:prstGeom>
            <a:noFill/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4400" b="1" kern="0" dirty="0">
                  <a:solidFill>
                    <a:srgbClr val="FF0000"/>
                  </a:solidFill>
                  <a:latin typeface="Aptos" panose="02110004020202020204"/>
                </a:rPr>
                <a:t>20</a:t>
              </a:r>
              <a:endParaRPr kumimoji="0" lang="fr-FR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0B0ACE3-4591-B243-9D87-9D1AD625318F}"/>
              </a:ext>
            </a:extLst>
          </p:cNvPr>
          <p:cNvGrpSpPr/>
          <p:nvPr/>
        </p:nvGrpSpPr>
        <p:grpSpPr>
          <a:xfrm>
            <a:off x="1648999" y="3038166"/>
            <a:ext cx="2234403" cy="1864909"/>
            <a:chOff x="1252057" y="2671327"/>
            <a:chExt cx="2234403" cy="1864909"/>
          </a:xfrm>
        </p:grpSpPr>
        <p:cxnSp>
          <p:nvCxnSpPr>
            <p:cNvPr id="24" name="Connector: Elbow 23">
              <a:extLst>
                <a:ext uri="{FF2B5EF4-FFF2-40B4-BE49-F238E27FC236}">
                  <a16:creationId xmlns:a16="http://schemas.microsoft.com/office/drawing/2014/main" id="{046792F2-4763-FAFB-B6B7-EA24330A397E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1235228" y="2688156"/>
              <a:ext cx="1691949" cy="1658291"/>
            </a:xfrm>
            <a:prstGeom prst="bentConnector3">
              <a:avLst>
                <a:gd name="adj1" fmla="val 100557"/>
              </a:avLst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 : coins arrondis 2">
              <a:extLst>
                <a:ext uri="{FF2B5EF4-FFF2-40B4-BE49-F238E27FC236}">
                  <a16:creationId xmlns:a16="http://schemas.microsoft.com/office/drawing/2014/main" id="{EE69D598-C453-BE95-2E5E-B11D7F142170}"/>
                </a:ext>
              </a:extLst>
            </p:cNvPr>
            <p:cNvSpPr/>
            <p:nvPr/>
          </p:nvSpPr>
          <p:spPr>
            <a:xfrm>
              <a:off x="2615380" y="3984830"/>
              <a:ext cx="871080" cy="551406"/>
            </a:xfrm>
            <a:prstGeom prst="roundRect">
              <a:avLst/>
            </a:prstGeom>
            <a:noFill/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4400" b="1" kern="0" dirty="0">
                  <a:solidFill>
                    <a:srgbClr val="FF0000"/>
                  </a:solidFill>
                  <a:latin typeface="Aptos" panose="02110004020202020204"/>
                </a:rPr>
                <a:t>5</a:t>
              </a:r>
              <a:endParaRPr kumimoji="0" lang="fr-FR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6E0404E-B741-87B4-162E-A1FBA290E677}"/>
              </a:ext>
            </a:extLst>
          </p:cNvPr>
          <p:cNvGrpSpPr/>
          <p:nvPr/>
        </p:nvGrpSpPr>
        <p:grpSpPr>
          <a:xfrm>
            <a:off x="2271251" y="3038168"/>
            <a:ext cx="2548538" cy="2496040"/>
            <a:chOff x="1324798" y="2706943"/>
            <a:chExt cx="2548538" cy="2496040"/>
          </a:xfrm>
        </p:grpSpPr>
        <p:cxnSp>
          <p:nvCxnSpPr>
            <p:cNvPr id="29" name="Connector: Elbow 28">
              <a:extLst>
                <a:ext uri="{FF2B5EF4-FFF2-40B4-BE49-F238E27FC236}">
                  <a16:creationId xmlns:a16="http://schemas.microsoft.com/office/drawing/2014/main" id="{BFC82F7A-8D54-A748-F1D6-34AC62206C96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957332" y="3074409"/>
              <a:ext cx="2264276" cy="1529343"/>
            </a:xfrm>
            <a:prstGeom prst="bentConnector3">
              <a:avLst>
                <a:gd name="adj1" fmla="val 99937"/>
              </a:avLst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tangle : coins arrondis 2">
              <a:extLst>
                <a:ext uri="{FF2B5EF4-FFF2-40B4-BE49-F238E27FC236}">
                  <a16:creationId xmlns:a16="http://schemas.microsoft.com/office/drawing/2014/main" id="{9E52DA9C-DEB0-0BB8-327C-C5EDBFB975A6}"/>
                </a:ext>
              </a:extLst>
            </p:cNvPr>
            <p:cNvSpPr/>
            <p:nvPr/>
          </p:nvSpPr>
          <p:spPr>
            <a:xfrm>
              <a:off x="2574876" y="4651577"/>
              <a:ext cx="1298460" cy="551406"/>
            </a:xfrm>
            <a:prstGeom prst="roundRect">
              <a:avLst/>
            </a:prstGeom>
            <a:noFill/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4400" b="1" kern="0" dirty="0">
                  <a:solidFill>
                    <a:srgbClr val="FF0000"/>
                  </a:solidFill>
                  <a:latin typeface="Aptos" panose="02110004020202020204"/>
                </a:rPr>
                <a:t>0,4</a:t>
              </a:r>
              <a:endParaRPr kumimoji="0" lang="fr-FR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852CCEB-672E-8DC1-449C-79B034F53249}"/>
              </a:ext>
            </a:extLst>
          </p:cNvPr>
          <p:cNvGrpSpPr/>
          <p:nvPr/>
        </p:nvGrpSpPr>
        <p:grpSpPr>
          <a:xfrm>
            <a:off x="2756618" y="3103648"/>
            <a:ext cx="2878140" cy="3047450"/>
            <a:chOff x="1324798" y="2706943"/>
            <a:chExt cx="2878140" cy="2533675"/>
          </a:xfrm>
        </p:grpSpPr>
        <p:cxnSp>
          <p:nvCxnSpPr>
            <p:cNvPr id="36" name="Connector: Elbow 35">
              <a:extLst>
                <a:ext uri="{FF2B5EF4-FFF2-40B4-BE49-F238E27FC236}">
                  <a16:creationId xmlns:a16="http://schemas.microsoft.com/office/drawing/2014/main" id="{DA7FFC93-DA3A-A855-32AE-1C538681C06A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957332" y="3074409"/>
              <a:ext cx="2264276" cy="1529343"/>
            </a:xfrm>
            <a:prstGeom prst="bentConnector3">
              <a:avLst>
                <a:gd name="adj1" fmla="val 99937"/>
              </a:avLst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ectangle : coins arrondis 2">
              <a:extLst>
                <a:ext uri="{FF2B5EF4-FFF2-40B4-BE49-F238E27FC236}">
                  <a16:creationId xmlns:a16="http://schemas.microsoft.com/office/drawing/2014/main" id="{10DDC712-FE3F-11BC-B06E-0775584C5CFA}"/>
                </a:ext>
              </a:extLst>
            </p:cNvPr>
            <p:cNvSpPr/>
            <p:nvPr/>
          </p:nvSpPr>
          <p:spPr>
            <a:xfrm>
              <a:off x="2349608" y="4689212"/>
              <a:ext cx="1853330" cy="551406"/>
            </a:xfrm>
            <a:prstGeom prst="roundRect">
              <a:avLst/>
            </a:prstGeom>
            <a:noFill/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4400" b="1" kern="0" dirty="0">
                  <a:solidFill>
                    <a:srgbClr val="FF0000"/>
                  </a:solidFill>
                  <a:latin typeface="Aptos" panose="02110004020202020204"/>
                </a:rPr>
                <a:t>0,01</a:t>
              </a:r>
              <a:endParaRPr kumimoji="0" lang="fr-FR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5778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أنجزوا النشاط رقم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F1D785D-10BD-2928-C7F2-321337957F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89" y="1626691"/>
            <a:ext cx="7315201" cy="4613200"/>
          </a:xfrm>
          <a:prstGeom prst="rect">
            <a:avLst/>
          </a:prstGeom>
        </p:spPr>
      </p:pic>
      <p:grpSp>
        <p:nvGrpSpPr>
          <p:cNvPr id="29" name="Groupe 17">
            <a:extLst>
              <a:ext uri="{FF2B5EF4-FFF2-40B4-BE49-F238E27FC236}">
                <a16:creationId xmlns:a16="http://schemas.microsoft.com/office/drawing/2014/main" id="{B7816023-C855-5C55-8137-79AC6C4EA9E3}"/>
              </a:ext>
            </a:extLst>
          </p:cNvPr>
          <p:cNvGrpSpPr/>
          <p:nvPr/>
        </p:nvGrpSpPr>
        <p:grpSpPr>
          <a:xfrm>
            <a:off x="457532" y="20546"/>
            <a:ext cx="7604448" cy="467802"/>
            <a:chOff x="373226" y="-26760"/>
            <a:chExt cx="7604448" cy="467802"/>
          </a:xfrm>
        </p:grpSpPr>
        <p:grpSp>
          <p:nvGrpSpPr>
            <p:cNvPr id="30" name="Groupe 18">
              <a:extLst>
                <a:ext uri="{FF2B5EF4-FFF2-40B4-BE49-F238E27FC236}">
                  <a16:creationId xmlns:a16="http://schemas.microsoft.com/office/drawing/2014/main" id="{1BC00D43-80A6-3F7D-159E-253E7F3C97B9}"/>
                </a:ext>
              </a:extLst>
            </p:cNvPr>
            <p:cNvGrpSpPr/>
            <p:nvPr/>
          </p:nvGrpSpPr>
          <p:grpSpPr>
            <a:xfrm>
              <a:off x="373226" y="-26760"/>
              <a:ext cx="7604448" cy="467802"/>
              <a:chOff x="391887" y="19908"/>
              <a:chExt cx="7604448" cy="467802"/>
            </a:xfrm>
          </p:grpSpPr>
          <p:grpSp>
            <p:nvGrpSpPr>
              <p:cNvPr id="32" name="Groupe 20">
                <a:extLst>
                  <a:ext uri="{FF2B5EF4-FFF2-40B4-BE49-F238E27FC236}">
                    <a16:creationId xmlns:a16="http://schemas.microsoft.com/office/drawing/2014/main" id="{A7B1B0D7-C43B-CF63-6E12-82DF999E21E2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9F7D22A5-47A3-A62B-83C7-C81EA83A6FE1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5" name="ZoneTexte 23">
                  <a:extLst>
                    <a:ext uri="{FF2B5EF4-FFF2-40B4-BE49-F238E27FC236}">
                      <a16:creationId xmlns:a16="http://schemas.microsoft.com/office/drawing/2014/main" id="{128CDB38-3B9A-B4EE-5562-5630FB582296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6" name="Organigramme : Connecteur 24">
                  <a:extLst>
                    <a:ext uri="{FF2B5EF4-FFF2-40B4-BE49-F238E27FC236}">
                      <a16:creationId xmlns:a16="http://schemas.microsoft.com/office/drawing/2014/main" id="{6474FECE-B43A-4517-9F88-B730F78AF563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37" name="ZoneTexte 25">
                  <a:extLst>
                    <a:ext uri="{FF2B5EF4-FFF2-40B4-BE49-F238E27FC236}">
                      <a16:creationId xmlns:a16="http://schemas.microsoft.com/office/drawing/2014/main" id="{A8875C30-3407-7102-31C5-E282185CE47E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8" name="Organigramme : Connecteur 26">
                  <a:extLst>
                    <a:ext uri="{FF2B5EF4-FFF2-40B4-BE49-F238E27FC236}">
                      <a16:creationId xmlns:a16="http://schemas.microsoft.com/office/drawing/2014/main" id="{3CCDE82D-A692-2A9C-4220-13F80E02914A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39" name="ZoneTexte 27">
                  <a:extLst>
                    <a:ext uri="{FF2B5EF4-FFF2-40B4-BE49-F238E27FC236}">
                      <a16:creationId xmlns:a16="http://schemas.microsoft.com/office/drawing/2014/main" id="{622F9E52-1385-EB59-6F63-B81E66E97DA7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0" name="Organigramme : Connecteur 28">
                  <a:extLst>
                    <a:ext uri="{FF2B5EF4-FFF2-40B4-BE49-F238E27FC236}">
                      <a16:creationId xmlns:a16="http://schemas.microsoft.com/office/drawing/2014/main" id="{A5550816-147E-F6B9-BF30-692A719B4E8C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A3FA244C-8834-52EB-78D6-A35052BB489E}"/>
                  </a:ext>
                </a:extLst>
              </p:cNvPr>
              <p:cNvSpPr/>
              <p:nvPr/>
            </p:nvSpPr>
            <p:spPr>
              <a:xfrm>
                <a:off x="540404" y="19908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31" name="Rectangle : coins arrondis 19">
              <a:extLst>
                <a:ext uri="{FF2B5EF4-FFF2-40B4-BE49-F238E27FC236}">
                  <a16:creationId xmlns:a16="http://schemas.microsoft.com/office/drawing/2014/main" id="{819D7FA7-6863-7E6D-9F73-4ED0CDA03EBD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10958-A962-DD3D-07BC-F7A33B2369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26CB462-7ABB-7364-BC92-5C153729F451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38C6C23-F4E0-6371-207B-1FCCDA88A05B}"/>
              </a:ext>
            </a:extLst>
          </p:cNvPr>
          <p:cNvSpPr txBox="1"/>
          <p:nvPr/>
        </p:nvSpPr>
        <p:spPr>
          <a:xfrm>
            <a:off x="290145" y="846347"/>
            <a:ext cx="7231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20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تتبع الإنجازات والتركيز على المتعثرين.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3846261-12E8-FB20-3983-F95AA94058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89" y="1626691"/>
            <a:ext cx="7315201" cy="46132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1E48A6B-3746-7871-4361-3353DA15E939}"/>
              </a:ext>
            </a:extLst>
          </p:cNvPr>
          <p:cNvSpPr txBox="1"/>
          <p:nvPr/>
        </p:nvSpPr>
        <p:spPr>
          <a:xfrm>
            <a:off x="1630131" y="3497826"/>
            <a:ext cx="646775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FF0000"/>
                </a:solidFill>
              </a:rPr>
              <a:t>17,82                                                   10+7+0,8+0,02</a:t>
            </a:r>
          </a:p>
          <a:p>
            <a:endParaRPr lang="fr-MA" sz="2400" b="1" dirty="0">
              <a:solidFill>
                <a:srgbClr val="FF0000"/>
              </a:solidFill>
            </a:endParaRPr>
          </a:p>
          <a:p>
            <a:r>
              <a:rPr lang="fr-MA" sz="2400" b="1" dirty="0">
                <a:solidFill>
                  <a:srgbClr val="FF0000"/>
                </a:solidFill>
              </a:rPr>
              <a:t>         9,8                            9+0,8</a:t>
            </a:r>
          </a:p>
          <a:p>
            <a:endParaRPr lang="fr-MA" sz="1400" b="1" dirty="0">
              <a:solidFill>
                <a:srgbClr val="FF0000"/>
              </a:solidFill>
            </a:endParaRPr>
          </a:p>
          <a:p>
            <a:endParaRPr lang="fr-MA" sz="2400" b="1" dirty="0">
              <a:solidFill>
                <a:srgbClr val="FF0000"/>
              </a:solidFill>
            </a:endParaRPr>
          </a:p>
          <a:p>
            <a:r>
              <a:rPr lang="fr-MA" sz="2400" b="1" dirty="0">
                <a:solidFill>
                  <a:srgbClr val="FF0000"/>
                </a:solidFill>
              </a:rPr>
              <a:t>                                      13+ 0,64             10+3+0,6+0,04</a:t>
            </a:r>
          </a:p>
        </p:txBody>
      </p:sp>
      <p:grpSp>
        <p:nvGrpSpPr>
          <p:cNvPr id="5" name="Groupe 17">
            <a:extLst>
              <a:ext uri="{FF2B5EF4-FFF2-40B4-BE49-F238E27FC236}">
                <a16:creationId xmlns:a16="http://schemas.microsoft.com/office/drawing/2014/main" id="{7D0F6C34-3499-6754-3F23-65E5385D25E9}"/>
              </a:ext>
            </a:extLst>
          </p:cNvPr>
          <p:cNvGrpSpPr/>
          <p:nvPr/>
        </p:nvGrpSpPr>
        <p:grpSpPr>
          <a:xfrm>
            <a:off x="457532" y="40002"/>
            <a:ext cx="7604448" cy="467802"/>
            <a:chOff x="373226" y="-26760"/>
            <a:chExt cx="7604448" cy="467802"/>
          </a:xfrm>
        </p:grpSpPr>
        <p:grpSp>
          <p:nvGrpSpPr>
            <p:cNvPr id="6" name="Groupe 18">
              <a:extLst>
                <a:ext uri="{FF2B5EF4-FFF2-40B4-BE49-F238E27FC236}">
                  <a16:creationId xmlns:a16="http://schemas.microsoft.com/office/drawing/2014/main" id="{B84ACD69-78FE-C1FB-A82F-5522626FEDB6}"/>
                </a:ext>
              </a:extLst>
            </p:cNvPr>
            <p:cNvGrpSpPr/>
            <p:nvPr/>
          </p:nvGrpSpPr>
          <p:grpSpPr>
            <a:xfrm>
              <a:off x="373226" y="-26760"/>
              <a:ext cx="7604448" cy="467802"/>
              <a:chOff x="391887" y="19908"/>
              <a:chExt cx="7604448" cy="467802"/>
            </a:xfrm>
          </p:grpSpPr>
          <p:grpSp>
            <p:nvGrpSpPr>
              <p:cNvPr id="8" name="Groupe 20">
                <a:extLst>
                  <a:ext uri="{FF2B5EF4-FFF2-40B4-BE49-F238E27FC236}">
                    <a16:creationId xmlns:a16="http://schemas.microsoft.com/office/drawing/2014/main" id="{DDDA30C7-FE62-464E-38D9-DAADD5CA5D6D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4B2A130D-B473-75F9-2B4A-FFCBEFB055B5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ZoneTexte 23">
                  <a:extLst>
                    <a:ext uri="{FF2B5EF4-FFF2-40B4-BE49-F238E27FC236}">
                      <a16:creationId xmlns:a16="http://schemas.microsoft.com/office/drawing/2014/main" id="{551BCBB1-43A4-0A21-6857-B77415354D97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Organigramme : Connecteur 24">
                  <a:extLst>
                    <a:ext uri="{FF2B5EF4-FFF2-40B4-BE49-F238E27FC236}">
                      <a16:creationId xmlns:a16="http://schemas.microsoft.com/office/drawing/2014/main" id="{3405E2D1-6A53-0060-6655-78560231B758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3" name="ZoneTexte 25">
                  <a:extLst>
                    <a:ext uri="{FF2B5EF4-FFF2-40B4-BE49-F238E27FC236}">
                      <a16:creationId xmlns:a16="http://schemas.microsoft.com/office/drawing/2014/main" id="{E10C4CBE-513C-C329-784A-2984E86D7854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Organigramme : Connecteur 26">
                  <a:extLst>
                    <a:ext uri="{FF2B5EF4-FFF2-40B4-BE49-F238E27FC236}">
                      <a16:creationId xmlns:a16="http://schemas.microsoft.com/office/drawing/2014/main" id="{C365660A-3F1C-ACDD-6097-BC8CFF104C57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15" name="ZoneTexte 27">
                  <a:extLst>
                    <a:ext uri="{FF2B5EF4-FFF2-40B4-BE49-F238E27FC236}">
                      <a16:creationId xmlns:a16="http://schemas.microsoft.com/office/drawing/2014/main" id="{AD9F8D80-5189-2139-D746-B7ED8E1B1A4E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Organigramme : Connecteur 28">
                  <a:extLst>
                    <a:ext uri="{FF2B5EF4-FFF2-40B4-BE49-F238E27FC236}">
                      <a16:creationId xmlns:a16="http://schemas.microsoft.com/office/drawing/2014/main" id="{D6A15846-578B-4516-9AC3-7AED82997BC4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84FED811-9186-3353-60B7-440E10EEB3F3}"/>
                  </a:ext>
                </a:extLst>
              </p:cNvPr>
              <p:cNvSpPr/>
              <p:nvPr/>
            </p:nvSpPr>
            <p:spPr>
              <a:xfrm>
                <a:off x="540404" y="19908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Rectangle : coins arrondis 19">
              <a:extLst>
                <a:ext uri="{FF2B5EF4-FFF2-40B4-BE49-F238E27FC236}">
                  <a16:creationId xmlns:a16="http://schemas.microsoft.com/office/drawing/2014/main" id="{10B350E8-4BC4-C076-BC96-4AFFA148E3CB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498179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F5985C1-ED15-4BA3-574C-A17DA069B101}"/>
              </a:ext>
            </a:extLst>
          </p:cNvPr>
          <p:cNvSpPr/>
          <p:nvPr/>
        </p:nvSpPr>
        <p:spPr>
          <a:xfrm>
            <a:off x="2812027" y="3289443"/>
            <a:ext cx="354235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MA" sz="36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BEE7F6A7-6AA2-FA88-52BB-4CB62F532665}"/>
              </a:ext>
            </a:extLst>
          </p:cNvPr>
          <p:cNvSpPr>
            <a:spLocks noChangeAspect="1"/>
          </p:cNvSpPr>
          <p:nvPr/>
        </p:nvSpPr>
        <p:spPr>
          <a:xfrm>
            <a:off x="5956617" y="3378919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16986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1205B-7A96-2106-DA41-607056BE9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A498B6EC-B012-6F45-7BEC-CC2C99855A70}"/>
              </a:ext>
            </a:extLst>
          </p:cNvPr>
          <p:cNvSpPr>
            <a:spLocks/>
          </p:cNvSpPr>
          <p:nvPr/>
        </p:nvSpPr>
        <p:spPr>
          <a:xfrm>
            <a:off x="593138" y="812892"/>
            <a:ext cx="6970243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794A03A1-A86D-63E3-B0C9-B509814FDA2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DEA69BCA-8F21-B15E-C0E8-54813133916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56B64F1-1774-A9F5-9CA8-2DA412689B2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0D1300CB-BC5B-1813-B065-643A6805AA81}"/>
              </a:ext>
            </a:extLst>
          </p:cNvPr>
          <p:cNvGrpSpPr/>
          <p:nvPr/>
        </p:nvGrpSpPr>
        <p:grpSpPr>
          <a:xfrm>
            <a:off x="373226" y="136539"/>
            <a:ext cx="7604448" cy="332496"/>
            <a:chOff x="373226" y="108546"/>
            <a:chExt cx="7604448" cy="332496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ED337218-C22C-D3DD-1500-3A68DA8BC97F}"/>
                </a:ext>
              </a:extLst>
            </p:cNvPr>
            <p:cNvGrpSpPr/>
            <p:nvPr/>
          </p:nvGrpSpPr>
          <p:grpSpPr>
            <a:xfrm>
              <a:off x="373226" y="108546"/>
              <a:ext cx="7604448" cy="332496"/>
              <a:chOff x="391887" y="155214"/>
              <a:chExt cx="7604448" cy="332496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E838D32A-552E-190F-8CB2-94276EA361C0}"/>
                  </a:ext>
                </a:extLst>
              </p:cNvPr>
              <p:cNvGrpSpPr/>
              <p:nvPr/>
            </p:nvGrpSpPr>
            <p:grpSpPr>
              <a:xfrm>
                <a:off x="391887" y="155214"/>
                <a:ext cx="7604448" cy="332496"/>
                <a:chOff x="391887" y="155214"/>
                <a:chExt cx="7604448" cy="332496"/>
              </a:xfrm>
            </p:grpSpPr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F6C474E0-6C67-9B15-D3C5-DC366A84AF77}"/>
                    </a:ext>
                  </a:extLst>
                </p:cNvPr>
                <p:cNvSpPr/>
                <p:nvPr/>
              </p:nvSpPr>
              <p:spPr>
                <a:xfrm>
                  <a:off x="391887" y="155214"/>
                  <a:ext cx="7604448" cy="275887"/>
                </a:xfrm>
                <a:prstGeom prst="rect">
                  <a:avLst/>
                </a:prstGeom>
                <a:solidFill>
                  <a:srgbClr val="B3D9CE"/>
                </a:solidFill>
                <a:ln>
                  <a:solidFill>
                    <a:srgbClr val="B3D9C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7C2B6B56-3F08-7C3E-A80D-FC920B078BDC}"/>
                    </a:ext>
                  </a:extLst>
                </p:cNvPr>
                <p:cNvSpPr txBox="1"/>
                <p:nvPr/>
              </p:nvSpPr>
              <p:spPr>
                <a:xfrm>
                  <a:off x="6431013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افتتاح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7" name="Organigramme : Connecteur 16">
                  <a:extLst>
                    <a:ext uri="{FF2B5EF4-FFF2-40B4-BE49-F238E27FC236}">
                      <a16:creationId xmlns:a16="http://schemas.microsoft.com/office/drawing/2014/main" id="{11F4110A-0030-BECF-C647-911CA52879DA}"/>
                    </a:ext>
                  </a:extLst>
                </p:cNvPr>
                <p:cNvSpPr/>
                <p:nvPr/>
              </p:nvSpPr>
              <p:spPr>
                <a:xfrm>
                  <a:off x="4906502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2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2EE0E58E-E2CF-4041-0317-C5779E88F1F0}"/>
                    </a:ext>
                  </a:extLst>
                </p:cNvPr>
                <p:cNvSpPr txBox="1"/>
                <p:nvPr/>
              </p:nvSpPr>
              <p:spPr>
                <a:xfrm>
                  <a:off x="3634155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أنشطة المراجعة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Organigramme : Connecteur 18">
                  <a:extLst>
                    <a:ext uri="{FF2B5EF4-FFF2-40B4-BE49-F238E27FC236}">
                      <a16:creationId xmlns:a16="http://schemas.microsoft.com/office/drawing/2014/main" id="{966C6172-ED2B-98CE-C55A-E22F16A449EA}"/>
                    </a:ext>
                  </a:extLst>
                </p:cNvPr>
                <p:cNvSpPr/>
                <p:nvPr/>
              </p:nvSpPr>
              <p:spPr>
                <a:xfrm>
                  <a:off x="2127717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3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188D6CDB-12D9-E2A5-431A-B13858637E19}"/>
                    </a:ext>
                  </a:extLst>
                </p:cNvPr>
                <p:cNvSpPr txBox="1"/>
                <p:nvPr/>
              </p:nvSpPr>
              <p:spPr>
                <a:xfrm>
                  <a:off x="837296" y="164545"/>
                  <a:ext cx="1231642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MA" sz="1500" b="1" dirty="0">
                      <a:solidFill>
                        <a:srgbClr val="008B8D"/>
                      </a:solidFill>
                      <a:latin typeface="Aptos" panose="020B000402020202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اختتام الحصة</a:t>
                  </a:r>
                  <a:endParaRPr lang="fr-FR" sz="1500" b="1" dirty="0">
                    <a:solidFill>
                      <a:srgbClr val="008B8D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Organigramme : Connecteur 20">
                  <a:extLst>
                    <a:ext uri="{FF2B5EF4-FFF2-40B4-BE49-F238E27FC236}">
                      <a16:creationId xmlns:a16="http://schemas.microsoft.com/office/drawing/2014/main" id="{6B5B1CA6-D9F2-35DD-9E36-FBE6B82477F1}"/>
                    </a:ext>
                  </a:extLst>
                </p:cNvPr>
                <p:cNvSpPr/>
                <p:nvPr/>
              </p:nvSpPr>
              <p:spPr>
                <a:xfrm>
                  <a:off x="7685288" y="217641"/>
                  <a:ext cx="216000" cy="216000"/>
                </a:xfrm>
                <a:prstGeom prst="flowChartConnector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100" b="1" dirty="0"/>
                    <a:t>1</a:t>
                  </a:r>
                </a:p>
              </p:txBody>
            </p:sp>
          </p:grp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2625CD0-018D-9552-7196-32F987D96121}"/>
                  </a:ext>
                </a:extLst>
              </p:cNvPr>
              <p:cNvSpPr/>
              <p:nvPr/>
            </p:nvSpPr>
            <p:spPr>
              <a:xfrm>
                <a:off x="2835734" y="159567"/>
                <a:ext cx="2540153" cy="323165"/>
              </a:xfrm>
              <a:prstGeom prst="rect">
                <a:avLst/>
              </a:prstGeom>
              <a:solidFill>
                <a:srgbClr val="B3D9CE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107F9975-879A-6542-47D2-A5AF260866AA}"/>
                </a:ext>
              </a:extLst>
            </p:cNvPr>
            <p:cNvSpPr/>
            <p:nvPr/>
          </p:nvSpPr>
          <p:spPr>
            <a:xfrm>
              <a:off x="5305156" y="113212"/>
              <a:ext cx="2616539" cy="323165"/>
            </a:xfrm>
            <a:prstGeom prst="roundRect">
              <a:avLst>
                <a:gd name="adj" fmla="val 50000"/>
              </a:avLst>
            </a:prstGeom>
            <a:solidFill>
              <a:srgbClr val="B3D9C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41203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85F74B5-3826-4AE8-AAF0-A20FD667015D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26DD0FA-0D66-2A18-9E6E-BAA2814DC99C}"/>
              </a:ext>
            </a:extLst>
          </p:cNvPr>
          <p:cNvSpPr txBox="1"/>
          <p:nvPr/>
        </p:nvSpPr>
        <p:spPr>
          <a:xfrm>
            <a:off x="2762851" y="3813628"/>
            <a:ext cx="48834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 التحكم في أهداف الدروس المراجعة؟ </a:t>
            </a: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8DC2F724-2770-3D5C-C7C4-161A1DAE2C5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</a:t>
            </a:r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C60675C6-1F56-8A07-165F-1DB6915D22E2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 على صفحة اليوم من مذكرة الأستاذ.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A92E925-1E44-4FB4-8D44-E5A5A1E3B25E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A6FAF7F7-4AB7-F04A-8C26-BA460A4E3085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6" name="Ellipse 25">
                <a:extLst>
                  <a:ext uri="{FF2B5EF4-FFF2-40B4-BE49-F238E27FC236}">
                    <a16:creationId xmlns:a16="http://schemas.microsoft.com/office/drawing/2014/main" id="{4BE8CAC2-1999-4FE7-88B4-5160D06668B8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52EC93C1-1137-61CE-2A4D-111D211DE79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51D91F66-CBFD-20D3-F878-CE55C236C566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4" name="Chevron 4">
                <a:extLst>
                  <a:ext uri="{FF2B5EF4-FFF2-40B4-BE49-F238E27FC236}">
                    <a16:creationId xmlns:a16="http://schemas.microsoft.com/office/drawing/2014/main" id="{30CB93F2-2DC0-0D92-DC30-548ED3353F2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14846E6A-E6A9-B6E0-7187-5165D1EF1D67}"/>
                  </a:ext>
                </a:extLst>
              </p:cNvPr>
              <p:cNvCxnSpPr>
                <a:cxnSpLocks/>
                <a:stCxn id="2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394132AE-3AFC-CF0A-4866-843ACF978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16469</TotalTime>
  <Words>1810</Words>
  <Application>Microsoft Office PowerPoint</Application>
  <PresentationFormat>Affichage à l'écran (4:3)</PresentationFormat>
  <Paragraphs>721</Paragraphs>
  <Slides>74</Slides>
  <Notes>3</Notes>
  <HiddenSlides>0</HiddenSlides>
  <MMClips>4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74</vt:i4>
      </vt:variant>
    </vt:vector>
  </HeadingPairs>
  <TitlesOfParts>
    <vt:vector size="89" baseType="lpstr">
      <vt:lpstr>Effra CC Arbc</vt:lpstr>
      <vt:lpstr>Chalkboard</vt:lpstr>
      <vt:lpstr>Aptos</vt:lpstr>
      <vt:lpstr>Arimo Italics</vt:lpstr>
      <vt:lpstr>Calibri</vt:lpstr>
      <vt:lpstr>Arial</vt:lpstr>
      <vt:lpstr>DengXian</vt:lpstr>
      <vt:lpstr>Cambria Math</vt:lpstr>
      <vt:lpstr>Noto Sans Symbols</vt:lpstr>
      <vt:lpstr>Wingdings</vt:lpstr>
      <vt:lpstr>Dosis</vt:lpstr>
      <vt:lpstr>salam</vt:lpstr>
      <vt:lpstr>Page d'entree</vt:lpstr>
      <vt:lpstr>1_salam</vt:lpstr>
      <vt:lpstr>2_Conception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167</cp:revision>
  <cp:lastPrinted>2025-08-13T10:11:39Z</cp:lastPrinted>
  <dcterms:created xsi:type="dcterms:W3CDTF">2025-08-01T12:31:49Z</dcterms:created>
  <dcterms:modified xsi:type="dcterms:W3CDTF">2026-03-08T21:16:24Z</dcterms:modified>
</cp:coreProperties>
</file>