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2"/>
  </p:notesMasterIdLst>
  <p:handoutMasterIdLst>
    <p:handoutMasterId r:id="rId63"/>
  </p:handoutMasterIdLst>
  <p:sldIdLst>
    <p:sldId id="779" r:id="rId7"/>
    <p:sldId id="948" r:id="rId8"/>
    <p:sldId id="738" r:id="rId9"/>
    <p:sldId id="2134807047" r:id="rId10"/>
    <p:sldId id="780" r:id="rId11"/>
    <p:sldId id="2134807049" r:id="rId12"/>
    <p:sldId id="741" r:id="rId13"/>
    <p:sldId id="2134807140" r:id="rId14"/>
    <p:sldId id="746" r:id="rId15"/>
    <p:sldId id="2134807166" r:id="rId16"/>
    <p:sldId id="914" r:id="rId17"/>
    <p:sldId id="2134806637" r:id="rId18"/>
    <p:sldId id="2134807167" r:id="rId19"/>
    <p:sldId id="2134807113" r:id="rId20"/>
    <p:sldId id="2134807114" r:id="rId21"/>
    <p:sldId id="769" r:id="rId22"/>
    <p:sldId id="768" r:id="rId23"/>
    <p:sldId id="870" r:id="rId24"/>
    <p:sldId id="2134806841" r:id="rId25"/>
    <p:sldId id="2134806804" r:id="rId26"/>
    <p:sldId id="2134807014" r:id="rId27"/>
    <p:sldId id="2134807015" r:id="rId28"/>
    <p:sldId id="2134807016" r:id="rId29"/>
    <p:sldId id="2134807193" r:id="rId30"/>
    <p:sldId id="2134807194" r:id="rId31"/>
    <p:sldId id="2134807195" r:id="rId32"/>
    <p:sldId id="2134806756" r:id="rId33"/>
    <p:sldId id="2134806709" r:id="rId34"/>
    <p:sldId id="2134806710" r:id="rId35"/>
    <p:sldId id="2134806711" r:id="rId36"/>
    <p:sldId id="2134807054" r:id="rId37"/>
    <p:sldId id="2134806847" r:id="rId38"/>
    <p:sldId id="2134807190" r:id="rId39"/>
    <p:sldId id="2134807191" r:id="rId40"/>
    <p:sldId id="2134806664" r:id="rId41"/>
    <p:sldId id="2134806828" r:id="rId42"/>
    <p:sldId id="2134807083" r:id="rId43"/>
    <p:sldId id="2134806720" r:id="rId44"/>
    <p:sldId id="2134806721" r:id="rId45"/>
    <p:sldId id="2134807055" r:id="rId46"/>
    <p:sldId id="766" r:id="rId47"/>
    <p:sldId id="2134807042" r:id="rId48"/>
    <p:sldId id="2134807044" r:id="rId49"/>
    <p:sldId id="2134807029" r:id="rId50"/>
    <p:sldId id="2134807084" r:id="rId51"/>
    <p:sldId id="2134807192" r:id="rId52"/>
    <p:sldId id="2134807086" r:id="rId53"/>
    <p:sldId id="2134807059" r:id="rId54"/>
    <p:sldId id="2134807085" r:id="rId55"/>
    <p:sldId id="2134806747" r:id="rId56"/>
    <p:sldId id="2134806748" r:id="rId57"/>
    <p:sldId id="2134806838" r:id="rId58"/>
    <p:sldId id="869" r:id="rId59"/>
    <p:sldId id="764" r:id="rId60"/>
    <p:sldId id="949" r:id="rId61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3A8F98"/>
    <a:srgbClr val="A6A6A6"/>
    <a:srgbClr val="F2F2F2"/>
    <a:srgbClr val="FFC000"/>
    <a:srgbClr val="FFEFB9"/>
    <a:srgbClr val="7FC5C2"/>
    <a:srgbClr val="F6BB00"/>
    <a:srgbClr val="CACACA"/>
    <a:srgbClr val="FCC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5890" autoAdjust="0"/>
  </p:normalViewPr>
  <p:slideViewPr>
    <p:cSldViewPr snapToGrid="0">
      <p:cViewPr varScale="1">
        <p:scale>
          <a:sx n="71" d="100"/>
          <a:sy n="71" d="100"/>
        </p:scale>
        <p:origin x="110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handoutMaster" Target="handoutMasters/handoutMaster1.xml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1.fntdata"/><Relationship Id="rId69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notesMaster" Target="notesMasters/notesMaster1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18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5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9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481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24/03/2026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18" r:id="rId2"/>
    <p:sldLayoutId id="2147483919" r:id="rId3"/>
    <p:sldLayoutId id="21474839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9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4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18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45;p1">
            <a:extLst>
              <a:ext uri="{FF2B5EF4-FFF2-40B4-BE49-F238E27FC236}">
                <a16:creationId xmlns:a16="http://schemas.microsoft.com/office/drawing/2014/main" id="{098A9EB1-C319-C108-4266-43A774D6985F}"/>
              </a:ext>
            </a:extLst>
          </p:cNvPr>
          <p:cNvSpPr/>
          <p:nvPr/>
        </p:nvSpPr>
        <p:spPr>
          <a:xfrm>
            <a:off x="4056136" y="6033379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19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46;p1">
            <a:extLst>
              <a:ext uri="{FF2B5EF4-FFF2-40B4-BE49-F238E27FC236}">
                <a16:creationId xmlns:a16="http://schemas.microsoft.com/office/drawing/2014/main" id="{E70D31AF-1EF7-563F-771A-ABDB39A213B6}"/>
              </a:ext>
            </a:extLst>
          </p:cNvPr>
          <p:cNvSpPr/>
          <p:nvPr/>
        </p:nvSpPr>
        <p:spPr>
          <a:xfrm>
            <a:off x="3958444" y="6076746"/>
            <a:ext cx="269051" cy="256655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6;p1">
            <a:extLst>
              <a:ext uri="{FF2B5EF4-FFF2-40B4-BE49-F238E27FC236}">
                <a16:creationId xmlns:a16="http://schemas.microsoft.com/office/drawing/2014/main" id="{DBA06155-D738-FBEF-17AA-8AA535626717}"/>
              </a:ext>
            </a:extLst>
          </p:cNvPr>
          <p:cNvSpPr/>
          <p:nvPr/>
        </p:nvSpPr>
        <p:spPr>
          <a:xfrm>
            <a:off x="5555235" y="6020322"/>
            <a:ext cx="269051" cy="256655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315290" y="6060758"/>
            <a:ext cx="1289840" cy="288630"/>
            <a:chOff x="5206731" y="5877672"/>
            <a:chExt cx="1289840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20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206731" y="5884746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AE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081517" y="6049367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endParaRPr lang="fr-MA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قِرَاءةُ </a:t>
            </a:r>
            <a:r>
              <a:rPr lang="fr-MA" dirty="0" err="1">
                <a:solidFill>
                  <a:schemeClr val="bg1">
                    <a:lumMod val="50000"/>
                  </a:schemeClr>
                </a:solidFill>
              </a:rPr>
              <a:t>الساعَةِ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 وَتَحْويلُ الْمُدَدِ </a:t>
            </a:r>
            <a:endParaRPr lang="a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قِراءَةُ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الساعَةِ</a:t>
            </a:r>
            <a:endParaRPr lang="f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حَلُّ الْمَسائلِ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توليفِ 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حِسابُ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 الْمُدَد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</a:t>
              </a:r>
              <a:r>
                <a:rPr lang="ar-S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خامس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54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46247" y="59599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270000" y="1404417"/>
            <a:ext cx="6985548" cy="43601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مُراجَعَةُ دُروسِ الأُسْبوعِ ال</a:t>
            </a: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خامس </a:t>
            </a:r>
            <a:endParaRPr lang="ar-MA" sz="32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87B8F9-BDD7-8CAC-248B-9404A8B711A9}"/>
              </a:ext>
            </a:extLst>
          </p:cNvPr>
          <p:cNvGrpSpPr/>
          <p:nvPr/>
        </p:nvGrpSpPr>
        <p:grpSpPr>
          <a:xfrm>
            <a:off x="466557" y="1890210"/>
            <a:ext cx="8077675" cy="4500758"/>
            <a:chOff x="236185" y="1890210"/>
            <a:chExt cx="8409171" cy="450075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1A95DE6-F221-9DA1-0E0A-4F726BE2A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6"/>
            <a:stretch>
              <a:fillRect/>
            </a:stretch>
          </p:blipFill>
          <p:spPr>
            <a:xfrm>
              <a:off x="4571999" y="1890210"/>
              <a:ext cx="4073357" cy="450075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9A2FE8-9D83-80FB-A5A5-18A8C7E2E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6"/>
            <a:stretch>
              <a:fillRect/>
            </a:stretch>
          </p:blipFill>
          <p:spPr>
            <a:xfrm>
              <a:off x="236185" y="1890210"/>
              <a:ext cx="4335814" cy="45007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184790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321639" y="3793006"/>
            <a:ext cx="5966348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قِراءة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السَّاعَةِ وَتَحْويل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الْمُدَدِ 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f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h- min-s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MA" sz="28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</a:t>
            </a:r>
            <a:r>
              <a:rPr lang="f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h- min-s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800" b="1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591382" y="3951736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C8D11-1E1F-E507-B159-E1FD0AC2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BC1B0F9-8349-0BDD-07AA-73FB4AE10E2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5E5B05BA-E603-62F2-6A63-5DAA8FAD94D5}"/>
              </a:ext>
            </a:extLst>
          </p:cNvPr>
          <p:cNvSpPr txBox="1"/>
          <p:nvPr/>
        </p:nvSpPr>
        <p:spPr>
          <a:xfrm>
            <a:off x="3252925" y="2003755"/>
            <a:ext cx="255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 مهمة.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9A0E6B-3181-AFF6-8C49-50BE900E0524}"/>
              </a:ext>
            </a:extLst>
          </p:cNvPr>
          <p:cNvGrpSpPr/>
          <p:nvPr/>
        </p:nvGrpSpPr>
        <p:grpSpPr>
          <a:xfrm>
            <a:off x="831274" y="2991464"/>
            <a:ext cx="6850768" cy="1759974"/>
            <a:chOff x="1282896" y="3709219"/>
            <a:chExt cx="6337103" cy="17599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AB7BAAC-EF91-D103-7C3D-2B3C9B3E360A}"/>
                </a:ext>
              </a:extLst>
            </p:cNvPr>
            <p:cNvSpPr/>
            <p:nvPr/>
          </p:nvSpPr>
          <p:spPr>
            <a:xfrm>
              <a:off x="1602659" y="3709219"/>
              <a:ext cx="6017340" cy="17599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EB86FA-4CD9-896B-213F-ED4CF289B2F1}"/>
                </a:ext>
              </a:extLst>
            </p:cNvPr>
            <p:cNvSpPr txBox="1"/>
            <p:nvPr/>
          </p:nvSpPr>
          <p:spPr>
            <a:xfrm>
              <a:off x="1282896" y="4173707"/>
              <a:ext cx="62584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حالَةِ اخْتِلافِ تَمْرينٍ مُقْترَحٍ عَنْ ما  في الْكُرّاسَةِ، يَتِمُّ اعْتِمادُ</a:t>
              </a:r>
            </a:p>
            <a:p>
              <a:pPr algn="r"/>
              <a:r>
                <a:rPr lang="ar-M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التّمْرينِ الْمُقْترَحِ في الْعَرْضِ وَيَتِمُّ الْإنْجازُ عَلى الدَّفاتِرِ.</a:t>
              </a:r>
              <a:endParaRPr lang="fr-MA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9D46A-02D7-4F85-A2BD-031D4BC3A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CB7621-8D6C-C497-66A7-18B65D0E681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1C584CA-D51F-7316-136F-544604D54D89}"/>
              </a:ext>
            </a:extLst>
          </p:cNvPr>
          <p:cNvGrpSpPr/>
          <p:nvPr/>
        </p:nvGrpSpPr>
        <p:grpSpPr>
          <a:xfrm>
            <a:off x="2065563" y="2104473"/>
            <a:ext cx="5317066" cy="3512707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7746D0E-728E-3A95-D79A-970E77699E1E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F1E2AEB-6517-7998-6210-8B96B7F6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405268" y="3286714"/>
              <a:ext cx="747268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93CD950-78A6-1B83-E97D-6A05033E58CC}"/>
                </a:ext>
              </a:extLst>
            </p:cNvPr>
            <p:cNvSpPr txBox="1"/>
            <p:nvPr/>
          </p:nvSpPr>
          <p:spPr>
            <a:xfrm>
              <a:off x="2574787" y="4462871"/>
              <a:ext cx="3598857" cy="5901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E4CC4EAD-700C-0761-168E-C27F19655513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45B11A5-2471-67F4-223A-FADE7D490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A9E3266-6D3A-4E33-A8EC-32D87533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75B7DCB-88AE-478C-BB28-34C9C4878993}"/>
              </a:ext>
            </a:extLst>
          </p:cNvPr>
          <p:cNvSpPr txBox="1"/>
          <p:nvPr/>
        </p:nvSpPr>
        <p:spPr>
          <a:xfrm>
            <a:off x="2358144" y="3361314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708858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991360" y="862060"/>
            <a:ext cx="5533165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57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لنصحح تمارين الواجب المنزلي.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30710" y="4847303"/>
            <a:ext cx="3441290" cy="1248697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D0A401D-15BC-31A4-1CE1-499010E28C23}"/>
              </a:ext>
            </a:extLst>
          </p:cNvPr>
          <p:cNvSpPr/>
          <p:nvPr/>
        </p:nvSpPr>
        <p:spPr>
          <a:xfrm>
            <a:off x="4572000" y="3858767"/>
            <a:ext cx="3441290" cy="1248697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2D8735-B7BB-C9B4-88EA-CB041C277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15799"/>
            <a:ext cx="3623510" cy="4566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05BE59-9262-69CA-5C78-E1453D043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781" y="1915799"/>
            <a:ext cx="4015219" cy="456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4، لديكم دقيقة واحدة.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ADD95E-221F-C811-38EC-EDE4A8C22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40" y="1706879"/>
            <a:ext cx="7519001" cy="468376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16D0959-3766-356D-EE1F-3BA290AF5621}"/>
              </a:ext>
            </a:extLst>
          </p:cNvPr>
          <p:cNvGrpSpPr/>
          <p:nvPr/>
        </p:nvGrpSpPr>
        <p:grpSpPr>
          <a:xfrm>
            <a:off x="866592" y="4230126"/>
            <a:ext cx="7636157" cy="2141447"/>
            <a:chOff x="662959" y="4230127"/>
            <a:chExt cx="7636157" cy="2141447"/>
          </a:xfrm>
        </p:grpSpPr>
        <p:grpSp>
          <p:nvGrpSpPr>
            <p:cNvPr id="5" name="Groupe 5">
              <a:extLst>
                <a:ext uri="{FF2B5EF4-FFF2-40B4-BE49-F238E27FC236}">
                  <a16:creationId xmlns:a16="http://schemas.microsoft.com/office/drawing/2014/main" id="{A48439B8-2EAA-D30D-5513-3421E38461E8}"/>
                </a:ext>
              </a:extLst>
            </p:cNvPr>
            <p:cNvGrpSpPr/>
            <p:nvPr/>
          </p:nvGrpSpPr>
          <p:grpSpPr>
            <a:xfrm>
              <a:off x="662959" y="4403467"/>
              <a:ext cx="7636157" cy="1968107"/>
              <a:chOff x="713940" y="4316868"/>
              <a:chExt cx="7636157" cy="2121508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1850EBC3-3330-4250-9147-44BF0102F5BF}"/>
                  </a:ext>
                </a:extLst>
              </p:cNvPr>
              <p:cNvGrpSpPr/>
              <p:nvPr/>
            </p:nvGrpSpPr>
            <p:grpSpPr>
              <a:xfrm>
                <a:off x="713940" y="4350976"/>
                <a:ext cx="2537927" cy="888421"/>
                <a:chOff x="802431" y="4422710"/>
                <a:chExt cx="2537927" cy="95451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3A44A98-A0EE-5A18-F6DD-EC6C54EBBC80}"/>
                    </a:ext>
                  </a:extLst>
                </p:cNvPr>
                <p:cNvSpPr/>
                <p:nvPr/>
              </p:nvSpPr>
              <p:spPr>
                <a:xfrm>
                  <a:off x="802431" y="4422710"/>
                  <a:ext cx="2537927" cy="447869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2000" b="1" dirty="0">
                      <a:solidFill>
                        <a:srgbClr val="C00000"/>
                      </a:solidFill>
                    </a:rPr>
                    <a:t>؟</a:t>
                  </a:r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514646D4-778B-2C7A-4375-342F4D256C97}"/>
                    </a:ext>
                  </a:extLst>
                </p:cNvPr>
                <p:cNvSpPr/>
                <p:nvPr/>
              </p:nvSpPr>
              <p:spPr>
                <a:xfrm>
                  <a:off x="816274" y="4929358"/>
                  <a:ext cx="611305" cy="44787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A543AA1-210A-6F3E-C741-E93AE9EDC034}"/>
                    </a:ext>
                  </a:extLst>
                </p:cNvPr>
                <p:cNvSpPr/>
                <p:nvPr/>
              </p:nvSpPr>
              <p:spPr>
                <a:xfrm>
                  <a:off x="2718481" y="4929357"/>
                  <a:ext cx="611305" cy="44787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400" b="1" dirty="0">
                      <a:solidFill>
                        <a:srgbClr val="C00000"/>
                      </a:solidFill>
                    </a:rPr>
                    <a:t>160</a:t>
                  </a:r>
                  <a:endParaRPr lang="fr-FR" sz="1400" b="1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881CEDE-B803-02C7-A01A-F84E78B1B90F}"/>
                  </a:ext>
                </a:extLst>
              </p:cNvPr>
              <p:cNvSpPr/>
              <p:nvPr/>
            </p:nvSpPr>
            <p:spPr>
              <a:xfrm>
                <a:off x="4922042" y="4316868"/>
                <a:ext cx="2920483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160 x 25 = 4 000</a:t>
                </a:r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66FD171-584F-AAA9-3197-42E0DCA876CD}"/>
                  </a:ext>
                </a:extLst>
              </p:cNvPr>
              <p:cNvSpPr/>
              <p:nvPr/>
            </p:nvSpPr>
            <p:spPr>
              <a:xfrm>
                <a:off x="3370659" y="6021521"/>
                <a:ext cx="4979438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21">
                <a:extLst>
                  <a:ext uri="{FF2B5EF4-FFF2-40B4-BE49-F238E27FC236}">
                    <a16:creationId xmlns:a16="http://schemas.microsoft.com/office/drawing/2014/main" id="{C75F72D4-346C-D484-6CE1-3A218DE9C6EB}"/>
                  </a:ext>
                </a:extLst>
              </p:cNvPr>
              <p:cNvSpPr txBox="1"/>
              <p:nvPr/>
            </p:nvSpPr>
            <p:spPr>
              <a:xfrm>
                <a:off x="3067716" y="5325835"/>
                <a:ext cx="4590660" cy="8957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يَسْتَهْلِكُ الْإنْسانُ خِلالَ 25 يَوْمَا:</a:t>
                </a:r>
              </a:p>
              <a:p>
                <a:pPr algn="r" rtl="1"/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4 000 cl </a:t>
                </a:r>
                <a:r>
                  <a:rPr lang="f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مِنَ الْمَاءِ أَوْ 40  لِتْرًا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Accolade fermante 24">
                <a:extLst>
                  <a:ext uri="{FF2B5EF4-FFF2-40B4-BE49-F238E27FC236}">
                    <a16:creationId xmlns:a16="http://schemas.microsoft.com/office/drawing/2014/main" id="{73CDA1A1-D614-E19D-8083-44CC76D2670E}"/>
                  </a:ext>
                </a:extLst>
              </p:cNvPr>
              <p:cNvSpPr/>
              <p:nvPr/>
            </p:nvSpPr>
            <p:spPr>
              <a:xfrm rot="5400000">
                <a:off x="1774475" y="4249662"/>
                <a:ext cx="416855" cy="2537925"/>
              </a:xfrm>
              <a:prstGeom prst="rightBrac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D5CD36A-22DE-6D7A-5CF7-911A4B3A9981}"/>
                  </a:ext>
                </a:extLst>
              </p:cNvPr>
              <p:cNvSpPr/>
              <p:nvPr/>
            </p:nvSpPr>
            <p:spPr>
              <a:xfrm>
                <a:off x="1180320" y="5776199"/>
                <a:ext cx="1674847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  25 مَرّة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</a:t>
                </a:r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ZoneTexte 28">
                <a:extLst>
                  <a:ext uri="{FF2B5EF4-FFF2-40B4-BE49-F238E27FC236}">
                    <a16:creationId xmlns:a16="http://schemas.microsoft.com/office/drawing/2014/main" id="{588B8C22-8013-7740-D8BD-27482EC762F7}"/>
                  </a:ext>
                </a:extLst>
              </p:cNvPr>
              <p:cNvSpPr txBox="1"/>
              <p:nvPr/>
            </p:nvSpPr>
            <p:spPr>
              <a:xfrm>
                <a:off x="809368" y="4854270"/>
                <a:ext cx="611305" cy="3317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1400" b="1" dirty="0">
                    <a:solidFill>
                      <a:srgbClr val="C00000"/>
                    </a:solidFill>
                  </a:rPr>
                  <a:t>160</a:t>
                </a:r>
                <a:endParaRPr lang="fr-MA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BDA592D-4F7B-41FC-825B-194288FB5A13}"/>
                </a:ext>
              </a:extLst>
            </p:cNvPr>
            <p:cNvGrpSpPr/>
            <p:nvPr/>
          </p:nvGrpSpPr>
          <p:grpSpPr>
            <a:xfrm>
              <a:off x="1288107" y="4230127"/>
              <a:ext cx="6042616" cy="1029163"/>
              <a:chOff x="1288107" y="4230127"/>
              <a:chExt cx="6042616" cy="102916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A9C662D-DD1A-3F6F-1A36-A9192178A41D}"/>
                  </a:ext>
                </a:extLst>
              </p:cNvPr>
              <p:cNvSpPr/>
              <p:nvPr/>
            </p:nvSpPr>
            <p:spPr>
              <a:xfrm>
                <a:off x="4410240" y="4230127"/>
                <a:ext cx="2920483" cy="3867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7A1CFF4-4B13-C510-2FF5-A9D8465046AC}"/>
                  </a:ext>
                </a:extLst>
              </p:cNvPr>
              <p:cNvSpPr/>
              <p:nvPr/>
            </p:nvSpPr>
            <p:spPr>
              <a:xfrm>
                <a:off x="1288107" y="4872575"/>
                <a:ext cx="1292944" cy="386715"/>
              </a:xfrm>
              <a:prstGeom prst="rect">
                <a:avLst/>
              </a:prstGeom>
              <a:noFill/>
              <a:ln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.........</a:t>
                </a:r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BA35-F238-1811-61A6-E2487E905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C5ABD0-62B7-F1DA-A876-0647F9C1A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0CEFC3E6-4CDF-EE7B-D159-88E7408426A9}"/>
              </a:ext>
            </a:extLst>
          </p:cNvPr>
          <p:cNvSpPr txBox="1"/>
          <p:nvPr/>
        </p:nvSpPr>
        <p:spPr>
          <a:xfrm>
            <a:off x="1003451" y="881868"/>
            <a:ext cx="6515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التمرين 5، هذا  مثال لنص مسألة مناسب للتمثيل.</a:t>
            </a:r>
          </a:p>
          <a:p>
            <a:pPr algn="r">
              <a:defRPr/>
            </a:pP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انتداب تلميذين لقراءة مقترحاتهم.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1CBE4-EE53-2E13-4974-50A12318C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" y="2372193"/>
            <a:ext cx="8115770" cy="2494447"/>
          </a:xfrm>
          <a:prstGeom prst="rect">
            <a:avLst/>
          </a:prstGeom>
        </p:spPr>
      </p:pic>
      <p:sp>
        <p:nvSpPr>
          <p:cNvPr id="4" name="ZoneTexte 21">
            <a:extLst>
              <a:ext uri="{FF2B5EF4-FFF2-40B4-BE49-F238E27FC236}">
                <a16:creationId xmlns:a16="http://schemas.microsoft.com/office/drawing/2014/main" id="{A3C9F715-6F38-96A2-F0C3-51E288D9E4FE}"/>
              </a:ext>
            </a:extLst>
          </p:cNvPr>
          <p:cNvSpPr txBox="1"/>
          <p:nvPr/>
        </p:nvSpPr>
        <p:spPr>
          <a:xfrm>
            <a:off x="3311808" y="3619416"/>
            <a:ext cx="45906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قاعَة حَفْلٍ  96 مَدْعُوًّا مُوَزَّعينَ عَلى مَوائِدَ مِنْ ثَمانِيّةِ مَقاعِدَ. كَمْ عَدَدُ الْمَوائِدِ في هَذَا الْحَفْلِ؟</a:t>
            </a:r>
          </a:p>
        </p:txBody>
      </p:sp>
    </p:spTree>
    <p:extLst>
      <p:ext uri="{BB962C8B-B14F-4D97-AF65-F5344CB8AC3E}">
        <p14:creationId xmlns:p14="http://schemas.microsoft.com/office/powerpoint/2010/main" val="147378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191B-E2FC-D977-FFA2-BF93D590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1EDD967-C00C-EA9F-4537-F864F0228DF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E3608D-D84C-634B-A4AC-AA1D7AC3FC83}"/>
              </a:ext>
            </a:extLst>
          </p:cNvPr>
          <p:cNvGrpSpPr/>
          <p:nvPr/>
        </p:nvGrpSpPr>
        <p:grpSpPr>
          <a:xfrm>
            <a:off x="1986845" y="2282189"/>
            <a:ext cx="5317066" cy="3600451"/>
            <a:chOff x="1928078" y="2167843"/>
            <a:chExt cx="5317066" cy="3429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D5E0403-530D-6C60-260D-96879BD26BF4}"/>
                </a:ext>
              </a:extLst>
            </p:cNvPr>
            <p:cNvSpPr/>
            <p:nvPr/>
          </p:nvSpPr>
          <p:spPr>
            <a:xfrm>
              <a:off x="1928078" y="2610518"/>
              <a:ext cx="5317066" cy="29873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465AD2D-8A38-61B1-916B-44782FC5C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17655" y="4389331"/>
              <a:ext cx="937283" cy="74726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D3F31D5-6E6C-1CA5-58A3-D867AEB5DFEE}"/>
                </a:ext>
              </a:extLst>
            </p:cNvPr>
            <p:cNvSpPr txBox="1"/>
            <p:nvPr/>
          </p:nvSpPr>
          <p:spPr>
            <a:xfrm>
              <a:off x="2618797" y="4460947"/>
              <a:ext cx="3598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1E8D107B-031A-657A-6D7F-BA0CCE426336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66908CA-4FAF-354E-E436-2412EF0F1D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E484293-FB63-41F8-CFCC-4DE019FC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0879" y="5059259"/>
            <a:ext cx="764479" cy="10331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A0D45DC-50F1-5909-D329-D2BF77B3BC4B}"/>
              </a:ext>
            </a:extLst>
          </p:cNvPr>
          <p:cNvSpPr txBox="1"/>
          <p:nvPr/>
        </p:nvSpPr>
        <p:spPr>
          <a:xfrm>
            <a:off x="2450772" y="3712658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102320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C9CE5F9-C100-E5B6-48F3-CBF4319FFE32}"/>
              </a:ext>
            </a:extLst>
          </p:cNvPr>
          <p:cNvGrpSpPr/>
          <p:nvPr/>
        </p:nvGrpSpPr>
        <p:grpSpPr>
          <a:xfrm>
            <a:off x="452285" y="1626691"/>
            <a:ext cx="8183860" cy="4780404"/>
            <a:chOff x="452285" y="1626691"/>
            <a:chExt cx="8183860" cy="47804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A0598A9-9EC9-EBFA-CDE8-09B966245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8"/>
            <a:stretch>
              <a:fillRect/>
            </a:stretch>
          </p:blipFill>
          <p:spPr>
            <a:xfrm>
              <a:off x="452285" y="1626691"/>
              <a:ext cx="4119716" cy="4780404"/>
            </a:xfrm>
            <a:prstGeom prst="rect">
              <a:avLst/>
            </a:prstGeom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E4258B-A7E3-3221-6124-166E8C16A6D0}"/>
                </a:ext>
              </a:extLst>
            </p:cNvPr>
            <p:cNvGrpSpPr/>
            <p:nvPr/>
          </p:nvGrpSpPr>
          <p:grpSpPr>
            <a:xfrm>
              <a:off x="870456" y="1626691"/>
              <a:ext cx="7765689" cy="4780404"/>
              <a:chOff x="736724" y="2070669"/>
              <a:chExt cx="7765689" cy="478040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04F12F1C-E4F3-929A-D235-EA13BA4DB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80724" y="2070669"/>
                <a:ext cx="3921689" cy="47804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8BB05AC-0F69-4B88-01F1-4997F22B3E2E}"/>
                  </a:ext>
                </a:extLst>
              </p:cNvPr>
              <p:cNvSpPr/>
              <p:nvPr/>
            </p:nvSpPr>
            <p:spPr>
              <a:xfrm>
                <a:off x="736724" y="4761479"/>
                <a:ext cx="3563481" cy="529936"/>
              </a:xfrm>
              <a:prstGeom prst="roundRect">
                <a:avLst>
                  <a:gd name="adj" fmla="val 10989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11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لتنجزوا الجداءات التالية. دوّنوا النتيجة.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66691" y="2559803"/>
            <a:ext cx="5355219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017313" y="2638059"/>
              <a:ext cx="44053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45 S+ 5 S 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</a:t>
              </a:r>
              <a:r>
                <a:rPr lang="ar-SA" sz="2800" dirty="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</a:t>
              </a:r>
              <a:r>
                <a: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092268" y="3274142"/>
            <a:ext cx="5283048" cy="1104220"/>
            <a:chOff x="2016160" y="3458493"/>
            <a:chExt cx="5283048" cy="110422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160" y="3458493"/>
              <a:ext cx="1118046" cy="900062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63135" y="381750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589814" y="3866142"/>
              <a:ext cx="1789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200" b="1" dirty="0">
                  <a:solidFill>
                    <a:srgbClr val="C00000"/>
                  </a:solidFill>
                </a:rPr>
                <a:t>50 S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E2A1F1-E344-1FDC-9FFD-7F261B4BE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8" t="57498" r="9618" b="34089"/>
          <a:stretch>
            <a:fillRect/>
          </a:stretch>
        </p:blipFill>
        <p:spPr>
          <a:xfrm>
            <a:off x="559910" y="2529349"/>
            <a:ext cx="7433187" cy="150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1CBF6EE-AE52-8AD4-311D-EDDD54D3F354}"/>
              </a:ext>
            </a:extLst>
          </p:cNvPr>
          <p:cNvGrpSpPr/>
          <p:nvPr/>
        </p:nvGrpSpPr>
        <p:grpSpPr>
          <a:xfrm>
            <a:off x="1763730" y="2396888"/>
            <a:ext cx="6528761" cy="2023915"/>
            <a:chOff x="1186347" y="2990299"/>
            <a:chExt cx="6468397" cy="501636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19A639-7DD9-8AB7-E84A-E7C09AB1D601}"/>
                </a:ext>
              </a:extLst>
            </p:cNvPr>
            <p:cNvSpPr txBox="1"/>
            <p:nvPr/>
          </p:nvSpPr>
          <p:spPr>
            <a:xfrm>
              <a:off x="1186347" y="3367847"/>
              <a:ext cx="1589968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  </a:t>
              </a:r>
              <a:r>
                <a:rPr lang="ar-SA" sz="2400" b="1" dirty="0">
                  <a:solidFill>
                    <a:srgbClr val="C00000"/>
                  </a:solidFill>
                </a:rPr>
                <a:t>1</a:t>
              </a:r>
              <a:r>
                <a:rPr lang="fr-MA" sz="2400" b="1" dirty="0">
                  <a:solidFill>
                    <a:srgbClr val="C00000"/>
                  </a:solidFill>
                </a:rPr>
                <a:t>min10s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57C54E5-A397-A062-7156-C035F28EEC6F}"/>
                </a:ext>
              </a:extLst>
            </p:cNvPr>
            <p:cNvSpPr txBox="1"/>
            <p:nvPr/>
          </p:nvSpPr>
          <p:spPr>
            <a:xfrm>
              <a:off x="4402516" y="3367847"/>
              <a:ext cx="1589968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2min 5 S 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BFCFFF2-6BFF-40A2-B568-86DECD926A34}"/>
                </a:ext>
              </a:extLst>
            </p:cNvPr>
            <p:cNvSpPr txBox="1"/>
            <p:nvPr/>
          </p:nvSpPr>
          <p:spPr>
            <a:xfrm>
              <a:off x="5992484" y="3359593"/>
              <a:ext cx="166226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3min 10 S 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1CACB2D-C623-86AD-8FEF-C834FA9C0B0F}"/>
                </a:ext>
              </a:extLst>
            </p:cNvPr>
            <p:cNvSpPr txBox="1"/>
            <p:nvPr/>
          </p:nvSpPr>
          <p:spPr>
            <a:xfrm>
              <a:off x="6253292" y="2993678"/>
              <a:ext cx="1360752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2min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1AB9AD6-CFDF-B87F-A759-C5AB8C949319}"/>
                </a:ext>
              </a:extLst>
            </p:cNvPr>
            <p:cNvSpPr txBox="1"/>
            <p:nvPr/>
          </p:nvSpPr>
          <p:spPr>
            <a:xfrm>
              <a:off x="2509449" y="2990299"/>
              <a:ext cx="172465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4min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D125638-AC35-688B-0DD0-661993F2E550}"/>
                </a:ext>
              </a:extLst>
            </p:cNvPr>
            <p:cNvSpPr txBox="1"/>
            <p:nvPr/>
          </p:nvSpPr>
          <p:spPr>
            <a:xfrm>
              <a:off x="1316292" y="2990299"/>
              <a:ext cx="114245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C00000"/>
                  </a:solidFill>
                </a:rPr>
                <a:t>1</a:t>
              </a:r>
              <a:r>
                <a:rPr lang="fr-MA" sz="2400" b="1" dirty="0">
                  <a:solidFill>
                    <a:srgbClr val="C00000"/>
                  </a:solidFill>
                </a:rPr>
                <a:t>min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C73B101-F584-76D4-9FBF-0ED3932A50EF}"/>
                </a:ext>
              </a:extLst>
            </p:cNvPr>
            <p:cNvSpPr txBox="1"/>
            <p:nvPr/>
          </p:nvSpPr>
          <p:spPr>
            <a:xfrm>
              <a:off x="4368904" y="2992082"/>
              <a:ext cx="1360752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3 min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DB4456F-F27E-4FB0-FD0B-4DFA43EAAD73}"/>
                </a:ext>
              </a:extLst>
            </p:cNvPr>
            <p:cNvSpPr txBox="1"/>
            <p:nvPr/>
          </p:nvSpPr>
          <p:spPr>
            <a:xfrm>
              <a:off x="2776315" y="3377509"/>
              <a:ext cx="1662260" cy="11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>
                  <a:solidFill>
                    <a:srgbClr val="C00000"/>
                  </a:solidFill>
                </a:rPr>
                <a:t>1min38 S 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A9E19D4-164F-4012-0CB2-3A86F3BF6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8" t="58646" r="9618" b="34089"/>
          <a:stretch>
            <a:fillRect/>
          </a:stretch>
        </p:blipFill>
        <p:spPr>
          <a:xfrm>
            <a:off x="859303" y="2872187"/>
            <a:ext cx="7433187" cy="107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278862" y="2518614"/>
            <a:ext cx="6197600" cy="2300369"/>
            <a:chOff x="1934840" y="2601941"/>
            <a:chExt cx="6169746" cy="311922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1934840" y="2601941"/>
              <a:ext cx="6169746" cy="311922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137523" y="3453862"/>
              <a:ext cx="805233" cy="1088054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755872" y="3216657"/>
            <a:ext cx="4749160" cy="12772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قِراءة</a:t>
            </a: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السَّاعَةِ وَتَحْويل</a:t>
            </a: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الْمُدَدِ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h- min-s</a:t>
            </a: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6D421EC-919A-C118-B650-AC7AE82FD1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DC6E05-6AD3-E52B-24A6-71A72263C2D9}"/>
              </a:ext>
            </a:extLst>
          </p:cNvPr>
          <p:cNvSpPr txBox="1"/>
          <p:nvPr/>
        </p:nvSpPr>
        <p:spPr>
          <a:xfrm>
            <a:off x="304801" y="893151"/>
            <a:ext cx="72210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الساعة بالأرقام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6B0B5F8-89CF-ED1F-DFC2-D487EE1DFDB8}"/>
              </a:ext>
            </a:extLst>
          </p:cNvPr>
          <p:cNvGrpSpPr/>
          <p:nvPr/>
        </p:nvGrpSpPr>
        <p:grpSpPr>
          <a:xfrm>
            <a:off x="3057831" y="2279580"/>
            <a:ext cx="3566489" cy="3365100"/>
            <a:chOff x="2890683" y="1846961"/>
            <a:chExt cx="3566489" cy="33651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0AF49A3-4FAB-9A9D-5788-0289C07F0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0683" y="1846961"/>
              <a:ext cx="3566489" cy="261391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15936B2-BFD7-A0ED-E3A0-F7374B53A8F5}"/>
                </a:ext>
              </a:extLst>
            </p:cNvPr>
            <p:cNvSpPr txBox="1"/>
            <p:nvPr/>
          </p:nvSpPr>
          <p:spPr>
            <a:xfrm>
              <a:off x="3544528" y="4750396"/>
              <a:ext cx="2308944" cy="46166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/>
                <a:t>...... : .......</a:t>
              </a:r>
              <a:endParaRPr lang="fr-MA" sz="2400" dirty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F5F67ED8-7B48-912E-BB63-6B3779D00DD3}"/>
              </a:ext>
            </a:extLst>
          </p:cNvPr>
          <p:cNvSpPr txBox="1"/>
          <p:nvPr/>
        </p:nvSpPr>
        <p:spPr>
          <a:xfrm>
            <a:off x="3711676" y="1859776"/>
            <a:ext cx="2045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FC8D00"/>
                </a:solidFill>
              </a:rPr>
              <a:t>ص</a:t>
            </a:r>
            <a:r>
              <a:rPr lang="ar-MA" sz="2400" b="1" dirty="0">
                <a:solidFill>
                  <a:srgbClr val="FC8D00"/>
                </a:solidFill>
              </a:rPr>
              <a:t>َ</a:t>
            </a:r>
            <a:r>
              <a:rPr lang="ar-SA" sz="2400" b="1" dirty="0">
                <a:solidFill>
                  <a:srgbClr val="FC8D00"/>
                </a:solidFill>
              </a:rPr>
              <a:t>باح</a:t>
            </a:r>
            <a:r>
              <a:rPr lang="ar-MA" sz="2400" b="1" dirty="0">
                <a:solidFill>
                  <a:srgbClr val="FC8D00"/>
                </a:solidFill>
              </a:rPr>
              <a:t>ً</a:t>
            </a:r>
            <a:r>
              <a:rPr lang="ar-SA" sz="2400" b="1" dirty="0">
                <a:solidFill>
                  <a:srgbClr val="FC8D00"/>
                </a:solidFill>
              </a:rPr>
              <a:t>ا</a:t>
            </a:r>
            <a:r>
              <a:rPr lang="ar-SA" sz="2400" b="1" dirty="0"/>
              <a:t> </a:t>
            </a:r>
            <a:endParaRPr lang="fr-MA" sz="2400" b="1" dirty="0"/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9B22E9-CEB4-D264-9C5B-A88D00738CE6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F40EE9-DE63-016C-2134-EE093016BF7A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يقرأ الساعة؟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8C9901D-C25B-A95E-37D2-F00FC7DA5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643" y="2122041"/>
            <a:ext cx="3276437" cy="261391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0487A79-1F59-AE64-9A1E-73C19168F82E}"/>
              </a:ext>
            </a:extLst>
          </p:cNvPr>
          <p:cNvSpPr txBox="1"/>
          <p:nvPr/>
        </p:nvSpPr>
        <p:spPr>
          <a:xfrm>
            <a:off x="3815899" y="4925769"/>
            <a:ext cx="1812741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/>
              <a:t>11 : 08</a:t>
            </a:r>
          </a:p>
        </p:txBody>
      </p: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BD4A5-DB6A-DBE7-CBB8-79709ADDD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B76ADA0-BE6C-2194-CF88-A5835302E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9A93AA-F7FA-B493-54E5-90DE45DD0C12}"/>
              </a:ext>
            </a:extLst>
          </p:cNvPr>
          <p:cNvSpPr txBox="1"/>
          <p:nvPr/>
        </p:nvSpPr>
        <p:spPr>
          <a:xfrm>
            <a:off x="304801" y="893151"/>
            <a:ext cx="72210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الساعة بالأرقام  زوالا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DDD914-D98F-D62A-76A6-75A59F4B0220}"/>
              </a:ext>
            </a:extLst>
          </p:cNvPr>
          <p:cNvGrpSpPr/>
          <p:nvPr/>
        </p:nvGrpSpPr>
        <p:grpSpPr>
          <a:xfrm>
            <a:off x="3044595" y="2279580"/>
            <a:ext cx="3610206" cy="3323239"/>
            <a:chOff x="2890683" y="1846961"/>
            <a:chExt cx="3824749" cy="332323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893EF05-D69F-A2FF-B57D-915C14795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0683" y="1846961"/>
              <a:ext cx="3824749" cy="261391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6D58981-8AB7-BB59-5618-84FC60D00DEC}"/>
                </a:ext>
              </a:extLst>
            </p:cNvPr>
            <p:cNvSpPr txBox="1"/>
            <p:nvPr/>
          </p:nvSpPr>
          <p:spPr>
            <a:xfrm>
              <a:off x="3660707" y="4708535"/>
              <a:ext cx="2284701" cy="46166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dirty="0"/>
                <a:t>...... : .......</a:t>
              </a:r>
              <a:endParaRPr lang="fr-MA" sz="2400" dirty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7B57CFA-4335-8D38-3950-CB8225E6419D}"/>
              </a:ext>
            </a:extLst>
          </p:cNvPr>
          <p:cNvSpPr txBox="1"/>
          <p:nvPr/>
        </p:nvSpPr>
        <p:spPr>
          <a:xfrm>
            <a:off x="3947650" y="1775530"/>
            <a:ext cx="2045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C8D00"/>
                </a:solidFill>
              </a:rPr>
              <a:t>مَساءًا</a:t>
            </a:r>
            <a:endParaRPr lang="fr-MA" sz="2400" b="1" dirty="0"/>
          </a:p>
        </p:txBody>
      </p:sp>
    </p:spTree>
    <p:extLst>
      <p:ext uri="{BB962C8B-B14F-4D97-AF65-F5344CB8AC3E}">
        <p14:creationId xmlns:p14="http://schemas.microsoft.com/office/powerpoint/2010/main" val="296620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ACA98-2546-33E9-750A-5F95B416B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F3BFDE5-48C2-3AB6-1689-115A18986D19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CB19BC-D4AB-EE49-BA48-3B80C7BE7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9F3F58-F125-DC86-74E3-2558B1840B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61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C38EC-6466-C303-5E08-291B52A45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E8677E2-DC2B-FD59-1CCD-7F38FB621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D10398E-7F2D-8C80-C798-CF3EF4F28050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الساعة؟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29B605-8439-0617-BC12-C9995A327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621" y="2122041"/>
            <a:ext cx="3296757" cy="261391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F648F75-361B-6C0F-D583-566C0ACB3896}"/>
              </a:ext>
            </a:extLst>
          </p:cNvPr>
          <p:cNvSpPr txBox="1"/>
          <p:nvPr/>
        </p:nvSpPr>
        <p:spPr>
          <a:xfrm>
            <a:off x="3427658" y="4848916"/>
            <a:ext cx="1914341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rgbClr val="C00000"/>
                </a:solidFill>
              </a:rPr>
              <a:t>23: 08</a:t>
            </a:r>
          </a:p>
        </p:txBody>
      </p:sp>
    </p:spTree>
    <p:extLst>
      <p:ext uri="{BB962C8B-B14F-4D97-AF65-F5344CB8AC3E}">
        <p14:creationId xmlns:p14="http://schemas.microsoft.com/office/powerpoint/2010/main" val="408122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58D7-A0D1-21B3-FF26-26BC1778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6BF612-CA0C-F562-A038-93C80A95E8B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9B3F97-E196-CF88-BEAE-650F2A712D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878" y="1925499"/>
            <a:ext cx="6919419" cy="4110648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2DE577-0902-C6FD-D47D-B176D0F7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81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7AD24-272F-DBE3-A374-125442047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42A86E2-64E6-9B87-A50C-16ADE76AC83B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5C953FC-AB6D-7FB7-79EB-CAFCE69BC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DD65134-5E74-45E3-77A7-2F325A0578F8}"/>
              </a:ext>
            </a:extLst>
          </p:cNvPr>
          <p:cNvGrpSpPr/>
          <p:nvPr/>
        </p:nvGrpSpPr>
        <p:grpSpPr>
          <a:xfrm>
            <a:off x="498082" y="1737361"/>
            <a:ext cx="7447280" cy="4846320"/>
            <a:chOff x="660400" y="1788161"/>
            <a:chExt cx="7447280" cy="484632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A5A4F17-32CD-E0E9-AE30-AECDC1085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7680" y="1788161"/>
              <a:ext cx="3810000" cy="484632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87A7C9C-E985-192F-3F41-363074C50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400" y="1788161"/>
              <a:ext cx="4034986" cy="4846320"/>
            </a:xfrm>
            <a:prstGeom prst="rect">
              <a:avLst/>
            </a:prstGeom>
          </p:spPr>
        </p:pic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D7808C8-AB8A-AE13-DA74-1C2094F02BCA}"/>
              </a:ext>
            </a:extLst>
          </p:cNvPr>
          <p:cNvSpPr/>
          <p:nvPr/>
        </p:nvSpPr>
        <p:spPr>
          <a:xfrm>
            <a:off x="4494765" y="2153920"/>
            <a:ext cx="3236995" cy="1351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89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7117" y="5547360"/>
            <a:ext cx="1414145" cy="1065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5C0724-8309-3CC8-915A-1A321DB14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1706227"/>
            <a:ext cx="7599680" cy="363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7E55A6-CA24-8B2C-CCCB-B986ECB00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706227"/>
            <a:ext cx="7599680" cy="3637934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784DCC4-3D4B-F36C-C1CC-033815AC5348}"/>
              </a:ext>
            </a:extLst>
          </p:cNvPr>
          <p:cNvSpPr txBox="1"/>
          <p:nvPr/>
        </p:nvSpPr>
        <p:spPr>
          <a:xfrm>
            <a:off x="4765040" y="3910944"/>
            <a:ext cx="145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 5 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  <a:r>
              <a:rPr lang="fr-MA" sz="2400" b="1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4C477DC-F8D9-5C75-9621-B3056E93DBA3}"/>
              </a:ext>
            </a:extLst>
          </p:cNvPr>
          <p:cNvSpPr txBox="1"/>
          <p:nvPr/>
        </p:nvSpPr>
        <p:spPr>
          <a:xfrm>
            <a:off x="2859016" y="4299869"/>
            <a:ext cx="145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 19 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  <a:r>
              <a:rPr lang="fr-MA" sz="24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FDB4679-311E-0459-4545-046382AFAE11}"/>
              </a:ext>
            </a:extLst>
          </p:cNvPr>
          <p:cNvSpPr txBox="1"/>
          <p:nvPr/>
        </p:nvSpPr>
        <p:spPr>
          <a:xfrm>
            <a:off x="2955536" y="3901742"/>
            <a:ext cx="145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 7 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  <a:r>
              <a:rPr lang="fr-MA" sz="2400" b="1" dirty="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75D487C-3672-6A5D-F347-9DD2BD10FEDB}"/>
              </a:ext>
            </a:extLst>
          </p:cNvPr>
          <p:cNvSpPr txBox="1"/>
          <p:nvPr/>
        </p:nvSpPr>
        <p:spPr>
          <a:xfrm>
            <a:off x="1029970" y="4299868"/>
            <a:ext cx="145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 21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  <a:r>
              <a:rPr lang="fr-MA" sz="2400" b="1" dirty="0">
                <a:solidFill>
                  <a:srgbClr val="FF0000"/>
                </a:solidFill>
              </a:rPr>
              <a:t> 28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27A1FF9-72B0-4021-A9AC-FF65F80E09E7}"/>
              </a:ext>
            </a:extLst>
          </p:cNvPr>
          <p:cNvSpPr txBox="1"/>
          <p:nvPr/>
        </p:nvSpPr>
        <p:spPr>
          <a:xfrm>
            <a:off x="1143462" y="3910944"/>
            <a:ext cx="145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 9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  <a:r>
              <a:rPr lang="fr-MA" sz="2400" b="1" dirty="0">
                <a:solidFill>
                  <a:srgbClr val="FF0000"/>
                </a:solidFill>
              </a:rPr>
              <a:t> 28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DDE4679-8E6C-D2D4-8ECF-9CB038C0EE99}"/>
              </a:ext>
            </a:extLst>
          </p:cNvPr>
          <p:cNvSpPr txBox="1"/>
          <p:nvPr/>
        </p:nvSpPr>
        <p:spPr>
          <a:xfrm>
            <a:off x="4572000" y="4309071"/>
            <a:ext cx="145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 17 </a:t>
            </a:r>
            <a:r>
              <a:rPr lang="ar-SA" sz="2400" b="1" dirty="0">
                <a:solidFill>
                  <a:srgbClr val="FF0000"/>
                </a:solidFill>
              </a:rPr>
              <a:t>:</a:t>
            </a:r>
            <a:r>
              <a:rPr lang="fr-MA" sz="2400" b="1" dirty="0">
                <a:solidFill>
                  <a:srgbClr val="FF0000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4859D-06A9-B69A-95E1-30F547639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2D8E1C-79D0-2EDC-B2E4-07FE5F06FF2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A1C9090-667F-4A7F-448A-DB8BD626336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E6D347-999C-A8B9-146F-0D9BE0A22A54}"/>
              </a:ext>
            </a:extLst>
          </p:cNvPr>
          <p:cNvGrpSpPr/>
          <p:nvPr/>
        </p:nvGrpSpPr>
        <p:grpSpPr>
          <a:xfrm>
            <a:off x="1607233" y="2507040"/>
            <a:ext cx="6252715" cy="2491679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4E55B1D-3F14-5C91-6A86-B94396AEDB36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40FE023-1C40-79B0-07FC-9D6FC4E72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724838" y="3616303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533845FE-D9C3-2AC6-F623-D4957EBD5084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5B6165F-3785-23A7-122D-1EE8E3ABB33A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9285C0-8D5F-F993-A0A8-1C81724A6CA1}"/>
              </a:ext>
            </a:extLst>
          </p:cNvPr>
          <p:cNvSpPr txBox="1"/>
          <p:nvPr/>
        </p:nvSpPr>
        <p:spPr>
          <a:xfrm>
            <a:off x="1798319" y="3385352"/>
            <a:ext cx="5008609" cy="12772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fr-MA" sz="36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قِراءةُ</a:t>
            </a: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36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الساعَةِ</a:t>
            </a: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وَتَحْويلُ الْمُدَدِ</a:t>
            </a:r>
          </a:p>
          <a:p>
            <a:pPr algn="r" rtl="1">
              <a:spcAft>
                <a:spcPts val="600"/>
              </a:spcAft>
            </a:pP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f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h- min- s</a:t>
            </a: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  <a:endParaRPr lang="f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6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7827-EACF-D08F-2A7F-1D5D90E3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7B4AB84-A48C-1ED1-F0DA-44B00F5A5CE2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5C54A6-3C78-6873-52B3-4B236579459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E2DBBD3-CF45-DF45-B9C3-924BA030FD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0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الجواب الصحيح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5180061" y="256274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21EF18-79DC-6EAB-70A8-0567FFFEF6D4}"/>
              </a:ext>
            </a:extLst>
          </p:cNvPr>
          <p:cNvGrpSpPr/>
          <p:nvPr/>
        </p:nvGrpSpPr>
        <p:grpSpPr>
          <a:xfrm>
            <a:off x="2461519" y="1795965"/>
            <a:ext cx="4220961" cy="4124205"/>
            <a:chOff x="2332967" y="1602925"/>
            <a:chExt cx="4220961" cy="4124205"/>
          </a:xfrm>
        </p:grpSpPr>
        <p:sp>
          <p:nvSpPr>
            <p:cNvPr id="12" name="ZoneTexte 4">
              <a:extLst>
                <a:ext uri="{FF2B5EF4-FFF2-40B4-BE49-F238E27FC236}">
                  <a16:creationId xmlns:a16="http://schemas.microsoft.com/office/drawing/2014/main" id="{0F3BA8FF-FA65-02E4-16F0-219662972348}"/>
                </a:ext>
              </a:extLst>
            </p:cNvPr>
            <p:cNvSpPr txBox="1"/>
            <p:nvPr/>
          </p:nvSpPr>
          <p:spPr>
            <a:xfrm>
              <a:off x="2965154" y="1602925"/>
              <a:ext cx="3588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300 دَقيقَة تُكافِئُ:</a:t>
              </a:r>
              <a:endParaRPr lang="f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4">
              <a:extLst>
                <a:ext uri="{FF2B5EF4-FFF2-40B4-BE49-F238E27FC236}">
                  <a16:creationId xmlns:a16="http://schemas.microsoft.com/office/drawing/2014/main" id="{69549DE5-1F69-D090-3B61-1BDE24383422}"/>
                </a:ext>
              </a:extLst>
            </p:cNvPr>
            <p:cNvSpPr txBox="1"/>
            <p:nvPr/>
          </p:nvSpPr>
          <p:spPr>
            <a:xfrm>
              <a:off x="2332967" y="2187700"/>
              <a:ext cx="3588774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algn="r" rtl="1">
                <a:lnSpc>
                  <a:spcPct val="150000"/>
                </a:lnSpc>
                <a:buFont typeface="+mj-lt"/>
                <a:buAutoNum type="alphaUcPeriod"/>
              </a:pPr>
              <a:r>
                <a:rPr lang="fr-MA" sz="3200" b="1" dirty="0">
                  <a:solidFill>
                    <a:srgbClr val="FC8D00"/>
                  </a:solidFill>
                </a:rPr>
                <a:t>3 h</a:t>
              </a:r>
            </a:p>
            <a:p>
              <a:pPr marL="514350" indent="-514350" algn="r" rtl="1">
                <a:lnSpc>
                  <a:spcPct val="150000"/>
                </a:lnSpc>
                <a:buFont typeface="+mj-lt"/>
                <a:buAutoNum type="alphaUcPeriod"/>
              </a:pPr>
              <a:r>
                <a:rPr lang="fr-MA" sz="3200" b="1" dirty="0">
                  <a:solidFill>
                    <a:srgbClr val="FC8D00"/>
                  </a:solidFill>
                </a:rPr>
                <a:t> 10 min</a:t>
              </a:r>
            </a:p>
            <a:p>
              <a:pPr marL="514350" indent="-514350" algn="r" rtl="1">
                <a:lnSpc>
                  <a:spcPct val="150000"/>
                </a:lnSpc>
                <a:buFont typeface="+mj-lt"/>
                <a:buAutoNum type="alphaUcPeriod"/>
              </a:pPr>
              <a:r>
                <a:rPr lang="fr-MA" sz="3200" b="1" dirty="0">
                  <a:solidFill>
                    <a:srgbClr val="FC8D00"/>
                  </a:solidFill>
                </a:rPr>
                <a:t> 5  h</a:t>
              </a:r>
              <a:endParaRPr lang="ar-MA" sz="3200" b="1" dirty="0">
                <a:solidFill>
                  <a:srgbClr val="FC8D00"/>
                </a:solidFill>
              </a:endParaRPr>
            </a:p>
            <a:p>
              <a:pPr marL="514350" indent="-514350" algn="r" rtl="1">
                <a:lnSpc>
                  <a:spcPct val="150000"/>
                </a:lnSpc>
                <a:buFont typeface="+mj-lt"/>
                <a:buAutoNum type="alphaUcPeriod"/>
              </a:pPr>
              <a:r>
                <a:rPr lang="fr-MA" sz="3200" b="1" dirty="0">
                  <a:solidFill>
                    <a:srgbClr val="FC8D00"/>
                  </a:solidFill>
                </a:rPr>
                <a:t>30 min </a:t>
              </a:r>
              <a:endParaRPr lang="ar-MA" sz="3200" b="1" dirty="0">
                <a:solidFill>
                  <a:srgbClr val="FC8D00"/>
                </a:solidFill>
              </a:endParaRPr>
            </a:p>
            <a:p>
              <a:pPr algn="r" rtl="1"/>
              <a:endParaRPr lang="fr-MA" sz="3200" b="1" dirty="0">
                <a:solidFill>
                  <a:srgbClr val="FC8D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836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88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B2A720-B5E3-1BFC-F4B7-875CF28CF0C8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6C5B8C6-069A-88A9-0F46-DD1EF1921568}"/>
              </a:ext>
            </a:extLst>
          </p:cNvPr>
          <p:cNvSpPr txBox="1"/>
          <p:nvPr/>
        </p:nvSpPr>
        <p:spPr>
          <a:xfrm>
            <a:off x="713161" y="3429000"/>
            <a:ext cx="223234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MA" sz="2400" dirty="0">
                <a:solidFill>
                  <a:srgbClr val="C00000"/>
                </a:solidFill>
              </a:rPr>
              <a:t> 60 min = 1 h  </a:t>
            </a:r>
          </a:p>
          <a:p>
            <a:r>
              <a:rPr lang="fr-MA" sz="2400" dirty="0">
                <a:solidFill>
                  <a:srgbClr val="C00000"/>
                </a:solidFill>
              </a:rPr>
              <a:t>300 min = 5  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C8C926-90E2-03B3-FB27-BF823E8E9794}"/>
              </a:ext>
            </a:extLst>
          </p:cNvPr>
          <p:cNvGrpSpPr/>
          <p:nvPr/>
        </p:nvGrpSpPr>
        <p:grpSpPr>
          <a:xfrm>
            <a:off x="2461519" y="1795965"/>
            <a:ext cx="4220961" cy="3556294"/>
            <a:chOff x="2332967" y="1602925"/>
            <a:chExt cx="4220961" cy="3556294"/>
          </a:xfrm>
        </p:grpSpPr>
        <p:sp>
          <p:nvSpPr>
            <p:cNvPr id="4" name="ZoneTexte 4">
              <a:extLst>
                <a:ext uri="{FF2B5EF4-FFF2-40B4-BE49-F238E27FC236}">
                  <a16:creationId xmlns:a16="http://schemas.microsoft.com/office/drawing/2014/main" id="{0C55AE0E-473B-A48D-26AF-292E7CD10564}"/>
                </a:ext>
              </a:extLst>
            </p:cNvPr>
            <p:cNvSpPr txBox="1"/>
            <p:nvPr/>
          </p:nvSpPr>
          <p:spPr>
            <a:xfrm>
              <a:off x="2965154" y="1602925"/>
              <a:ext cx="35887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32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300 دَقيقَة تُكافِئُ:</a:t>
              </a:r>
              <a:endParaRPr lang="f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851A750-1D2B-F398-4363-3177826B2B00}"/>
                </a:ext>
              </a:extLst>
            </p:cNvPr>
            <p:cNvSpPr txBox="1"/>
            <p:nvPr/>
          </p:nvSpPr>
          <p:spPr>
            <a:xfrm>
              <a:off x="2332967" y="2187700"/>
              <a:ext cx="3588774" cy="2971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algn="r" rtl="1">
                <a:lnSpc>
                  <a:spcPct val="150000"/>
                </a:lnSpc>
                <a:buFont typeface="+mj-lt"/>
                <a:buAutoNum type="alphaUcPeriod"/>
              </a:pPr>
              <a:r>
                <a:rPr lang="fr-MA" sz="3200" b="1" dirty="0">
                  <a:solidFill>
                    <a:schemeClr val="bg1">
                      <a:lumMod val="85000"/>
                    </a:schemeClr>
                  </a:solidFill>
                </a:rPr>
                <a:t>3 h</a:t>
              </a:r>
            </a:p>
            <a:p>
              <a:pPr marL="514350" indent="-514350" algn="r" rtl="1">
                <a:lnSpc>
                  <a:spcPct val="150000"/>
                </a:lnSpc>
                <a:buFont typeface="+mj-lt"/>
                <a:buAutoNum type="alphaUcPeriod"/>
              </a:pPr>
              <a:r>
                <a:rPr lang="fr-MA" sz="3200" b="1" dirty="0">
                  <a:solidFill>
                    <a:schemeClr val="bg1">
                      <a:lumMod val="85000"/>
                    </a:schemeClr>
                  </a:solidFill>
                </a:rPr>
                <a:t> 10 min</a:t>
              </a:r>
            </a:p>
            <a:p>
              <a:pPr marL="514350" indent="-514350" algn="r" rtl="1">
                <a:lnSpc>
                  <a:spcPct val="150000"/>
                </a:lnSpc>
                <a:buFont typeface="+mj-lt"/>
                <a:buAutoNum type="alphaUcPeriod"/>
              </a:pPr>
              <a:r>
                <a:rPr lang="fr-MA" sz="3200" b="1" dirty="0">
                  <a:solidFill>
                    <a:srgbClr val="C00000"/>
                  </a:solidFill>
                </a:rPr>
                <a:t> 5  h</a:t>
              </a:r>
              <a:endParaRPr lang="ar-MA" sz="3200" b="1" dirty="0">
                <a:solidFill>
                  <a:srgbClr val="C00000"/>
                </a:solidFill>
              </a:endParaRPr>
            </a:p>
            <a:p>
              <a:pPr marL="514350" indent="-514350" algn="r" rtl="1">
                <a:lnSpc>
                  <a:spcPct val="150000"/>
                </a:lnSpc>
                <a:buFont typeface="+mj-lt"/>
                <a:buAutoNum type="alphaUcPeriod"/>
              </a:pPr>
              <a:r>
                <a:rPr lang="fr-MA" sz="3200" b="1" dirty="0">
                  <a:solidFill>
                    <a:schemeClr val="bg1">
                      <a:lumMod val="85000"/>
                    </a:schemeClr>
                  </a:solidFill>
                </a:rPr>
                <a:t>30 min </a:t>
              </a:r>
              <a:endParaRPr lang="ar-MA" sz="32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944B63D-4A5C-C746-971E-C7D64537E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A08CB-526A-E75C-8772-4135E140A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9CD8CB-6AF1-2638-E7CA-1EF5FDF36B11}"/>
              </a:ext>
            </a:extLst>
          </p:cNvPr>
          <p:cNvSpPr txBox="1"/>
          <p:nvPr/>
        </p:nvSpPr>
        <p:spPr>
          <a:xfrm>
            <a:off x="1465006" y="943963"/>
            <a:ext cx="605951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58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16F7DEC-0EA5-176A-35B4-A310B452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2C8C449-4A62-E3BC-B9E9-FF34258D69CB}"/>
              </a:ext>
            </a:extLst>
          </p:cNvPr>
          <p:cNvGrpSpPr/>
          <p:nvPr/>
        </p:nvGrpSpPr>
        <p:grpSpPr>
          <a:xfrm>
            <a:off x="498082" y="1778001"/>
            <a:ext cx="7447280" cy="4846320"/>
            <a:chOff x="660400" y="1788161"/>
            <a:chExt cx="7447280" cy="484632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949AEDB-0643-335E-6492-0EA2CBC87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7680" y="1788161"/>
              <a:ext cx="3810000" cy="484632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C66C99-C368-DA45-D7D6-7145EB645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400" y="1788161"/>
              <a:ext cx="4034986" cy="4846320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CED869D-7823-F7C9-391D-4FD8B554E819}"/>
              </a:ext>
            </a:extLst>
          </p:cNvPr>
          <p:cNvSpPr/>
          <p:nvPr/>
        </p:nvSpPr>
        <p:spPr>
          <a:xfrm>
            <a:off x="4494765" y="3667760"/>
            <a:ext cx="3236995" cy="16560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52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25194" y="2865120"/>
            <a:ext cx="2067981" cy="202753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D8F03D-0C6F-7DF3-CA2A-DA5375F2BE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015" y="2078817"/>
            <a:ext cx="5513840" cy="385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0" y="913316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E767119-6352-8AC2-E8D5-663C64F17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62" y="1831364"/>
            <a:ext cx="7101548" cy="4380977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5BF1728-5B2E-D885-977D-2E1589B31D1F}"/>
              </a:ext>
            </a:extLst>
          </p:cNvPr>
          <p:cNvCxnSpPr/>
          <p:nvPr/>
        </p:nvCxnSpPr>
        <p:spPr>
          <a:xfrm>
            <a:off x="3608439" y="3883742"/>
            <a:ext cx="1641987" cy="17206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D112299-D93A-2F66-BED6-8DB70BDFE8D3}"/>
              </a:ext>
            </a:extLst>
          </p:cNvPr>
          <p:cNvCxnSpPr/>
          <p:nvPr/>
        </p:nvCxnSpPr>
        <p:spPr>
          <a:xfrm flipV="1">
            <a:off x="3578942" y="4768645"/>
            <a:ext cx="1641987" cy="7964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80985DA4-836F-A241-BFF9-847868466549}"/>
              </a:ext>
            </a:extLst>
          </p:cNvPr>
          <p:cNvCxnSpPr/>
          <p:nvPr/>
        </p:nvCxnSpPr>
        <p:spPr>
          <a:xfrm flipV="1">
            <a:off x="3608439" y="3097161"/>
            <a:ext cx="1641987" cy="15731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9223-F329-0956-4DB6-2B3D78CFD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F2E9273-2E7B-F85C-9395-21D279D365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FCCD74C-814F-C3C7-5F48-AF52DE45B9D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802C2F-42F8-57EA-EC3C-C7DF1DC781A8}"/>
              </a:ext>
            </a:extLst>
          </p:cNvPr>
          <p:cNvGrpSpPr/>
          <p:nvPr/>
        </p:nvGrpSpPr>
        <p:grpSpPr>
          <a:xfrm>
            <a:off x="1483094" y="2768298"/>
            <a:ext cx="6252715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7753867-EF88-3D1E-784D-C71BC309931D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C340590-9761-E98C-EBE7-1C77C2C2A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589691" y="3741425"/>
              <a:ext cx="801853" cy="75338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3B4903DD-7679-27B7-8ECB-1215C63C373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BF8D20A-3E03-6E7D-DB22-DF165169D20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94F9239-4F83-E139-A2E2-8679875AC96C}"/>
              </a:ext>
            </a:extLst>
          </p:cNvPr>
          <p:cNvSpPr txBox="1"/>
          <p:nvPr/>
        </p:nvSpPr>
        <p:spPr>
          <a:xfrm>
            <a:off x="2530567" y="3409563"/>
            <a:ext cx="4301084" cy="7546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600"/>
              </a:spcAft>
              <a:buSzPct val="120000"/>
              <a:defRPr/>
            </a:pPr>
            <a:r>
              <a:rPr lang="fr-M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ساب</a:t>
            </a:r>
            <a:r>
              <a:rPr lang="ar-M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</a:t>
            </a:r>
            <a:r>
              <a:rPr lang="fr-M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h- min-s</a:t>
            </a:r>
            <a:r>
              <a:rPr lang="ar-SA" sz="32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428343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48348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884E0569-2E93-D21E-A8E7-F10BA70063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71397" y="221327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2024-708F-C6B1-EB4A-5B1E0768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4358DDF-001B-3A47-BBBA-EF4FA082D091}"/>
              </a:ext>
            </a:extLst>
          </p:cNvPr>
          <p:cNvSpPr txBox="1"/>
          <p:nvPr/>
        </p:nvSpPr>
        <p:spPr>
          <a:xfrm>
            <a:off x="747636" y="833013"/>
            <a:ext cx="6753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المسألة 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حسب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المدة الزمنية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لحلها.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4 دقائق.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BA1DEF-3CF1-B495-D0E9-7D920A94C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03EAAA74-4784-DC00-EA87-A7945878E1B5}"/>
              </a:ext>
            </a:extLst>
          </p:cNvPr>
          <p:cNvGrpSpPr/>
          <p:nvPr/>
        </p:nvGrpSpPr>
        <p:grpSpPr>
          <a:xfrm>
            <a:off x="1420761" y="2087684"/>
            <a:ext cx="6302477" cy="3264636"/>
            <a:chOff x="973394" y="1843844"/>
            <a:chExt cx="6302477" cy="3264636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2EBB594-A90A-33D1-23AB-42BE03118199}"/>
                </a:ext>
              </a:extLst>
            </p:cNvPr>
            <p:cNvSpPr txBox="1"/>
            <p:nvPr/>
          </p:nvSpPr>
          <p:spPr>
            <a:xfrm>
              <a:off x="1476829" y="1843844"/>
              <a:ext cx="5746954" cy="138499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r" rtl="1"/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د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ح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ٌ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د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راس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ٌ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عَلى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الس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اع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08:30 صباحًا، و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ٱن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على 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الس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اع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10:45 ص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باحًا.</a:t>
              </a:r>
              <a:b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ك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ٱس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؟</a:t>
              </a:r>
              <a:endParaRPr lang="fr-M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3C93DD49-7C0E-C3DF-610F-1ADA6C50F8FA}"/>
                </a:ext>
              </a:extLst>
            </p:cNvPr>
            <p:cNvCxnSpPr/>
            <p:nvPr/>
          </p:nvCxnSpPr>
          <p:spPr>
            <a:xfrm>
              <a:off x="973394" y="4483510"/>
              <a:ext cx="630247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0508D05E-DD1B-EF13-A41E-7E8A8DDD1ACB}"/>
                </a:ext>
              </a:extLst>
            </p:cNvPr>
            <p:cNvCxnSpPr/>
            <p:nvPr/>
          </p:nvCxnSpPr>
          <p:spPr>
            <a:xfrm>
              <a:off x="1406013" y="4473677"/>
              <a:ext cx="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6C1A6342-A2EB-5745-B071-C956CD7AEBA4}"/>
                </a:ext>
              </a:extLst>
            </p:cNvPr>
            <p:cNvCxnSpPr/>
            <p:nvPr/>
          </p:nvCxnSpPr>
          <p:spPr>
            <a:xfrm>
              <a:off x="1366684" y="4277032"/>
              <a:ext cx="0" cy="32446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4DF11B37-279C-AB4B-9231-D80C27587059}"/>
                </a:ext>
              </a:extLst>
            </p:cNvPr>
            <p:cNvCxnSpPr/>
            <p:nvPr/>
          </p:nvCxnSpPr>
          <p:spPr>
            <a:xfrm>
              <a:off x="6508955" y="4345858"/>
              <a:ext cx="0" cy="22614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EEC42D5-5F9D-5612-9A49-A7FA935B72F7}"/>
                </a:ext>
              </a:extLst>
            </p:cNvPr>
            <p:cNvSpPr txBox="1"/>
            <p:nvPr/>
          </p:nvSpPr>
          <p:spPr>
            <a:xfrm>
              <a:off x="1111045" y="4739148"/>
              <a:ext cx="9635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/>
                <a:t>08:30</a:t>
              </a:r>
              <a:endParaRPr lang="fr-MA" dirty="0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B052EFA-8395-D147-B5FB-6774B70962B2}"/>
                </a:ext>
              </a:extLst>
            </p:cNvPr>
            <p:cNvSpPr txBox="1"/>
            <p:nvPr/>
          </p:nvSpPr>
          <p:spPr>
            <a:xfrm>
              <a:off x="6341806" y="4739148"/>
              <a:ext cx="881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dirty="0"/>
                <a:t>10:45</a:t>
              </a:r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7518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304A-6204-551C-B6D9-685C997F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52633AB-38DD-C72C-BF0B-B7D4C063E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23F18-07E2-0F9A-3B7C-C48713B81AE7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13E1C70-F0DC-3901-E23A-0B40D0C35C2A}"/>
              </a:ext>
            </a:extLst>
          </p:cNvPr>
          <p:cNvSpPr txBox="1"/>
          <p:nvPr/>
        </p:nvSpPr>
        <p:spPr>
          <a:xfrm>
            <a:off x="1306813" y="5770003"/>
            <a:ext cx="542064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اِسْتَغْرَقَتِ الِحِصَّةُ الدِّراسِيَّةُ</a:t>
            </a:r>
            <a:r>
              <a:rPr lang="f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ar-S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MA" sz="2800" b="1" dirty="0">
                <a:solidFill>
                  <a:srgbClr val="C00000"/>
                </a:solidFill>
              </a:rPr>
              <a:t>h15 min</a:t>
            </a:r>
            <a:endParaRPr lang="fr-MA" sz="6000" b="1" dirty="0">
              <a:solidFill>
                <a:srgbClr val="C00000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670602-3CB1-A9AD-A461-15F2A4C8871F}"/>
              </a:ext>
            </a:extLst>
          </p:cNvPr>
          <p:cNvGrpSpPr/>
          <p:nvPr/>
        </p:nvGrpSpPr>
        <p:grpSpPr>
          <a:xfrm>
            <a:off x="1252057" y="1573127"/>
            <a:ext cx="6302477" cy="3711746"/>
            <a:chOff x="1420761" y="2114083"/>
            <a:chExt cx="6302477" cy="3711746"/>
          </a:xfrm>
        </p:grpSpPr>
        <p:grpSp>
          <p:nvGrpSpPr>
            <p:cNvPr id="5" name="Groupe 13">
              <a:extLst>
                <a:ext uri="{FF2B5EF4-FFF2-40B4-BE49-F238E27FC236}">
                  <a16:creationId xmlns:a16="http://schemas.microsoft.com/office/drawing/2014/main" id="{1786A449-2780-E4B5-582D-7A094B6D7A7E}"/>
                </a:ext>
              </a:extLst>
            </p:cNvPr>
            <p:cNvGrpSpPr/>
            <p:nvPr/>
          </p:nvGrpSpPr>
          <p:grpSpPr>
            <a:xfrm>
              <a:off x="1420761" y="2114083"/>
              <a:ext cx="6302477" cy="2629833"/>
              <a:chOff x="1278194" y="1843844"/>
              <a:chExt cx="6302477" cy="2629833"/>
            </a:xfrm>
          </p:grpSpPr>
          <p:sp>
            <p:nvSpPr>
              <p:cNvPr id="6" name="ZoneTexte 1">
                <a:extLst>
                  <a:ext uri="{FF2B5EF4-FFF2-40B4-BE49-F238E27FC236}">
                    <a16:creationId xmlns:a16="http://schemas.microsoft.com/office/drawing/2014/main" id="{B27520B0-E63A-D953-0924-D565B966EFBA}"/>
                  </a:ext>
                </a:extLst>
              </p:cNvPr>
              <p:cNvSpPr txBox="1"/>
              <p:nvPr/>
            </p:nvSpPr>
            <p:spPr>
              <a:xfrm>
                <a:off x="1476829" y="1843844"/>
                <a:ext cx="5746954" cy="138499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ح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ص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ٌ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د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راس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ٌ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عَلى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الس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اع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08:30 صباحًا، و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ٱن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على 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الس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اع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10:45 ص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باحًا.</a:t>
                </a:r>
                <a:b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ٱس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ص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م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ن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؟</a:t>
                </a:r>
                <a:endParaRPr lang="f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" name="Connecteur droit 3">
                <a:extLst>
                  <a:ext uri="{FF2B5EF4-FFF2-40B4-BE49-F238E27FC236}">
                    <a16:creationId xmlns:a16="http://schemas.microsoft.com/office/drawing/2014/main" id="{5A9C9A26-D529-B3B4-820F-131164B096DD}"/>
                  </a:ext>
                </a:extLst>
              </p:cNvPr>
              <p:cNvCxnSpPr/>
              <p:nvPr/>
            </p:nvCxnSpPr>
            <p:spPr>
              <a:xfrm>
                <a:off x="1278194" y="4158390"/>
                <a:ext cx="630247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6">
                <a:extLst>
                  <a:ext uri="{FF2B5EF4-FFF2-40B4-BE49-F238E27FC236}">
                    <a16:creationId xmlns:a16="http://schemas.microsoft.com/office/drawing/2014/main" id="{B70679C8-69B1-DA13-9C44-32DA9BA1A1E6}"/>
                  </a:ext>
                </a:extLst>
              </p:cNvPr>
              <p:cNvCxnSpPr/>
              <p:nvPr/>
            </p:nvCxnSpPr>
            <p:spPr>
              <a:xfrm>
                <a:off x="1406013" y="4473677"/>
                <a:ext cx="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FFDC91A4-0818-82FD-0E9E-59DF3AA91AAF}"/>
                  </a:ext>
                </a:extLst>
              </p:cNvPr>
              <p:cNvCxnSpPr/>
              <p:nvPr/>
            </p:nvCxnSpPr>
            <p:spPr>
              <a:xfrm>
                <a:off x="1671484" y="3951912"/>
                <a:ext cx="0" cy="3244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10">
                <a:extLst>
                  <a:ext uri="{FF2B5EF4-FFF2-40B4-BE49-F238E27FC236}">
                    <a16:creationId xmlns:a16="http://schemas.microsoft.com/office/drawing/2014/main" id="{64B37A08-A7BA-9EB4-0E93-A980D0B85C81}"/>
                  </a:ext>
                </a:extLst>
              </p:cNvPr>
              <p:cNvCxnSpPr/>
              <p:nvPr/>
            </p:nvCxnSpPr>
            <p:spPr>
              <a:xfrm>
                <a:off x="6813755" y="4020738"/>
                <a:ext cx="0" cy="22614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1">
                <a:extLst>
                  <a:ext uri="{FF2B5EF4-FFF2-40B4-BE49-F238E27FC236}">
                    <a16:creationId xmlns:a16="http://schemas.microsoft.com/office/drawing/2014/main" id="{CFB2F739-A58C-08AB-C53F-D4E398411392}"/>
                  </a:ext>
                </a:extLst>
              </p:cNvPr>
              <p:cNvSpPr txBox="1"/>
              <p:nvPr/>
            </p:nvSpPr>
            <p:spPr>
              <a:xfrm>
                <a:off x="1332950" y="3508948"/>
                <a:ext cx="963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dirty="0">
                    <a:solidFill>
                      <a:srgbClr val="C00000"/>
                    </a:solidFill>
                  </a:rPr>
                  <a:t>08:30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ZoneTexte 12">
                <a:extLst>
                  <a:ext uri="{FF2B5EF4-FFF2-40B4-BE49-F238E27FC236}">
                    <a16:creationId xmlns:a16="http://schemas.microsoft.com/office/drawing/2014/main" id="{B6C74149-8AAC-D624-AA93-F5DC91F04B17}"/>
                  </a:ext>
                </a:extLst>
              </p:cNvPr>
              <p:cNvSpPr txBox="1"/>
              <p:nvPr/>
            </p:nvSpPr>
            <p:spPr>
              <a:xfrm>
                <a:off x="6372770" y="3501153"/>
                <a:ext cx="8819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dirty="0">
                    <a:solidFill>
                      <a:srgbClr val="C00000"/>
                    </a:solidFill>
                  </a:rPr>
                  <a:t>10:45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B2EE4F2-2E15-4607-46A2-E8692D070C3E}"/>
                </a:ext>
              </a:extLst>
            </p:cNvPr>
            <p:cNvGrpSpPr/>
            <p:nvPr/>
          </p:nvGrpSpPr>
          <p:grpSpPr>
            <a:xfrm>
              <a:off x="1847812" y="3821716"/>
              <a:ext cx="5108509" cy="2004113"/>
              <a:chOff x="1847812" y="3821716"/>
              <a:chExt cx="5108509" cy="2004113"/>
            </a:xfrm>
          </p:grpSpPr>
          <p:sp>
            <p:nvSpPr>
              <p:cNvPr id="13" name="Right Bracket 12">
                <a:extLst>
                  <a:ext uri="{FF2B5EF4-FFF2-40B4-BE49-F238E27FC236}">
                    <a16:creationId xmlns:a16="http://schemas.microsoft.com/office/drawing/2014/main" id="{0AB18469-DF08-D2E5-6DB3-F0EDCD3FDA75}"/>
                  </a:ext>
                </a:extLst>
              </p:cNvPr>
              <p:cNvSpPr/>
              <p:nvPr/>
            </p:nvSpPr>
            <p:spPr>
              <a:xfrm rot="5400000">
                <a:off x="6286091" y="4177253"/>
                <a:ext cx="226140" cy="1114320"/>
              </a:xfrm>
              <a:prstGeom prst="rightBracket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Right Bracket 13">
                <a:extLst>
                  <a:ext uri="{FF2B5EF4-FFF2-40B4-BE49-F238E27FC236}">
                    <a16:creationId xmlns:a16="http://schemas.microsoft.com/office/drawing/2014/main" id="{5593A53A-5FDA-CC1C-F31B-67A52A2586AD}"/>
                  </a:ext>
                </a:extLst>
              </p:cNvPr>
              <p:cNvSpPr/>
              <p:nvPr/>
            </p:nvSpPr>
            <p:spPr>
              <a:xfrm rot="5400000">
                <a:off x="2250606" y="4232314"/>
                <a:ext cx="247771" cy="1053360"/>
              </a:xfrm>
              <a:prstGeom prst="rightBracket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Right Bracket 14">
                <a:extLst>
                  <a:ext uri="{FF2B5EF4-FFF2-40B4-BE49-F238E27FC236}">
                    <a16:creationId xmlns:a16="http://schemas.microsoft.com/office/drawing/2014/main" id="{D093EFE0-801E-B035-6B30-1D6328B771F4}"/>
                  </a:ext>
                </a:extLst>
              </p:cNvPr>
              <p:cNvSpPr/>
              <p:nvPr/>
            </p:nvSpPr>
            <p:spPr>
              <a:xfrm rot="5400000">
                <a:off x="4265400" y="3331841"/>
                <a:ext cx="212373" cy="2818912"/>
              </a:xfrm>
              <a:prstGeom prst="rightBracket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cxnSp>
            <p:nvCxnSpPr>
              <p:cNvPr id="25" name="Connecteur droit 8">
                <a:extLst>
                  <a:ext uri="{FF2B5EF4-FFF2-40B4-BE49-F238E27FC236}">
                    <a16:creationId xmlns:a16="http://schemas.microsoft.com/office/drawing/2014/main" id="{EDA76F98-24BF-A65C-ADA0-CB40D3C6A4FF}"/>
                  </a:ext>
                </a:extLst>
              </p:cNvPr>
              <p:cNvCxnSpPr/>
              <p:nvPr/>
            </p:nvCxnSpPr>
            <p:spPr>
              <a:xfrm>
                <a:off x="2901172" y="4266396"/>
                <a:ext cx="0" cy="3244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8">
                <a:extLst>
                  <a:ext uri="{FF2B5EF4-FFF2-40B4-BE49-F238E27FC236}">
                    <a16:creationId xmlns:a16="http://schemas.microsoft.com/office/drawing/2014/main" id="{D3CB0B45-481A-28E4-5EA3-20A3C3F5F60C}"/>
                  </a:ext>
                </a:extLst>
              </p:cNvPr>
              <p:cNvCxnSpPr/>
              <p:nvPr/>
            </p:nvCxnSpPr>
            <p:spPr>
              <a:xfrm>
                <a:off x="5786615" y="4266395"/>
                <a:ext cx="0" cy="3244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ZoneTexte 11">
                <a:extLst>
                  <a:ext uri="{FF2B5EF4-FFF2-40B4-BE49-F238E27FC236}">
                    <a16:creationId xmlns:a16="http://schemas.microsoft.com/office/drawing/2014/main" id="{5DB22817-A965-74E8-583B-8A2D852F534D}"/>
                  </a:ext>
                </a:extLst>
              </p:cNvPr>
              <p:cNvSpPr txBox="1"/>
              <p:nvPr/>
            </p:nvSpPr>
            <p:spPr>
              <a:xfrm>
                <a:off x="2480350" y="3821716"/>
                <a:ext cx="963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C00000"/>
                    </a:solidFill>
                  </a:rPr>
                  <a:t>09:00</a:t>
                </a:r>
              </a:p>
            </p:txBody>
          </p:sp>
          <p:sp>
            <p:nvSpPr>
              <p:cNvPr id="28" name="ZoneTexte 11">
                <a:extLst>
                  <a:ext uri="{FF2B5EF4-FFF2-40B4-BE49-F238E27FC236}">
                    <a16:creationId xmlns:a16="http://schemas.microsoft.com/office/drawing/2014/main" id="{8ACF7D6B-A971-B4DF-D394-1505645E2897}"/>
                  </a:ext>
                </a:extLst>
              </p:cNvPr>
              <p:cNvSpPr txBox="1"/>
              <p:nvPr/>
            </p:nvSpPr>
            <p:spPr>
              <a:xfrm>
                <a:off x="5299263" y="3821716"/>
                <a:ext cx="963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C00000"/>
                    </a:solidFill>
                  </a:rPr>
                  <a:t>10 :00</a:t>
                </a:r>
              </a:p>
            </p:txBody>
          </p:sp>
          <p:sp>
            <p:nvSpPr>
              <p:cNvPr id="29" name="ZoneTexte 11">
                <a:extLst>
                  <a:ext uri="{FF2B5EF4-FFF2-40B4-BE49-F238E27FC236}">
                    <a16:creationId xmlns:a16="http://schemas.microsoft.com/office/drawing/2014/main" id="{A0268641-3E47-B792-6CE0-9A34F15B8FFF}"/>
                  </a:ext>
                </a:extLst>
              </p:cNvPr>
              <p:cNvSpPr txBox="1"/>
              <p:nvPr/>
            </p:nvSpPr>
            <p:spPr>
              <a:xfrm>
                <a:off x="5971356" y="4767041"/>
                <a:ext cx="963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FF0000"/>
                    </a:solidFill>
                  </a:rPr>
                  <a:t>45 min</a:t>
                </a:r>
              </a:p>
            </p:txBody>
          </p:sp>
          <p:sp>
            <p:nvSpPr>
              <p:cNvPr id="30" name="ZoneTexte 11">
                <a:extLst>
                  <a:ext uri="{FF2B5EF4-FFF2-40B4-BE49-F238E27FC236}">
                    <a16:creationId xmlns:a16="http://schemas.microsoft.com/office/drawing/2014/main" id="{0796BF0E-0AAA-194E-D7BF-6958BD41F1CD}"/>
                  </a:ext>
                </a:extLst>
              </p:cNvPr>
              <p:cNvSpPr txBox="1"/>
              <p:nvPr/>
            </p:nvSpPr>
            <p:spPr>
              <a:xfrm>
                <a:off x="4258924" y="4811691"/>
                <a:ext cx="963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FF0000"/>
                    </a:solidFill>
                  </a:rPr>
                  <a:t>1 h</a:t>
                </a:r>
              </a:p>
            </p:txBody>
          </p:sp>
          <p:sp>
            <p:nvSpPr>
              <p:cNvPr id="31" name="ZoneTexte 11">
                <a:extLst>
                  <a:ext uri="{FF2B5EF4-FFF2-40B4-BE49-F238E27FC236}">
                    <a16:creationId xmlns:a16="http://schemas.microsoft.com/office/drawing/2014/main" id="{A28EA456-1554-534A-F53C-545358A4DF49}"/>
                  </a:ext>
                </a:extLst>
              </p:cNvPr>
              <p:cNvSpPr txBox="1"/>
              <p:nvPr/>
            </p:nvSpPr>
            <p:spPr>
              <a:xfrm>
                <a:off x="1937613" y="4855929"/>
                <a:ext cx="963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MA" dirty="0">
                    <a:solidFill>
                      <a:srgbClr val="FF0000"/>
                    </a:solidFill>
                  </a:rPr>
                  <a:t>30 min</a:t>
                </a:r>
              </a:p>
            </p:txBody>
          </p:sp>
          <p:sp>
            <p:nvSpPr>
              <p:cNvPr id="32" name="Left Brace 31">
                <a:extLst>
                  <a:ext uri="{FF2B5EF4-FFF2-40B4-BE49-F238E27FC236}">
                    <a16:creationId xmlns:a16="http://schemas.microsoft.com/office/drawing/2014/main" id="{636603C3-6B41-1A50-B80D-4FF4920404A4}"/>
                  </a:ext>
                </a:extLst>
              </p:cNvPr>
              <p:cNvSpPr/>
              <p:nvPr/>
            </p:nvSpPr>
            <p:spPr>
              <a:xfrm rot="16200000">
                <a:off x="4276477" y="3427257"/>
                <a:ext cx="493214" cy="4303929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</p:grpSp>
      </p:grpSp>
      <p:sp>
        <p:nvSpPr>
          <p:cNvPr id="35" name="ZoneTexte 11">
            <a:extLst>
              <a:ext uri="{FF2B5EF4-FFF2-40B4-BE49-F238E27FC236}">
                <a16:creationId xmlns:a16="http://schemas.microsoft.com/office/drawing/2014/main" id="{57F7CE7F-60D2-B5DF-391C-F13C5C2DD884}"/>
              </a:ext>
            </a:extLst>
          </p:cNvPr>
          <p:cNvSpPr txBox="1"/>
          <p:nvPr/>
        </p:nvSpPr>
        <p:spPr>
          <a:xfrm>
            <a:off x="3498566" y="5300879"/>
            <a:ext cx="163199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FF0000"/>
                </a:solidFill>
              </a:rPr>
              <a:t>2 h 15 min</a:t>
            </a:r>
          </a:p>
        </p:txBody>
      </p:sp>
      <p:sp>
        <p:nvSpPr>
          <p:cNvPr id="36" name="ZoneTexte 23">
            <a:extLst>
              <a:ext uri="{FF2B5EF4-FFF2-40B4-BE49-F238E27FC236}">
                <a16:creationId xmlns:a16="http://schemas.microsoft.com/office/drawing/2014/main" id="{AD934EE3-DDA6-34FE-23DF-ADF1E78A6B1D}"/>
              </a:ext>
            </a:extLst>
          </p:cNvPr>
          <p:cNvSpPr txBox="1"/>
          <p:nvPr/>
        </p:nvSpPr>
        <p:spPr>
          <a:xfrm>
            <a:off x="6928319" y="5761793"/>
            <a:ext cx="10223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أُجيبُ:</a:t>
            </a:r>
            <a:endParaRPr lang="fr-MA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4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4062-6C40-E98F-97A2-35D4A523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0F1DE4D-23B7-40B6-6B6A-DD571AF3F80F}"/>
              </a:ext>
            </a:extLst>
          </p:cNvPr>
          <p:cNvSpPr txBox="1"/>
          <p:nvPr/>
        </p:nvSpPr>
        <p:spPr>
          <a:xfrm>
            <a:off x="403522" y="925413"/>
            <a:ext cx="7181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93C3A1-9924-2DE8-26FC-96DE1BBD1F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34FEA-1A08-8811-7F02-25B5D978C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503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877F9-836E-5579-F704-E482828A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B982C6-EA29-08EA-3FC5-3F32B720E430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59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EFD31E6-CF69-6930-59DE-23B7A65FA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E36558B-025D-BF8D-C39A-ACFA1E39B6D9}"/>
              </a:ext>
            </a:extLst>
          </p:cNvPr>
          <p:cNvGrpSpPr/>
          <p:nvPr/>
        </p:nvGrpSpPr>
        <p:grpSpPr>
          <a:xfrm>
            <a:off x="498082" y="1778001"/>
            <a:ext cx="7447280" cy="4846320"/>
            <a:chOff x="660400" y="1788161"/>
            <a:chExt cx="7447280" cy="484632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0BC92FB-0A4C-DEC5-2091-9DF9282C5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7680" y="1788161"/>
              <a:ext cx="3810000" cy="484632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4355E9C-C21D-7FDB-A2C5-E093993C8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400" y="1788161"/>
              <a:ext cx="4034986" cy="4846320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3834EE5-FEDE-FD3F-8BA9-900FEB280726}"/>
              </a:ext>
            </a:extLst>
          </p:cNvPr>
          <p:cNvSpPr/>
          <p:nvPr/>
        </p:nvSpPr>
        <p:spPr>
          <a:xfrm>
            <a:off x="904240" y="2164080"/>
            <a:ext cx="3474720" cy="13817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5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B434-CD7D-1357-A990-0C84882D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C18971-EF0C-D698-941A-A4CE2BBD1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577877-AB31-438B-F7DE-F16AA93EB40B}"/>
              </a:ext>
            </a:extLst>
          </p:cNvPr>
          <p:cNvSpPr txBox="1"/>
          <p:nvPr/>
        </p:nvSpPr>
        <p:spPr>
          <a:xfrm>
            <a:off x="481938" y="957723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دقائق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لحل هذه المسألة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87E6831D-96DB-D71D-FDCE-C3D5478203D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BB67352-3D7F-1D8C-AD5B-128361E1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A978C31-A70D-AAD0-EE12-9C71C64BD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5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A408C45-CF62-C015-67A2-C3298A43A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642" y="2909976"/>
            <a:ext cx="2135188" cy="21351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D4984B-C450-A54A-AC3D-159FC89C5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717" y="1904618"/>
            <a:ext cx="5879691" cy="399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1062D-4D87-68C9-DCCD-452738D58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73732E-894B-C328-B045-EA342C91D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AEE54D-8276-B082-C742-3EE220323DAD}"/>
              </a:ext>
            </a:extLst>
          </p:cNvPr>
          <p:cNvSpPr txBox="1"/>
          <p:nvPr/>
        </p:nvSpPr>
        <p:spPr>
          <a:xfrm>
            <a:off x="0" y="948865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BA6B3B3-23A2-C22A-1154-06CAED3F69A8}"/>
              </a:ext>
            </a:extLst>
          </p:cNvPr>
          <p:cNvGrpSpPr>
            <a:grpSpLocks/>
          </p:cNvGrpSpPr>
          <p:nvPr/>
        </p:nvGrpSpPr>
        <p:grpSpPr bwMode="auto">
          <a:xfrm>
            <a:off x="495251" y="756736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A2C7735B-0D6E-A47C-3869-9FE9E46AC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0F74A892-E36B-EDFF-E253-4F2E960C3C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fr-F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alt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AC58E4D-A0FE-FA62-58D3-31194B2CB9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3"/>
          <a:stretch>
            <a:fillRect/>
          </a:stretch>
        </p:blipFill>
        <p:spPr>
          <a:xfrm>
            <a:off x="495251" y="1818406"/>
            <a:ext cx="7901924" cy="47658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3331729-3F3D-D957-9D6E-3B430C1D1F8E}"/>
              </a:ext>
            </a:extLst>
          </p:cNvPr>
          <p:cNvSpPr txBox="1"/>
          <p:nvPr/>
        </p:nvSpPr>
        <p:spPr>
          <a:xfrm>
            <a:off x="1109614" y="3716594"/>
            <a:ext cx="1436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17h15min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3A61DAE-05C3-1592-7642-FE0A55BC56B3}"/>
              </a:ext>
            </a:extLst>
          </p:cNvPr>
          <p:cNvSpPr txBox="1"/>
          <p:nvPr/>
        </p:nvSpPr>
        <p:spPr>
          <a:xfrm>
            <a:off x="6410632" y="3716594"/>
            <a:ext cx="1623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19h 45 min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DAC1208-563D-815C-EC86-65AE54624B3B}"/>
              </a:ext>
            </a:extLst>
          </p:cNvPr>
          <p:cNvSpPr txBox="1"/>
          <p:nvPr/>
        </p:nvSpPr>
        <p:spPr>
          <a:xfrm>
            <a:off x="3289295" y="4726912"/>
            <a:ext cx="1049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2h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3391008-2D18-733B-6D61-77FF7733181E}"/>
              </a:ext>
            </a:extLst>
          </p:cNvPr>
          <p:cNvSpPr txBox="1"/>
          <p:nvPr/>
        </p:nvSpPr>
        <p:spPr>
          <a:xfrm>
            <a:off x="5742039" y="4748981"/>
            <a:ext cx="1150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30min</a:t>
            </a:r>
            <a:r>
              <a:rPr lang="fr-MA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A75E899-F936-6372-FD09-2E68C1420D06}"/>
              </a:ext>
            </a:extLst>
          </p:cNvPr>
          <p:cNvSpPr txBox="1"/>
          <p:nvPr/>
        </p:nvSpPr>
        <p:spPr>
          <a:xfrm>
            <a:off x="3834129" y="5372145"/>
            <a:ext cx="1590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FF0000"/>
                </a:solidFill>
              </a:rPr>
              <a:t>2h 30min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DA79461-2F21-4962-582A-3ED2A9520DEC}"/>
              </a:ext>
            </a:extLst>
          </p:cNvPr>
          <p:cNvSpPr txBox="1"/>
          <p:nvPr/>
        </p:nvSpPr>
        <p:spPr>
          <a:xfrm>
            <a:off x="3289294" y="5958602"/>
            <a:ext cx="122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</a:rPr>
              <a:t>2</a:t>
            </a:r>
            <a:r>
              <a:rPr lang="fr-MA" dirty="0">
                <a:solidFill>
                  <a:srgbClr val="FF0000"/>
                </a:solidFill>
              </a:rPr>
              <a:t>     </a:t>
            </a:r>
            <a:r>
              <a:rPr lang="fr-MA" b="1" dirty="0">
                <a:solidFill>
                  <a:srgbClr val="FF0000"/>
                </a:solidFill>
              </a:rPr>
              <a:t>30</a:t>
            </a:r>
            <a:r>
              <a:rPr lang="fr-MA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F4A64BB-0607-E5FB-0046-017A5B20B617}"/>
              </a:ext>
            </a:extLst>
          </p:cNvPr>
          <p:cNvSpPr txBox="1"/>
          <p:nvPr/>
        </p:nvSpPr>
        <p:spPr>
          <a:xfrm>
            <a:off x="5528602" y="5866269"/>
            <a:ext cx="1853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الر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SA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18">
            <a:extLst>
              <a:ext uri="{FF2B5EF4-FFF2-40B4-BE49-F238E27FC236}">
                <a16:creationId xmlns:a16="http://schemas.microsoft.com/office/drawing/2014/main" id="{96AEB07C-8FAD-689F-0963-4D61D21189C1}"/>
              </a:ext>
            </a:extLst>
          </p:cNvPr>
          <p:cNvSpPr txBox="1"/>
          <p:nvPr/>
        </p:nvSpPr>
        <p:spPr>
          <a:xfrm>
            <a:off x="5079672" y="3842808"/>
            <a:ext cx="133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b="1" dirty="0">
                <a:solidFill>
                  <a:srgbClr val="FF0000"/>
                </a:solidFill>
              </a:rPr>
              <a:t>17h 15 min</a:t>
            </a:r>
          </a:p>
        </p:txBody>
      </p:sp>
    </p:spTree>
    <p:extLst>
      <p:ext uri="{BB962C8B-B14F-4D97-AF65-F5344CB8AC3E}">
        <p14:creationId xmlns:p14="http://schemas.microsoft.com/office/powerpoint/2010/main" val="428942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177D1-E16C-676C-F82E-5BC3B4DB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2F8B59D-D8D4-74B4-E682-34F8C88EE79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08008B15-1AF7-3B1A-B553-19517B126FB4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7E2C012-BCDA-E0E8-F1E9-B690C9CAEEC3}"/>
              </a:ext>
            </a:extLst>
          </p:cNvPr>
          <p:cNvGrpSpPr/>
          <p:nvPr/>
        </p:nvGrpSpPr>
        <p:grpSpPr>
          <a:xfrm>
            <a:off x="1675988" y="2650299"/>
            <a:ext cx="6252715" cy="2141378"/>
            <a:chOff x="2207927" y="2601942"/>
            <a:chExt cx="5340370" cy="290363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BB005434-978C-6F62-162F-DCC794772C19}"/>
                </a:ext>
              </a:extLst>
            </p:cNvPr>
            <p:cNvSpPr/>
            <p:nvPr/>
          </p:nvSpPr>
          <p:spPr>
            <a:xfrm>
              <a:off x="2207927" y="2601942"/>
              <a:ext cx="5340370" cy="290363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EE2C5AF-C371-5558-08F9-B6E95EC67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591026" y="3452962"/>
              <a:ext cx="801853" cy="981249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78F11AA-7BE5-EE44-7D33-1E4CC709E55F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0C537F9-194E-94BB-22E5-3987CB59D9C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34AC24-116A-E455-1521-72D4C0F4B383}"/>
              </a:ext>
            </a:extLst>
          </p:cNvPr>
          <p:cNvSpPr txBox="1"/>
          <p:nvPr/>
        </p:nvSpPr>
        <p:spPr>
          <a:xfrm>
            <a:off x="1215297" y="3238988"/>
            <a:ext cx="5410627" cy="6718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  <a:buSzPct val="120000"/>
              <a:defRPr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 مَسائِل وَضْعِي</a:t>
            </a: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  الضرب والْقِسَمَة.</a:t>
            </a:r>
            <a:endParaRPr lang="ar-MA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04D6D-1C1F-0DDC-42D8-A1D3C26D9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4EBFD5-7605-3B42-54CF-37A5FF967DE4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59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A1E129E-8209-440D-F84B-51894D5F9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0F7B654-6196-977B-0880-C70F0A29BD8F}"/>
              </a:ext>
            </a:extLst>
          </p:cNvPr>
          <p:cNvGrpSpPr/>
          <p:nvPr/>
        </p:nvGrpSpPr>
        <p:grpSpPr>
          <a:xfrm>
            <a:off x="498082" y="1778001"/>
            <a:ext cx="7447280" cy="4846320"/>
            <a:chOff x="660400" y="1788161"/>
            <a:chExt cx="7447280" cy="484632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294E746-431A-0976-C1AC-645479F1F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7680" y="1788161"/>
              <a:ext cx="3810000" cy="48463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2FF4E72-CF79-5E87-A416-FDE46236D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400" y="1788161"/>
              <a:ext cx="4034986" cy="4846320"/>
            </a:xfrm>
            <a:prstGeom prst="rect">
              <a:avLst/>
            </a:prstGeom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9DB9CE2-510F-57F4-4044-3B582BCE69CC}"/>
              </a:ext>
            </a:extLst>
          </p:cNvPr>
          <p:cNvSpPr/>
          <p:nvPr/>
        </p:nvSpPr>
        <p:spPr>
          <a:xfrm>
            <a:off x="873760" y="4826000"/>
            <a:ext cx="3474720" cy="15849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41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DCD19-4942-CA14-64BF-2B06FC2C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45A1F6-A8C5-F1B9-41B7-4FE38EB4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E9618-14A8-C960-1A04-6877931F502E}"/>
              </a:ext>
            </a:extLst>
          </p:cNvPr>
          <p:cNvSpPr txBox="1"/>
          <p:nvPr/>
        </p:nvSpPr>
        <p:spPr>
          <a:xfrm>
            <a:off x="481938" y="957723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لحل هذه المسألة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2C37EB3C-169A-53C5-C04A-6CFFF0A1721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D2269B86-FCD8-ECEA-A1E6-E295BB5CE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33223F78-2784-9711-E5A6-911BCB930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B983C7E-D7EF-E62F-7A9E-C21319A3C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991" y="2478943"/>
            <a:ext cx="2396356" cy="23963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45F08E-BD3E-679A-03D2-BBF9AAF95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07" y="2128888"/>
            <a:ext cx="5795085" cy="396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18CE-E8C9-A2AC-69F1-64F7F963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0FCD66B-AD2B-1E14-3F9B-1FD5EF2E7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46" y="1843273"/>
            <a:ext cx="7945762" cy="4773707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C503A1-427D-398D-5E19-53D304E2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61723D-03BD-3F23-775C-E578A73B3668}"/>
              </a:ext>
            </a:extLst>
          </p:cNvPr>
          <p:cNvSpPr txBox="1"/>
          <p:nvPr/>
        </p:nvSpPr>
        <p:spPr>
          <a:xfrm>
            <a:off x="0" y="948865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دقيقتان.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44827F40-909E-F57A-0E0E-A08B10C085B7}"/>
              </a:ext>
            </a:extLst>
          </p:cNvPr>
          <p:cNvGrpSpPr>
            <a:grpSpLocks/>
          </p:cNvGrpSpPr>
          <p:nvPr/>
        </p:nvGrpSpPr>
        <p:grpSpPr bwMode="auto">
          <a:xfrm>
            <a:off x="369620" y="835165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07D48046-7193-C312-B5D5-E7C1DF14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D049C5C6-B12D-A3E0-A88C-11EFF39DE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AB924CD-D69C-B3AE-8C0F-A21E8CFA7FDA}"/>
              </a:ext>
            </a:extLst>
          </p:cNvPr>
          <p:cNvGrpSpPr/>
          <p:nvPr/>
        </p:nvGrpSpPr>
        <p:grpSpPr>
          <a:xfrm>
            <a:off x="866592" y="4230126"/>
            <a:ext cx="7636157" cy="2141446"/>
            <a:chOff x="662959" y="4230127"/>
            <a:chExt cx="7636157" cy="214144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1F6961B-8B3D-5E13-FBC4-A570A7C05E20}"/>
                </a:ext>
              </a:extLst>
            </p:cNvPr>
            <p:cNvGrpSpPr/>
            <p:nvPr/>
          </p:nvGrpSpPr>
          <p:grpSpPr>
            <a:xfrm>
              <a:off x="662959" y="4435108"/>
              <a:ext cx="7636157" cy="1936465"/>
              <a:chOff x="713940" y="4350976"/>
              <a:chExt cx="7636157" cy="2087400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EAC301B3-CE9C-2E2D-3D1A-22A9F893D735}"/>
                  </a:ext>
                </a:extLst>
              </p:cNvPr>
              <p:cNvGrpSpPr/>
              <p:nvPr/>
            </p:nvGrpSpPr>
            <p:grpSpPr>
              <a:xfrm>
                <a:off x="713940" y="4350976"/>
                <a:ext cx="2537927" cy="888421"/>
                <a:chOff x="802431" y="4422710"/>
                <a:chExt cx="2537927" cy="954518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4362E2B-194C-DD15-F72C-445EA8FFF1C9}"/>
                    </a:ext>
                  </a:extLst>
                </p:cNvPr>
                <p:cNvSpPr/>
                <p:nvPr/>
              </p:nvSpPr>
              <p:spPr>
                <a:xfrm>
                  <a:off x="802431" y="4422710"/>
                  <a:ext cx="2537927" cy="447869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A" sz="2000" b="1" dirty="0">
                      <a:solidFill>
                        <a:srgbClr val="C00000"/>
                      </a:solidFill>
                    </a:rPr>
                    <a:t>84</a:t>
                  </a:r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B2EB0FB-32B9-99B9-416E-E52A32613179}"/>
                    </a:ext>
                  </a:extLst>
                </p:cNvPr>
                <p:cNvSpPr/>
                <p:nvPr/>
              </p:nvSpPr>
              <p:spPr>
                <a:xfrm>
                  <a:off x="816274" y="4929358"/>
                  <a:ext cx="611305" cy="44787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C9C9511-A021-BF9B-9F5C-13BDA8050396}"/>
                    </a:ext>
                  </a:extLst>
                </p:cNvPr>
                <p:cNvSpPr/>
                <p:nvPr/>
              </p:nvSpPr>
              <p:spPr>
                <a:xfrm>
                  <a:off x="2718481" y="4929357"/>
                  <a:ext cx="611305" cy="44787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>
                      <a:solidFill>
                        <a:srgbClr val="C00000"/>
                      </a:solidFill>
                    </a:rPr>
                    <a:t>?</a:t>
                  </a:r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3513BC0-72C1-8AB3-C484-C39505C47439}"/>
                  </a:ext>
                </a:extLst>
              </p:cNvPr>
              <p:cNvSpPr/>
              <p:nvPr/>
            </p:nvSpPr>
            <p:spPr>
              <a:xfrm>
                <a:off x="5145159" y="5434182"/>
                <a:ext cx="2920483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84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÷ 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r>
                  <a:rPr lang="fr-FR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  <a:r>
                  <a:rPr lang="ar-SA" sz="24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14</a:t>
                </a:r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EB2F36A-F82B-D839-894D-61ED647A2FF3}"/>
                  </a:ext>
                </a:extLst>
              </p:cNvPr>
              <p:cNvSpPr/>
              <p:nvPr/>
            </p:nvSpPr>
            <p:spPr>
              <a:xfrm>
                <a:off x="3370659" y="6021521"/>
                <a:ext cx="4979438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endPara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9AEC7BE-B3D2-D348-CE4F-90A790C27533}"/>
                  </a:ext>
                </a:extLst>
              </p:cNvPr>
              <p:cNvSpPr txBox="1"/>
              <p:nvPr/>
            </p:nvSpPr>
            <p:spPr>
              <a:xfrm>
                <a:off x="3251865" y="5833228"/>
                <a:ext cx="4590660" cy="497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اِسْ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ياس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14 ثان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ً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في 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قِراءَةِ 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ِّ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ف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ر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َ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ة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ٍ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rgbClr val="FF0000"/>
                    </a:solidFill>
                  </a:rPr>
                  <a:t>. </a:t>
                </a:r>
                <a:endParaRPr lang="fr-MA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Accolade fermante 24">
                <a:extLst>
                  <a:ext uri="{FF2B5EF4-FFF2-40B4-BE49-F238E27FC236}">
                    <a16:creationId xmlns:a16="http://schemas.microsoft.com/office/drawing/2014/main" id="{0B75F320-3257-5D33-2840-305FF0986F06}"/>
                  </a:ext>
                </a:extLst>
              </p:cNvPr>
              <p:cNvSpPr/>
              <p:nvPr/>
            </p:nvSpPr>
            <p:spPr>
              <a:xfrm rot="5400000">
                <a:off x="1774475" y="4249662"/>
                <a:ext cx="416855" cy="2537925"/>
              </a:xfrm>
              <a:prstGeom prst="rightBrac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B5BDE66-B2CF-6CCD-5F74-173121B94162}"/>
                  </a:ext>
                </a:extLst>
              </p:cNvPr>
              <p:cNvSpPr/>
              <p:nvPr/>
            </p:nvSpPr>
            <p:spPr>
              <a:xfrm>
                <a:off x="1180320" y="5776199"/>
                <a:ext cx="1674847" cy="4168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ar-MA" sz="2400" b="1" dirty="0">
                    <a:solidFill>
                      <a:srgbClr val="C00000"/>
                    </a:solidFill>
                  </a:rPr>
                  <a:t>  6 مَرّاتٍ</a:t>
                </a:r>
                <a:r>
                  <a:rPr lang="ar-SA" sz="2400" b="1" dirty="0">
                    <a:solidFill>
                      <a:srgbClr val="C00000"/>
                    </a:solidFill>
                  </a:rPr>
                  <a:t> </a:t>
                </a:r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AF0D06D-397D-2BF2-D6BA-B803C3F42B8A}"/>
                  </a:ext>
                </a:extLst>
              </p:cNvPr>
              <p:cNvSpPr txBox="1"/>
              <p:nvPr/>
            </p:nvSpPr>
            <p:spPr>
              <a:xfrm>
                <a:off x="886553" y="4816977"/>
                <a:ext cx="293767" cy="369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800" b="1" dirty="0">
                    <a:solidFill>
                      <a:srgbClr val="C00000"/>
                    </a:solidFill>
                  </a:rPr>
                  <a:t>?</a:t>
                </a:r>
                <a:endParaRPr lang="fr-MA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BB28518-58DB-C158-852A-C891D6CC3932}"/>
                </a:ext>
              </a:extLst>
            </p:cNvPr>
            <p:cNvGrpSpPr/>
            <p:nvPr/>
          </p:nvGrpSpPr>
          <p:grpSpPr>
            <a:xfrm>
              <a:off x="1288107" y="4230127"/>
              <a:ext cx="6042616" cy="1029163"/>
              <a:chOff x="1288107" y="4230127"/>
              <a:chExt cx="6042616" cy="1029163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CB319E8-A2AC-C509-C67B-2B24FF5E0DA1}"/>
                  </a:ext>
                </a:extLst>
              </p:cNvPr>
              <p:cNvSpPr/>
              <p:nvPr/>
            </p:nvSpPr>
            <p:spPr>
              <a:xfrm>
                <a:off x="4410240" y="4230127"/>
                <a:ext cx="2920483" cy="3867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EBA1353C-BD93-84BF-5773-7122EE65CA2D}"/>
                  </a:ext>
                </a:extLst>
              </p:cNvPr>
              <p:cNvSpPr txBox="1"/>
              <p:nvPr/>
            </p:nvSpPr>
            <p:spPr>
              <a:xfrm>
                <a:off x="4997643" y="4579963"/>
                <a:ext cx="22212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</a:t>
                </a:r>
                <a:r>
                  <a:rPr lang="ar-M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ساب</a:t>
                </a:r>
                <a:r>
                  <a:rPr lang="ar-M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 قيمَةِ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ال</a:t>
                </a:r>
                <a:r>
                  <a:rPr lang="ar-M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</a:t>
                </a:r>
                <a:r>
                  <a:rPr lang="ar-M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ز</a:t>
                </a:r>
                <a:r>
                  <a:rPr lang="ar-M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ْ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ء</a:t>
                </a:r>
                <a:r>
                  <a:rPr lang="ar-M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ِ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330993A-3BD4-F15C-581F-1AF8D7D74649}"/>
                  </a:ext>
                </a:extLst>
              </p:cNvPr>
              <p:cNvSpPr/>
              <p:nvPr/>
            </p:nvSpPr>
            <p:spPr>
              <a:xfrm>
                <a:off x="1288107" y="4872575"/>
                <a:ext cx="1292944" cy="386715"/>
              </a:xfrm>
              <a:prstGeom prst="rect">
                <a:avLst/>
              </a:prstGeom>
              <a:noFill/>
              <a:ln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.........</a:t>
                </a:r>
                <a:endParaRPr lang="fr-FR" sz="20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9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94CD-5543-4568-1990-32BE078B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E50FEC-2E1C-0542-5EAC-B6510B988CF6}"/>
              </a:ext>
            </a:extLst>
          </p:cNvPr>
          <p:cNvSpPr txBox="1"/>
          <p:nvPr/>
        </p:nvSpPr>
        <p:spPr>
          <a:xfrm>
            <a:off x="403522" y="925413"/>
            <a:ext cx="7181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r>
              <a:rPr lang="f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302054-C8A1-618E-4895-CE35881F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8587BF-C625-1383-787D-77CBC33A2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10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58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59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C374004-7A7E-11A4-43C8-AD4D62133017}"/>
              </a:ext>
            </a:extLst>
          </p:cNvPr>
          <p:cNvGrpSpPr/>
          <p:nvPr/>
        </p:nvGrpSpPr>
        <p:grpSpPr>
          <a:xfrm>
            <a:off x="498082" y="1778001"/>
            <a:ext cx="7447280" cy="4846320"/>
            <a:chOff x="660400" y="1788161"/>
            <a:chExt cx="7447280" cy="484632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03A6D09-BD4F-5344-C871-6940FA2EF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7680" y="1788161"/>
              <a:ext cx="3810000" cy="48463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4FF43AC-FFF5-BCEB-45E3-B7AA18260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400" y="1788161"/>
              <a:ext cx="4034986" cy="484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16671</TotalTime>
  <Words>1224</Words>
  <Application>Microsoft Office PowerPoint</Application>
  <PresentationFormat>Affichage à l'écran (4:3)</PresentationFormat>
  <Paragraphs>236</Paragraphs>
  <Slides>55</Slides>
  <Notes>6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55</vt:i4>
      </vt:variant>
    </vt:vector>
  </HeadingPairs>
  <TitlesOfParts>
    <vt:vector size="68" baseType="lpstr">
      <vt:lpstr>Aptos Display</vt:lpstr>
      <vt:lpstr>Wingdings</vt:lpstr>
      <vt:lpstr>Aptos</vt:lpstr>
      <vt:lpstr>Effra CC Arbc</vt:lpstr>
      <vt:lpstr>Calibri</vt:lpstr>
      <vt:lpstr>Arial</vt:lpstr>
      <vt:lpstr>Dosis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141</cp:revision>
  <cp:lastPrinted>2025-08-13T10:11:39Z</cp:lastPrinted>
  <dcterms:created xsi:type="dcterms:W3CDTF">2025-08-01T12:31:49Z</dcterms:created>
  <dcterms:modified xsi:type="dcterms:W3CDTF">2026-03-24T16:57:10Z</dcterms:modified>
</cp:coreProperties>
</file>