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6" r:id="rId4"/>
  </p:sldMasterIdLst>
  <p:notesMasterIdLst>
    <p:notesMasterId r:id="rId41"/>
  </p:notesMasterIdLst>
  <p:handoutMasterIdLst>
    <p:handoutMasterId r:id="rId42"/>
  </p:handoutMasterIdLst>
  <p:sldIdLst>
    <p:sldId id="2134807111" r:id="rId5"/>
    <p:sldId id="972" r:id="rId6"/>
    <p:sldId id="738" r:id="rId7"/>
    <p:sldId id="780" r:id="rId8"/>
    <p:sldId id="833" r:id="rId9"/>
    <p:sldId id="783" r:id="rId10"/>
    <p:sldId id="2134807140" r:id="rId11"/>
    <p:sldId id="2134807112" r:id="rId12"/>
    <p:sldId id="2134807047" r:id="rId13"/>
    <p:sldId id="2134807100" r:id="rId14"/>
    <p:sldId id="746" r:id="rId15"/>
    <p:sldId id="2134807032" r:id="rId16"/>
    <p:sldId id="2134807114" r:id="rId17"/>
    <p:sldId id="769" r:id="rId18"/>
    <p:sldId id="975" r:id="rId19"/>
    <p:sldId id="2134807115" r:id="rId20"/>
    <p:sldId id="2134806895" r:id="rId21"/>
    <p:sldId id="2134807050" r:id="rId22"/>
    <p:sldId id="2134806687" r:id="rId23"/>
    <p:sldId id="2134806737" r:id="rId24"/>
    <p:sldId id="2134807108" r:id="rId25"/>
    <p:sldId id="2134807101" r:id="rId26"/>
    <p:sldId id="2134807053" r:id="rId27"/>
    <p:sldId id="2134807055" r:id="rId28"/>
    <p:sldId id="2134806738" r:id="rId29"/>
    <p:sldId id="2134806741" r:id="rId30"/>
    <p:sldId id="2134807102" r:id="rId31"/>
    <p:sldId id="2134807109" r:id="rId32"/>
    <p:sldId id="2134806823" r:id="rId33"/>
    <p:sldId id="2134806839" r:id="rId34"/>
    <p:sldId id="2134807103" r:id="rId35"/>
    <p:sldId id="2134807110" r:id="rId36"/>
    <p:sldId id="985" r:id="rId37"/>
    <p:sldId id="2134807104" r:id="rId38"/>
    <p:sldId id="2134806752" r:id="rId39"/>
    <p:sldId id="969" r:id="rId40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FC5C2"/>
    <a:srgbClr val="F6BB00"/>
    <a:srgbClr val="FCC302"/>
    <a:srgbClr val="FFEFBB"/>
    <a:srgbClr val="F2F2F2"/>
    <a:srgbClr val="A6A6A6"/>
    <a:srgbClr val="FFFFFF"/>
    <a:srgbClr val="FC8D00"/>
    <a:srgbClr val="BFBFBF"/>
    <a:srgbClr val="276F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116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0991-D0D3-75B0-C748-A362AD728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440E97-B12B-748F-F130-4B4082E06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7A4ED7-99BF-8F9E-5C62-524C64EA9A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1CB15E-2D92-950A-A16E-DA81C8882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517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13ECE-DE10-F7BC-246A-F8B2206F4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3AEB98-D5DA-5B17-79DA-C65F1A910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9D72AD3-45FB-2C14-8FD0-5FACB2013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B964AE-FAC5-AF0B-613D-F59A8C5DB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0494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7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F1A211-657F-B987-B2BE-49CCF38378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25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E99929-5F25-099D-C5D6-76D64D24E2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22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62912E-865E-A118-5AE6-3881416ADD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1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62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03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2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1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5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1" r:id="rId2"/>
    <p:sldLayoutId id="2147483903" r:id="rId3"/>
    <p:sldLayoutId id="2147483904" r:id="rId4"/>
    <p:sldLayoutId id="2147483905" r:id="rId5"/>
    <p:sldLayoutId id="2147483913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E37129-F6C1-090E-E948-3FB02CD2DA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92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10" r:id="rId3"/>
    <p:sldLayoutId id="2147483911" r:id="rId4"/>
    <p:sldLayoutId id="214748391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4.mp4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4.mp4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18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45;p1">
            <a:extLst>
              <a:ext uri="{FF2B5EF4-FFF2-40B4-BE49-F238E27FC236}">
                <a16:creationId xmlns:a16="http://schemas.microsoft.com/office/drawing/2014/main" id="{098A9EB1-C319-C108-4266-43A774D6985F}"/>
              </a:ext>
            </a:extLst>
          </p:cNvPr>
          <p:cNvSpPr/>
          <p:nvPr/>
        </p:nvSpPr>
        <p:spPr>
          <a:xfrm>
            <a:off x="4056136" y="6033379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19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46;p1">
            <a:extLst>
              <a:ext uri="{FF2B5EF4-FFF2-40B4-BE49-F238E27FC236}">
                <a16:creationId xmlns:a16="http://schemas.microsoft.com/office/drawing/2014/main" id="{E70D31AF-1EF7-563F-771A-ABDB39A213B6}"/>
              </a:ext>
            </a:extLst>
          </p:cNvPr>
          <p:cNvSpPr/>
          <p:nvPr/>
        </p:nvSpPr>
        <p:spPr>
          <a:xfrm>
            <a:off x="4911553" y="6049138"/>
            <a:ext cx="269051" cy="256655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6;p1">
            <a:extLst>
              <a:ext uri="{FF2B5EF4-FFF2-40B4-BE49-F238E27FC236}">
                <a16:creationId xmlns:a16="http://schemas.microsoft.com/office/drawing/2014/main" id="{DBA06155-D738-FBEF-17AA-8AA535626717}"/>
              </a:ext>
            </a:extLst>
          </p:cNvPr>
          <p:cNvSpPr/>
          <p:nvPr/>
        </p:nvSpPr>
        <p:spPr>
          <a:xfrm>
            <a:off x="5555235" y="6020322"/>
            <a:ext cx="269051" cy="256655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AE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081517" y="6049367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339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r>
              <a:rPr lang="ar-S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778704" y="231603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fr-MA" sz="1800" b="1" kern="0" dirty="0" err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قِراءَةُ</a:t>
              </a:r>
              <a:r>
                <a:rPr lang="fr-MA" sz="18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1800" b="1" kern="0" dirty="0" err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الساعَةِ</a:t>
              </a:r>
              <a:endParaRPr lang="fr-MA" sz="18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8170" y="2694532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endParaRPr lang="fr-MA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9740" y="2447773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fr-MA" dirty="0" err="1">
                <a:solidFill>
                  <a:schemeClr val="bg1">
                    <a:lumMod val="50000"/>
                  </a:schemeClr>
                </a:solidFill>
              </a:rPr>
              <a:t>قِراءةُ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dirty="0" err="1">
                <a:solidFill>
                  <a:schemeClr val="bg1">
                    <a:lumMod val="50000"/>
                  </a:schemeClr>
                </a:solidFill>
              </a:rPr>
              <a:t>الساعَةِ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وَتَحْويلُ الْمُدَدِ </a:t>
            </a:r>
            <a:endParaRPr lang="a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3299" y="4116523"/>
            <a:ext cx="3780000" cy="877078"/>
          </a:xfrm>
          <a:prstGeom prst="roundRect">
            <a:avLst/>
          </a:prstGeom>
          <a:solidFill>
            <a:srgbClr val="FCC30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4869" y="3869764"/>
            <a:ext cx="1260000" cy="360000"/>
          </a:xfrm>
          <a:prstGeom prst="flowChartTerminator">
            <a:avLst/>
          </a:prstGeom>
          <a:solidFill>
            <a:srgbClr val="FCC30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endParaRPr lang="fr-FR" b="1" dirty="0">
              <a:solidFill>
                <a:srgbClr val="F2F2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rgbClr val="002060"/>
                </a:solidFill>
              </a:rPr>
              <a:t>حَلُّ الْمَسائلِ </a:t>
            </a:r>
            <a:r>
              <a:rPr lang="ar-SA" sz="2000" dirty="0">
                <a:solidFill>
                  <a:srgbClr val="002060"/>
                </a:solidFill>
              </a:rPr>
              <a:t>(</a:t>
            </a:r>
            <a:r>
              <a:rPr lang="fr-MA" sz="2000" dirty="0">
                <a:solidFill>
                  <a:srgbClr val="002060"/>
                </a:solidFill>
              </a:rPr>
              <a:t>توليفِ </a:t>
            </a:r>
            <a:r>
              <a:rPr lang="ar-SA" sz="2000" dirty="0">
                <a:solidFill>
                  <a:srgbClr val="002060"/>
                </a:solidFill>
              </a:rPr>
              <a:t>)</a:t>
            </a:r>
            <a:endParaRPr lang="ar-MA" sz="2000" dirty="0">
              <a:solidFill>
                <a:srgbClr val="002060"/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778704" y="4069527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7020274" y="3822768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958704" y="4204992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حِسابُ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الْمُدَد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خامس 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28607" y="686257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63339" y="1367196"/>
            <a:ext cx="8178799" cy="43601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3426"/>
              </a:lnSpc>
            </a:pP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الْمَسائِلِ )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توليف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A8B620-9DE9-B2D9-1B45-58C78AF1D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060" y="1915799"/>
            <a:ext cx="3524450" cy="45662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F01CC5-C87F-314B-0D0A-ECB806CA5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550" y="1915799"/>
            <a:ext cx="3905450" cy="456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762391" y="4614646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747390" y="3149706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762391" y="3886605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أنشطة التوليف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437916" y="3099435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437916" y="38600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437916" y="462939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494493" y="3168642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122079" y="31604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133879" y="390043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110683" y="464948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520891" y="3860029"/>
            <a:ext cx="612561" cy="625740"/>
            <a:chOff x="976754" y="4005561"/>
            <a:chExt cx="612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47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492821" y="4555511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509091" y="3088075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id="{5C1B286D-76BE-FEC8-31EE-3BB7B226F06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EB0F3DF-F140-5B3A-C0DD-546B0AFED95A}"/>
              </a:ext>
            </a:extLst>
          </p:cNvPr>
          <p:cNvGrpSpPr/>
          <p:nvPr/>
        </p:nvGrpSpPr>
        <p:grpSpPr>
          <a:xfrm>
            <a:off x="1833721" y="1719817"/>
            <a:ext cx="5721651" cy="891492"/>
            <a:chOff x="1711174" y="2035893"/>
            <a:chExt cx="5721651" cy="891492"/>
          </a:xfrm>
        </p:grpSpPr>
        <p:sp>
          <p:nvSpPr>
            <p:cNvPr id="30" name="TextBox 5">
              <a:extLst>
                <a:ext uri="{FF2B5EF4-FFF2-40B4-BE49-F238E27FC236}">
                  <a16:creationId xmlns:a16="http://schemas.microsoft.com/office/drawing/2014/main" id="{B304BB82-5CA1-E3FF-C5C4-ED13E6D30A6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8F6DEEBD-5766-1FE2-4145-C935F9BD7F1C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1053907" y="2821909"/>
            <a:ext cx="6801287" cy="209494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488513" y="3307053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ZoneTexte 27">
            <a:extLst>
              <a:ext uri="{FF2B5EF4-FFF2-40B4-BE49-F238E27FC236}">
                <a16:creationId xmlns:a16="http://schemas.microsoft.com/office/drawing/2014/main" id="{3BC76C7F-3652-3F11-A12C-51E6755CC58A}"/>
              </a:ext>
            </a:extLst>
          </p:cNvPr>
          <p:cNvSpPr txBox="1"/>
          <p:nvPr/>
        </p:nvSpPr>
        <p:spPr>
          <a:xfrm>
            <a:off x="1252587" y="3510290"/>
            <a:ext cx="61997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</a:t>
            </a:r>
            <a:r>
              <a:rPr lang="ar-MA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اتِ </a:t>
            </a:r>
            <a:r>
              <a:rPr lang="ar-MA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الضّرْبِ وَالْقِسْمَةِ.</a:t>
            </a: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6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831274" y="2991464"/>
            <a:ext cx="6850768" cy="1759974"/>
            <a:chOff x="1282896" y="3709219"/>
            <a:chExt cx="6337103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282896" y="4173707"/>
              <a:ext cx="62584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اعْتِمادُ</a:t>
              </a:r>
            </a:p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التّمْرينِ الْمُقْترَحِ في الْعَرْضِ وَيَتِمُّ الْإنْجازُ عَلى الدَّفاتِرِ.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B2D4F-A6D2-52BC-02FC-A43842135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D971965-F60D-3FCD-7A76-B90D4D8C35D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8BA0217-DEFA-5BA5-7C23-74AC61C72836}"/>
              </a:ext>
            </a:extLst>
          </p:cNvPr>
          <p:cNvSpPr/>
          <p:nvPr/>
        </p:nvSpPr>
        <p:spPr>
          <a:xfrm>
            <a:off x="1710047" y="2705538"/>
            <a:ext cx="5884432" cy="283535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r-MA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7E8851B-FF42-3A1B-E735-CA06F6E962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34F9211-E61A-57FD-5BDB-C8EC45176A4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3894273-F985-0265-3764-A5E008C02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52737" y="3194513"/>
            <a:ext cx="841742" cy="84174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37BE1C-6477-6E39-6772-326B7C3A6B96}"/>
              </a:ext>
            </a:extLst>
          </p:cNvPr>
          <p:cNvSpPr txBox="1"/>
          <p:nvPr/>
        </p:nvSpPr>
        <p:spPr>
          <a:xfrm>
            <a:off x="2155684" y="429439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الحساب الذهني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1D593A-EA2E-5673-F986-BF9F025C420A}"/>
              </a:ext>
            </a:extLst>
          </p:cNvPr>
          <p:cNvSpPr txBox="1"/>
          <p:nvPr/>
        </p:nvSpPr>
        <p:spPr>
          <a:xfrm>
            <a:off x="2077186" y="3322997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تصحيح الواجب المنزلي</a:t>
            </a:r>
          </a:p>
        </p:txBody>
      </p:sp>
      <p:pic>
        <p:nvPicPr>
          <p:cNvPr id="6" name="Image 10">
            <a:extLst>
              <a:ext uri="{FF2B5EF4-FFF2-40B4-BE49-F238E27FC236}">
                <a16:creationId xmlns:a16="http://schemas.microsoft.com/office/drawing/2014/main" id="{CCF1699C-6620-2650-4F05-4BD1C57DB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312707" y="4813480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6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27FED-4E81-9D68-8A8E-F9BE5774F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CE22756-15E0-2944-1F1A-1DEE9E27BFD7}"/>
              </a:ext>
            </a:extLst>
          </p:cNvPr>
          <p:cNvGrpSpPr/>
          <p:nvPr/>
        </p:nvGrpSpPr>
        <p:grpSpPr>
          <a:xfrm>
            <a:off x="599440" y="1781478"/>
            <a:ext cx="7924800" cy="4802202"/>
            <a:chOff x="1026160" y="1781478"/>
            <a:chExt cx="7028031" cy="462339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20CE6DF-4242-5CEF-DF74-FEAED0774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2256" y="1781478"/>
              <a:ext cx="3561935" cy="462339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EF48D04-7FC8-E2F9-3044-1F8BD8363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6160" y="1892884"/>
              <a:ext cx="3720575" cy="4511993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7741B22-5EB2-0243-7B50-E8E90ADECC0D}"/>
              </a:ext>
            </a:extLst>
          </p:cNvPr>
          <p:cNvSpPr txBox="1"/>
          <p:nvPr/>
        </p:nvSpPr>
        <p:spPr>
          <a:xfrm>
            <a:off x="2683953" y="93802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. لنصحح التمرين 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603F974D-DBDD-F54D-1D33-B2A0CDF49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041EBA-B66E-5DF6-E8A2-EEFDCFA73842}"/>
              </a:ext>
            </a:extLst>
          </p:cNvPr>
          <p:cNvSpPr/>
          <p:nvPr/>
        </p:nvSpPr>
        <p:spPr>
          <a:xfrm>
            <a:off x="741302" y="5191760"/>
            <a:ext cx="3682101" cy="1026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2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D0549-4D75-C42D-1AED-69C8DE7A6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056AEF-064D-877E-C1B0-0F9058058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F520A3-15E9-F4C8-A71D-FA8741B7D54B}"/>
              </a:ext>
            </a:extLst>
          </p:cNvPr>
          <p:cNvSpPr txBox="1"/>
          <p:nvPr/>
        </p:nvSpPr>
        <p:spPr>
          <a:xfrm>
            <a:off x="2996130" y="86149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5.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4B7CC8-EE3C-FA67-B26F-51D95CB9E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011" y="2103034"/>
            <a:ext cx="6972299" cy="3048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AC3429-9B4B-F851-E5E5-E494F8980580}"/>
              </a:ext>
            </a:extLst>
          </p:cNvPr>
          <p:cNvSpPr txBox="1"/>
          <p:nvPr/>
        </p:nvSpPr>
        <p:spPr>
          <a:xfrm>
            <a:off x="1394460" y="2895600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14:00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A7E7A-721F-9F6F-670B-4EE584938F77}"/>
              </a:ext>
            </a:extLst>
          </p:cNvPr>
          <p:cNvSpPr txBox="1"/>
          <p:nvPr/>
        </p:nvSpPr>
        <p:spPr>
          <a:xfrm>
            <a:off x="2514600" y="3348752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15:</a:t>
            </a:r>
            <a:r>
              <a:rPr lang="en-GB" b="1" dirty="0">
                <a:solidFill>
                  <a:srgbClr val="C00000"/>
                </a:solidFill>
              </a:rPr>
              <a:t>45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AFF306-F5AD-DF6A-7F96-D9F1A048C2FB}"/>
              </a:ext>
            </a:extLst>
          </p:cNvPr>
          <p:cNvSpPr txBox="1"/>
          <p:nvPr/>
        </p:nvSpPr>
        <p:spPr>
          <a:xfrm>
            <a:off x="2151398" y="3825095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22:10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9BFB25-0053-FD07-1DA5-117157981863}"/>
              </a:ext>
            </a:extLst>
          </p:cNvPr>
          <p:cNvSpPr txBox="1"/>
          <p:nvPr/>
        </p:nvSpPr>
        <p:spPr>
          <a:xfrm>
            <a:off x="2006618" y="4278247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21:20</a:t>
            </a:r>
          </a:p>
        </p:txBody>
      </p:sp>
    </p:spTree>
    <p:extLst>
      <p:ext uri="{BB962C8B-B14F-4D97-AF65-F5344CB8AC3E}">
        <p14:creationId xmlns:p14="http://schemas.microsoft.com/office/powerpoint/2010/main" val="339029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سنرى درس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4F200B26-4677-575E-C7D2-9A58A6DE14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19638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53523EF6-3084-B762-7FE4-8EB341017DF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5939" y="2069668"/>
            <a:ext cx="2278424" cy="405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EE681-D461-0339-1AEE-F9A181FF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095B8BA-1582-C251-88D9-DA06F9C045D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AFEE9EB-29C4-E47D-195A-993360951BEE}"/>
              </a:ext>
            </a:extLst>
          </p:cNvPr>
          <p:cNvSpPr/>
          <p:nvPr/>
        </p:nvSpPr>
        <p:spPr>
          <a:xfrm>
            <a:off x="1720933" y="2959538"/>
            <a:ext cx="5884432" cy="283535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MA"/>
              <a:t>حساب ذهني</a:t>
            </a:r>
            <a:endParaRPr lang="ar-MA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4BB66BD-E978-4C41-A19A-0C24615EB04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67E8E4D-CABA-3D67-9EF3-D023052AC313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D37C0F-DE4C-E1F8-9F87-05C057419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62958" y="4443411"/>
            <a:ext cx="841742" cy="84174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41B994-D60F-67B7-6ECC-31D13F333D60}"/>
              </a:ext>
            </a:extLst>
          </p:cNvPr>
          <p:cNvSpPr txBox="1"/>
          <p:nvPr/>
        </p:nvSpPr>
        <p:spPr>
          <a:xfrm>
            <a:off x="1965906" y="4541117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الحساب الذهني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20CA70-0CF2-E721-A978-159DE22EECB3}"/>
              </a:ext>
            </a:extLst>
          </p:cNvPr>
          <p:cNvSpPr txBox="1"/>
          <p:nvPr/>
        </p:nvSpPr>
        <p:spPr>
          <a:xfrm>
            <a:off x="2077186" y="332299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65000"/>
                  </a:schemeClr>
                </a:solidFill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09988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9CE5F9-C100-E5B6-48F3-CBF4319FFE32}"/>
              </a:ext>
            </a:extLst>
          </p:cNvPr>
          <p:cNvGrpSpPr/>
          <p:nvPr/>
        </p:nvGrpSpPr>
        <p:grpSpPr>
          <a:xfrm>
            <a:off x="452285" y="1626691"/>
            <a:ext cx="8183860" cy="4780404"/>
            <a:chOff x="452285" y="1626691"/>
            <a:chExt cx="8183860" cy="47804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A0598A9-9EC9-EBFA-CDE8-09B966245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8"/>
            <a:stretch>
              <a:fillRect/>
            </a:stretch>
          </p:blipFill>
          <p:spPr>
            <a:xfrm>
              <a:off x="452285" y="1626691"/>
              <a:ext cx="4119716" cy="4780404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730402" y="1626691"/>
              <a:ext cx="7905743" cy="4780404"/>
              <a:chOff x="596670" y="2070669"/>
              <a:chExt cx="7905743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80724" y="2070669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596670" y="4342415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11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كراساتكم.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386806" y="2668517"/>
            <a:ext cx="5330310" cy="669523"/>
            <a:chOff x="1848632" y="2560617"/>
            <a:chExt cx="5330310" cy="669523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204601" y="2560617"/>
              <a:ext cx="2018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3200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3 h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 </a:t>
              </a:r>
              <a:r>
                <a:rPr lang="fr-FR" sz="2800" b="1" dirty="0">
                  <a:latin typeface="Calibri" panose="020F0502020204030204" pitchFamily="34" charset="0"/>
                </a:rPr>
                <a:t>= </a:t>
              </a:r>
              <a:r>
                <a:rPr lang="ar-MA" sz="2800" b="1" dirty="0">
                  <a:solidFill>
                    <a:srgbClr val="FFC000"/>
                  </a:solidFill>
                  <a:latin typeface="Calibri" panose="020F0502020204030204" pitchFamily="34" charset="0"/>
                </a:rPr>
                <a:t>...</a:t>
              </a:r>
              <a:r>
                <a:rPr lang="fr-FR" sz="2800" b="1" dirty="0">
                  <a:latin typeface="Calibri" panose="020F0502020204030204" pitchFamily="34" charset="0"/>
                </a:rPr>
                <a:t> </a:t>
              </a:r>
              <a:r>
                <a:rPr lang="fr-FR" sz="2800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min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fr-MA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180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24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B6114E-146C-CC8D-9843-8D18AAB99C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AB5AC7-6C74-C710-47B1-19A8A52F9C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3196536"/>
            <a:ext cx="7666102" cy="12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A8F74-CB32-35A5-3468-87D6BA9DB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71CB605-DE3B-3DF7-E49B-5F8F4231F70A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D2AB4A6-AD38-08F3-AC4C-03D0749F66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C87A41DB-CF00-3593-6955-5DCE1B2BCFB3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065026C4-C6ED-E883-B484-45514C6F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78BCF8F2-BB6E-BDFE-7E96-1CCFA370582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792BFA-D2BA-F544-12F7-C167E066D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FA0443-5ABA-15E2-B9FF-91E78B75F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3196536"/>
            <a:ext cx="7666102" cy="124216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882CA08-D41D-9E0D-7AD3-3ACDA8A406E1}"/>
              </a:ext>
            </a:extLst>
          </p:cNvPr>
          <p:cNvGrpSpPr/>
          <p:nvPr/>
        </p:nvGrpSpPr>
        <p:grpSpPr>
          <a:xfrm>
            <a:off x="2339264" y="2844224"/>
            <a:ext cx="6004636" cy="1810438"/>
            <a:chOff x="2339264" y="2844224"/>
            <a:chExt cx="6004636" cy="1810438"/>
          </a:xfrm>
        </p:grpSpPr>
        <p:sp>
          <p:nvSpPr>
            <p:cNvPr id="7" name="ZoneTexte 25">
              <a:extLst>
                <a:ext uri="{FF2B5EF4-FFF2-40B4-BE49-F238E27FC236}">
                  <a16:creationId xmlns:a16="http://schemas.microsoft.com/office/drawing/2014/main" id="{02403A40-D3D6-BB6C-1AB3-8820A53C9CE5}"/>
                </a:ext>
              </a:extLst>
            </p:cNvPr>
            <p:cNvSpPr txBox="1"/>
            <p:nvPr/>
          </p:nvSpPr>
          <p:spPr>
            <a:xfrm>
              <a:off x="2506905" y="2844225"/>
              <a:ext cx="586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180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8" name="ZoneTexte 25">
              <a:extLst>
                <a:ext uri="{FF2B5EF4-FFF2-40B4-BE49-F238E27FC236}">
                  <a16:creationId xmlns:a16="http://schemas.microsoft.com/office/drawing/2014/main" id="{73B33C78-3EE0-CFC7-2000-8E4800669A69}"/>
                </a:ext>
              </a:extLst>
            </p:cNvPr>
            <p:cNvSpPr txBox="1"/>
            <p:nvPr/>
          </p:nvSpPr>
          <p:spPr>
            <a:xfrm>
              <a:off x="4213710" y="2844225"/>
              <a:ext cx="586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120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9" name="ZoneTexte 25">
              <a:extLst>
                <a:ext uri="{FF2B5EF4-FFF2-40B4-BE49-F238E27FC236}">
                  <a16:creationId xmlns:a16="http://schemas.microsoft.com/office/drawing/2014/main" id="{362561A6-655E-3A32-49AA-3C2BDB762FE6}"/>
                </a:ext>
              </a:extLst>
            </p:cNvPr>
            <p:cNvSpPr txBox="1"/>
            <p:nvPr/>
          </p:nvSpPr>
          <p:spPr>
            <a:xfrm>
              <a:off x="5810214" y="2844225"/>
              <a:ext cx="586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90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0" name="ZoneTexte 25">
              <a:extLst>
                <a:ext uri="{FF2B5EF4-FFF2-40B4-BE49-F238E27FC236}">
                  <a16:creationId xmlns:a16="http://schemas.microsoft.com/office/drawing/2014/main" id="{6BC82F9B-AFA4-51D8-5153-BE42D4AD8A8C}"/>
                </a:ext>
              </a:extLst>
            </p:cNvPr>
            <p:cNvSpPr txBox="1"/>
            <p:nvPr/>
          </p:nvSpPr>
          <p:spPr>
            <a:xfrm>
              <a:off x="7410262" y="2844224"/>
              <a:ext cx="586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240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1" name="ZoneTexte 25">
              <a:extLst>
                <a:ext uri="{FF2B5EF4-FFF2-40B4-BE49-F238E27FC236}">
                  <a16:creationId xmlns:a16="http://schemas.microsoft.com/office/drawing/2014/main" id="{B465B8E2-9464-A8CD-70D8-193911370BE6}"/>
                </a:ext>
              </a:extLst>
            </p:cNvPr>
            <p:cNvSpPr txBox="1"/>
            <p:nvPr/>
          </p:nvSpPr>
          <p:spPr>
            <a:xfrm>
              <a:off x="2339264" y="4069887"/>
              <a:ext cx="1219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1h 15 min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2" name="ZoneTexte 25">
              <a:extLst>
                <a:ext uri="{FF2B5EF4-FFF2-40B4-BE49-F238E27FC236}">
                  <a16:creationId xmlns:a16="http://schemas.microsoft.com/office/drawing/2014/main" id="{6412E03B-F160-FD99-8A51-0A66134BB519}"/>
                </a:ext>
              </a:extLst>
            </p:cNvPr>
            <p:cNvSpPr txBox="1"/>
            <p:nvPr/>
          </p:nvSpPr>
          <p:spPr>
            <a:xfrm>
              <a:off x="4023513" y="4069887"/>
              <a:ext cx="1219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1h 36 min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301A66D5-89C4-1DE8-064B-B5E74B92ADE9}"/>
                </a:ext>
              </a:extLst>
            </p:cNvPr>
            <p:cNvSpPr txBox="1"/>
            <p:nvPr/>
          </p:nvSpPr>
          <p:spPr>
            <a:xfrm>
              <a:off x="5493983" y="4061759"/>
              <a:ext cx="1219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2 h 10 min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4" name="ZoneTexte 25">
              <a:extLst>
                <a:ext uri="{FF2B5EF4-FFF2-40B4-BE49-F238E27FC236}">
                  <a16:creationId xmlns:a16="http://schemas.microsoft.com/office/drawing/2014/main" id="{8381546E-5474-AB4C-1906-54100C3C5A4D}"/>
                </a:ext>
              </a:extLst>
            </p:cNvPr>
            <p:cNvSpPr txBox="1"/>
            <p:nvPr/>
          </p:nvSpPr>
          <p:spPr>
            <a:xfrm>
              <a:off x="7124624" y="4060091"/>
              <a:ext cx="1219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1 h 20 min</a:t>
              </a:r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73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AE99F-0FF5-2D29-3708-AAF32B48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259508-9A90-CB25-68C1-944B4E2F676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9A1C6-E8AF-F02F-44BE-F33D6BF561A9}"/>
              </a:ext>
            </a:extLst>
          </p:cNvPr>
          <p:cNvGrpSpPr/>
          <p:nvPr/>
        </p:nvGrpSpPr>
        <p:grpSpPr>
          <a:xfrm>
            <a:off x="2034471" y="2239490"/>
            <a:ext cx="5332684" cy="3132610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703B86-1AAA-8DAC-E4F3-041C458CD02A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419742F-6959-A0E9-AC00-3E05204CE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17424" y="3310475"/>
              <a:ext cx="889499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1665FE0B-097F-4800-76FE-BB31C2003668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التوليف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B2E45D1-30F1-4B80-C607-74F36253D5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B440A8A9-20DB-8AAE-BE5D-9BB1992C315C}"/>
              </a:ext>
            </a:extLst>
          </p:cNvPr>
          <p:cNvSpPr txBox="1"/>
          <p:nvPr/>
        </p:nvSpPr>
        <p:spPr>
          <a:xfrm>
            <a:off x="2814320" y="3286579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1D2E6-FCDB-E767-394C-63738009F7D0}"/>
              </a:ext>
            </a:extLst>
          </p:cNvPr>
          <p:cNvSpPr txBox="1"/>
          <p:nvPr/>
        </p:nvSpPr>
        <p:spPr>
          <a:xfrm>
            <a:off x="2814320" y="3960606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081CCDB5-FC48-C5D9-A876-B2EEB247E818}"/>
              </a:ext>
            </a:extLst>
          </p:cNvPr>
          <p:cNvSpPr txBox="1"/>
          <p:nvPr/>
        </p:nvSpPr>
        <p:spPr>
          <a:xfrm>
            <a:off x="2814320" y="4561262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519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C238D0-2C60-D307-F841-338A4C041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060" y="1915799"/>
            <a:ext cx="3524450" cy="45662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0C8906-52EB-59BF-C9A4-1572ACFEF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550" y="1915799"/>
            <a:ext cx="3905450" cy="4566282"/>
          </a:xfrm>
          <a:prstGeom prst="rect">
            <a:avLst/>
          </a:prstGeom>
        </p:spPr>
      </p:pic>
      <p:sp>
        <p:nvSpPr>
          <p:cNvPr id="7" name="ZoneTexte 8">
            <a:extLst>
              <a:ext uri="{FF2B5EF4-FFF2-40B4-BE49-F238E27FC236}">
                <a16:creationId xmlns:a16="http://schemas.microsoft.com/office/drawing/2014/main" id="{CEBFDD3D-5DEB-3494-F119-F4C4132FF08E}"/>
              </a:ext>
            </a:extLst>
          </p:cNvPr>
          <p:cNvSpPr txBox="1"/>
          <p:nvPr/>
        </p:nvSpPr>
        <p:spPr>
          <a:xfrm>
            <a:off x="-497840" y="894627"/>
            <a:ext cx="803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E90A795-66B9-1CC1-3D3B-C29B972E0C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938743F-596A-1C0C-010D-DBA42905DB80}"/>
              </a:ext>
            </a:extLst>
          </p:cNvPr>
          <p:cNvSpPr/>
          <p:nvPr/>
        </p:nvSpPr>
        <p:spPr>
          <a:xfrm>
            <a:off x="4881076" y="2545400"/>
            <a:ext cx="3443214" cy="19275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8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0409-21D4-0DBD-3279-15939D5BF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736AB76-43CE-AD61-96CA-59AB917C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59CEDE9-F8FF-7CFD-7E72-537000BC21A6}"/>
              </a:ext>
            </a:extLst>
          </p:cNvPr>
          <p:cNvSpPr txBox="1"/>
          <p:nvPr/>
        </p:nvSpPr>
        <p:spPr>
          <a:xfrm>
            <a:off x="510540" y="881619"/>
            <a:ext cx="702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المسألة وتخيلوها وحلوها لديكم 5 دقائق.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سأمر بين الصفوف وأقدم المساعدة.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8E7F8C-C359-76C8-DC5C-CFA2DB495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1" y="1664816"/>
            <a:ext cx="6941820" cy="458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5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48919-EB97-B806-9D56-175222768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D590BD-F8E3-6BD2-B81A-A15275C18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" y="1664816"/>
            <a:ext cx="7840979" cy="4766463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58F8C-4124-AFC8-D3D5-F4A054A19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B253C9-0AF7-B010-76B9-255135E26748}"/>
              </a:ext>
            </a:extLst>
          </p:cNvPr>
          <p:cNvSpPr txBox="1"/>
          <p:nvPr/>
        </p:nvSpPr>
        <p:spPr>
          <a:xfrm>
            <a:off x="1005642" y="851798"/>
            <a:ext cx="649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يذكر بخطوات حل مسألة.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566FD4-105F-C64D-6CA5-0493B9DAF3B7}"/>
              </a:ext>
            </a:extLst>
          </p:cNvPr>
          <p:cNvSpPr txBox="1"/>
          <p:nvPr/>
        </p:nvSpPr>
        <p:spPr>
          <a:xfrm>
            <a:off x="4055742" y="5712715"/>
            <a:ext cx="4249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صُفوفِ الْمَقاعِدِ في قاعَةِ السّينِما : 24</a:t>
            </a:r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صَفًّا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75A3760-3564-6D29-E687-F67AF40133A9}"/>
              </a:ext>
            </a:extLst>
          </p:cNvPr>
          <p:cNvSpPr txBox="1"/>
          <p:nvPr/>
        </p:nvSpPr>
        <p:spPr>
          <a:xfrm>
            <a:off x="1389584" y="3244334"/>
            <a:ext cx="2290999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432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691C15-F949-3916-9D8D-B9503E532B2C}"/>
              </a:ext>
            </a:extLst>
          </p:cNvPr>
          <p:cNvSpPr txBox="1"/>
          <p:nvPr/>
        </p:nvSpPr>
        <p:spPr>
          <a:xfrm>
            <a:off x="1389583" y="3717233"/>
            <a:ext cx="500177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MA" sz="16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6" name="TextBox 40">
            <a:extLst>
              <a:ext uri="{FF2B5EF4-FFF2-40B4-BE49-F238E27FC236}">
                <a16:creationId xmlns:a16="http://schemas.microsoft.com/office/drawing/2014/main" id="{E78CCB46-1649-BC1D-6EAD-AF1BDFC695ED}"/>
              </a:ext>
            </a:extLst>
          </p:cNvPr>
          <p:cNvSpPr txBox="1"/>
          <p:nvPr/>
        </p:nvSpPr>
        <p:spPr>
          <a:xfrm>
            <a:off x="4214647" y="4463071"/>
            <a:ext cx="1555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432 ÷ 18</a:t>
            </a:r>
            <a:r>
              <a:rPr lang="ar-MA" b="1" dirty="0">
                <a:solidFill>
                  <a:srgbClr val="C00000"/>
                </a:solidFill>
              </a:rPr>
              <a:t> </a:t>
            </a:r>
            <a:r>
              <a:rPr lang="fr-MA" b="1" dirty="0">
                <a:solidFill>
                  <a:srgbClr val="C00000"/>
                </a:solidFill>
              </a:rPr>
              <a:t>= </a:t>
            </a:r>
            <a:r>
              <a:rPr lang="ar-MA" b="1" dirty="0">
                <a:solidFill>
                  <a:srgbClr val="C00000"/>
                </a:solidFill>
              </a:rPr>
              <a:t>24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18">
            <a:extLst>
              <a:ext uri="{FF2B5EF4-FFF2-40B4-BE49-F238E27FC236}">
                <a16:creationId xmlns:a16="http://schemas.microsoft.com/office/drawing/2014/main" id="{4AB43ACC-C28C-404C-2F71-4BEA53DE9E0F}"/>
              </a:ext>
            </a:extLst>
          </p:cNvPr>
          <p:cNvSpPr txBox="1"/>
          <p:nvPr/>
        </p:nvSpPr>
        <p:spPr>
          <a:xfrm>
            <a:off x="3180406" y="3716629"/>
            <a:ext cx="500177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MA" sz="16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18">
            <a:extLst>
              <a:ext uri="{FF2B5EF4-FFF2-40B4-BE49-F238E27FC236}">
                <a16:creationId xmlns:a16="http://schemas.microsoft.com/office/drawing/2014/main" id="{A88BAEBE-B725-593D-9A46-DBDD16632053}"/>
              </a:ext>
            </a:extLst>
          </p:cNvPr>
          <p:cNvSpPr txBox="1"/>
          <p:nvPr/>
        </p:nvSpPr>
        <p:spPr>
          <a:xfrm>
            <a:off x="1889760" y="3717233"/>
            <a:ext cx="1290646" cy="33855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/>
              <a:t>……….</a:t>
            </a:r>
            <a:endParaRPr lang="fr-MA" sz="2000" b="1" dirty="0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C9C1AE17-2E8D-7E2C-2840-53553027F2D6}"/>
              </a:ext>
            </a:extLst>
          </p:cNvPr>
          <p:cNvSpPr/>
          <p:nvPr/>
        </p:nvSpPr>
        <p:spPr>
          <a:xfrm rot="16200000">
            <a:off x="2365809" y="3184095"/>
            <a:ext cx="338551" cy="229099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18">
            <a:extLst>
              <a:ext uri="{FF2B5EF4-FFF2-40B4-BE49-F238E27FC236}">
                <a16:creationId xmlns:a16="http://schemas.microsoft.com/office/drawing/2014/main" id="{1FD68A3E-6A39-C20A-1CDE-6482E7C39674}"/>
              </a:ext>
            </a:extLst>
          </p:cNvPr>
          <p:cNvSpPr txBox="1"/>
          <p:nvPr/>
        </p:nvSpPr>
        <p:spPr>
          <a:xfrm>
            <a:off x="1889760" y="4478460"/>
            <a:ext cx="1290646" cy="338554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C00000"/>
                </a:solidFill>
              </a:rPr>
              <a:t> </a:t>
            </a:r>
            <a:r>
              <a:rPr lang="fr-MA" sz="1600" b="1" dirty="0">
                <a:solidFill>
                  <a:srgbClr val="C00000"/>
                </a:solidFill>
              </a:rPr>
              <a:t>?</a:t>
            </a:r>
            <a:r>
              <a:rPr lang="ar-MA" sz="1600" b="1" dirty="0">
                <a:solidFill>
                  <a:srgbClr val="C00000"/>
                </a:solidFill>
              </a:rPr>
              <a:t>  مَرَّة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4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B8BCC-082D-DF97-B191-5218072D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8DAB5C-BDF7-8C96-CE17-22225B0E7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47" y="2076496"/>
            <a:ext cx="5820737" cy="35193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E7D7E5-0E8C-DAE4-6C88-94D2073377B1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5139B2A-E9F4-E644-924E-4FCD0D71C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22FB6-2274-CA20-8314-70259D56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F2A2568-03B4-2BED-620A-C9DDFB24736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FD72765-7D26-F351-19B8-523CE214521E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1F1E7B-F393-0904-A683-53314E97492F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2C218A7-8B75-9B9C-7573-66183470B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25302" y="3757486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3B81DCA-858F-A0E0-545C-53D2C02B77A6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التوليف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A03971C-BB78-D867-13BE-BFBBD27EA7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36588628-F4C4-2556-221B-0F716F092B81}"/>
              </a:ext>
            </a:extLst>
          </p:cNvPr>
          <p:cNvSpPr txBox="1"/>
          <p:nvPr/>
        </p:nvSpPr>
        <p:spPr>
          <a:xfrm>
            <a:off x="2722880" y="3623048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754138-FBD5-4A42-2F92-EFD0A05DF955}"/>
              </a:ext>
            </a:extLst>
          </p:cNvPr>
          <p:cNvSpPr txBox="1"/>
          <p:nvPr/>
        </p:nvSpPr>
        <p:spPr>
          <a:xfrm>
            <a:off x="2634801" y="3035326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EC132674-1151-F94B-1406-2A36FEBDC83C}"/>
              </a:ext>
            </a:extLst>
          </p:cNvPr>
          <p:cNvSpPr txBox="1"/>
          <p:nvPr/>
        </p:nvSpPr>
        <p:spPr>
          <a:xfrm>
            <a:off x="2722880" y="4388122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8980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C5CEC-FFDB-051B-5153-6BDCD0C1E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4FA0E8-7369-27DA-4FB4-D25C6D42C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77" y="1794294"/>
            <a:ext cx="4176623" cy="46877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638DFF-F71C-E53D-3AF0-44D34F3C6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060" y="1794294"/>
            <a:ext cx="3524450" cy="4687787"/>
          </a:xfrm>
          <a:prstGeom prst="rect">
            <a:avLst/>
          </a:prstGeom>
        </p:spPr>
      </p:pic>
      <p:sp>
        <p:nvSpPr>
          <p:cNvPr id="7" name="ZoneTexte 8">
            <a:extLst>
              <a:ext uri="{FF2B5EF4-FFF2-40B4-BE49-F238E27FC236}">
                <a16:creationId xmlns:a16="http://schemas.microsoft.com/office/drawing/2014/main" id="{48D27B13-E992-33E6-05F9-E47F484BC724}"/>
              </a:ext>
            </a:extLst>
          </p:cNvPr>
          <p:cNvSpPr txBox="1"/>
          <p:nvPr/>
        </p:nvSpPr>
        <p:spPr>
          <a:xfrm>
            <a:off x="-497840" y="894627"/>
            <a:ext cx="803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نمر إلى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2834410-24F2-62BC-117B-949E8EBF4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47A8EBC-283A-560D-AE9E-EEF885026D0C}"/>
              </a:ext>
            </a:extLst>
          </p:cNvPr>
          <p:cNvSpPr/>
          <p:nvPr/>
        </p:nvSpPr>
        <p:spPr>
          <a:xfrm>
            <a:off x="4884135" y="4423063"/>
            <a:ext cx="3311375" cy="19014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01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D4A86-1A19-CEA6-2C12-F2E039D28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4B451556-B9B3-EA2D-B80B-236484AC88C9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وحلوا المسألة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CA5301-B505-6229-9D46-839EA1D2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12B854-BB26-D5CE-EB3E-543B2E877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58" y="1837113"/>
            <a:ext cx="7376306" cy="46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8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66134-DD11-6211-DD61-C8EC3FDE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6956C85-6D3A-8AD5-A49D-BD7C931E8A9A}"/>
              </a:ext>
            </a:extLst>
          </p:cNvPr>
          <p:cNvSpPr txBox="1"/>
          <p:nvPr/>
        </p:nvSpPr>
        <p:spPr>
          <a:xfrm>
            <a:off x="80274" y="791377"/>
            <a:ext cx="744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استغلوا ثنائيا : افهموا وحلوا المسألة.لديكم 5 دقائق.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وأسجل ملاحظاتي على كراساتكم.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334E78C-6CCD-6C38-3992-087AD923F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11378F-D881-6BD0-E56E-EE9FCEBB9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96" y="1862051"/>
            <a:ext cx="7376306" cy="46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7C8C1-D062-B6CA-46CD-1DF88B3B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72FC0E-38CB-A11C-D49A-D3BEC0E8F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58" y="1837113"/>
            <a:ext cx="7376306" cy="4680064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7D6DB9F-C63D-15B4-56A3-18493F7EB36D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44734D-0222-6E1B-701E-209E1C7B9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2">
            <a:extLst>
              <a:ext uri="{FF2B5EF4-FFF2-40B4-BE49-F238E27FC236}">
                <a16:creationId xmlns:a16="http://schemas.microsoft.com/office/drawing/2014/main" id="{0C6E501A-BBDE-FEF5-6857-C8CA763CDA95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كيف توصل إلى الحل؟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533CAB-EDB3-161A-6BC5-A7073AB4A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AC26B8-4E49-7D5C-BD1B-9A609D8521DA}"/>
              </a:ext>
            </a:extLst>
          </p:cNvPr>
          <p:cNvSpPr txBox="1"/>
          <p:nvPr/>
        </p:nvSpPr>
        <p:spPr>
          <a:xfrm>
            <a:off x="4502988" y="5706102"/>
            <a:ext cx="3239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عَدَدِ صُفوفِ الْأَشْجارِ : </a:t>
            </a:r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صَفًّا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7">
            <a:extLst>
              <a:ext uri="{FF2B5EF4-FFF2-40B4-BE49-F238E27FC236}">
                <a16:creationId xmlns:a16="http://schemas.microsoft.com/office/drawing/2014/main" id="{C686FB35-F4CC-DA8F-43B2-FD2C1A5D1F6F}"/>
              </a:ext>
            </a:extLst>
          </p:cNvPr>
          <p:cNvSpPr txBox="1"/>
          <p:nvPr/>
        </p:nvSpPr>
        <p:spPr>
          <a:xfrm>
            <a:off x="1424308" y="3904914"/>
            <a:ext cx="2290999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612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8">
            <a:extLst>
              <a:ext uri="{FF2B5EF4-FFF2-40B4-BE49-F238E27FC236}">
                <a16:creationId xmlns:a16="http://schemas.microsoft.com/office/drawing/2014/main" id="{35EBD21E-D6F4-F072-FC45-4491755C1690}"/>
              </a:ext>
            </a:extLst>
          </p:cNvPr>
          <p:cNvSpPr txBox="1"/>
          <p:nvPr/>
        </p:nvSpPr>
        <p:spPr>
          <a:xfrm>
            <a:off x="1424307" y="4377813"/>
            <a:ext cx="500177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</a:rPr>
              <a:t>؟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TextBox 40">
            <a:extLst>
              <a:ext uri="{FF2B5EF4-FFF2-40B4-BE49-F238E27FC236}">
                <a16:creationId xmlns:a16="http://schemas.microsoft.com/office/drawing/2014/main" id="{2047A28A-BCF7-F7B7-252A-8826238970C6}"/>
              </a:ext>
            </a:extLst>
          </p:cNvPr>
          <p:cNvSpPr txBox="1"/>
          <p:nvPr/>
        </p:nvSpPr>
        <p:spPr>
          <a:xfrm>
            <a:off x="4344758" y="4790118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</a:t>
            </a:r>
            <a:r>
              <a:rPr lang="ar-MA" b="1" dirty="0">
                <a:solidFill>
                  <a:srgbClr val="C00000"/>
                </a:solidFill>
              </a:rPr>
              <a:t>612</a:t>
            </a:r>
            <a:r>
              <a:rPr lang="fr-MA" b="1" dirty="0">
                <a:solidFill>
                  <a:srgbClr val="C00000"/>
                </a:solidFill>
              </a:rPr>
              <a:t> ÷ </a:t>
            </a:r>
            <a:r>
              <a:rPr lang="ar-MA" b="1" dirty="0">
                <a:solidFill>
                  <a:srgbClr val="C00000"/>
                </a:solidFill>
              </a:rPr>
              <a:t>36 </a:t>
            </a:r>
            <a:r>
              <a:rPr lang="fr-MA" b="1" dirty="0">
                <a:solidFill>
                  <a:srgbClr val="C00000"/>
                </a:solidFill>
              </a:rPr>
              <a:t>= </a:t>
            </a:r>
            <a:r>
              <a:rPr lang="ar-MA" b="1" dirty="0">
                <a:solidFill>
                  <a:srgbClr val="C00000"/>
                </a:solidFill>
              </a:rPr>
              <a:t>17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644EC003-1A91-D6DB-8D60-F3D526C4433B}"/>
              </a:ext>
            </a:extLst>
          </p:cNvPr>
          <p:cNvSpPr txBox="1"/>
          <p:nvPr/>
        </p:nvSpPr>
        <p:spPr>
          <a:xfrm>
            <a:off x="3215130" y="4377209"/>
            <a:ext cx="500177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</a:rPr>
              <a:t>؟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8">
            <a:extLst>
              <a:ext uri="{FF2B5EF4-FFF2-40B4-BE49-F238E27FC236}">
                <a16:creationId xmlns:a16="http://schemas.microsoft.com/office/drawing/2014/main" id="{594CFFF4-6EF6-D81B-62E5-9C853589AD68}"/>
              </a:ext>
            </a:extLst>
          </p:cNvPr>
          <p:cNvSpPr txBox="1"/>
          <p:nvPr/>
        </p:nvSpPr>
        <p:spPr>
          <a:xfrm>
            <a:off x="1924484" y="4377813"/>
            <a:ext cx="1290646" cy="33855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/>
              <a:t>……….</a:t>
            </a:r>
            <a:endParaRPr lang="fr-MA" sz="2000" b="1" dirty="0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6833D9C5-7508-A33A-C1CE-60312023757A}"/>
              </a:ext>
            </a:extLst>
          </p:cNvPr>
          <p:cNvSpPr/>
          <p:nvPr/>
        </p:nvSpPr>
        <p:spPr>
          <a:xfrm rot="16200000">
            <a:off x="2400533" y="3844675"/>
            <a:ext cx="338551" cy="229099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300852-980D-6071-9F89-33E7BCFC84A8}"/>
              </a:ext>
            </a:extLst>
          </p:cNvPr>
          <p:cNvSpPr txBox="1"/>
          <p:nvPr/>
        </p:nvSpPr>
        <p:spPr>
          <a:xfrm>
            <a:off x="1924484" y="5139040"/>
            <a:ext cx="1290646" cy="338554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C00000"/>
                </a:solidFill>
              </a:rPr>
              <a:t> 36  مَرَّة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3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3CD21-AEC1-151F-FE33-ED1A58DDB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5BAEF08-0272-C496-894A-351BB61687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4ABAEB-CF50-5FFA-7C89-138A57CB1877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DD1706-C1A9-933A-F60A-F8E9522ABF8B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E14A324-C83C-58F0-E572-EBD10FD34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11019" y="4482938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9B41E64-212F-AF15-AAA5-2013FD29168F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التوليف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A04B718-CFB7-EB27-D38D-A1E5AAF3E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5F134AFB-76CF-8DD1-DD98-425E2CD138F6}"/>
              </a:ext>
            </a:extLst>
          </p:cNvPr>
          <p:cNvSpPr txBox="1"/>
          <p:nvPr/>
        </p:nvSpPr>
        <p:spPr>
          <a:xfrm>
            <a:off x="2634801" y="4301402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8710DD-3E9D-3F90-50A0-184FF7FCF962}"/>
              </a:ext>
            </a:extLst>
          </p:cNvPr>
          <p:cNvSpPr txBox="1"/>
          <p:nvPr/>
        </p:nvSpPr>
        <p:spPr>
          <a:xfrm>
            <a:off x="2634801" y="3035326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1FFAFA8A-160D-A3A0-5417-EE178ECE67F0}"/>
              </a:ext>
            </a:extLst>
          </p:cNvPr>
          <p:cNvSpPr txBox="1"/>
          <p:nvPr/>
        </p:nvSpPr>
        <p:spPr>
          <a:xfrm>
            <a:off x="2634801" y="3729957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344796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B8BCC-082D-DF97-B191-5218072D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8DAB5C-BDF7-8C96-CE17-22225B0E7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47" y="2076496"/>
            <a:ext cx="5820737" cy="35193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E7D7E5-0E8C-DAE4-6C88-94D2073377B1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5139B2A-E9F4-E644-924E-4FCD0D71C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4E452-3D87-AAC4-3C1A-0BC048C93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BA8C22-FB6B-7993-9D89-9BEF3A2D5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43" y="1794294"/>
            <a:ext cx="4539357" cy="4687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F32332-F50B-BBB5-04D9-E3322D54F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966" y="1794294"/>
            <a:ext cx="3830544" cy="4687787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BE785E-78A1-E054-09A4-02FF3108A3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67430" y="6514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C617BE5D-0B7A-7F78-260F-A4F522370FEA}"/>
              </a:ext>
            </a:extLst>
          </p:cNvPr>
          <p:cNvSpPr txBox="1"/>
          <p:nvPr/>
        </p:nvSpPr>
        <p:spPr>
          <a:xfrm>
            <a:off x="301072" y="770609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نمر   إلى  التمرين3 ، صفحة 57.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3EDEA7-15FC-D438-9C88-A673B63C43B4}"/>
              </a:ext>
            </a:extLst>
          </p:cNvPr>
          <p:cNvSpPr/>
          <p:nvPr/>
        </p:nvSpPr>
        <p:spPr>
          <a:xfrm>
            <a:off x="1025961" y="2066171"/>
            <a:ext cx="3546039" cy="19928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0355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F589F-875E-95A1-01ED-63C0899F0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DC7D18-230A-FAAC-AC0A-B70108ECA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67430" y="6514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EA3EC520-F11F-A9BA-BBBC-9C27BB324CE1}"/>
              </a:ext>
            </a:extLst>
          </p:cNvPr>
          <p:cNvSpPr txBox="1"/>
          <p:nvPr/>
        </p:nvSpPr>
        <p:spPr>
          <a:xfrm>
            <a:off x="301072" y="770609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المسألة وحلوها.  لديكم خمس دقائق.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F7DE86F-18DE-FE02-DA0E-7B341DCE8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27" y="1895090"/>
            <a:ext cx="7799132" cy="46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042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5DC59-9736-00E4-9DE6-C9A592586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C983AB-8B44-C173-A0F7-2AAB4FAA5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67430" y="6514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5D027FEF-4541-1CEC-8430-2B58107E17C8}"/>
              </a:ext>
            </a:extLst>
          </p:cNvPr>
          <p:cNvSpPr txBox="1"/>
          <p:nvPr/>
        </p:nvSpPr>
        <p:spPr>
          <a:xfrm>
            <a:off x="301072" y="770609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BDC43F9-89B2-BE01-A613-B6213CB3F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27" y="1895090"/>
            <a:ext cx="7799132" cy="46002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289E678-C059-9071-998B-51F9A2468209}"/>
              </a:ext>
            </a:extLst>
          </p:cNvPr>
          <p:cNvSpPr txBox="1"/>
          <p:nvPr/>
        </p:nvSpPr>
        <p:spPr>
          <a:xfrm>
            <a:off x="4502988" y="5477594"/>
            <a:ext cx="364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سَيُنِتٍجُ النّحْلُ خِلالَ 30 يَوْمًا: </a:t>
            </a:r>
          </a:p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15 000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غَرامًا أًوْ 15 كيلوغْرامًا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7">
            <a:extLst>
              <a:ext uri="{FF2B5EF4-FFF2-40B4-BE49-F238E27FC236}">
                <a16:creationId xmlns:a16="http://schemas.microsoft.com/office/drawing/2014/main" id="{51789DEB-F9D2-4D38-AD09-DE3C9883A476}"/>
              </a:ext>
            </a:extLst>
          </p:cNvPr>
          <p:cNvSpPr txBox="1"/>
          <p:nvPr/>
        </p:nvSpPr>
        <p:spPr>
          <a:xfrm>
            <a:off x="1424308" y="3904914"/>
            <a:ext cx="2290999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8" name="ZoneTexte 18">
            <a:extLst>
              <a:ext uri="{FF2B5EF4-FFF2-40B4-BE49-F238E27FC236}">
                <a16:creationId xmlns:a16="http://schemas.microsoft.com/office/drawing/2014/main" id="{4470C8A4-1F01-0E70-0FF6-DC0E4FD776AD}"/>
              </a:ext>
            </a:extLst>
          </p:cNvPr>
          <p:cNvSpPr txBox="1"/>
          <p:nvPr/>
        </p:nvSpPr>
        <p:spPr>
          <a:xfrm>
            <a:off x="1424308" y="4349407"/>
            <a:ext cx="570136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C00000"/>
                </a:solidFill>
              </a:rPr>
              <a:t>500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9" name="TextBox 40">
            <a:extLst>
              <a:ext uri="{FF2B5EF4-FFF2-40B4-BE49-F238E27FC236}">
                <a16:creationId xmlns:a16="http://schemas.microsoft.com/office/drawing/2014/main" id="{8C2945C8-CAAF-2F2B-80F1-1CC633314CB4}"/>
              </a:ext>
            </a:extLst>
          </p:cNvPr>
          <p:cNvSpPr txBox="1"/>
          <p:nvPr/>
        </p:nvSpPr>
        <p:spPr>
          <a:xfrm>
            <a:off x="4502988" y="4618539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 500 x 30</a:t>
            </a:r>
            <a:r>
              <a:rPr lang="ar-MA" b="1" dirty="0">
                <a:solidFill>
                  <a:srgbClr val="C00000"/>
                </a:solidFill>
              </a:rPr>
              <a:t> </a:t>
            </a:r>
            <a:r>
              <a:rPr lang="fr-MA" b="1" dirty="0">
                <a:solidFill>
                  <a:srgbClr val="C00000"/>
                </a:solidFill>
              </a:rPr>
              <a:t>= 15 000</a:t>
            </a:r>
          </a:p>
        </p:txBody>
      </p:sp>
      <p:sp>
        <p:nvSpPr>
          <p:cNvPr id="21" name="ZoneTexte 18">
            <a:extLst>
              <a:ext uri="{FF2B5EF4-FFF2-40B4-BE49-F238E27FC236}">
                <a16:creationId xmlns:a16="http://schemas.microsoft.com/office/drawing/2014/main" id="{1EB7E271-7C7A-E3A4-F95D-A4B6F5CD0A45}"/>
              </a:ext>
            </a:extLst>
          </p:cNvPr>
          <p:cNvSpPr txBox="1"/>
          <p:nvPr/>
        </p:nvSpPr>
        <p:spPr>
          <a:xfrm>
            <a:off x="1994444" y="4349407"/>
            <a:ext cx="1150727" cy="33855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/>
              <a:t>……….</a:t>
            </a:r>
            <a:endParaRPr lang="fr-MA" sz="2000" b="1" dirty="0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03AF05D4-1C9A-DAF7-C14F-F46F8C0548C7}"/>
              </a:ext>
            </a:extLst>
          </p:cNvPr>
          <p:cNvSpPr/>
          <p:nvPr/>
        </p:nvSpPr>
        <p:spPr>
          <a:xfrm rot="16200000">
            <a:off x="2400533" y="3844675"/>
            <a:ext cx="338551" cy="229099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ZoneTexte 18">
            <a:extLst>
              <a:ext uri="{FF2B5EF4-FFF2-40B4-BE49-F238E27FC236}">
                <a16:creationId xmlns:a16="http://schemas.microsoft.com/office/drawing/2014/main" id="{4395C158-564E-A2F3-B208-055A3962B850}"/>
              </a:ext>
            </a:extLst>
          </p:cNvPr>
          <p:cNvSpPr txBox="1"/>
          <p:nvPr/>
        </p:nvSpPr>
        <p:spPr>
          <a:xfrm>
            <a:off x="1924484" y="5139040"/>
            <a:ext cx="1290646" cy="338554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C00000"/>
                </a:solidFill>
              </a:rPr>
              <a:t> </a:t>
            </a:r>
            <a:r>
              <a:rPr lang="fr-MA" sz="1600" b="1" dirty="0">
                <a:solidFill>
                  <a:srgbClr val="C00000"/>
                </a:solidFill>
              </a:rPr>
              <a:t>30</a:t>
            </a:r>
            <a:r>
              <a:rPr lang="ar-MA" sz="1600" b="1" dirty="0">
                <a:solidFill>
                  <a:srgbClr val="C00000"/>
                </a:solidFill>
              </a:rPr>
              <a:t>  مَرَّة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18">
            <a:extLst>
              <a:ext uri="{FF2B5EF4-FFF2-40B4-BE49-F238E27FC236}">
                <a16:creationId xmlns:a16="http://schemas.microsoft.com/office/drawing/2014/main" id="{8AEEA8D0-FBD7-9EB0-1E69-49B5CBA32CE4}"/>
              </a:ext>
            </a:extLst>
          </p:cNvPr>
          <p:cNvSpPr txBox="1"/>
          <p:nvPr/>
        </p:nvSpPr>
        <p:spPr>
          <a:xfrm>
            <a:off x="3145171" y="4347769"/>
            <a:ext cx="570136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1600" b="1" dirty="0">
                <a:solidFill>
                  <a:srgbClr val="C00000"/>
                </a:solidFill>
              </a:rPr>
              <a:t>500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498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B8BCC-082D-DF97-B191-5218072D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8DAB5C-BDF7-8C96-CE17-22225B0E7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47" y="2076496"/>
            <a:ext cx="5820737" cy="35193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E7D7E5-0E8C-DAE4-6C88-94D2073377B1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5139B2A-E9F4-E644-924E-4FCD0D71C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0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3BAA9-1B09-70B3-E320-34E794FAD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E464BF-CD99-77A6-AA60-8427848D8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43" y="1794294"/>
            <a:ext cx="4539357" cy="4687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73B0C1-0C48-5787-4727-576EF1C51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966" y="1794294"/>
            <a:ext cx="3830544" cy="4687787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AC91A5-5977-41BA-513A-2734A1543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67430" y="6514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0AE0B40F-BDE0-DCCB-7319-8CBF654B2A52}"/>
              </a:ext>
            </a:extLst>
          </p:cNvPr>
          <p:cNvSpPr txBox="1"/>
          <p:nvPr/>
        </p:nvSpPr>
        <p:spPr>
          <a:xfrm>
            <a:off x="301072" y="770609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التمرينين 4 و 5 في المنزل.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D890F7-B952-7C0D-D1A2-E1DE43939B99}"/>
              </a:ext>
            </a:extLst>
          </p:cNvPr>
          <p:cNvSpPr/>
          <p:nvPr/>
        </p:nvSpPr>
        <p:spPr>
          <a:xfrm>
            <a:off x="705920" y="4002658"/>
            <a:ext cx="3952344" cy="22152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9024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32220</TotalTime>
  <Words>597</Words>
  <Application>Microsoft Office PowerPoint</Application>
  <PresentationFormat>Affichage à l'écran (4:3)</PresentationFormat>
  <Paragraphs>157</Paragraphs>
  <Slides>36</Slides>
  <Notes>5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Aptos Display</vt:lpstr>
      <vt:lpstr>Aptos</vt:lpstr>
      <vt:lpstr>Effra CC Arbc</vt:lpstr>
      <vt:lpstr>Calibri</vt:lpstr>
      <vt:lpstr>Arial</vt:lpstr>
      <vt:lpstr>Dosis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209</cp:revision>
  <cp:lastPrinted>2025-08-13T10:11:39Z</cp:lastPrinted>
  <dcterms:created xsi:type="dcterms:W3CDTF">2025-08-01T12:31:49Z</dcterms:created>
  <dcterms:modified xsi:type="dcterms:W3CDTF">2026-03-24T16:19:35Z</dcterms:modified>
</cp:coreProperties>
</file>