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83"/>
  </p:notesMasterIdLst>
  <p:handoutMasterIdLst>
    <p:handoutMasterId r:id="rId84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2134807140" r:id="rId13"/>
    <p:sldId id="746" r:id="rId14"/>
    <p:sldId id="2134807166" r:id="rId15"/>
    <p:sldId id="914" r:id="rId16"/>
    <p:sldId id="2134806637" r:id="rId17"/>
    <p:sldId id="2134807167" r:id="rId18"/>
    <p:sldId id="2134807190" r:id="rId19"/>
    <p:sldId id="2134807113" r:id="rId20"/>
    <p:sldId id="2134807114" r:id="rId21"/>
    <p:sldId id="769" r:id="rId22"/>
    <p:sldId id="768" r:id="rId23"/>
    <p:sldId id="870" r:id="rId24"/>
    <p:sldId id="2134807115" r:id="rId25"/>
    <p:sldId id="774" r:id="rId26"/>
    <p:sldId id="1054" r:id="rId27"/>
    <p:sldId id="1055" r:id="rId28"/>
    <p:sldId id="2134807141" r:id="rId29"/>
    <p:sldId id="2134807191" r:id="rId30"/>
    <p:sldId id="2134807192" r:id="rId31"/>
    <p:sldId id="2134807193" r:id="rId32"/>
    <p:sldId id="2134807194" r:id="rId33"/>
    <p:sldId id="2134807195" r:id="rId34"/>
    <p:sldId id="2134807196" r:id="rId35"/>
    <p:sldId id="2134807168" r:id="rId36"/>
    <p:sldId id="2134807169" r:id="rId37"/>
    <p:sldId id="2134807197" r:id="rId38"/>
    <p:sldId id="2134807198" r:id="rId39"/>
    <p:sldId id="2134807199" r:id="rId40"/>
    <p:sldId id="2134807200" r:id="rId41"/>
    <p:sldId id="2134806710" r:id="rId42"/>
    <p:sldId id="751" r:id="rId43"/>
    <p:sldId id="871" r:id="rId44"/>
    <p:sldId id="2134806711" r:id="rId45"/>
    <p:sldId id="2134806681" r:id="rId46"/>
    <p:sldId id="2134806700" r:id="rId47"/>
    <p:sldId id="2134806701" r:id="rId48"/>
    <p:sldId id="2134807201" r:id="rId49"/>
    <p:sldId id="2134807202" r:id="rId50"/>
    <p:sldId id="2134807203" r:id="rId51"/>
    <p:sldId id="2134807204" r:id="rId52"/>
    <p:sldId id="2134807205" r:id="rId53"/>
    <p:sldId id="2134807206" r:id="rId54"/>
    <p:sldId id="2134807207" r:id="rId55"/>
    <p:sldId id="2134807208" r:id="rId56"/>
    <p:sldId id="2134807209" r:id="rId57"/>
    <p:sldId id="2134807212" r:id="rId58"/>
    <p:sldId id="2134807211" r:id="rId59"/>
    <p:sldId id="2134807215" r:id="rId60"/>
    <p:sldId id="2134807213" r:id="rId61"/>
    <p:sldId id="2134807216" r:id="rId62"/>
    <p:sldId id="2134807217" r:id="rId63"/>
    <p:sldId id="2134807218" r:id="rId64"/>
    <p:sldId id="2134807220" r:id="rId65"/>
    <p:sldId id="2134807219" r:id="rId66"/>
    <p:sldId id="2134807221" r:id="rId67"/>
    <p:sldId id="2134806689" r:id="rId68"/>
    <p:sldId id="2134807222" r:id="rId69"/>
    <p:sldId id="2134806665" r:id="rId70"/>
    <p:sldId id="922" r:id="rId71"/>
    <p:sldId id="924" r:id="rId72"/>
    <p:sldId id="925" r:id="rId73"/>
    <p:sldId id="849" r:id="rId74"/>
    <p:sldId id="2134806697" r:id="rId75"/>
    <p:sldId id="2134806706" r:id="rId76"/>
    <p:sldId id="2134807165" r:id="rId77"/>
    <p:sldId id="858" r:id="rId78"/>
    <p:sldId id="868" r:id="rId79"/>
    <p:sldId id="869" r:id="rId80"/>
    <p:sldId id="764" r:id="rId81"/>
    <p:sldId id="949" r:id="rId82"/>
  </p:sldIdLst>
  <p:sldSz cx="9144000" cy="6858000" type="screen4x3"/>
  <p:notesSz cx="6735763" cy="9866313"/>
  <p:embeddedFontLst>
    <p:embeddedFont>
      <p:font typeface="Dosis" pitchFamily="2" charset="0"/>
      <p:regular r:id="rId85"/>
      <p:bold r:id="rId8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FC5C2"/>
    <a:srgbClr val="F6BB00"/>
    <a:srgbClr val="FCC302"/>
    <a:srgbClr val="FDDD6F"/>
    <a:srgbClr val="084F6A"/>
    <a:srgbClr val="FC8D00"/>
    <a:srgbClr val="F2F2F2"/>
    <a:srgbClr val="A6A6A6"/>
    <a:srgbClr val="FFC0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110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handoutMaster" Target="handoutMasters/handoutMaster1.xml"/><Relationship Id="rId89" Type="http://schemas.openxmlformats.org/officeDocument/2006/relationships/theme" Target="theme/theme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notesMaster" Target="notesMasters/notesMaster1.xml"/><Relationship Id="rId88" Type="http://schemas.openxmlformats.org/officeDocument/2006/relationships/viewProps" Target="viewProps.xml"/><Relationship Id="rId9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presProps" Target="presProps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39AF0-48EF-1F1C-FAD8-96D3782C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FFBA40-ED7E-1B68-2A67-5D9E64764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B304E7-B677-EF9C-0188-95CECABA7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081892-9C99-275D-6F30-A6748EAC07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54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608F6-6B18-4E79-C545-40187255F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8D99DA-ED7D-18CF-B443-C8F688A09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E31AC4-4874-8EA4-2D26-F4E96A336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118B04-594B-9BB6-56F9-6C458BF2A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930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328B8-A4C4-AC89-1D30-62FEDB0F3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C5EAFB-9088-D519-644C-2D47C6596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E71C0E-86EE-F372-F890-EAEC89F70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66D5E6-C5D9-05E6-045E-9D57EFCE8E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713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6229-5CF5-8078-FBC6-5D78BDCC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0A9A7D-3027-C779-2BE3-1E273DC65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8A6B66-4545-DFCC-F12E-177E8F678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452B69-923E-FCDB-E344-BB4D4DAE5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019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207AE-0B49-6075-309F-76278A751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7CAB0F-A73D-1682-4077-7237F1748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969D91-4575-0534-3B68-1DF98B373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C113B2-A393-B406-F000-B4F167706C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298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5307-EC41-05CD-D0A4-4D399D807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98DE5F-E9AE-04FD-71C4-268E5AD97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E5797A-C894-EBBD-C319-6E85BC913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7516E2-83FA-45ED-DBD2-2CAC954DB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454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04E23-D384-8EB9-8F1D-AFCDC7537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0F6F23-78A7-4D37-0CA6-AC517B3554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03EFFB-4C0A-9D08-CB83-D9EAAB1FE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EC780E-C8FC-4482-DA7C-CD6779EAD8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879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5E83B-6A0D-53B6-C3D4-4A3E4C3F8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C7ED08-4550-577A-E215-4C507CF78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355CA1-E583-5F7F-F572-FBAF026C2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190D85-5142-389B-62A2-24209A90F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164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49D42-4D72-214D-D3F3-4371C07FE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B68E25-EC72-3129-2000-A46DAC9F2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CFC028-0F9C-BDFC-7DEB-6093885AF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7B140D-EC9B-FCFF-7C9A-FFBE5AD30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423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4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5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7" Type="http://schemas.openxmlformats.org/officeDocument/2006/relationships/image" Target="../media/image46.png"/><Relationship Id="rId2" Type="http://schemas.microsoft.com/office/2007/relationships/media" Target="../media/media3.mp4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.emf"/><Relationship Id="rId5" Type="http://schemas.openxmlformats.org/officeDocument/2006/relationships/image" Target="../media/image23.gif"/><Relationship Id="rId4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18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45;p1">
            <a:extLst>
              <a:ext uri="{FF2B5EF4-FFF2-40B4-BE49-F238E27FC236}">
                <a16:creationId xmlns:a16="http://schemas.microsoft.com/office/drawing/2014/main" id="{098A9EB1-C319-C108-4266-43A774D6985F}"/>
              </a:ext>
            </a:extLst>
          </p:cNvPr>
          <p:cNvSpPr/>
          <p:nvPr/>
        </p:nvSpPr>
        <p:spPr>
          <a:xfrm>
            <a:off x="4056136" y="6033379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19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46;p1">
            <a:extLst>
              <a:ext uri="{FF2B5EF4-FFF2-40B4-BE49-F238E27FC236}">
                <a16:creationId xmlns:a16="http://schemas.microsoft.com/office/drawing/2014/main" id="{E70D31AF-1EF7-563F-771A-ABDB39A213B6}"/>
              </a:ext>
            </a:extLst>
          </p:cNvPr>
          <p:cNvSpPr/>
          <p:nvPr/>
        </p:nvSpPr>
        <p:spPr>
          <a:xfrm>
            <a:off x="4911553" y="6049138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6;p1">
            <a:extLst>
              <a:ext uri="{FF2B5EF4-FFF2-40B4-BE49-F238E27FC236}">
                <a16:creationId xmlns:a16="http://schemas.microsoft.com/office/drawing/2014/main" id="{DBA06155-D738-FBEF-17AA-8AA535626717}"/>
              </a:ext>
            </a:extLst>
          </p:cNvPr>
          <p:cNvSpPr/>
          <p:nvPr/>
        </p:nvSpPr>
        <p:spPr>
          <a:xfrm>
            <a:off x="5555235" y="6020322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AE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081517" y="6049367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endParaRPr lang="fr-MA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MA" dirty="0" err="1">
                <a:solidFill>
                  <a:schemeClr val="bg1">
                    <a:lumMod val="50000"/>
                  </a:schemeClr>
                </a:solidFill>
              </a:rPr>
              <a:t>قِراءةُ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dirty="0" err="1">
                <a:solidFill>
                  <a:schemeClr val="bg1">
                    <a:lumMod val="50000"/>
                  </a:schemeClr>
                </a:solidFill>
              </a:rPr>
              <a:t>الساعَةِ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وَتَحْويلُ الْمُدَدِ </a:t>
            </a:r>
            <a:endParaRPr lang="a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قِراءَةُ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الساعَةِ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حَلُّ الْمَسائلِ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توليفِ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حِسابُ</a:t>
            </a:r>
            <a:r>
              <a:rPr lang="fr-M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الْمُدَد</a:t>
            </a:r>
            <a:endParaRPr lang="ar-MA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خامس 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596973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959868" y="1326660"/>
            <a:ext cx="272796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حِسابُ 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الْمُدَدِ </a:t>
            </a:r>
            <a:endParaRPr lang="ar-MA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D0C1653-60F7-6A58-737E-1EA88B9D3632}"/>
              </a:ext>
            </a:extLst>
          </p:cNvPr>
          <p:cNvGrpSpPr/>
          <p:nvPr/>
        </p:nvGrpSpPr>
        <p:grpSpPr>
          <a:xfrm>
            <a:off x="599440" y="1781478"/>
            <a:ext cx="7924800" cy="4802202"/>
            <a:chOff x="1026160" y="1781478"/>
            <a:chExt cx="7028031" cy="46233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4D1E20-2157-71BA-2B89-AA013D63A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2256" y="1781478"/>
              <a:ext cx="3561935" cy="462339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F27F2A1-12AB-F5D5-EDFE-5125F11F3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6160" y="1892884"/>
              <a:ext cx="3720575" cy="4511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2011963" y="3638497"/>
            <a:ext cx="586553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3158269" y="3739470"/>
            <a:ext cx="4468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حِسابِ مُدَدٍ لِحَلِّ مَسائِلِ.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831274" y="2991464"/>
            <a:ext cx="6850768" cy="1759974"/>
            <a:chOff x="1282896" y="3709219"/>
            <a:chExt cx="6337103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282896" y="4173707"/>
              <a:ext cx="62584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اعْتِمادُ</a:t>
              </a:r>
            </a:p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التّمْرينِ الْمُقْترَحِ في الْعَرْضِ وَيَتِمُّ الْإنْجازُ عَلى الدَّفاتِرِ.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D46A-02D7-4F85-A2BD-031D4BC3A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CB7621-8D6C-C497-66A7-18B65D0E68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1C584CA-D51F-7316-136F-544604D54D89}"/>
              </a:ext>
            </a:extLst>
          </p:cNvPr>
          <p:cNvGrpSpPr/>
          <p:nvPr/>
        </p:nvGrpSpPr>
        <p:grpSpPr>
          <a:xfrm>
            <a:off x="2017324" y="2119629"/>
            <a:ext cx="5866835" cy="3810259"/>
            <a:chOff x="1928077" y="2167843"/>
            <a:chExt cx="5866835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746D0E-728E-3A95-D79A-970E77699E1E}"/>
                </a:ext>
              </a:extLst>
            </p:cNvPr>
            <p:cNvSpPr/>
            <p:nvPr/>
          </p:nvSpPr>
          <p:spPr>
            <a:xfrm>
              <a:off x="1928077" y="2610518"/>
              <a:ext cx="5866835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F1E2AEB-6517-7998-6210-8B96B7F6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15487" y="3088292"/>
              <a:ext cx="1073025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93CD950-78A6-1B83-E97D-6A05033E58CC}"/>
                </a:ext>
              </a:extLst>
            </p:cNvPr>
            <p:cNvSpPr txBox="1"/>
            <p:nvPr/>
          </p:nvSpPr>
          <p:spPr>
            <a:xfrm>
              <a:off x="2787182" y="4554887"/>
              <a:ext cx="3598857" cy="5901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4CC4EAD-700C-0761-168E-C27F19655513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45B11A5-2471-67F4-223A-FADE7D490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A9E3266-6D3A-4E33-A8EC-32D87533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E2EF30-1084-AD21-ED7A-F901F0BFFF9C}"/>
              </a:ext>
            </a:extLst>
          </p:cNvPr>
          <p:cNvSpPr txBox="1"/>
          <p:nvPr/>
        </p:nvSpPr>
        <p:spPr>
          <a:xfrm>
            <a:off x="3292461" y="4071366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5B7DCB-88AE-478C-BB28-34C9C4878993}"/>
              </a:ext>
            </a:extLst>
          </p:cNvPr>
          <p:cNvSpPr txBox="1"/>
          <p:nvPr/>
        </p:nvSpPr>
        <p:spPr>
          <a:xfrm>
            <a:off x="2373384" y="3212235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708858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F9FB6CA-378D-BD9E-F076-44F1D4A9DE8C}"/>
              </a:ext>
            </a:extLst>
          </p:cNvPr>
          <p:cNvGrpSpPr/>
          <p:nvPr/>
        </p:nvGrpSpPr>
        <p:grpSpPr>
          <a:xfrm>
            <a:off x="822321" y="1634795"/>
            <a:ext cx="6966169" cy="4604514"/>
            <a:chOff x="897671" y="2013496"/>
            <a:chExt cx="7348658" cy="442794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D44ACE3-83F7-FA61-F531-99E40E612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02180" y="2013497"/>
              <a:ext cx="3744149" cy="442794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58B5115-E6DC-4C72-C9B6-7E6A5B191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671" y="2013496"/>
              <a:ext cx="3816537" cy="4427943"/>
            </a:xfrm>
            <a:prstGeom prst="rect">
              <a:avLst/>
            </a:prstGeom>
          </p:spPr>
        </p:pic>
      </p:grp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554480" y="862060"/>
            <a:ext cx="5970045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ص52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53،  سنصحح تمارين الواجب المنزلي.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8C0D135-4A80-2CD7-A334-B889F761B50C}"/>
              </a:ext>
            </a:extLst>
          </p:cNvPr>
          <p:cNvSpPr/>
          <p:nvPr/>
        </p:nvSpPr>
        <p:spPr>
          <a:xfrm>
            <a:off x="952606" y="3261360"/>
            <a:ext cx="3286614" cy="28361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التمرين 6 ،  لديكم دقيقة واحدة.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62EDCC-6B05-E0B1-B95C-58400086EC90}"/>
              </a:ext>
            </a:extLst>
          </p:cNvPr>
          <p:cNvGrpSpPr/>
          <p:nvPr/>
        </p:nvGrpSpPr>
        <p:grpSpPr>
          <a:xfrm>
            <a:off x="392428" y="1817270"/>
            <a:ext cx="8121651" cy="3618330"/>
            <a:chOff x="392428" y="1817270"/>
            <a:chExt cx="8121651" cy="361833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5EA3E34-A885-4432-5D53-4B652EB01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428" y="1817270"/>
              <a:ext cx="8121651" cy="3618330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1A3C013-B2B5-7476-F36F-FB86961919D3}"/>
                </a:ext>
              </a:extLst>
            </p:cNvPr>
            <p:cNvCxnSpPr/>
            <p:nvPr/>
          </p:nvCxnSpPr>
          <p:spPr>
            <a:xfrm flipH="1">
              <a:off x="3698240" y="2895600"/>
              <a:ext cx="1706880" cy="2032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3A5D2E9-D290-D0BE-7EB3-2DFB73E003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16960" y="3594179"/>
              <a:ext cx="1788160" cy="68318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9A2F5A0-2949-1F92-2FCC-E259FB9730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16960" y="2895600"/>
              <a:ext cx="1788160" cy="129417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EACE3E1-F4A3-3C1B-5074-A977FAAF54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16960" y="3586480"/>
              <a:ext cx="1788160" cy="129417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BA35-F238-1811-61A6-E2487E905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464A75-F45D-EEC4-21D9-5008C41AC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41" y="1961970"/>
            <a:ext cx="7415155" cy="4763949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C5ABD0-62B7-F1DA-A876-0647F9C1A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CEFC3E6-4CDF-EE7B-D159-88E7408426A9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7 بسرعة،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45650F-B64F-ECDC-C9C9-33C35597E96A}"/>
              </a:ext>
            </a:extLst>
          </p:cNvPr>
          <p:cNvSpPr txBox="1"/>
          <p:nvPr/>
        </p:nvSpPr>
        <p:spPr>
          <a:xfrm>
            <a:off x="5996009" y="5662925"/>
            <a:ext cx="1189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ياسر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0B7A5E-FCDD-5C70-B246-3B45EA927619}"/>
              </a:ext>
            </a:extLst>
          </p:cNvPr>
          <p:cNvSpPr txBox="1"/>
          <p:nvPr/>
        </p:nvSpPr>
        <p:spPr>
          <a:xfrm>
            <a:off x="2358731" y="5662925"/>
            <a:ext cx="1189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هبة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E9F0A12-7801-8B92-8866-87C5E3865AED}"/>
              </a:ext>
            </a:extLst>
          </p:cNvPr>
          <p:cNvSpPr txBox="1"/>
          <p:nvPr/>
        </p:nvSpPr>
        <p:spPr>
          <a:xfrm>
            <a:off x="4200777" y="4480903"/>
            <a:ext cx="1189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عمر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7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DDB68-B703-64B8-3179-15B23DFAF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FE2D3C-AF16-C232-531E-9A12DA7F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41" y="1961970"/>
            <a:ext cx="7415155" cy="4763949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B565E9-D217-7CF9-DBD7-BD26F110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2CE91201-6D36-4CCB-4845-63931D84C8B3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25D3-98B1-3025-6482-22750518AF4C}"/>
              </a:ext>
            </a:extLst>
          </p:cNvPr>
          <p:cNvSpPr txBox="1"/>
          <p:nvPr/>
        </p:nvSpPr>
        <p:spPr>
          <a:xfrm>
            <a:off x="6138249" y="5752796"/>
            <a:ext cx="1189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ياسر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BBCA11-F18F-E697-40FC-4BF3EBFABBD7}"/>
              </a:ext>
            </a:extLst>
          </p:cNvPr>
          <p:cNvSpPr txBox="1"/>
          <p:nvPr/>
        </p:nvSpPr>
        <p:spPr>
          <a:xfrm>
            <a:off x="2500971" y="5662925"/>
            <a:ext cx="1189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هبة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6BA7BB-15BB-FE69-966B-84B59EB7355F}"/>
              </a:ext>
            </a:extLst>
          </p:cNvPr>
          <p:cNvSpPr txBox="1"/>
          <p:nvPr/>
        </p:nvSpPr>
        <p:spPr>
          <a:xfrm>
            <a:off x="4200777" y="4480903"/>
            <a:ext cx="1189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عمر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4">
            <a:extLst>
              <a:ext uri="{FF2B5EF4-FFF2-40B4-BE49-F238E27FC236}">
                <a16:creationId xmlns:a16="http://schemas.microsoft.com/office/drawing/2014/main" id="{493A3A60-3F24-B18C-BAEE-8B8B6BEB8A3B}"/>
              </a:ext>
            </a:extLst>
          </p:cNvPr>
          <p:cNvSpPr txBox="1"/>
          <p:nvPr/>
        </p:nvSpPr>
        <p:spPr>
          <a:xfrm>
            <a:off x="1714011" y="6198259"/>
            <a:ext cx="52049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عُمَرُ هو الْفائِز في مُسابَقَةِ الطَّلاقَةِ لِأَنّه اسْتَغْرَقَ مُدَّةً أَقَلُّ.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EF3A207-B1D4-AE3B-9C61-704C03D23408}"/>
              </a:ext>
            </a:extLst>
          </p:cNvPr>
          <p:cNvSpPr txBox="1"/>
          <p:nvPr/>
        </p:nvSpPr>
        <p:spPr>
          <a:xfrm>
            <a:off x="3591559" y="3272204"/>
            <a:ext cx="179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67 ثانية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4">
            <a:extLst>
              <a:ext uri="{FF2B5EF4-FFF2-40B4-BE49-F238E27FC236}">
                <a16:creationId xmlns:a16="http://schemas.microsoft.com/office/drawing/2014/main" id="{7EE650D2-3BB1-555C-37FB-D5B32689BCC4}"/>
              </a:ext>
            </a:extLst>
          </p:cNvPr>
          <p:cNvSpPr txBox="1"/>
          <p:nvPr/>
        </p:nvSpPr>
        <p:spPr>
          <a:xfrm>
            <a:off x="5833641" y="3244334"/>
            <a:ext cx="179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 ثانية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4">
            <a:extLst>
              <a:ext uri="{FF2B5EF4-FFF2-40B4-BE49-F238E27FC236}">
                <a16:creationId xmlns:a16="http://schemas.microsoft.com/office/drawing/2014/main" id="{4E917450-7DE7-EA97-44A6-135EF2993EAA}"/>
              </a:ext>
            </a:extLst>
          </p:cNvPr>
          <p:cNvSpPr txBox="1"/>
          <p:nvPr/>
        </p:nvSpPr>
        <p:spPr>
          <a:xfrm>
            <a:off x="1225655" y="3186879"/>
            <a:ext cx="179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66 ثانية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24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191B-E2FC-D977-FFA2-BF93D590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EDD967-C00C-EA9F-4537-F864F0228DF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E3608D-D84C-634B-A4AC-AA1D7AC3FC83}"/>
              </a:ext>
            </a:extLst>
          </p:cNvPr>
          <p:cNvGrpSpPr/>
          <p:nvPr/>
        </p:nvGrpSpPr>
        <p:grpSpPr>
          <a:xfrm>
            <a:off x="1913467" y="2180589"/>
            <a:ext cx="5317066" cy="3512707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E0403-530D-6C60-260D-96879BD26BF4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65AD2D-8A38-61B1-916B-44782FC5C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07670" y="3928385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D3F31D5-6E6C-1CA5-58A3-D867AEB5DFEE}"/>
                </a:ext>
              </a:extLst>
            </p:cNvPr>
            <p:cNvSpPr txBox="1"/>
            <p:nvPr/>
          </p:nvSpPr>
          <p:spPr>
            <a:xfrm>
              <a:off x="2647403" y="3929012"/>
              <a:ext cx="3598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E8D107B-031A-657A-6D7F-BA0CCE426336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6908CA-4FAF-354E-E436-2412EF0F1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E484293-FB63-41F8-CFCC-4DE019FC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FF1C05-59AE-C894-96D8-3D9C55597487}"/>
              </a:ext>
            </a:extLst>
          </p:cNvPr>
          <p:cNvSpPr txBox="1"/>
          <p:nvPr/>
        </p:nvSpPr>
        <p:spPr>
          <a:xfrm>
            <a:off x="3064951" y="4823102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0D45DC-50F1-5909-D329-D2BF77B3BC4B}"/>
              </a:ext>
            </a:extLst>
          </p:cNvPr>
          <p:cNvSpPr txBox="1"/>
          <p:nvPr/>
        </p:nvSpPr>
        <p:spPr>
          <a:xfrm>
            <a:off x="2253742" y="3400174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102320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9CE5F9-C100-E5B6-48F3-CBF4319FFE32}"/>
              </a:ext>
            </a:extLst>
          </p:cNvPr>
          <p:cNvGrpSpPr/>
          <p:nvPr/>
        </p:nvGrpSpPr>
        <p:grpSpPr>
          <a:xfrm>
            <a:off x="452285" y="1626691"/>
            <a:ext cx="8183860" cy="4780404"/>
            <a:chOff x="452285" y="1626691"/>
            <a:chExt cx="8183860" cy="47804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A0598A9-9EC9-EBFA-CDE8-09B966245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8"/>
            <a:stretch>
              <a:fillRect/>
            </a:stretch>
          </p:blipFill>
          <p:spPr>
            <a:xfrm>
              <a:off x="452285" y="1626691"/>
              <a:ext cx="4119716" cy="4780404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730402" y="1626691"/>
              <a:ext cx="7905743" cy="4780404"/>
              <a:chOff x="596670" y="2070669"/>
              <a:chExt cx="7905743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0724" y="2070669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596670" y="3930935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11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لتنجزوا  التحويلات التالية.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66691" y="2559803"/>
            <a:ext cx="5355219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017313" y="2638059"/>
              <a:ext cx="2879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120 min = </a:t>
              </a:r>
              <a:r>
                <a:rPr lang="ar-SA" sz="2800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</a:t>
              </a:r>
              <a:r>
                <a:rPr lang="fr-MA" sz="2800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SA" sz="2800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092268" y="3274142"/>
            <a:ext cx="5283048" cy="1104220"/>
            <a:chOff x="2016160" y="3458493"/>
            <a:chExt cx="5283048" cy="110422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160" y="3458493"/>
              <a:ext cx="1118046" cy="900062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63135" y="381750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589814" y="3866142"/>
              <a:ext cx="1789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</a:rPr>
                <a:t>2 h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8814DA-A57E-3E0F-D712-226DEA6EB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20" y="2881575"/>
            <a:ext cx="8048329" cy="178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0087BE-382D-89F6-4057-73DA527B0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42" y="2853697"/>
            <a:ext cx="8402320" cy="17818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1CBF6EE-AE52-8AD4-311D-EDDD54D3F354}"/>
              </a:ext>
            </a:extLst>
          </p:cNvPr>
          <p:cNvGrpSpPr/>
          <p:nvPr/>
        </p:nvGrpSpPr>
        <p:grpSpPr>
          <a:xfrm>
            <a:off x="2085264" y="2702000"/>
            <a:ext cx="6408496" cy="2085258"/>
            <a:chOff x="1688431" y="3069165"/>
            <a:chExt cx="6380840" cy="516840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7C54E5-A397-A062-7156-C035F28EEC6F}"/>
                </a:ext>
              </a:extLst>
            </p:cNvPr>
            <p:cNvSpPr txBox="1"/>
            <p:nvPr/>
          </p:nvSpPr>
          <p:spPr>
            <a:xfrm>
              <a:off x="4939510" y="3494464"/>
              <a:ext cx="1399899" cy="9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C00000"/>
                  </a:solidFill>
                </a:rPr>
                <a:t>2 h 5 </a:t>
              </a:r>
              <a:r>
                <a:rPr lang="fr-MA" b="1" dirty="0">
                  <a:solidFill>
                    <a:srgbClr val="C00000"/>
                  </a:solidFill>
                </a:rPr>
                <a:t>min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CACB2D-C623-86AD-8FEF-C834FA9C0B0F}"/>
                </a:ext>
              </a:extLst>
            </p:cNvPr>
            <p:cNvSpPr txBox="1"/>
            <p:nvPr/>
          </p:nvSpPr>
          <p:spPr>
            <a:xfrm>
              <a:off x="6841783" y="3069165"/>
              <a:ext cx="1227488" cy="9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60</a:t>
              </a:r>
              <a:r>
                <a:rPr lang="fr-MA" b="1" dirty="0">
                  <a:solidFill>
                    <a:srgbClr val="C00000"/>
                  </a:solidFill>
                </a:rPr>
                <a:t> min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1AB9AD6-CFDF-B87F-A759-C5AB8C949319}"/>
                </a:ext>
              </a:extLst>
            </p:cNvPr>
            <p:cNvSpPr txBox="1"/>
            <p:nvPr/>
          </p:nvSpPr>
          <p:spPr>
            <a:xfrm>
              <a:off x="3371325" y="3073827"/>
              <a:ext cx="1058951" cy="99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4</a:t>
              </a:r>
              <a:r>
                <a:rPr lang="fr-MA" sz="2000" b="1" dirty="0">
                  <a:solidFill>
                    <a:srgbClr val="C00000"/>
                  </a:solidFill>
                </a:rPr>
                <a:t> h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D125638-AC35-688B-0DD0-661993F2E550}"/>
                </a:ext>
              </a:extLst>
            </p:cNvPr>
            <p:cNvSpPr txBox="1"/>
            <p:nvPr/>
          </p:nvSpPr>
          <p:spPr>
            <a:xfrm>
              <a:off x="1688431" y="3077641"/>
              <a:ext cx="1142450" cy="99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2</a:t>
              </a:r>
              <a:r>
                <a:rPr lang="fr-MA" sz="2000" b="1" dirty="0">
                  <a:solidFill>
                    <a:srgbClr val="C00000"/>
                  </a:solidFill>
                </a:rPr>
                <a:t> h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73B101-F584-76D4-9FBF-0ED3932A50EF}"/>
                </a:ext>
              </a:extLst>
            </p:cNvPr>
            <p:cNvSpPr txBox="1"/>
            <p:nvPr/>
          </p:nvSpPr>
          <p:spPr>
            <a:xfrm>
              <a:off x="4939510" y="3077641"/>
              <a:ext cx="1213339" cy="91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120</a:t>
              </a:r>
              <a:r>
                <a:rPr lang="fr-MA" b="1" dirty="0">
                  <a:solidFill>
                    <a:srgbClr val="C00000"/>
                  </a:solidFill>
                </a:rPr>
                <a:t> min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ZoneTexte 8">
            <a:extLst>
              <a:ext uri="{FF2B5EF4-FFF2-40B4-BE49-F238E27FC236}">
                <a16:creationId xmlns:a16="http://schemas.microsoft.com/office/drawing/2014/main" id="{E5884AFD-B793-6630-D6F8-04F5D9F44CE2}"/>
              </a:ext>
            </a:extLst>
          </p:cNvPr>
          <p:cNvSpPr txBox="1"/>
          <p:nvPr/>
        </p:nvSpPr>
        <p:spPr>
          <a:xfrm>
            <a:off x="1945618" y="4370048"/>
            <a:ext cx="1485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1</a:t>
            </a:r>
            <a:r>
              <a:rPr lang="fr-MA" sz="2000" b="1" dirty="0">
                <a:solidFill>
                  <a:srgbClr val="C00000"/>
                </a:solidFill>
              </a:rPr>
              <a:t> h 5 min</a:t>
            </a:r>
          </a:p>
        </p:txBody>
      </p:sp>
      <p:sp>
        <p:nvSpPr>
          <p:cNvPr id="11" name="ZoneTexte 18">
            <a:extLst>
              <a:ext uri="{FF2B5EF4-FFF2-40B4-BE49-F238E27FC236}">
                <a16:creationId xmlns:a16="http://schemas.microsoft.com/office/drawing/2014/main" id="{77FE2D11-AFE3-6E28-72DB-E21BAA67AE8D}"/>
              </a:ext>
            </a:extLst>
          </p:cNvPr>
          <p:cNvSpPr txBox="1"/>
          <p:nvPr/>
        </p:nvSpPr>
        <p:spPr>
          <a:xfrm>
            <a:off x="3711818" y="4375289"/>
            <a:ext cx="1405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1</a:t>
            </a:r>
            <a:r>
              <a:rPr lang="fr-MA" sz="2000" b="1" dirty="0">
                <a:solidFill>
                  <a:srgbClr val="C00000"/>
                </a:solidFill>
              </a:rPr>
              <a:t> h 30 min</a:t>
            </a:r>
          </a:p>
        </p:txBody>
      </p:sp>
      <p:sp>
        <p:nvSpPr>
          <p:cNvPr id="20" name="ZoneTexte 9">
            <a:extLst>
              <a:ext uri="{FF2B5EF4-FFF2-40B4-BE49-F238E27FC236}">
                <a16:creationId xmlns:a16="http://schemas.microsoft.com/office/drawing/2014/main" id="{B5742AEC-94AE-1B32-608E-FEE44DA2601E}"/>
              </a:ext>
            </a:extLst>
          </p:cNvPr>
          <p:cNvSpPr txBox="1"/>
          <p:nvPr/>
        </p:nvSpPr>
        <p:spPr>
          <a:xfrm>
            <a:off x="7025234" y="4414394"/>
            <a:ext cx="1405966" cy="369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1 h 15 </a:t>
            </a:r>
            <a:r>
              <a:rPr lang="fr-MA" b="1" dirty="0">
                <a:solidFill>
                  <a:srgbClr val="C00000"/>
                </a:solidFill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383E-6F43-3F79-4BCC-C33A4361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252A7DF-CCA6-EE37-DAFE-7345B3ED2DC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04D42E5-246F-7BFB-4A47-1A43BD545F03}"/>
              </a:ext>
            </a:extLst>
          </p:cNvPr>
          <p:cNvGrpSpPr/>
          <p:nvPr/>
        </p:nvGrpSpPr>
        <p:grpSpPr>
          <a:xfrm>
            <a:off x="2041824" y="1854486"/>
            <a:ext cx="5317066" cy="3661343"/>
            <a:chOff x="2056435" y="2167843"/>
            <a:chExt cx="5317066" cy="350683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F3DC68-E2CD-7245-4B28-99150157DD3E}"/>
                </a:ext>
              </a:extLst>
            </p:cNvPr>
            <p:cNvSpPr/>
            <p:nvPr/>
          </p:nvSpPr>
          <p:spPr>
            <a:xfrm>
              <a:off x="2056435" y="2687361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4C50993-F170-49BD-829E-A3D043F29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98096" y="4631032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05C4934-A1FB-03CC-480A-01922839A130}"/>
                </a:ext>
              </a:extLst>
            </p:cNvPr>
            <p:cNvSpPr txBox="1"/>
            <p:nvPr/>
          </p:nvSpPr>
          <p:spPr>
            <a:xfrm>
              <a:off x="2716631" y="3822751"/>
              <a:ext cx="3598857" cy="4421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8A269B15-C4EF-5AD8-5073-B69C43623E35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D90FE8-048B-6FB1-73A7-B6B0142361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C88D892-20B5-6C01-0277-0DF0C2DA5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58491" y="4660413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28CD7D-8B1B-5FBB-360E-EF57108F0955}"/>
              </a:ext>
            </a:extLst>
          </p:cNvPr>
          <p:cNvSpPr txBox="1"/>
          <p:nvPr/>
        </p:nvSpPr>
        <p:spPr>
          <a:xfrm>
            <a:off x="3117008" y="4423879"/>
            <a:ext cx="3166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338EB7-3340-C524-5F86-F03965DF3C59}"/>
              </a:ext>
            </a:extLst>
          </p:cNvPr>
          <p:cNvSpPr txBox="1"/>
          <p:nvPr/>
        </p:nvSpPr>
        <p:spPr>
          <a:xfrm>
            <a:off x="2322970" y="2790644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658828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الألواح . كم من دقيقة في 3 ساعات.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B8AB4A-BA4E-4674-0CF6-8100C634E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561" y="2792675"/>
            <a:ext cx="5044877" cy="12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D85D-76CD-6594-90A2-8D489DC01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EE8590B-E965-B834-9459-D4632D715B9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72CAF3-53F9-2E6C-8533-1B005C91D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10862F4-FD2A-1CBF-CC78-02B12ACF27B7}"/>
              </a:ext>
            </a:extLst>
          </p:cNvPr>
          <p:cNvSpPr txBox="1"/>
          <p:nvPr/>
        </p:nvSpPr>
        <p:spPr>
          <a:xfrm>
            <a:off x="0" y="832219"/>
            <a:ext cx="7531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3 ساعات تكافئ 180 دقيقة. من يشرح كيف حصل على الجواب الصحيح.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CFF2C06-11EB-A9F4-D589-D15AD5653D1A}"/>
              </a:ext>
            </a:extLst>
          </p:cNvPr>
          <p:cNvGrpSpPr/>
          <p:nvPr/>
        </p:nvGrpSpPr>
        <p:grpSpPr>
          <a:xfrm>
            <a:off x="2049561" y="2792675"/>
            <a:ext cx="5044877" cy="1272650"/>
            <a:chOff x="2049561" y="2792675"/>
            <a:chExt cx="5044877" cy="1272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E3945C-785B-D4A7-EBDD-ABF6B529C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9561" y="2792675"/>
              <a:ext cx="5044877" cy="12726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D0472C-BC3B-4D1A-3215-DE9E32ADCFA7}"/>
                </a:ext>
              </a:extLst>
            </p:cNvPr>
            <p:cNvSpPr txBox="1"/>
            <p:nvPr/>
          </p:nvSpPr>
          <p:spPr>
            <a:xfrm>
              <a:off x="4179102" y="3167390"/>
              <a:ext cx="8675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180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500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2DE2B-4988-B151-7C87-EDA32F2E2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DE6AAE6-C456-DAB9-26FF-11243747909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6F2AE0-2CE3-7E9D-25C3-C1708694B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6AC67AB-7D4B-5DE1-54E1-0D6E57F2F16D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كم من ثانية في 5 دقائق.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439C9F-E8CA-A736-4589-0F7AB10D5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423" y="2853640"/>
            <a:ext cx="4999153" cy="1150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5D1803-36F9-C42C-3857-E2C1FD3054AF}"/>
              </a:ext>
            </a:extLst>
          </p:cNvPr>
          <p:cNvSpPr txBox="1"/>
          <p:nvPr/>
        </p:nvSpPr>
        <p:spPr>
          <a:xfrm>
            <a:off x="4839502" y="3136612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300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3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77F6B-7602-EF43-7532-D318C7D7C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F99748B-37E2-FAB8-F959-78454C93B93A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11ECC4-E9C3-A4FA-D4EB-CA9D64618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523E12-D4A2-BB24-6A0A-614008C6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376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35EEF-EE3B-41C7-022C-887C2D3A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45630EC-AFD0-C870-38BB-C20A1E0114F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D5C1E2-3464-7032-E997-16B88E62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FD11250-BC79-5916-D287-AFAF5A0BE197}"/>
              </a:ext>
            </a:extLst>
          </p:cNvPr>
          <p:cNvSpPr txBox="1"/>
          <p:nvPr/>
        </p:nvSpPr>
        <p:spPr>
          <a:xfrm>
            <a:off x="0" y="832219"/>
            <a:ext cx="7531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5 دقائق تكافئ 300 ثانية. من يشرح كيف حصل على الجواب الصحيح.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C5D29C-B5F6-0C93-1613-DB1385914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423" y="2853640"/>
            <a:ext cx="4999153" cy="1150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600D6A-9BBA-4C6F-C4B2-2A6FACED5C3B}"/>
              </a:ext>
            </a:extLst>
          </p:cNvPr>
          <p:cNvSpPr txBox="1"/>
          <p:nvPr/>
        </p:nvSpPr>
        <p:spPr>
          <a:xfrm>
            <a:off x="4839502" y="3136612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300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54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92A16-DDE2-02D2-48C4-CE983C37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810A6E8-C9F7-6CAD-1DE2-F7620AEFFE9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00C113-6B65-3B62-BB02-7319499DF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33E7546-CCA6-A6D1-C1F4-5F813F14AB69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كم من دقيقة في 180 ثانية.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2510DD-8246-C9BD-D571-FF71B7F5F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187" y="2923486"/>
            <a:ext cx="4671465" cy="12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7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24FC9-3D9C-A820-25F4-9030B6BCE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2A63BF4-8D41-116D-5C9B-C3388771751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1299DD-8663-B7E3-8379-4A8474972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34A19E-7EE5-842D-4AE1-243DEF860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86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2605-A88C-E3B5-45D8-AC225D9F6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35EEB1-7825-29E6-A9A6-2BA2B5F81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187" y="2923486"/>
            <a:ext cx="4671465" cy="123454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EC39A47-3DB4-99B0-91CB-16F5FDDD702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B3453C-2F77-8BE0-5EAB-CBF8E7A9C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5699AAA-C19B-48C3-C206-28177BDB1BF4}"/>
              </a:ext>
            </a:extLst>
          </p:cNvPr>
          <p:cNvSpPr txBox="1"/>
          <p:nvPr/>
        </p:nvSpPr>
        <p:spPr>
          <a:xfrm>
            <a:off x="0" y="832219"/>
            <a:ext cx="7531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 ثانية تكافئ 3 دقائق. من يشرح كيف حصل على الجواب الصحيح.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DF321C-CAB0-E3E8-F383-13C24AF924C8}"/>
              </a:ext>
            </a:extLst>
          </p:cNvPr>
          <p:cNvSpPr txBox="1"/>
          <p:nvPr/>
        </p:nvSpPr>
        <p:spPr>
          <a:xfrm>
            <a:off x="3353257" y="324837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20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373D1-08C2-00FC-88A4-8A636A0AF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BD6B8C6-37E4-3EFE-A388-3DF05F9E8BA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8CFEAA-2DA9-A183-746B-606A3345E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0E75E82-7B72-0174-F38C-0604C09B54D5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ألواحكم، هل الحدث وقت أم مدة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D3D7BA-BB5E-F7EE-52B4-949A39C05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55" y="2644812"/>
            <a:ext cx="7788490" cy="244534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A9E57C-92B4-353F-F286-DF4494118D2B}"/>
              </a:ext>
            </a:extLst>
          </p:cNvPr>
          <p:cNvSpPr/>
          <p:nvPr/>
        </p:nvSpPr>
        <p:spPr>
          <a:xfrm>
            <a:off x="3423920" y="3149600"/>
            <a:ext cx="2540000" cy="17170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60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CDA93-A1BB-5FD0-A887-3F814DF7B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427B193-502E-6A30-CABB-C9DD3FFF89E3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6FD42-99E6-29B8-F306-D3C77B7C8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E02F94-4EB7-9DD4-66FF-9631B47CB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9311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16B95-93E8-B689-2FEA-B669C142B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893CC5A-AFBE-4DEA-FBFA-FC4820AEACE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2E3DA2-9DC8-396A-C222-0C13187B1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C747993-6372-0A36-006C-ECC895A6C472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9122F-B24D-DFA7-0E9D-0A75A7AA5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55" y="2644812"/>
            <a:ext cx="7788490" cy="244534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C7A24E0-D1FA-3C36-4066-181A59F89C7A}"/>
              </a:ext>
            </a:extLst>
          </p:cNvPr>
          <p:cNvSpPr/>
          <p:nvPr/>
        </p:nvSpPr>
        <p:spPr>
          <a:xfrm>
            <a:off x="3423920" y="3149600"/>
            <a:ext cx="2540000" cy="17170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53A563-BA60-BF90-2572-719D79AB8DD4}"/>
              </a:ext>
            </a:extLst>
          </p:cNvPr>
          <p:cNvSpPr txBox="1"/>
          <p:nvPr/>
        </p:nvSpPr>
        <p:spPr>
          <a:xfrm>
            <a:off x="4368350" y="4145280"/>
            <a:ext cx="756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مُدَّةٌ</a:t>
            </a:r>
            <a:endParaRPr lang="fr-MA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17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AC84C-AF9D-CC58-F028-67F92B2AC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FBF8427-985C-0449-BB84-B11EC74DB5E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CC0856-E700-22FB-7E9C-0C5ADE81F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E23CC94-1A38-EA6A-4B20-8AB756F1A50D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 هل الحدث يشير إلى حدث أم مدة؟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EFEA2-5C20-82B2-54F3-36ED7E9B9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0" y="2573692"/>
            <a:ext cx="7788490" cy="244534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7E5A8CF-65C8-F26C-C60E-2A5664ACB87D}"/>
              </a:ext>
            </a:extLst>
          </p:cNvPr>
          <p:cNvSpPr/>
          <p:nvPr/>
        </p:nvSpPr>
        <p:spPr>
          <a:xfrm>
            <a:off x="5801360" y="3074571"/>
            <a:ext cx="2377440" cy="17170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0E0847-9E34-D9B8-C595-8217B93FA822}"/>
              </a:ext>
            </a:extLst>
          </p:cNvPr>
          <p:cNvSpPr txBox="1"/>
          <p:nvPr/>
        </p:nvSpPr>
        <p:spPr>
          <a:xfrm>
            <a:off x="4368350" y="4145280"/>
            <a:ext cx="756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مُدَّةٌ</a:t>
            </a:r>
            <a:endParaRPr lang="fr-MA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84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F9304-1298-9671-8B35-09EEA4E93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FD84126-8F28-DC25-0A3E-F352FFA476E8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E5FFF1-63AE-87BB-8CA5-2573298AF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CBE5DB-2B54-3F6D-8A19-60C93BC6C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3745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DAB8C-69A7-F8C5-4E95-6C8576FA5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B90AD70-CFA4-A770-1536-80869BFBEBA5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7DCD84-F282-CB59-2857-2E61195B9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15B7976-9935-4D84-F560-AF71A1BBB51F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245A0F-9352-5F26-7FEE-408A34FCA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0" y="2573692"/>
            <a:ext cx="7788490" cy="244534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6721F9-DA86-00AB-4C6C-BD17B0A11DE8}"/>
              </a:ext>
            </a:extLst>
          </p:cNvPr>
          <p:cNvSpPr/>
          <p:nvPr/>
        </p:nvSpPr>
        <p:spPr>
          <a:xfrm>
            <a:off x="5801360" y="3074571"/>
            <a:ext cx="2377440" cy="17170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83BB30-5979-8E58-EA39-6A9DDAA5FF4B}"/>
              </a:ext>
            </a:extLst>
          </p:cNvPr>
          <p:cNvSpPr txBox="1"/>
          <p:nvPr/>
        </p:nvSpPr>
        <p:spPr>
          <a:xfrm>
            <a:off x="4368350" y="4145280"/>
            <a:ext cx="756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مُدَّةٌ</a:t>
            </a:r>
            <a:endParaRPr lang="fr-MA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62334-5386-FECB-50A9-28E86951A06A}"/>
              </a:ext>
            </a:extLst>
          </p:cNvPr>
          <p:cNvSpPr txBox="1"/>
          <p:nvPr/>
        </p:nvSpPr>
        <p:spPr>
          <a:xfrm>
            <a:off x="6611611" y="4163258"/>
            <a:ext cx="926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وَقْتٌ</a:t>
            </a:r>
            <a:endParaRPr lang="fr-MA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58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007677" y="2179262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50889" y="3210205"/>
              <a:ext cx="331793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91644" y="3510068"/>
            <a:ext cx="765221" cy="76522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23B0874-3778-2699-5B3E-67D32D29083D}"/>
              </a:ext>
            </a:extLst>
          </p:cNvPr>
          <p:cNvSpPr txBox="1"/>
          <p:nvPr/>
        </p:nvSpPr>
        <p:spPr>
          <a:xfrm>
            <a:off x="2397685" y="3567005"/>
            <a:ext cx="36848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حِسابُ مُدَدٍ لِحَلِّ مَسائِلِ.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خطوات حساب مدد لحل مسائل، انتبهوا.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7058" y="2310581"/>
              <a:ext cx="3805084" cy="386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- N4-P3-SEM5-S3">
            <a:hlinkClick r:id="" action="ppaction://media"/>
            <a:extLst>
              <a:ext uri="{FF2B5EF4-FFF2-40B4-BE49-F238E27FC236}">
                <a16:creationId xmlns:a16="http://schemas.microsoft.com/office/drawing/2014/main" id="{756821B5-8071-242C-8CD6-4E03A5D3265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" y="1341120"/>
            <a:ext cx="7071360" cy="465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1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6E8F25-D88D-E047-5F78-7A9CDCB5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61" y="1764265"/>
            <a:ext cx="7192829" cy="421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5"/>
            <a:ext cx="4932000" cy="28058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07937" y="3483335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493494" y="3611819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432777" y="4492997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97543" y="4954662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سنحل مسألة ايجاد الوقت أو المدة باتباع نفس الخطوات 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1D8989-63F8-4AB4-9671-15164E2AC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56" y="2011741"/>
            <a:ext cx="7011378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F79DB13-B5E8-283A-597C-FF44ED28F85A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55B5F864-8EA2-C043-34C5-3DD319080C9D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6F429F47-9863-CEB0-072C-5855CE9F8C59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F4EB9C5-9CDC-13CB-403B-F78EA36D40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2A081C5F-941E-8979-8DE1-31C3900102D3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AE1B13A-6813-7744-1FD0-155B914E62E5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0CB188B9-B27B-4FDC-6D5A-86D8099580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05770D29-C970-C33C-D83F-911FB3205DA6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EFA243B6-7293-B790-B539-4BAD98812746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885945CB-3470-391B-286E-FA839DB520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DE417F4-995E-36B6-2658-71D3166CEF07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20BD971-A9BB-0CAB-2375-B7ADFF1F3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165" y="2340870"/>
            <a:ext cx="7011378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F536-F69B-1DF8-0475-6595C748A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109F4C0-986E-8CAF-A224-248DBF244F2E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افهموا المسألة وحددوا  وقت بداية نشاط الرياضة. اكتبوه على الألواح.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9F878F5-625B-F01E-95A0-6C5E56D2E08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3626B4E-11EF-D0C3-C851-4188683800BD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EE773E3-4C84-AE8D-D7CB-143E392DC109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305B98B-CBA3-6C92-44C2-87F92935327B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8F150ADC-5209-6313-B694-E9AA2A821C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80879C11-9ADF-0B83-5E46-BE2907B18111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2D3942D-80A0-C86D-0152-A31A1948FE9F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81DAA978-F72E-69F7-2788-7A23B30F93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B14C093E-E2BF-34AD-D851-8463F07A54D1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7D38B32-D75E-3262-675F-DE3A455C13D2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617B1CE1-3BBA-8849-42CB-1AF65A3B02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CDEF71F-B5B4-A397-4554-9ED991745AE1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9700844-1861-626C-560F-9C82DFF5B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409" y="2428301"/>
            <a:ext cx="7011378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1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D7AA3-115A-7207-290B-932C01208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4B2758-3EF5-5771-D19F-20A81BBA632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3CA4E-013B-550F-1233-915AF0FC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96C8-1C4A-AD74-18A3-D385509E23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04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60523-171D-5F7B-CBEC-0DC1AA472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542B62E-4757-9773-928D-C4581C1D1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311" y="2439592"/>
            <a:ext cx="7011378" cy="3667637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B2E09918-8EFB-4D78-65ED-E47A77FDD29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بدأ نشاط الرياضة على الساعة 15  و45 دقيقة.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DA843E-3F51-B504-E1DB-373532676A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42A87B3-FFA2-F84A-8CB6-72F746ED7C14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03F51ED-BF96-40F8-8582-872197FD5A3C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135D536B-6EBF-EF71-F3D5-3E5D1B93AABD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52C7B387-073A-731C-5CE4-24C0FE9162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DD214957-46F9-863F-F996-59EFEE464FBC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3C5B8DA-DD31-CCE3-A2A5-B943093843FA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6F0EFAE4-8F33-40C7-447C-C5D28B1F22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E5894EE8-1197-FBF3-82A1-A5A4BECF80C8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D740A4-95E3-E521-8235-18EB515E4029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A185FA61-4357-3977-2FD6-41F19FB04C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0B295942-A117-0FBC-0F95-4A8872CA596B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FF2CA3-B916-C6F3-F0F2-5B9E19177A1A}"/>
              </a:ext>
            </a:extLst>
          </p:cNvPr>
          <p:cNvSpPr/>
          <p:nvPr/>
        </p:nvSpPr>
        <p:spPr>
          <a:xfrm>
            <a:off x="1270000" y="3157248"/>
            <a:ext cx="1280367" cy="52067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138E50-7830-8C31-6E8A-0ACD88A05C6E}"/>
              </a:ext>
            </a:extLst>
          </p:cNvPr>
          <p:cNvCxnSpPr>
            <a:cxnSpLocks/>
          </p:cNvCxnSpPr>
          <p:nvPr/>
        </p:nvCxnSpPr>
        <p:spPr>
          <a:xfrm>
            <a:off x="1275287" y="2966720"/>
            <a:ext cx="25501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1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4085F-218A-F239-42A3-87C2EFB44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2860D2A-7855-4064-0EA6-F789FACCB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649" y="2496570"/>
            <a:ext cx="7011378" cy="3667637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ECD1D1A9-DB6D-6632-7A0D-6450AB59A15E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مدة نشاط الرياضة. اكتبوا على الألواح.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724105-E215-B50F-E056-5FD92CB27F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33D4BE5-6BE2-D848-745F-FC2B6F592F20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A1CCA299-58BB-98DE-7B3A-CAEB61D595A3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D4C269AA-608A-E2F1-E6AD-C98FB5FB47FD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37AFF96-4D16-CD44-1B34-0282EB5616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1E5B2087-C061-C377-61EE-CBC1F6C194D0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749BC04-CE5D-D583-6B73-9C709A02103D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F4B2B3D3-A19A-4A2D-8B95-9A17A39160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5C9FAEA4-FF01-9F90-929F-A4506FE5C1A6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ACF9FF8-393B-60C5-915D-B72819B8CA8A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E147E77B-F60F-C86B-23F0-0886158369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AC05762-B6B1-2604-B118-0705D6D9391C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2C1950-F30B-2624-490A-FD493834F6F8}"/>
              </a:ext>
            </a:extLst>
          </p:cNvPr>
          <p:cNvSpPr/>
          <p:nvPr/>
        </p:nvSpPr>
        <p:spPr>
          <a:xfrm>
            <a:off x="1239776" y="3154066"/>
            <a:ext cx="1310591" cy="5498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330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8A07E-D6B6-68E8-7E0B-202CDD435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F20CE3-C6C5-23F3-8861-A3A5796639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487E84-C682-CAF3-11FE-2EDB857C8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8D1573-1D14-6E2C-AEFE-1E760BC544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335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3704E-B476-9743-9453-369ACBF6E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1FF2900-339A-9058-41B5-794ED16AD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85" y="2248073"/>
            <a:ext cx="7011378" cy="3667637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917B71F0-9811-2258-0607-E7714619DA4F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استغرق نشاط الرياضة ساعة و 15 دقيقة.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DF7E20-273B-4BCF-2831-66A28E7EE0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69412F1-933A-AC95-F52C-310CF107967F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E9AFF7D-F1F6-C832-F9C6-2305A5043A31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1693DA20-5271-2E76-1086-E0942DDD692C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A6789FE5-7073-3F26-A9E4-D1F0A0C8A2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B266CB33-4C35-7731-89A7-A0F9826E4BC2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39CD0B2-B0F2-9236-970E-BE95B0AC3579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58982EBE-970C-A1D3-FB60-09FCA7ED9E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1C55F83D-328F-A0B8-6A12-D80F590DCC1F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7DD87D5-C14E-9AE5-F0E5-5FC98F895637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04884C8F-1864-A95E-A180-1B07386838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CF377321-B61F-4FD8-1142-F48CC0FBD2A9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A5B476-8403-EC4C-BB9D-91729F46D6B7}"/>
              </a:ext>
            </a:extLst>
          </p:cNvPr>
          <p:cNvSpPr/>
          <p:nvPr/>
        </p:nvSpPr>
        <p:spPr>
          <a:xfrm>
            <a:off x="3596640" y="4653280"/>
            <a:ext cx="1321650" cy="34704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00925D-7B74-4CA8-45E2-DB0A24B14419}"/>
              </a:ext>
            </a:extLst>
          </p:cNvPr>
          <p:cNvSpPr/>
          <p:nvPr/>
        </p:nvSpPr>
        <p:spPr>
          <a:xfrm>
            <a:off x="904240" y="2879132"/>
            <a:ext cx="1422351" cy="5498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235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FB3B4-87FB-069C-DC98-A03956644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3772D28-0406-E81B-14C8-FE3FBD8F5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91" y="2215365"/>
            <a:ext cx="7011378" cy="3667637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B83A6AE9-B835-A970-9E7B-41289D81149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858B1F-AB0D-2DA3-EE1C-5ED4782226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6243268-4D21-0FBA-6818-43CE806D43B8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5268750-F4EC-27B2-FA31-02356820320D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82DE4CCD-2DE1-397A-AB0D-EE47CE00E62C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5299E061-37FC-D2C4-4C8E-5F75D6DC85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65284921-FF57-969D-E6FE-2A0DCF83F43E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F889216-59F7-3857-D858-5CEF37AAC629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935D9F8E-18E8-6024-9163-028AD83B6A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3CB8E842-8343-B769-1132-CC4707D3ECB4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4E3CFA5-B9CE-BC89-853D-D42B93D9381D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E705FD10-6777-8B43-2303-495743CEF5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CAD0D7A-8A9B-9617-2DD0-EE2B14D958C5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1C93BA-470F-D9D4-00F9-D43304DD2031}"/>
              </a:ext>
            </a:extLst>
          </p:cNvPr>
          <p:cNvSpPr/>
          <p:nvPr/>
        </p:nvSpPr>
        <p:spPr>
          <a:xfrm>
            <a:off x="3688930" y="4653280"/>
            <a:ext cx="1229360" cy="34704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7CC761-5960-3CF1-C469-5097296ACE00}"/>
              </a:ext>
            </a:extLst>
          </p:cNvPr>
          <p:cNvSpPr/>
          <p:nvPr/>
        </p:nvSpPr>
        <p:spPr>
          <a:xfrm>
            <a:off x="1016000" y="2879132"/>
            <a:ext cx="1310591" cy="5498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886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6BE45-E3F8-780B-125C-2C183ED7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0B306B8-03DE-81C5-382C-55E1CBBCD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1" y="2354330"/>
            <a:ext cx="7011378" cy="3667637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7E98CD1B-B2F2-4891-5CFF-E6D8B153ED4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باعتماد الخط الزمني ، أضيفوا ساعة و 15 دقيقة إلى 15 و 45 دقيقة على دفعات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19F8F0-A3D6-F61B-2BF9-187F060E5C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3640DEA-AB16-4978-1EE6-374B36A29E64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027C6A90-9183-6586-8A89-F10C7927464C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B96923CC-C42A-0727-BA02-678980DB10EC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DE54277F-3C7E-A355-F2F4-1D820A06C4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7A2EA71E-F313-9DFE-653E-A7D45238F96D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41DF11C5-7896-C33B-D213-8365ED0E2474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1A435C16-A8A4-C6BF-6025-36B7FBA93C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DDD6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A19BE5EC-A2D6-B06E-235D-5D6C635EDBB7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C9F8EAC-F842-1EFE-3AE5-2D3F329502C2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CE3D689D-6F44-C91E-A90F-A95ABD5DAE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B24EC47-CBB3-576F-DC83-744CC4C48A3B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D60BBDB-6539-C95D-ADD7-75B6BFBE6CD1}"/>
              </a:ext>
            </a:extLst>
          </p:cNvPr>
          <p:cNvSpPr/>
          <p:nvPr/>
        </p:nvSpPr>
        <p:spPr>
          <a:xfrm>
            <a:off x="3771306" y="4795520"/>
            <a:ext cx="1229360" cy="34704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8D620C-6964-621C-D682-79050DACA02C}"/>
              </a:ext>
            </a:extLst>
          </p:cNvPr>
          <p:cNvSpPr/>
          <p:nvPr/>
        </p:nvSpPr>
        <p:spPr>
          <a:xfrm>
            <a:off x="1015951" y="3081088"/>
            <a:ext cx="1310591" cy="5498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896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9AFE1-5EFA-6343-D32F-4B461B6F2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D5C956F-999C-7AD6-6F19-E1CE3C9AEC0F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الدفعة الأولى :أضيفوا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دقيقة إلى الثالثة وخمسة وأربعين دقيقة.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E099B9-DF03-5942-4B2D-DC24E09B9D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4">
            <a:extLst>
              <a:ext uri="{FF2B5EF4-FFF2-40B4-BE49-F238E27FC236}">
                <a16:creationId xmlns:a16="http://schemas.microsoft.com/office/drawing/2014/main" id="{37CAEA2A-F63A-3649-B44C-96AC6437ACAF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9161D075-3846-A746-97B3-DCFBA7A2D1D7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5" name="Rectangle : coins arrondis 8">
                <a:extLst>
                  <a:ext uri="{FF2B5EF4-FFF2-40B4-BE49-F238E27FC236}">
                    <a16:creationId xmlns:a16="http://schemas.microsoft.com/office/drawing/2014/main" id="{C2ADA3FD-87B9-BACE-4C09-46231C53FC58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B5BF4C44-A2A6-F36F-F995-FF730E6A83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891095E4-601B-C3D1-8612-56AE7E702BEE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3" name="Rectangle : coins arrondis 11">
                <a:extLst>
                  <a:ext uri="{FF2B5EF4-FFF2-40B4-BE49-F238E27FC236}">
                    <a16:creationId xmlns:a16="http://schemas.microsoft.com/office/drawing/2014/main" id="{9A6B5A92-E0A8-274E-FBC8-A00EFC0D8CAA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0577B917-324F-B0B2-FE80-FB2B4DF9BA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DDD6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D81D3EC6-56A1-2ED9-5F96-59E6CE285E7F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0" name="Rectangle : coins arrondis 14">
                <a:extLst>
                  <a:ext uri="{FF2B5EF4-FFF2-40B4-BE49-F238E27FC236}">
                    <a16:creationId xmlns:a16="http://schemas.microsoft.com/office/drawing/2014/main" id="{A94C2668-DF87-1DBE-40FD-35E7FD6DFD88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E899CE7A-9801-E0BC-B223-962E4D722B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ZoneTexte 2">
              <a:extLst>
                <a:ext uri="{FF2B5EF4-FFF2-40B4-BE49-F238E27FC236}">
                  <a16:creationId xmlns:a16="http://schemas.microsoft.com/office/drawing/2014/main" id="{6EF69577-69EF-D6F8-5140-B4B469B4F588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D2ACCD0-0308-D52B-8A58-E0AABEBFF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11" y="2651821"/>
            <a:ext cx="7011378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9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558F7-27BE-CCEB-9D10-A4633CE62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F3E49AA-9F88-7FDB-5F71-6D1B50395783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4FDDC5-1442-055C-D15B-063F39498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1BFDF6-50D1-2AD5-D60F-F620AFB457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14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6BBE3-2776-BF98-14B3-FE5809C3B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7B5E0FB-431D-9909-75E7-7B1CB6A06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311" y="2527124"/>
            <a:ext cx="7011378" cy="3667637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9D55B6C5-F1F9-DCEC-57EE-A6C819F4064E}"/>
              </a:ext>
            </a:extLst>
          </p:cNvPr>
          <p:cNvSpPr txBox="1"/>
          <p:nvPr/>
        </p:nvSpPr>
        <p:spPr>
          <a:xfrm>
            <a:off x="9420" y="882407"/>
            <a:ext cx="753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الثالثة بعد الزوال و 45 دقيقة زائد 15 دقيقة تعطي الرابعة تماما.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92752A-C904-8710-26C0-EC125E471D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C4056C3-CAFD-4040-15F5-FFE808333B75}"/>
              </a:ext>
            </a:extLst>
          </p:cNvPr>
          <p:cNvSpPr/>
          <p:nvPr/>
        </p:nvSpPr>
        <p:spPr>
          <a:xfrm>
            <a:off x="2770755" y="3148986"/>
            <a:ext cx="1310591" cy="5498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9628C5-2D19-668D-CE2D-DF5612C770EC}"/>
              </a:ext>
            </a:extLst>
          </p:cNvPr>
          <p:cNvSpPr txBox="1"/>
          <p:nvPr/>
        </p:nvSpPr>
        <p:spPr>
          <a:xfrm>
            <a:off x="2761120" y="32843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16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909A84-BF72-85C8-EBF3-E10483C53575}"/>
              </a:ext>
            </a:extLst>
          </p:cNvPr>
          <p:cNvSpPr txBox="1"/>
          <p:nvPr/>
        </p:nvSpPr>
        <p:spPr>
          <a:xfrm>
            <a:off x="3202266" y="32843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00</a:t>
            </a:r>
            <a:endParaRPr lang="fr-MA" b="1" dirty="0">
              <a:solidFill>
                <a:srgbClr val="FF0000"/>
              </a:solidFill>
            </a:endParaRPr>
          </a:p>
        </p:txBody>
      </p:sp>
      <p:grpSp>
        <p:nvGrpSpPr>
          <p:cNvPr id="18" name="Groupe 4">
            <a:extLst>
              <a:ext uri="{FF2B5EF4-FFF2-40B4-BE49-F238E27FC236}">
                <a16:creationId xmlns:a16="http://schemas.microsoft.com/office/drawing/2014/main" id="{242B73F1-3203-30C4-C23C-B0216868D5D6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927215AE-7D95-8B3F-A197-E74AE1964955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8" name="Rectangle : coins arrondis 8">
                <a:extLst>
                  <a:ext uri="{FF2B5EF4-FFF2-40B4-BE49-F238E27FC236}">
                    <a16:creationId xmlns:a16="http://schemas.microsoft.com/office/drawing/2014/main" id="{F336F97E-91BA-83BE-B0F9-8CB907F1F69C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8319E47C-4143-A242-2F84-180FCFCC7A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4F1A11DD-7075-1ED7-D2D1-46F60AF7D289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6" name="Rectangle : coins arrondis 11">
                <a:extLst>
                  <a:ext uri="{FF2B5EF4-FFF2-40B4-BE49-F238E27FC236}">
                    <a16:creationId xmlns:a16="http://schemas.microsoft.com/office/drawing/2014/main" id="{E4BDDE19-E4A6-B87A-AC34-F75BE93FD57E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FC686A3B-C8AD-FEE8-8D52-957C0B000B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DDD6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E41528D8-2A72-C950-0F9F-2765C8058278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4" name="Rectangle : coins arrondis 14">
                <a:extLst>
                  <a:ext uri="{FF2B5EF4-FFF2-40B4-BE49-F238E27FC236}">
                    <a16:creationId xmlns:a16="http://schemas.microsoft.com/office/drawing/2014/main" id="{165D48A5-656E-25C1-1E3E-7405B587369B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13B4424E-3D1D-6F18-7B47-5ED9EE71D2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537E7D2D-0D35-9415-BA6D-1CFDE915CB18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15B91F5-0576-A5C8-0C86-962911B93F31}"/>
              </a:ext>
            </a:extLst>
          </p:cNvPr>
          <p:cNvSpPr txBox="1"/>
          <p:nvPr/>
        </p:nvSpPr>
        <p:spPr>
          <a:xfrm>
            <a:off x="2102815" y="4360942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15</a:t>
            </a:r>
            <a:r>
              <a:rPr lang="fr-MA" b="1" dirty="0">
                <a:solidFill>
                  <a:srgbClr val="FF0000"/>
                </a:solidFill>
              </a:rPr>
              <a:t> 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fr-MA" b="1" dirty="0">
                <a:solidFill>
                  <a:srgbClr val="FF0000"/>
                </a:solidFill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117363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4B5-B5B2-4EB5-2392-ACCB680A2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A1E535-73A8-FDA5-624B-38E814D85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65" y="2466164"/>
            <a:ext cx="7011378" cy="3667637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6EC6D893-6D7D-AD13-B2F3-E7A25CF07E7B}"/>
              </a:ext>
            </a:extLst>
          </p:cNvPr>
          <p:cNvSpPr txBox="1"/>
          <p:nvPr/>
        </p:nvSpPr>
        <p:spPr>
          <a:xfrm>
            <a:off x="9420" y="882407"/>
            <a:ext cx="753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الدفعة الثانية :لاستكمال مدة نشاط الرياضة، أضيفوا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ساعة للساعة 16 تماما.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923D7-E404-BF9E-3E89-74DC1EF7F0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4">
            <a:extLst>
              <a:ext uri="{FF2B5EF4-FFF2-40B4-BE49-F238E27FC236}">
                <a16:creationId xmlns:a16="http://schemas.microsoft.com/office/drawing/2014/main" id="{CC0D0969-0602-7755-0A56-3B9293849860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C2930DFB-6F79-0168-3912-18A018ECDE4A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8" name="Rectangle : coins arrondis 8">
                <a:extLst>
                  <a:ext uri="{FF2B5EF4-FFF2-40B4-BE49-F238E27FC236}">
                    <a16:creationId xmlns:a16="http://schemas.microsoft.com/office/drawing/2014/main" id="{4FFB366B-3334-50BC-B5E4-C0EEBD6848CC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E4E7713F-BF89-4102-0C2B-F2048CD571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B6578CC2-4B81-FB8F-6F63-3771A3505C74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6" name="Rectangle : coins arrondis 11">
                <a:extLst>
                  <a:ext uri="{FF2B5EF4-FFF2-40B4-BE49-F238E27FC236}">
                    <a16:creationId xmlns:a16="http://schemas.microsoft.com/office/drawing/2014/main" id="{F6A397E2-D0CF-93CA-196D-889758F8C76F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B6C9F32C-7E26-89AD-211B-2EFD4B5C90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DDD6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62222FA9-4E85-4629-A6AD-D533BC0A4AB8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4" name="Rectangle : coins arrondis 14">
                <a:extLst>
                  <a:ext uri="{FF2B5EF4-FFF2-40B4-BE49-F238E27FC236}">
                    <a16:creationId xmlns:a16="http://schemas.microsoft.com/office/drawing/2014/main" id="{CED9AFCD-16D1-BAAF-FAD2-57C1526464DE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DBC0B7B0-7495-50D2-5C80-C77A6C497F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F59DBAC5-F2A3-FDE1-06FF-A2513BE5D171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2FF4CC-73F1-4C69-6AB8-7DE90A35A5A1}"/>
              </a:ext>
            </a:extLst>
          </p:cNvPr>
          <p:cNvGrpSpPr/>
          <p:nvPr/>
        </p:nvGrpSpPr>
        <p:grpSpPr>
          <a:xfrm>
            <a:off x="2075305" y="3132067"/>
            <a:ext cx="5466205" cy="1537247"/>
            <a:chOff x="2075305" y="3132067"/>
            <a:chExt cx="5466205" cy="15372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68507A-C216-044D-022C-CC97A8AE6260}"/>
                </a:ext>
              </a:extLst>
            </p:cNvPr>
            <p:cNvSpPr txBox="1"/>
            <p:nvPr/>
          </p:nvSpPr>
          <p:spPr>
            <a:xfrm>
              <a:off x="2657257" y="317214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FF0000"/>
                  </a:solidFill>
                </a:rPr>
                <a:t>16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98E883-6425-7BB2-4D2E-510E9C242694}"/>
                </a:ext>
              </a:extLst>
            </p:cNvPr>
            <p:cNvSpPr txBox="1"/>
            <p:nvPr/>
          </p:nvSpPr>
          <p:spPr>
            <a:xfrm>
              <a:off x="3205477" y="3154066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00</a:t>
              </a: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92C167F-0623-6F64-0E8A-27C8FBD8ADA7}"/>
                </a:ext>
              </a:extLst>
            </p:cNvPr>
            <p:cNvSpPr/>
            <p:nvPr/>
          </p:nvSpPr>
          <p:spPr>
            <a:xfrm>
              <a:off x="6230919" y="3132067"/>
              <a:ext cx="1310591" cy="54986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D395FB4-C82D-B093-CD7E-7324972D10AC}"/>
                </a:ext>
              </a:extLst>
            </p:cNvPr>
            <p:cNvSpPr txBox="1"/>
            <p:nvPr/>
          </p:nvSpPr>
          <p:spPr>
            <a:xfrm>
              <a:off x="2075305" y="4198370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15 min</a:t>
              </a:r>
              <a:r>
                <a:rPr lang="ar-MA" b="1" dirty="0">
                  <a:solidFill>
                    <a:srgbClr val="FF0000"/>
                  </a:solidFill>
                </a:rPr>
                <a:t> 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4DE661C-F350-26BC-C07D-124F177E28FD}"/>
                </a:ext>
              </a:extLst>
            </p:cNvPr>
            <p:cNvSpPr txBox="1"/>
            <p:nvPr/>
          </p:nvSpPr>
          <p:spPr>
            <a:xfrm>
              <a:off x="4815648" y="4299982"/>
              <a:ext cx="662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FF0000"/>
                  </a:solidFill>
                </a:rPr>
                <a:t> </a:t>
              </a:r>
              <a:r>
                <a:rPr lang="en-GB" b="1" dirty="0">
                  <a:solidFill>
                    <a:srgbClr val="FF0000"/>
                  </a:solidFill>
                </a:rPr>
                <a:t> 1 h</a:t>
              </a:r>
              <a:r>
                <a:rPr lang="ar-MA" b="1" dirty="0">
                  <a:solidFill>
                    <a:srgbClr val="FF0000"/>
                  </a:solidFill>
                </a:rPr>
                <a:t> 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D6D6EAD-D1E7-3BE6-FB16-2DFEFA8C5AAB}"/>
                </a:ext>
              </a:extLst>
            </p:cNvPr>
            <p:cNvSpPr txBox="1"/>
            <p:nvPr/>
          </p:nvSpPr>
          <p:spPr>
            <a:xfrm>
              <a:off x="6681620" y="3172142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?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06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98EBE-8488-FB51-74A3-62243EADD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0C43A1A-18DE-1941-E5CE-1EF49312281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62E1BB-C4AE-4878-E9BD-09CF42F2C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1BAB58-06BE-DF3C-155F-5E97508003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27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2AAF5-8171-A323-FBBF-0865CCBF9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6747093-5F03-CB6B-66C7-5435C6BF0FD3}"/>
              </a:ext>
            </a:extLst>
          </p:cNvPr>
          <p:cNvSpPr txBox="1"/>
          <p:nvPr/>
        </p:nvSpPr>
        <p:spPr>
          <a:xfrm>
            <a:off x="9420" y="882407"/>
            <a:ext cx="753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  الرابعة </a:t>
            </a:r>
            <a:r>
              <a:rPr lang="zgh-Tfng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تماما   زائد  ساعة تعطي الخامسة مساء تماما.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FAF960-BA3D-227B-DC97-96A23C74CA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4">
            <a:extLst>
              <a:ext uri="{FF2B5EF4-FFF2-40B4-BE49-F238E27FC236}">
                <a16:creationId xmlns:a16="http://schemas.microsoft.com/office/drawing/2014/main" id="{E36E4544-186D-E5C6-07AF-838B74C248C0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0EC62D25-8063-1427-35E3-E919517285E9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8" name="Rectangle : coins arrondis 8">
                <a:extLst>
                  <a:ext uri="{FF2B5EF4-FFF2-40B4-BE49-F238E27FC236}">
                    <a16:creationId xmlns:a16="http://schemas.microsoft.com/office/drawing/2014/main" id="{D755E911-EDFC-7D1B-5921-6AA5DF569D82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29CE2E82-96F6-0C65-9A8D-6F797C157A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CFAB75C-D1D5-C427-D422-245BE8D6F3B5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6" name="Rectangle : coins arrondis 11">
                <a:extLst>
                  <a:ext uri="{FF2B5EF4-FFF2-40B4-BE49-F238E27FC236}">
                    <a16:creationId xmlns:a16="http://schemas.microsoft.com/office/drawing/2014/main" id="{0FD72A0E-546C-208B-3C70-3ED00F577680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EBEDFB3-0238-0185-DC99-3730DBC37B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DDD6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246DE8C5-820B-5DA2-9EAD-F53C26051554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4" name="Rectangle : coins arrondis 14">
                <a:extLst>
                  <a:ext uri="{FF2B5EF4-FFF2-40B4-BE49-F238E27FC236}">
                    <a16:creationId xmlns:a16="http://schemas.microsoft.com/office/drawing/2014/main" id="{648F3153-3225-C15F-0FBF-B13638705C66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25C636F3-C6D7-85C7-D74B-5F87000C04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E5272871-B652-4A4B-B9A4-8E1D9118F0EC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B5A29B-68E9-CF92-DEC7-F96605DF9ED1}"/>
              </a:ext>
            </a:extLst>
          </p:cNvPr>
          <p:cNvGrpSpPr/>
          <p:nvPr/>
        </p:nvGrpSpPr>
        <p:grpSpPr>
          <a:xfrm>
            <a:off x="1030165" y="2466164"/>
            <a:ext cx="7011378" cy="3667637"/>
            <a:chOff x="1030165" y="2466164"/>
            <a:chExt cx="7011378" cy="366763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F7239FF-5B15-5920-CDCE-CBECE3983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0165" y="2466164"/>
              <a:ext cx="7011378" cy="3667637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8701FD4-B8B5-44C6-05D5-4D839653CC43}"/>
                </a:ext>
              </a:extLst>
            </p:cNvPr>
            <p:cNvGrpSpPr/>
            <p:nvPr/>
          </p:nvGrpSpPr>
          <p:grpSpPr>
            <a:xfrm>
              <a:off x="2075305" y="3132067"/>
              <a:ext cx="5466205" cy="1537247"/>
              <a:chOff x="2075305" y="3132067"/>
              <a:chExt cx="5466205" cy="153724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E82EA9-B0BF-944E-1AD8-E061A77326B3}"/>
                  </a:ext>
                </a:extLst>
              </p:cNvPr>
              <p:cNvSpPr txBox="1"/>
              <p:nvPr/>
            </p:nvSpPr>
            <p:spPr>
              <a:xfrm>
                <a:off x="2657257" y="3172142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16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A809FE-5024-2024-E04F-98568C668717}"/>
                  </a:ext>
                </a:extLst>
              </p:cNvPr>
              <p:cNvSpPr txBox="1"/>
              <p:nvPr/>
            </p:nvSpPr>
            <p:spPr>
              <a:xfrm>
                <a:off x="3205477" y="3154066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00</a:t>
                </a: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0982BAC-F8CF-45E9-EB3F-EA04D89E8AD7}"/>
                  </a:ext>
                </a:extLst>
              </p:cNvPr>
              <p:cNvSpPr/>
              <p:nvPr/>
            </p:nvSpPr>
            <p:spPr>
              <a:xfrm>
                <a:off x="6230919" y="3132067"/>
                <a:ext cx="1310591" cy="549868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EB4B54-BECA-7719-4024-91D71AC41AFB}"/>
                  </a:ext>
                </a:extLst>
              </p:cNvPr>
              <p:cNvSpPr txBox="1"/>
              <p:nvPr/>
            </p:nvSpPr>
            <p:spPr>
              <a:xfrm>
                <a:off x="2075305" y="4198370"/>
                <a:ext cx="9428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15 min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56F5CA7-7282-42EB-2595-EE701AB1A2FD}"/>
                  </a:ext>
                </a:extLst>
              </p:cNvPr>
              <p:cNvSpPr txBox="1"/>
              <p:nvPr/>
            </p:nvSpPr>
            <p:spPr>
              <a:xfrm>
                <a:off x="4815648" y="4299982"/>
                <a:ext cx="662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 1 h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6A2DE1-E819-D740-AE21-236DB16B8B67}"/>
                  </a:ext>
                </a:extLst>
              </p:cNvPr>
              <p:cNvSpPr txBox="1"/>
              <p:nvPr/>
            </p:nvSpPr>
            <p:spPr>
              <a:xfrm>
                <a:off x="6681620" y="3172142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rgbClr val="FF0000"/>
                    </a:solidFill>
                  </a:rPr>
                  <a:t>17 h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339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5D255-8182-F6E6-279A-F377F196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DE3C7D7-7008-E372-289B-5A767FE09054}"/>
              </a:ext>
            </a:extLst>
          </p:cNvPr>
          <p:cNvSpPr txBox="1"/>
          <p:nvPr/>
        </p:nvSpPr>
        <p:spPr>
          <a:xfrm>
            <a:off x="9420" y="882407"/>
            <a:ext cx="753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38D64C-6045-118F-A7AA-66B2493CF9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4">
            <a:extLst>
              <a:ext uri="{FF2B5EF4-FFF2-40B4-BE49-F238E27FC236}">
                <a16:creationId xmlns:a16="http://schemas.microsoft.com/office/drawing/2014/main" id="{B49E5F53-B509-41F2-FF3C-A2D186E48CAE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5DCD339F-1563-0F75-5B7E-351EC5D1218B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8" name="Rectangle : coins arrondis 8">
                <a:extLst>
                  <a:ext uri="{FF2B5EF4-FFF2-40B4-BE49-F238E27FC236}">
                    <a16:creationId xmlns:a16="http://schemas.microsoft.com/office/drawing/2014/main" id="{98D0F9DD-9EE3-D6F7-5FB5-61DB791D24A5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63AC0D76-2247-5EBE-53B6-262EDB9827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98BDBE5A-C7EB-DC5E-F8A7-957D982B6C8C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6" name="Rectangle : coins arrondis 11">
                <a:extLst>
                  <a:ext uri="{FF2B5EF4-FFF2-40B4-BE49-F238E27FC236}">
                    <a16:creationId xmlns:a16="http://schemas.microsoft.com/office/drawing/2014/main" id="{B5350C03-A987-81FD-E68F-8FC0C17C119D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F15E0EF5-5EAD-59DC-4490-A24A543E7B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96A65AD1-BCD6-46A9-CBFB-B31C4CD88F9B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4" name="Rectangle : coins arrondis 14">
                <a:extLst>
                  <a:ext uri="{FF2B5EF4-FFF2-40B4-BE49-F238E27FC236}">
                    <a16:creationId xmlns:a16="http://schemas.microsoft.com/office/drawing/2014/main" id="{6078D768-464E-CE90-C2E7-AB5ABAE6FDD5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50059F53-9688-F998-A239-74CABBF0E7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10541BE8-6007-5659-95DC-9CA81F364627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6F0A093-0913-5996-1B32-14609BB001E0}"/>
              </a:ext>
            </a:extLst>
          </p:cNvPr>
          <p:cNvGrpSpPr/>
          <p:nvPr/>
        </p:nvGrpSpPr>
        <p:grpSpPr>
          <a:xfrm>
            <a:off x="1030165" y="2466164"/>
            <a:ext cx="7011378" cy="3667637"/>
            <a:chOff x="1030165" y="2466164"/>
            <a:chExt cx="7011378" cy="366763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BBF1F7F-3DB4-BB1F-689D-E3D2A8187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0165" y="2466164"/>
              <a:ext cx="7011378" cy="3667637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FC7AA3A-1FA2-C466-EADE-521919CDC8A7}"/>
                </a:ext>
              </a:extLst>
            </p:cNvPr>
            <p:cNvGrpSpPr/>
            <p:nvPr/>
          </p:nvGrpSpPr>
          <p:grpSpPr>
            <a:xfrm>
              <a:off x="2075305" y="3132067"/>
              <a:ext cx="5466205" cy="1537247"/>
              <a:chOff x="2075305" y="3132067"/>
              <a:chExt cx="5466205" cy="153724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AB8C43-5FD2-50E2-FEE9-A16345402C9A}"/>
                  </a:ext>
                </a:extLst>
              </p:cNvPr>
              <p:cNvSpPr txBox="1"/>
              <p:nvPr/>
            </p:nvSpPr>
            <p:spPr>
              <a:xfrm>
                <a:off x="2657257" y="3172142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16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EAFBDA-25D2-BB4C-E18D-94DF238C8F1A}"/>
                  </a:ext>
                </a:extLst>
              </p:cNvPr>
              <p:cNvSpPr txBox="1"/>
              <p:nvPr/>
            </p:nvSpPr>
            <p:spPr>
              <a:xfrm>
                <a:off x="3205477" y="3154066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00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69786B85-71D0-AB1C-4157-2A14C66FD6A9}"/>
                  </a:ext>
                </a:extLst>
              </p:cNvPr>
              <p:cNvSpPr/>
              <p:nvPr/>
            </p:nvSpPr>
            <p:spPr>
              <a:xfrm>
                <a:off x="6230919" y="3132067"/>
                <a:ext cx="1310591" cy="549868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693D22-C54D-8D5C-5180-080376F947EB}"/>
                  </a:ext>
                </a:extLst>
              </p:cNvPr>
              <p:cNvSpPr txBox="1"/>
              <p:nvPr/>
            </p:nvSpPr>
            <p:spPr>
              <a:xfrm>
                <a:off x="2075305" y="4198370"/>
                <a:ext cx="9428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15 min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97BD2A7-36BC-A4E8-7931-9B5929555827}"/>
                  </a:ext>
                </a:extLst>
              </p:cNvPr>
              <p:cNvSpPr txBox="1"/>
              <p:nvPr/>
            </p:nvSpPr>
            <p:spPr>
              <a:xfrm>
                <a:off x="4815648" y="4299982"/>
                <a:ext cx="662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 1 h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E13F83F-7178-CB4B-D75F-6E87F69E744C}"/>
                  </a:ext>
                </a:extLst>
              </p:cNvPr>
              <p:cNvSpPr txBox="1"/>
              <p:nvPr/>
            </p:nvSpPr>
            <p:spPr>
              <a:xfrm>
                <a:off x="6681620" y="3172142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rgbClr val="FF0000"/>
                    </a:solidFill>
                  </a:rPr>
                  <a:t>17 h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651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94D71-B627-69E1-390C-A1A164111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1682D4-8897-7253-A9AC-703BB8605CD4}"/>
              </a:ext>
            </a:extLst>
          </p:cNvPr>
          <p:cNvGrpSpPr/>
          <p:nvPr/>
        </p:nvGrpSpPr>
        <p:grpSpPr>
          <a:xfrm>
            <a:off x="1030165" y="2466164"/>
            <a:ext cx="7011378" cy="3667637"/>
            <a:chOff x="1030165" y="2466164"/>
            <a:chExt cx="7011378" cy="366763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BFC60B-B286-EB1A-152F-3B3383F3C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0165" y="2466164"/>
              <a:ext cx="7011378" cy="3667637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9081EEE-816E-512C-C044-0BA4FC082DDB}"/>
                </a:ext>
              </a:extLst>
            </p:cNvPr>
            <p:cNvGrpSpPr/>
            <p:nvPr/>
          </p:nvGrpSpPr>
          <p:grpSpPr>
            <a:xfrm>
              <a:off x="2075305" y="3132067"/>
              <a:ext cx="5466205" cy="1537247"/>
              <a:chOff x="2075305" y="3132067"/>
              <a:chExt cx="5466205" cy="153724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80BDC4-DBD4-3C2A-FC7E-7D69FF8EA09E}"/>
                  </a:ext>
                </a:extLst>
              </p:cNvPr>
              <p:cNvSpPr txBox="1"/>
              <p:nvPr/>
            </p:nvSpPr>
            <p:spPr>
              <a:xfrm>
                <a:off x="2657257" y="3172142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16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BD6585A-F6B0-1155-AA46-E81FFA6800B0}"/>
                  </a:ext>
                </a:extLst>
              </p:cNvPr>
              <p:cNvSpPr txBox="1"/>
              <p:nvPr/>
            </p:nvSpPr>
            <p:spPr>
              <a:xfrm>
                <a:off x="3205477" y="3154066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00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E2F966D-6CC0-B2A5-4C71-68CB6C505E1C}"/>
                  </a:ext>
                </a:extLst>
              </p:cNvPr>
              <p:cNvSpPr/>
              <p:nvPr/>
            </p:nvSpPr>
            <p:spPr>
              <a:xfrm>
                <a:off x="6230919" y="3132067"/>
                <a:ext cx="1310591" cy="549868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08284E-F77A-A0D6-4538-ABF3C491CB14}"/>
                  </a:ext>
                </a:extLst>
              </p:cNvPr>
              <p:cNvSpPr txBox="1"/>
              <p:nvPr/>
            </p:nvSpPr>
            <p:spPr>
              <a:xfrm>
                <a:off x="2075305" y="4198370"/>
                <a:ext cx="9428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15 min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08182D0-7A71-E80B-AE01-CE22C3F04DF8}"/>
                  </a:ext>
                </a:extLst>
              </p:cNvPr>
              <p:cNvSpPr txBox="1"/>
              <p:nvPr/>
            </p:nvSpPr>
            <p:spPr>
              <a:xfrm>
                <a:off x="4815648" y="4299982"/>
                <a:ext cx="662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 1 h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C40D18-C68D-BFEC-4E5D-7BBE73ACD8E6}"/>
                  </a:ext>
                </a:extLst>
              </p:cNvPr>
              <p:cNvSpPr txBox="1"/>
              <p:nvPr/>
            </p:nvSpPr>
            <p:spPr>
              <a:xfrm>
                <a:off x="6681620" y="3172142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rgbClr val="FF0000"/>
                    </a:solidFill>
                  </a:rPr>
                  <a:t>17 h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D753477C-5B0F-67FD-8FE4-606D57554DB3}"/>
              </a:ext>
            </a:extLst>
          </p:cNvPr>
          <p:cNvSpPr txBox="1"/>
          <p:nvPr/>
        </p:nvSpPr>
        <p:spPr>
          <a:xfrm>
            <a:off x="9420" y="882407"/>
            <a:ext cx="753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متى انتهى نشاط الرياضة؟ اكتبوا  جواب المسألة على الألواح.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704E47-BE79-22D3-BBF6-CEB7219C35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4">
            <a:extLst>
              <a:ext uri="{FF2B5EF4-FFF2-40B4-BE49-F238E27FC236}">
                <a16:creationId xmlns:a16="http://schemas.microsoft.com/office/drawing/2014/main" id="{6E99E26F-4D72-965A-61DA-69140440FE8C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118AB95-120B-8E51-F2CF-2D71B4B29CBF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8" name="Rectangle : coins arrondis 8">
                <a:extLst>
                  <a:ext uri="{FF2B5EF4-FFF2-40B4-BE49-F238E27FC236}">
                    <a16:creationId xmlns:a16="http://schemas.microsoft.com/office/drawing/2014/main" id="{970D3B2A-57CF-ACB3-3E4F-3BB51638C4A2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DA7BC2A1-C16F-E32C-16F1-1164F70A8B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4E07B55-432B-4A5D-4DF5-FBB319B2F870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6" name="Rectangle : coins arrondis 11">
                <a:extLst>
                  <a:ext uri="{FF2B5EF4-FFF2-40B4-BE49-F238E27FC236}">
                    <a16:creationId xmlns:a16="http://schemas.microsoft.com/office/drawing/2014/main" id="{B47F6557-8AA9-92B7-98E6-7374127BDCF0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2DB5DCE7-47EC-63C6-BEF0-D98761F607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4DA409D8-943B-C809-5417-952E3624C093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4" name="Rectangle : coins arrondis 14">
                <a:extLst>
                  <a:ext uri="{FF2B5EF4-FFF2-40B4-BE49-F238E27FC236}">
                    <a16:creationId xmlns:a16="http://schemas.microsoft.com/office/drawing/2014/main" id="{1F6DBD6A-3086-C541-DB5E-254D78EF0D0F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C4AC9B51-CABD-D7B5-3A7D-593B75F877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6AF5DA92-50B7-736D-2860-47469728D4C4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435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1661E-C2DA-4FE0-E3B0-C8C9C4320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9F29D0-6D1E-97B0-C06C-2626CDA37EC9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290F66-CA76-AE48-D1B1-D30326CC4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D10628-89EB-D5AE-3507-0BBA845D50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2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FF032-A124-70A8-E656-760B155B1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922FBF1-AFA1-9419-FE31-5C8FE6BFD7E5}"/>
              </a:ext>
            </a:extLst>
          </p:cNvPr>
          <p:cNvGrpSpPr/>
          <p:nvPr/>
        </p:nvGrpSpPr>
        <p:grpSpPr>
          <a:xfrm>
            <a:off x="1030165" y="2466164"/>
            <a:ext cx="7011378" cy="3667637"/>
            <a:chOff x="1030165" y="2466164"/>
            <a:chExt cx="7011378" cy="366763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B02C9F0-6D3B-3A57-75BC-935CC237C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0165" y="2466164"/>
              <a:ext cx="7011378" cy="3667637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B41FE70-6AAD-009C-8D06-E8339FF06732}"/>
                </a:ext>
              </a:extLst>
            </p:cNvPr>
            <p:cNvGrpSpPr/>
            <p:nvPr/>
          </p:nvGrpSpPr>
          <p:grpSpPr>
            <a:xfrm>
              <a:off x="2075305" y="3154066"/>
              <a:ext cx="5217380" cy="1515248"/>
              <a:chOff x="2075305" y="3154066"/>
              <a:chExt cx="5217380" cy="1515248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471FA0-B95F-38F6-30C9-725853F0BB10}"/>
                  </a:ext>
                </a:extLst>
              </p:cNvPr>
              <p:cNvSpPr txBox="1"/>
              <p:nvPr/>
            </p:nvSpPr>
            <p:spPr>
              <a:xfrm>
                <a:off x="2657257" y="3172142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16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6CA39D2-DB03-A2C1-C46E-EC0C1F6AB653}"/>
                  </a:ext>
                </a:extLst>
              </p:cNvPr>
              <p:cNvSpPr txBox="1"/>
              <p:nvPr/>
            </p:nvSpPr>
            <p:spPr>
              <a:xfrm>
                <a:off x="3205477" y="3154066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00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22B0EBD-7067-2A7F-4EBE-30248B763859}"/>
                  </a:ext>
                </a:extLst>
              </p:cNvPr>
              <p:cNvSpPr txBox="1"/>
              <p:nvPr/>
            </p:nvSpPr>
            <p:spPr>
              <a:xfrm>
                <a:off x="2075305" y="4198370"/>
                <a:ext cx="9428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15 min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126A1D-B79F-0295-578A-4371FF940F48}"/>
                  </a:ext>
                </a:extLst>
              </p:cNvPr>
              <p:cNvSpPr txBox="1"/>
              <p:nvPr/>
            </p:nvSpPr>
            <p:spPr>
              <a:xfrm>
                <a:off x="4815648" y="4299982"/>
                <a:ext cx="662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 1 h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AAA799-479C-94E2-144A-802F647ECC96}"/>
                  </a:ext>
                </a:extLst>
              </p:cNvPr>
              <p:cNvSpPr txBox="1"/>
              <p:nvPr/>
            </p:nvSpPr>
            <p:spPr>
              <a:xfrm>
                <a:off x="6681620" y="3172142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rgbClr val="FF0000"/>
                    </a:solidFill>
                  </a:rPr>
                  <a:t>17 h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87462B8F-BD61-5BC3-CB1F-A860E9E3BFA7}"/>
              </a:ext>
            </a:extLst>
          </p:cNvPr>
          <p:cNvSpPr txBox="1"/>
          <p:nvPr/>
        </p:nvSpPr>
        <p:spPr>
          <a:xfrm>
            <a:off x="9420" y="882407"/>
            <a:ext cx="753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انتهى نشاط الرياضة على الساعة الخامسة مساء.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211CB2-A679-7236-F451-CDBDA0D836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4">
            <a:extLst>
              <a:ext uri="{FF2B5EF4-FFF2-40B4-BE49-F238E27FC236}">
                <a16:creationId xmlns:a16="http://schemas.microsoft.com/office/drawing/2014/main" id="{94DB4C06-0AEF-CF7E-1B82-5EEA9B6DB282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4F18605D-862A-99A9-B94B-2D53254DC553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8" name="Rectangle : coins arrondis 8">
                <a:extLst>
                  <a:ext uri="{FF2B5EF4-FFF2-40B4-BE49-F238E27FC236}">
                    <a16:creationId xmlns:a16="http://schemas.microsoft.com/office/drawing/2014/main" id="{839E8247-BC27-7A83-B877-F7821FABF192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D6A32C67-5FD5-FAF8-17A9-A9321F78F3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AC848C2D-DA84-3AB5-7149-242A94A00327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6" name="Rectangle : coins arrondis 11">
                <a:extLst>
                  <a:ext uri="{FF2B5EF4-FFF2-40B4-BE49-F238E27FC236}">
                    <a16:creationId xmlns:a16="http://schemas.microsoft.com/office/drawing/2014/main" id="{442BAAB7-311E-5CE7-E4DA-15979385E905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19FF975-2CE6-5328-001A-C9F644FA75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838F7C40-B42A-5FBA-A4C0-8D2FDCC7A243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4" name="Rectangle : coins arrondis 14">
                <a:extLst>
                  <a:ext uri="{FF2B5EF4-FFF2-40B4-BE49-F238E27FC236}">
                    <a16:creationId xmlns:a16="http://schemas.microsoft.com/office/drawing/2014/main" id="{6C25E956-C38E-601D-2344-189BFAD1C363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B76B8607-49C8-078E-3FEA-52CCFC8491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9C2EDE52-F223-D4BB-D919-427DBE0E3747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A91FD0-03BE-1F2B-40B1-3758A37056F2}"/>
              </a:ext>
            </a:extLst>
          </p:cNvPr>
          <p:cNvGrpSpPr/>
          <p:nvPr/>
        </p:nvGrpSpPr>
        <p:grpSpPr>
          <a:xfrm>
            <a:off x="3098403" y="5368511"/>
            <a:ext cx="4690087" cy="629920"/>
            <a:chOff x="3076686" y="5335344"/>
            <a:chExt cx="4690087" cy="62992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75C76AA-C2BE-A67B-4531-F0D439E0E4D0}"/>
                </a:ext>
              </a:extLst>
            </p:cNvPr>
            <p:cNvSpPr txBox="1"/>
            <p:nvPr/>
          </p:nvSpPr>
          <p:spPr>
            <a:xfrm>
              <a:off x="3318058" y="5529737"/>
              <a:ext cx="4026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1600" b="1" dirty="0">
                  <a:solidFill>
                    <a:srgbClr val="FF0000"/>
                  </a:solidFill>
                </a:rPr>
                <a:t>17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EBD235-2A35-F997-3570-338106893A45}"/>
                </a:ext>
              </a:extLst>
            </p:cNvPr>
            <p:cNvSpPr txBox="1"/>
            <p:nvPr/>
          </p:nvSpPr>
          <p:spPr>
            <a:xfrm>
              <a:off x="3662451" y="5521000"/>
              <a:ext cx="4026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1600" b="1" dirty="0">
                  <a:solidFill>
                    <a:srgbClr val="FF0000"/>
                  </a:solidFill>
                </a:rPr>
                <a:t>00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D20C67-0DEC-AE72-6E64-C6F81E829F20}"/>
                </a:ext>
              </a:extLst>
            </p:cNvPr>
            <p:cNvSpPr txBox="1"/>
            <p:nvPr/>
          </p:nvSpPr>
          <p:spPr>
            <a:xfrm>
              <a:off x="3076686" y="5335344"/>
              <a:ext cx="4690087" cy="6299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29176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7FF25-D625-031D-4923-E98617C8B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DA0B938-9186-F374-8E74-C38ADEE7C9CF}"/>
              </a:ext>
            </a:extLst>
          </p:cNvPr>
          <p:cNvSpPr txBox="1"/>
          <p:nvPr/>
        </p:nvSpPr>
        <p:spPr>
          <a:xfrm>
            <a:off x="9420" y="882407"/>
            <a:ext cx="7532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هكذا،  وجدنا حل المسألة باستعمال الخط الزمني وباتباع نفس الخطوات مثل ندى ومجد.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BF379A-4920-F2F7-E7D7-AE28774F71E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4">
            <a:extLst>
              <a:ext uri="{FF2B5EF4-FFF2-40B4-BE49-F238E27FC236}">
                <a16:creationId xmlns:a16="http://schemas.microsoft.com/office/drawing/2014/main" id="{4E982DA1-D375-C702-CCFC-E724E7B13352}"/>
              </a:ext>
            </a:extLst>
          </p:cNvPr>
          <p:cNvGrpSpPr/>
          <p:nvPr/>
        </p:nvGrpSpPr>
        <p:grpSpPr>
          <a:xfrm>
            <a:off x="758685" y="1456781"/>
            <a:ext cx="6535845" cy="584114"/>
            <a:chOff x="1928781" y="1737451"/>
            <a:chExt cx="6355199" cy="58411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7814F533-5690-9504-1769-EF76DB0E2004}"/>
                </a:ext>
              </a:extLst>
            </p:cNvPr>
            <p:cNvGrpSpPr/>
            <p:nvPr/>
          </p:nvGrpSpPr>
          <p:grpSpPr>
            <a:xfrm>
              <a:off x="6549296" y="1737451"/>
              <a:ext cx="1734684" cy="551406"/>
              <a:chOff x="6677841" y="1914188"/>
              <a:chExt cx="1676106" cy="551406"/>
            </a:xfrm>
          </p:grpSpPr>
          <p:sp>
            <p:nvSpPr>
              <p:cNvPr id="28" name="Rectangle : coins arrondis 8">
                <a:extLst>
                  <a:ext uri="{FF2B5EF4-FFF2-40B4-BE49-F238E27FC236}">
                    <a16:creationId xmlns:a16="http://schemas.microsoft.com/office/drawing/2014/main" id="{1911E60D-010C-093F-5ADE-91229971F6AC}"/>
                  </a:ext>
                </a:extLst>
              </p:cNvPr>
              <p:cNvSpPr/>
              <p:nvPr/>
            </p:nvSpPr>
            <p:spPr>
              <a:xfrm>
                <a:off x="6677841" y="1914188"/>
                <a:ext cx="123699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endPara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E388ACE7-2441-F891-A4D9-A11CEB7B6D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083EDC48-20F9-82E8-4056-90B119895A61}"/>
                </a:ext>
              </a:extLst>
            </p:cNvPr>
            <p:cNvGrpSpPr/>
            <p:nvPr/>
          </p:nvGrpSpPr>
          <p:grpSpPr>
            <a:xfrm>
              <a:off x="4307946" y="1770159"/>
              <a:ext cx="1745570" cy="551406"/>
              <a:chOff x="6976447" y="1980186"/>
              <a:chExt cx="1708034" cy="551406"/>
            </a:xfrm>
          </p:grpSpPr>
          <p:sp>
            <p:nvSpPr>
              <p:cNvPr id="26" name="Rectangle : coins arrondis 11">
                <a:extLst>
                  <a:ext uri="{FF2B5EF4-FFF2-40B4-BE49-F238E27FC236}">
                    <a16:creationId xmlns:a16="http://schemas.microsoft.com/office/drawing/2014/main" id="{2F00548F-A450-957D-DF57-3AA56A69FA0D}"/>
                  </a:ext>
                </a:extLst>
              </p:cNvPr>
              <p:cNvSpPr/>
              <p:nvPr/>
            </p:nvSpPr>
            <p:spPr>
              <a:xfrm>
                <a:off x="6976447" y="1980186"/>
                <a:ext cx="12527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6C11FE0-A604-C851-6ADD-8E6FC82BE9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42235" y="2053735"/>
                <a:ext cx="442246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21DC5935-7E67-AEF4-4099-E2C4D6E5AF33}"/>
                </a:ext>
              </a:extLst>
            </p:cNvPr>
            <p:cNvGrpSpPr/>
            <p:nvPr/>
          </p:nvGrpSpPr>
          <p:grpSpPr>
            <a:xfrm>
              <a:off x="1928781" y="1770159"/>
              <a:ext cx="1742161" cy="551406"/>
              <a:chOff x="7270310" y="1946896"/>
              <a:chExt cx="1742161" cy="551406"/>
            </a:xfrm>
          </p:grpSpPr>
          <p:sp>
            <p:nvSpPr>
              <p:cNvPr id="24" name="Rectangle : coins arrondis 14">
                <a:extLst>
                  <a:ext uri="{FF2B5EF4-FFF2-40B4-BE49-F238E27FC236}">
                    <a16:creationId xmlns:a16="http://schemas.microsoft.com/office/drawing/2014/main" id="{9DFED442-19B8-9372-1376-F140CE1AC1B8}"/>
                  </a:ext>
                </a:extLst>
              </p:cNvPr>
              <p:cNvSpPr/>
              <p:nvPr/>
            </p:nvSpPr>
            <p:spPr>
              <a:xfrm>
                <a:off x="7270310" y="1946896"/>
                <a:ext cx="128022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>
                  <a:lnSpc>
                    <a:spcPct val="150000"/>
                  </a:lnSpc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أُجيبُ</a:t>
                </a: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6B5E3F4E-0294-69D9-FDEB-C7BBCB6BDE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7289" y="2001150"/>
                <a:ext cx="435182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">
              <a:extLst>
                <a:ext uri="{FF2B5EF4-FFF2-40B4-BE49-F238E27FC236}">
                  <a16:creationId xmlns:a16="http://schemas.microsoft.com/office/drawing/2014/main" id="{2F72AFF3-A06A-887D-0DBF-D99C06E1FA9A}"/>
                </a:ext>
              </a:extLst>
            </p:cNvPr>
            <p:cNvSpPr txBox="1"/>
            <p:nvPr/>
          </p:nvSpPr>
          <p:spPr>
            <a:xfrm>
              <a:off x="6522547" y="1828980"/>
              <a:ext cx="110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MA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E2D7D8-7FD8-A883-5F29-63753F2E0799}"/>
              </a:ext>
            </a:extLst>
          </p:cNvPr>
          <p:cNvGrpSpPr/>
          <p:nvPr/>
        </p:nvGrpSpPr>
        <p:grpSpPr>
          <a:xfrm>
            <a:off x="1030165" y="2466164"/>
            <a:ext cx="7011378" cy="3667637"/>
            <a:chOff x="1030165" y="2466164"/>
            <a:chExt cx="7011378" cy="366763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EC46597-20B3-9D68-0438-0FFCCB88E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0165" y="2466164"/>
              <a:ext cx="7011378" cy="3667637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71B0D9D-42F1-24D3-BEDC-DE65D2118534}"/>
                </a:ext>
              </a:extLst>
            </p:cNvPr>
            <p:cNvGrpSpPr/>
            <p:nvPr/>
          </p:nvGrpSpPr>
          <p:grpSpPr>
            <a:xfrm>
              <a:off x="2075305" y="3154066"/>
              <a:ext cx="5217380" cy="1515248"/>
              <a:chOff x="2075305" y="3154066"/>
              <a:chExt cx="5217380" cy="1515248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F86F0A-347B-6882-3D2C-D5A7962A6C2D}"/>
                  </a:ext>
                </a:extLst>
              </p:cNvPr>
              <p:cNvSpPr txBox="1"/>
              <p:nvPr/>
            </p:nvSpPr>
            <p:spPr>
              <a:xfrm>
                <a:off x="2657257" y="3172142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16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914C05-8A0C-9029-ACB0-9C193A6165B1}"/>
                  </a:ext>
                </a:extLst>
              </p:cNvPr>
              <p:cNvSpPr txBox="1"/>
              <p:nvPr/>
            </p:nvSpPr>
            <p:spPr>
              <a:xfrm>
                <a:off x="3205477" y="3154066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00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45CB87-3408-73E4-87F0-982377E57F68}"/>
                  </a:ext>
                </a:extLst>
              </p:cNvPr>
              <p:cNvSpPr txBox="1"/>
              <p:nvPr/>
            </p:nvSpPr>
            <p:spPr>
              <a:xfrm>
                <a:off x="2075305" y="4198370"/>
                <a:ext cx="9428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15 min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E0A486-063D-C265-A109-277B9FE02C10}"/>
                  </a:ext>
                </a:extLst>
              </p:cNvPr>
              <p:cNvSpPr txBox="1"/>
              <p:nvPr/>
            </p:nvSpPr>
            <p:spPr>
              <a:xfrm>
                <a:off x="4815648" y="4299982"/>
                <a:ext cx="662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 1 h</a:t>
                </a:r>
                <a:r>
                  <a:rPr lang="ar-MA" b="1" dirty="0">
                    <a:solidFill>
                      <a:srgbClr val="FF0000"/>
                    </a:solidFill>
                  </a:rPr>
                  <a:t> 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FD3607B-3BC3-4B11-4359-F5D64FA71E2A}"/>
                  </a:ext>
                </a:extLst>
              </p:cNvPr>
              <p:cNvSpPr txBox="1"/>
              <p:nvPr/>
            </p:nvSpPr>
            <p:spPr>
              <a:xfrm>
                <a:off x="6681620" y="3172142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rgbClr val="FF0000"/>
                    </a:solidFill>
                  </a:rPr>
                  <a:t>17 h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C11A0AE-BE49-C159-1239-7BE866E1A62A}"/>
              </a:ext>
            </a:extLst>
          </p:cNvPr>
          <p:cNvSpPr txBox="1"/>
          <p:nvPr/>
        </p:nvSpPr>
        <p:spPr>
          <a:xfrm>
            <a:off x="3098402" y="5401219"/>
            <a:ext cx="4690087" cy="629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AFC494-DF10-43A7-7426-85927DBE3EDB}"/>
              </a:ext>
            </a:extLst>
          </p:cNvPr>
          <p:cNvSpPr txBox="1"/>
          <p:nvPr/>
        </p:nvSpPr>
        <p:spPr>
          <a:xfrm>
            <a:off x="3339775" y="5562904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b="1" dirty="0">
                <a:solidFill>
                  <a:srgbClr val="FF0000"/>
                </a:solidFill>
              </a:rPr>
              <a:t>17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B6E1D2-4057-B24E-4A2F-18525ED9E1B0}"/>
              </a:ext>
            </a:extLst>
          </p:cNvPr>
          <p:cNvSpPr txBox="1"/>
          <p:nvPr/>
        </p:nvSpPr>
        <p:spPr>
          <a:xfrm>
            <a:off x="3684168" y="5554167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b="1" dirty="0">
                <a:solidFill>
                  <a:srgbClr val="FF0000"/>
                </a:solidFill>
              </a:rPr>
              <a:t>00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9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038850" y="2551524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29108" y="3818774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432777" y="328900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406778" y="3900294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D6D38E0-446E-373A-8ADB-D952AE3F165E}"/>
              </a:ext>
            </a:extLst>
          </p:cNvPr>
          <p:cNvGrpSpPr/>
          <p:nvPr/>
        </p:nvGrpSpPr>
        <p:grpSpPr>
          <a:xfrm>
            <a:off x="599440" y="1781478"/>
            <a:ext cx="7924800" cy="4802202"/>
            <a:chOff x="1026160" y="1781478"/>
            <a:chExt cx="7028031" cy="46233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5656978-4122-3C50-07C6-DBC07D5AF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2256" y="1781478"/>
              <a:ext cx="3561935" cy="462339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D173F24-4ADD-C4FE-B3D2-F0A50CFC0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6160" y="1892884"/>
              <a:ext cx="3720575" cy="4511993"/>
            </a:xfrm>
            <a:prstGeom prst="rect">
              <a:avLst/>
            </a:prstGeom>
          </p:spPr>
        </p:pic>
      </p:grpSp>
      <p:sp>
        <p:nvSpPr>
          <p:cNvPr id="5" name="ZoneTexte 8">
            <a:extLst>
              <a:ext uri="{FF2B5EF4-FFF2-40B4-BE49-F238E27FC236}">
                <a16:creationId xmlns:a16="http://schemas.microsoft.com/office/drawing/2014/main" id="{77035EE4-CE43-DA38-C67C-E69307A5DD4F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الكراسات، الصفحة55 .</a:t>
            </a:r>
          </a:p>
        </p:txBody>
      </p:sp>
      <p:pic>
        <p:nvPicPr>
          <p:cNvPr id="6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BA516B2-6CD2-A7C3-065B-F24786E96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0A35718-5202-C861-66F2-904608B11EF4}"/>
              </a:ext>
            </a:extLst>
          </p:cNvPr>
          <p:cNvSpPr/>
          <p:nvPr/>
        </p:nvSpPr>
        <p:spPr>
          <a:xfrm>
            <a:off x="1026160" y="2468880"/>
            <a:ext cx="3545840" cy="13817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17080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المسألة ثم احسبوا المدة باستعمال الخط الزمني.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F40F6D-9726-838D-C919-734D4D777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98" y="1873529"/>
            <a:ext cx="6979921" cy="39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6025" y="5386323"/>
            <a:ext cx="1505008" cy="12049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CBFFB4-F035-169A-391B-11A876986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69" y="1459420"/>
            <a:ext cx="6979921" cy="39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D6B924-9BD8-E829-44D3-17C7B9367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37" y="2261526"/>
            <a:ext cx="4991664" cy="3194394"/>
          </a:xfrm>
          <a:prstGeom prst="rect">
            <a:avLst/>
          </a:prstGeom>
        </p:spPr>
      </p:pic>
      <p:pic>
        <p:nvPicPr>
          <p:cNvPr id="6" name="Image 1">
            <a:extLst>
              <a:ext uri="{FF2B5EF4-FFF2-40B4-BE49-F238E27FC236}">
                <a16:creationId xmlns:a16="http://schemas.microsoft.com/office/drawing/2014/main" id="{4D06F792-CA94-55EC-9A80-D5A16EDBC0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9228" y="2554191"/>
            <a:ext cx="2609063" cy="260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D35F3BC-703E-5F0A-9AA7-02F5C0640A79}"/>
              </a:ext>
            </a:extLst>
          </p:cNvPr>
          <p:cNvGrpSpPr/>
          <p:nvPr/>
        </p:nvGrpSpPr>
        <p:grpSpPr>
          <a:xfrm>
            <a:off x="929639" y="1855660"/>
            <a:ext cx="6979921" cy="3926903"/>
            <a:chOff x="1082039" y="1896300"/>
            <a:chExt cx="6979921" cy="39269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D77DF80-69E5-765C-FB0D-61C0F8E80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2039" y="1896300"/>
              <a:ext cx="6979921" cy="392690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D9F9D11-DC5C-38DD-3B06-5FCF8CB294D6}"/>
                </a:ext>
              </a:extLst>
            </p:cNvPr>
            <p:cNvSpPr txBox="1"/>
            <p:nvPr/>
          </p:nvSpPr>
          <p:spPr>
            <a:xfrm>
              <a:off x="1960880" y="3332480"/>
              <a:ext cx="7906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</a:rPr>
                <a:t>10</a:t>
              </a:r>
              <a:r>
                <a:rPr lang="fr-MA" b="1" dirty="0">
                  <a:solidFill>
                    <a:srgbClr val="C00000"/>
                  </a:solidFill>
                </a:rPr>
                <a:t>:</a:t>
              </a:r>
              <a:r>
                <a:rPr lang="en-GB" b="1" dirty="0">
                  <a:solidFill>
                    <a:srgbClr val="C00000"/>
                  </a:solidFill>
                </a:rPr>
                <a:t> 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DC4357-9A91-3BAF-2285-6267A8882B6A}"/>
                </a:ext>
              </a:extLst>
            </p:cNvPr>
            <p:cNvSpPr txBox="1"/>
            <p:nvPr/>
          </p:nvSpPr>
          <p:spPr>
            <a:xfrm>
              <a:off x="6502400" y="3332480"/>
              <a:ext cx="7938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C00000"/>
                  </a:solidFill>
                </a:rPr>
                <a:t>17</a:t>
              </a:r>
              <a:r>
                <a:rPr lang="fr-MA" b="1" dirty="0">
                  <a:solidFill>
                    <a:srgbClr val="C00000"/>
                  </a:solidFill>
                </a:rPr>
                <a:t>:</a:t>
              </a:r>
              <a:r>
                <a:rPr lang="en-GB" b="1" dirty="0">
                  <a:solidFill>
                    <a:srgbClr val="C00000"/>
                  </a:solidFill>
                </a:rPr>
                <a:t> 15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A7948B-5999-3AF4-D353-9BCF17481E0E}"/>
                </a:ext>
              </a:extLst>
            </p:cNvPr>
            <p:cNvSpPr txBox="1"/>
            <p:nvPr/>
          </p:nvSpPr>
          <p:spPr>
            <a:xfrm>
              <a:off x="5933439" y="4199841"/>
              <a:ext cx="8787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15 min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DC7DC8-23B1-AEFC-4588-9F6F0BA0CF14}"/>
                </a:ext>
              </a:extLst>
            </p:cNvPr>
            <p:cNvSpPr txBox="1"/>
            <p:nvPr/>
          </p:nvSpPr>
          <p:spPr>
            <a:xfrm>
              <a:off x="3804918" y="4199841"/>
              <a:ext cx="4876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7 h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F63DE2-AD1B-0085-1481-C21227D2B9C2}"/>
                </a:ext>
              </a:extLst>
            </p:cNvPr>
            <p:cNvSpPr txBox="1"/>
            <p:nvPr/>
          </p:nvSpPr>
          <p:spPr>
            <a:xfrm>
              <a:off x="4138503" y="471331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260EE32-F95C-5C95-EA15-AE32D33A442E}"/>
                </a:ext>
              </a:extLst>
            </p:cNvPr>
            <p:cNvSpPr txBox="1"/>
            <p:nvPr/>
          </p:nvSpPr>
          <p:spPr>
            <a:xfrm>
              <a:off x="4481637" y="4713310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15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D4CA0A-4057-AD49-6A75-65C7A357F37F}"/>
                </a:ext>
              </a:extLst>
            </p:cNvPr>
            <p:cNvSpPr txBox="1"/>
            <p:nvPr/>
          </p:nvSpPr>
          <p:spPr>
            <a:xfrm>
              <a:off x="5828177" y="5251868"/>
              <a:ext cx="1399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مُدَّةُ الْخَرْجَةِ هِي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EFDFC39-A83B-3526-EFE4-6383AEE1CABF}"/>
                </a:ext>
              </a:extLst>
            </p:cNvPr>
            <p:cNvSpPr txBox="1"/>
            <p:nvPr/>
          </p:nvSpPr>
          <p:spPr>
            <a:xfrm>
              <a:off x="4015073" y="5226779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15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C2B15C2-E00B-14AB-09E1-A11B6F628842}"/>
                </a:ext>
              </a:extLst>
            </p:cNvPr>
            <p:cNvSpPr txBox="1"/>
            <p:nvPr/>
          </p:nvSpPr>
          <p:spPr>
            <a:xfrm>
              <a:off x="3650869" y="5226779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9799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82410" y="329280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442439" y="3478981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151770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55، النشاط رقم4.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FE0FC4-5568-3DFF-D1A1-1360D034D866}"/>
              </a:ext>
            </a:extLst>
          </p:cNvPr>
          <p:cNvGrpSpPr/>
          <p:nvPr/>
        </p:nvGrpSpPr>
        <p:grpSpPr>
          <a:xfrm>
            <a:off x="599440" y="1781478"/>
            <a:ext cx="7924800" cy="4802202"/>
            <a:chOff x="1026160" y="1781478"/>
            <a:chExt cx="7028031" cy="46233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8A829C-27D0-1110-0B79-9101568F7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2256" y="1781478"/>
              <a:ext cx="3561935" cy="462339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DF07DB2-3735-CD93-B570-AEE224F42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6160" y="1892884"/>
              <a:ext cx="3720575" cy="4511993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5B3470-9E01-3D03-1E01-7F041290C312}"/>
              </a:ext>
            </a:extLst>
          </p:cNvPr>
          <p:cNvSpPr/>
          <p:nvPr/>
        </p:nvSpPr>
        <p:spPr>
          <a:xfrm>
            <a:off x="1026160" y="3799840"/>
            <a:ext cx="3545840" cy="15036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878BC-DAF0-816A-EE37-1B6DCFD43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025D8CC-74F9-9AAE-4D33-9BDBA1060CF9}"/>
              </a:ext>
            </a:extLst>
          </p:cNvPr>
          <p:cNvSpPr txBox="1"/>
          <p:nvPr/>
        </p:nvSpPr>
        <p:spPr>
          <a:xfrm>
            <a:off x="544674" y="799525"/>
            <a:ext cx="6918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المسألة واحسبوا المدة لحلها.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F3994A-DAE5-FC29-57BE-463868C576B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BA1E04-737E-4D2C-0F1D-7B0B3BCF8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55" y="2067277"/>
            <a:ext cx="7788490" cy="42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2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E01E9F-444E-507F-97A6-D7A0F3073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36" y="2058547"/>
            <a:ext cx="7788490" cy="42474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2CB054-ABA0-189E-49AA-F1687DD39460}"/>
              </a:ext>
            </a:extLst>
          </p:cNvPr>
          <p:cNvSpPr txBox="1"/>
          <p:nvPr/>
        </p:nvSpPr>
        <p:spPr>
          <a:xfrm>
            <a:off x="1696720" y="3490238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10</a:t>
            </a:r>
            <a:r>
              <a:rPr lang="fr-MA" b="1" dirty="0">
                <a:solidFill>
                  <a:srgbClr val="C00000"/>
                </a:solidFill>
              </a:rPr>
              <a:t>:</a:t>
            </a:r>
            <a:r>
              <a:rPr lang="en-GB" b="1" dirty="0">
                <a:solidFill>
                  <a:srgbClr val="C00000"/>
                </a:solidFill>
              </a:rPr>
              <a:t> 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E45E32-412F-A3B1-0388-6FB2DDD79EBF}"/>
              </a:ext>
            </a:extLst>
          </p:cNvPr>
          <p:cNvSpPr txBox="1"/>
          <p:nvPr/>
        </p:nvSpPr>
        <p:spPr>
          <a:xfrm>
            <a:off x="6653473" y="349023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11</a:t>
            </a:r>
            <a:r>
              <a:rPr lang="fr-MA" b="1" dirty="0">
                <a:solidFill>
                  <a:srgbClr val="C00000"/>
                </a:solidFill>
              </a:rPr>
              <a:t>: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ar-MA" b="1" dirty="0">
                <a:solidFill>
                  <a:srgbClr val="C00000"/>
                </a:solidFill>
              </a:rPr>
              <a:t>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5692F2-A51C-1243-8AC9-195656CAD368}"/>
              </a:ext>
            </a:extLst>
          </p:cNvPr>
          <p:cNvSpPr txBox="1"/>
          <p:nvPr/>
        </p:nvSpPr>
        <p:spPr>
          <a:xfrm>
            <a:off x="5765088" y="4655495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45</a:t>
            </a:r>
            <a:r>
              <a:rPr lang="fr-MA" b="1" dirty="0">
                <a:solidFill>
                  <a:srgbClr val="C00000"/>
                </a:solidFill>
              </a:rPr>
              <a:t> min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4DB24-869A-9964-94A1-B709879029F0}"/>
              </a:ext>
            </a:extLst>
          </p:cNvPr>
          <p:cNvSpPr txBox="1"/>
          <p:nvPr/>
        </p:nvSpPr>
        <p:spPr>
          <a:xfrm>
            <a:off x="5094574" y="3552001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11</a:t>
            </a:r>
            <a:r>
              <a:rPr lang="fr-MA" b="1" dirty="0">
                <a:solidFill>
                  <a:srgbClr val="C00000"/>
                </a:solidFill>
              </a:rPr>
              <a:t> :00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5CEC89-822C-CEC1-0288-86FC3011872E}"/>
              </a:ext>
            </a:extLst>
          </p:cNvPr>
          <p:cNvSpPr txBox="1"/>
          <p:nvPr/>
        </p:nvSpPr>
        <p:spPr>
          <a:xfrm>
            <a:off x="3498469" y="4655495"/>
            <a:ext cx="500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</a:t>
            </a:r>
            <a:r>
              <a:rPr lang="fr-MA" b="1" dirty="0">
                <a:solidFill>
                  <a:srgbClr val="C00000"/>
                </a:solidFill>
              </a:rPr>
              <a:t> 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A0F030-9AAB-0FDE-C032-C5F99DABEFBF}"/>
              </a:ext>
            </a:extLst>
          </p:cNvPr>
          <p:cNvSpPr txBox="1"/>
          <p:nvPr/>
        </p:nvSpPr>
        <p:spPr>
          <a:xfrm>
            <a:off x="4987865" y="5515886"/>
            <a:ext cx="2592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مُدَّةُ مُشاهَدَةِ الرُّسومِ الْمُتَحَرِّكَةِ: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53613F-91B0-215D-50F7-20A011001772}"/>
              </a:ext>
            </a:extLst>
          </p:cNvPr>
          <p:cNvSpPr txBox="1"/>
          <p:nvPr/>
        </p:nvSpPr>
        <p:spPr>
          <a:xfrm>
            <a:off x="3764905" y="5454331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4E2E70-1447-6670-96E7-92AEC54B6025}"/>
              </a:ext>
            </a:extLst>
          </p:cNvPr>
          <p:cNvSpPr txBox="1"/>
          <p:nvPr/>
        </p:nvSpPr>
        <p:spPr>
          <a:xfrm>
            <a:off x="4114681" y="5515886"/>
            <a:ext cx="444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</a:rPr>
              <a:t>45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أنجزوا النشاط رقم 5  في الصفحة 55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C6D1AAC-068E-6D44-0345-6415F2B08B13}"/>
              </a:ext>
            </a:extLst>
          </p:cNvPr>
          <p:cNvGrpSpPr/>
          <p:nvPr/>
        </p:nvGrpSpPr>
        <p:grpSpPr>
          <a:xfrm>
            <a:off x="599440" y="1781478"/>
            <a:ext cx="7924800" cy="4802202"/>
            <a:chOff x="1026160" y="1781478"/>
            <a:chExt cx="7028031" cy="46233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72083C-FF82-C0CF-3A36-AD2AA254A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2256" y="1781478"/>
              <a:ext cx="3561935" cy="462339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E87C83-924A-F343-FDAB-E257277E9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6160" y="1892884"/>
              <a:ext cx="3720575" cy="4511993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C12F48-C6F1-B938-D0F6-63B24BB7C885}"/>
              </a:ext>
            </a:extLst>
          </p:cNvPr>
          <p:cNvSpPr/>
          <p:nvPr/>
        </p:nvSpPr>
        <p:spPr>
          <a:xfrm>
            <a:off x="1117600" y="5195714"/>
            <a:ext cx="3359726" cy="10730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aths">
    <a:dk1>
      <a:srgbClr val="000000"/>
    </a:dk1>
    <a:lt1>
      <a:srgbClr val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00E4CF"/>
    </a:accent6>
    <a:hlink>
      <a:srgbClr val="FA9300"/>
    </a:hlink>
    <a:folHlink>
      <a:srgbClr val="FFC400"/>
    </a:folHlink>
  </a:clrScheme>
</a:themeOverride>
</file>

<file path=ppt/theme/themeOverride2.xml><?xml version="1.0" encoding="utf-8"?>
<a:themeOverride xmlns:a="http://schemas.openxmlformats.org/drawingml/2006/main">
  <a:clrScheme name="maths">
    <a:dk1>
      <a:srgbClr val="000000"/>
    </a:dk1>
    <a:lt1>
      <a:srgbClr val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00E4CF"/>
    </a:accent6>
    <a:hlink>
      <a:srgbClr val="FA9300"/>
    </a:hlink>
    <a:folHlink>
      <a:srgbClr val="FFC400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17486</TotalTime>
  <Words>1087</Words>
  <Application>Microsoft Office PowerPoint</Application>
  <PresentationFormat>Affichage à l'écran (4:3)</PresentationFormat>
  <Paragraphs>355</Paragraphs>
  <Slides>76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76</vt:i4>
      </vt:variant>
    </vt:vector>
  </HeadingPairs>
  <TitlesOfParts>
    <vt:vector size="88" baseType="lpstr">
      <vt:lpstr>Aptos Display</vt:lpstr>
      <vt:lpstr>Aptos</vt:lpstr>
      <vt:lpstr>Effra CC Arbc</vt:lpstr>
      <vt:lpstr>Calibri</vt:lpstr>
      <vt:lpstr>Arial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140</cp:revision>
  <cp:lastPrinted>2025-08-13T10:11:39Z</cp:lastPrinted>
  <dcterms:created xsi:type="dcterms:W3CDTF">2025-08-01T12:31:49Z</dcterms:created>
  <dcterms:modified xsi:type="dcterms:W3CDTF">2026-03-24T15:59:53Z</dcterms:modified>
</cp:coreProperties>
</file>