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84"/>
  </p:notesMasterIdLst>
  <p:handoutMasterIdLst>
    <p:handoutMasterId r:id="rId85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2134807166" r:id="rId14"/>
    <p:sldId id="914" r:id="rId15"/>
    <p:sldId id="2134806637" r:id="rId16"/>
    <p:sldId id="2134807167" r:id="rId17"/>
    <p:sldId id="2134807113" r:id="rId18"/>
    <p:sldId id="2134807114" r:id="rId19"/>
    <p:sldId id="769" r:id="rId20"/>
    <p:sldId id="768" r:id="rId21"/>
    <p:sldId id="870" r:id="rId22"/>
    <p:sldId id="2134807115" r:id="rId23"/>
    <p:sldId id="774" r:id="rId24"/>
    <p:sldId id="1054" r:id="rId25"/>
    <p:sldId id="1055" r:id="rId26"/>
    <p:sldId id="2134807141" r:id="rId27"/>
    <p:sldId id="2134807168" r:id="rId28"/>
    <p:sldId id="2134807169" r:id="rId29"/>
    <p:sldId id="2134807170" r:id="rId30"/>
    <p:sldId id="2134807173" r:id="rId31"/>
    <p:sldId id="2134807172" r:id="rId32"/>
    <p:sldId id="2134807190" r:id="rId33"/>
    <p:sldId id="2134807191" r:id="rId34"/>
    <p:sldId id="2134807192" r:id="rId35"/>
    <p:sldId id="2134807193" r:id="rId36"/>
    <p:sldId id="2134807194" r:id="rId37"/>
    <p:sldId id="2134807195" r:id="rId38"/>
    <p:sldId id="2134807196" r:id="rId39"/>
    <p:sldId id="2134807197" r:id="rId40"/>
    <p:sldId id="2134807198" r:id="rId41"/>
    <p:sldId id="2134806710" r:id="rId42"/>
    <p:sldId id="751" r:id="rId43"/>
    <p:sldId id="871" r:id="rId44"/>
    <p:sldId id="2134806711" r:id="rId45"/>
    <p:sldId id="2134806681" r:id="rId46"/>
    <p:sldId id="2134807199" r:id="rId47"/>
    <p:sldId id="2134806700" r:id="rId48"/>
    <p:sldId id="2134806701" r:id="rId49"/>
    <p:sldId id="2134806719" r:id="rId50"/>
    <p:sldId id="2134807174" r:id="rId51"/>
    <p:sldId id="2134807200" r:id="rId52"/>
    <p:sldId id="2134807178" r:id="rId53"/>
    <p:sldId id="2134807152" r:id="rId54"/>
    <p:sldId id="2134807175" r:id="rId55"/>
    <p:sldId id="2134807201" r:id="rId56"/>
    <p:sldId id="2134807177" r:id="rId57"/>
    <p:sldId id="2134807158" r:id="rId58"/>
    <p:sldId id="2134807033" r:id="rId59"/>
    <p:sldId id="2134807159" r:id="rId60"/>
    <p:sldId id="2134806689" r:id="rId61"/>
    <p:sldId id="2134806665" r:id="rId62"/>
    <p:sldId id="2134806663" r:id="rId63"/>
    <p:sldId id="2134807203" r:id="rId64"/>
    <p:sldId id="2134807181" r:id="rId65"/>
    <p:sldId id="2134807186" r:id="rId66"/>
    <p:sldId id="2134807187" r:id="rId67"/>
    <p:sldId id="2134807188" r:id="rId68"/>
    <p:sldId id="2134807189" r:id="rId69"/>
    <p:sldId id="848" r:id="rId70"/>
    <p:sldId id="921" r:id="rId71"/>
    <p:sldId id="922" r:id="rId72"/>
    <p:sldId id="924" r:id="rId73"/>
    <p:sldId id="925" r:id="rId74"/>
    <p:sldId id="2134807204" r:id="rId75"/>
    <p:sldId id="2134806697" r:id="rId76"/>
    <p:sldId id="2134806706" r:id="rId77"/>
    <p:sldId id="2134807165" r:id="rId78"/>
    <p:sldId id="849" r:id="rId79"/>
    <p:sldId id="868" r:id="rId80"/>
    <p:sldId id="869" r:id="rId81"/>
    <p:sldId id="764" r:id="rId82"/>
    <p:sldId id="949" r:id="rId83"/>
  </p:sldIdLst>
  <p:sldSz cx="9144000" cy="6858000" type="screen4x3"/>
  <p:notesSz cx="6735763" cy="9866313"/>
  <p:embeddedFontLst>
    <p:embeddedFont>
      <p:font typeface="Dosis" pitchFamily="2" charset="0"/>
      <p:regular r:id="rId86"/>
      <p:bold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FFA500"/>
    <a:srgbClr val="CACACA"/>
    <a:srgbClr val="FCC302"/>
    <a:srgbClr val="084F6A"/>
    <a:srgbClr val="A6A6A6"/>
    <a:srgbClr val="008F8D"/>
    <a:srgbClr val="C00000"/>
    <a:srgbClr val="3A8F98"/>
    <a:srgbClr val="7EC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110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notesMaster" Target="notesMasters/notesMaster1.xml"/><Relationship Id="rId89" Type="http://schemas.openxmlformats.org/officeDocument/2006/relationships/viewProps" Target="view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font" Target="fonts/font2.fntdata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39AF0-48EF-1F1C-FAD8-96D3782C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FFBA40-ED7E-1B68-2A67-5D9E64764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B304E7-B677-EF9C-0188-95CECABA7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081892-9C99-275D-6F30-A6748EAC07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54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5307-EC41-05CD-D0A4-4D399D807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98DE5F-E9AE-04FD-71C4-268E5AD97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E5797A-C894-EBBD-C319-6E85BC913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7516E2-83FA-45ED-DBD2-2CAC954DB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454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D6F03-4B63-E0A2-AD7E-608018ACB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753B61-A6BC-1BE6-FD8A-71E2618CB8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87C942-07CD-43E8-F093-4215EC776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6126F3-884C-AA5A-E86E-0EC70AC3A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08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E27C8-CA48-4D30-9624-B80D5F3FA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B25101-B30A-506A-293A-797E7003D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6026C4-6EF1-8416-490B-41832257F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940102-FF70-6A1E-25D0-24F2D8792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40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6882C-1FE2-7077-C017-312968F6A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0FA841-650D-4191-00FD-B90AED7A8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006CDA-A9C5-2916-95F4-3C394F484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343FD1-634A-AF82-E59C-032F6685C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3510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8255C-F16B-E433-980E-DBA385FFF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1ED530-2515-4DC4-DEDF-0E58C49A4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890E68-6A55-AABC-FFEC-98499EEC32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CFC8C3-27D5-967D-B14C-717CC3BAE2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142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2483D-7A45-0C9F-BA6C-98605C92C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62ABCE-4108-B286-2C07-C0795452E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0EA156-F9AB-A9BD-B42A-3581DC5F0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7E7DAF-4984-FED2-64F2-4867A3DFB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7791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54CF3-27D0-4489-A1DD-1AD9C21A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51243C-03BA-3618-5E39-CEF0EEC9A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2D0BEB-9131-401E-ADBE-0D3C2E8AB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62E0C8-FD48-26C5-DC6B-87AE534276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6040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73FFC-2A83-5676-CCCE-1436EC6F1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24819B-B8A7-48B2-E817-E534E1ED3B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396725-FBEF-FF31-FB36-DD149CFCE8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849067-CA20-6DD2-C361-3316DB8F2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577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BDA30-63B9-F60B-BE89-CA0A33CB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33B210-A11D-105B-47B6-4E151394FA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9A95C1-FA8B-91EB-6D54-FF30A5FE2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5067B9-2495-57A3-FD5C-623EE9863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681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4954-D823-AE43-8AAC-FCFC7A8C6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499F04-8A15-60DC-B2F3-E27BF3268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11BDE6-492A-0243-BA34-235582CE4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D892F4-1698-A035-8E0D-E816E3285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77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4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5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7" Type="http://schemas.openxmlformats.org/officeDocument/2006/relationships/image" Target="../media/image45.png"/><Relationship Id="rId2" Type="http://schemas.microsoft.com/office/2007/relationships/media" Target="../media/media3.mp4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1.emf"/><Relationship Id="rId5" Type="http://schemas.openxmlformats.org/officeDocument/2006/relationships/image" Target="../media/image23.gif"/><Relationship Id="rId4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5.mp4"/><Relationship Id="rId7" Type="http://schemas.openxmlformats.org/officeDocument/2006/relationships/image" Target="../media/image2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5.mp4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18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45;p1">
            <a:extLst>
              <a:ext uri="{FF2B5EF4-FFF2-40B4-BE49-F238E27FC236}">
                <a16:creationId xmlns:a16="http://schemas.microsoft.com/office/drawing/2014/main" id="{098A9EB1-C319-C108-4266-43A774D6985F}"/>
              </a:ext>
            </a:extLst>
          </p:cNvPr>
          <p:cNvSpPr/>
          <p:nvPr/>
        </p:nvSpPr>
        <p:spPr>
          <a:xfrm>
            <a:off x="4056136" y="6033379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19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46;p1">
            <a:extLst>
              <a:ext uri="{FF2B5EF4-FFF2-40B4-BE49-F238E27FC236}">
                <a16:creationId xmlns:a16="http://schemas.microsoft.com/office/drawing/2014/main" id="{E70D31AF-1EF7-563F-771A-ABDB39A213B6}"/>
              </a:ext>
            </a:extLst>
          </p:cNvPr>
          <p:cNvSpPr/>
          <p:nvPr/>
        </p:nvSpPr>
        <p:spPr>
          <a:xfrm>
            <a:off x="4911553" y="6049138"/>
            <a:ext cx="269051" cy="256655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6;p1">
            <a:extLst>
              <a:ext uri="{FF2B5EF4-FFF2-40B4-BE49-F238E27FC236}">
                <a16:creationId xmlns:a16="http://schemas.microsoft.com/office/drawing/2014/main" id="{DBA06155-D738-FBEF-17AA-8AA535626717}"/>
              </a:ext>
            </a:extLst>
          </p:cNvPr>
          <p:cNvSpPr/>
          <p:nvPr/>
        </p:nvSpPr>
        <p:spPr>
          <a:xfrm>
            <a:off x="5555235" y="6020322"/>
            <a:ext cx="269051" cy="256655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AE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081517" y="6049367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endParaRPr lang="fr-MA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fr-MA" dirty="0" err="1"/>
              <a:t>قِراءةُ</a:t>
            </a:r>
            <a:r>
              <a:rPr lang="fr-MA" dirty="0"/>
              <a:t> </a:t>
            </a:r>
            <a:r>
              <a:rPr lang="fr-MA" dirty="0" err="1"/>
              <a:t>الساعَةِ</a:t>
            </a:r>
            <a:r>
              <a:rPr lang="fr-MA" dirty="0"/>
              <a:t> وَتَحْويلُ الْمُدَدِ </a:t>
            </a:r>
            <a:endParaRPr lang="a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قِراءَةُ</a:t>
            </a:r>
            <a:r>
              <a:rPr lang="fr-MA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السَّاعَةِ</a:t>
            </a:r>
            <a:endParaRPr lang="fr-M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حَلُّ الْمَسائلِ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توليفِ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حِس</a:t>
            </a:r>
            <a:r>
              <a:rPr lang="ar-MA" sz="2000">
                <a:solidFill>
                  <a:schemeClr val="bg1">
                    <a:lumMod val="50000"/>
                  </a:schemeClr>
                </a:solidFill>
              </a:rPr>
              <a:t>ا</a:t>
            </a:r>
            <a:r>
              <a:rPr lang="fr-MA" sz="2000">
                <a:solidFill>
                  <a:schemeClr val="bg1">
                    <a:lumMod val="50000"/>
                  </a:schemeClr>
                </a:solidFill>
              </a:rPr>
              <a:t>بُ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الْمُدَد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خامس 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94782" y="76430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206194" y="1521054"/>
            <a:ext cx="4168061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MA" sz="28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قِراءةُ</a:t>
            </a:r>
            <a:r>
              <a:rPr lang="fr-MA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السَّاعَةِ وَتَحْويلُ الْمُدَدِ </a:t>
            </a:r>
            <a:endParaRPr lang="ar-MA" sz="28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437B56-B38B-0848-DCE5-D257572A2610}"/>
              </a:ext>
            </a:extLst>
          </p:cNvPr>
          <p:cNvGrpSpPr/>
          <p:nvPr/>
        </p:nvGrpSpPr>
        <p:grpSpPr>
          <a:xfrm>
            <a:off x="1088915" y="2013497"/>
            <a:ext cx="6966169" cy="4163784"/>
            <a:chOff x="897671" y="2013496"/>
            <a:chExt cx="7348658" cy="442794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8DE9C57-EB89-D48F-E193-A1CC465BC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2180" y="2013497"/>
              <a:ext cx="3744149" cy="44279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B5EA029-54F5-4AB7-6941-1A9B8AC36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7671" y="2013496"/>
              <a:ext cx="3816537" cy="44279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273967" y="3888498"/>
            <a:ext cx="58580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قِراءة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اعَةِ </a:t>
            </a:r>
            <a:r>
              <a:rPr lang="fr-MA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وَتَحْويل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الْمُدَدِ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h- min-s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800" b="1" kern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D46A-02D7-4F85-A2BD-031D4BC3A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CB7621-8D6C-C497-66A7-18B65D0E68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1C584CA-D51F-7316-136F-544604D54D89}"/>
              </a:ext>
            </a:extLst>
          </p:cNvPr>
          <p:cNvGrpSpPr/>
          <p:nvPr/>
        </p:nvGrpSpPr>
        <p:grpSpPr>
          <a:xfrm>
            <a:off x="1986845" y="2282189"/>
            <a:ext cx="5317066" cy="3183891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746D0E-728E-3A95-D79A-970E77699E1E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F1E2AEB-6517-7998-6210-8B96B7F6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05268" y="3286714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93CD950-78A6-1B83-E97D-6A05033E58CC}"/>
                </a:ext>
              </a:extLst>
            </p:cNvPr>
            <p:cNvSpPr txBox="1"/>
            <p:nvPr/>
          </p:nvSpPr>
          <p:spPr>
            <a:xfrm>
              <a:off x="2713804" y="4141563"/>
              <a:ext cx="3598857" cy="5901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E4CC4EAD-700C-0761-168E-C27F19655513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45B11A5-2471-67F4-223A-FADE7D490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A9E3266-6D3A-4E33-A8EC-32D87533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E2EF30-1084-AD21-ED7A-F901F0BFFF9C}"/>
              </a:ext>
            </a:extLst>
          </p:cNvPr>
          <p:cNvSpPr txBox="1"/>
          <p:nvPr/>
        </p:nvSpPr>
        <p:spPr>
          <a:xfrm>
            <a:off x="3204728" y="4764421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5B7DCB-88AE-478C-BB28-34C9C4878993}"/>
              </a:ext>
            </a:extLst>
          </p:cNvPr>
          <p:cNvSpPr txBox="1"/>
          <p:nvPr/>
        </p:nvSpPr>
        <p:spPr>
          <a:xfrm>
            <a:off x="2393519" y="3250485"/>
            <a:ext cx="3977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70885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452880" y="862060"/>
            <a:ext cx="6071645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51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49169A-6EE0-8C79-87A8-60B0A7C9A060}"/>
              </a:ext>
            </a:extLst>
          </p:cNvPr>
          <p:cNvGrpSpPr/>
          <p:nvPr/>
        </p:nvGrpSpPr>
        <p:grpSpPr>
          <a:xfrm>
            <a:off x="714527" y="1626692"/>
            <a:ext cx="7570840" cy="4882262"/>
            <a:chOff x="360565" y="2534914"/>
            <a:chExt cx="7570840" cy="374609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3C34711-55B7-5441-BECC-92726CCA8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9" r="10238" b="3024"/>
            <a:stretch>
              <a:fillRect/>
            </a:stretch>
          </p:blipFill>
          <p:spPr>
            <a:xfrm>
              <a:off x="360565" y="2534914"/>
              <a:ext cx="4011563" cy="3746090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279C77-BABB-6498-EA6D-436884065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68" t="2930" r="2429" b="3092"/>
            <a:stretch>
              <a:fillRect/>
            </a:stretch>
          </p:blipFill>
          <p:spPr>
            <a:xfrm>
              <a:off x="4372128" y="2534914"/>
              <a:ext cx="3559277" cy="3746090"/>
            </a:xfrm>
            <a:prstGeom prst="rect">
              <a:avLst/>
            </a:prstGeom>
            <a:ln w="28575">
              <a:noFill/>
            </a:ln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30710" y="4795521"/>
            <a:ext cx="3441290" cy="1422400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D0A401D-15BC-31A4-1CE1-499010E28C23}"/>
              </a:ext>
            </a:extLst>
          </p:cNvPr>
          <p:cNvSpPr/>
          <p:nvPr/>
        </p:nvSpPr>
        <p:spPr>
          <a:xfrm>
            <a:off x="4862128" y="3614927"/>
            <a:ext cx="3151162" cy="1354296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التمرين2  بسرعة، لديكم دقيقة واحدة.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BB952D-DFAF-272B-243F-AC4509804301}"/>
              </a:ext>
            </a:extLst>
          </p:cNvPr>
          <p:cNvGrpSpPr/>
          <p:nvPr/>
        </p:nvGrpSpPr>
        <p:grpSpPr>
          <a:xfrm>
            <a:off x="564335" y="1817087"/>
            <a:ext cx="7728155" cy="4159045"/>
            <a:chOff x="599766" y="2161544"/>
            <a:chExt cx="7728155" cy="415904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9FDD52A-87D1-2ADF-8D56-4441BD07F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66" y="2161544"/>
              <a:ext cx="7728155" cy="4159045"/>
            </a:xfrm>
            <a:prstGeom prst="rect">
              <a:avLst/>
            </a:prstGeom>
          </p:spPr>
        </p:pic>
        <p:cxnSp>
          <p:nvCxnSpPr>
            <p:cNvPr id="6" name="Connecteur : en arc 5">
              <a:extLst>
                <a:ext uri="{FF2B5EF4-FFF2-40B4-BE49-F238E27FC236}">
                  <a16:creationId xmlns:a16="http://schemas.microsoft.com/office/drawing/2014/main" id="{CFE24B79-31C6-8028-7469-9BEBE1D9F572}"/>
                </a:ext>
              </a:extLst>
            </p:cNvPr>
            <p:cNvCxnSpPr/>
            <p:nvPr/>
          </p:nvCxnSpPr>
          <p:spPr>
            <a:xfrm rot="5400000">
              <a:off x="6784258" y="5004619"/>
              <a:ext cx="629265" cy="12700"/>
            </a:xfrm>
            <a:prstGeom prst="curved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 : en arc 8">
              <a:extLst>
                <a:ext uri="{FF2B5EF4-FFF2-40B4-BE49-F238E27FC236}">
                  <a16:creationId xmlns:a16="http://schemas.microsoft.com/office/drawing/2014/main" id="{01772A43-1B15-109A-135D-CAC44CDB9EEE}"/>
                </a:ext>
              </a:extLst>
            </p:cNvPr>
            <p:cNvCxnSpPr/>
            <p:nvPr/>
          </p:nvCxnSpPr>
          <p:spPr>
            <a:xfrm rot="10800000" flipV="1">
              <a:off x="3598606" y="4719484"/>
              <a:ext cx="1730478" cy="550606"/>
            </a:xfrm>
            <a:prstGeom prst="curved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 : en arc 11">
              <a:extLst>
                <a:ext uri="{FF2B5EF4-FFF2-40B4-BE49-F238E27FC236}">
                  <a16:creationId xmlns:a16="http://schemas.microsoft.com/office/drawing/2014/main" id="{F0D56253-FFA6-348D-6C10-1BA75EA4E212}"/>
                </a:ext>
              </a:extLst>
            </p:cNvPr>
            <p:cNvCxnSpPr/>
            <p:nvPr/>
          </p:nvCxnSpPr>
          <p:spPr>
            <a:xfrm rot="10800000" flipV="1">
              <a:off x="1818969" y="4696336"/>
              <a:ext cx="1740309" cy="629266"/>
            </a:xfrm>
            <a:prstGeom prst="curved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BA35-F238-1811-61A6-E2487E905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C5ABD0-62B7-F1DA-A876-0647F9C1A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0CEFC3E6-4CDF-EE7B-D159-88E7408426A9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6 بسرعة، لديكم دقيقة واحدة.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288B3D4-0669-2BC5-1B89-01580F2D8285}"/>
              </a:ext>
            </a:extLst>
          </p:cNvPr>
          <p:cNvGrpSpPr/>
          <p:nvPr/>
        </p:nvGrpSpPr>
        <p:grpSpPr>
          <a:xfrm>
            <a:off x="465394" y="1895281"/>
            <a:ext cx="7983793" cy="4451441"/>
            <a:chOff x="678754" y="2027361"/>
            <a:chExt cx="7983793" cy="44514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D9C318F-82BB-9FA2-BA7C-EFF5DDC122C8}"/>
                </a:ext>
              </a:extLst>
            </p:cNvPr>
            <p:cNvGrpSpPr/>
            <p:nvPr/>
          </p:nvGrpSpPr>
          <p:grpSpPr>
            <a:xfrm>
              <a:off x="678754" y="2027361"/>
              <a:ext cx="7983793" cy="4451441"/>
              <a:chOff x="668594" y="2027361"/>
              <a:chExt cx="7983793" cy="4451441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CFF391AF-2F8B-602B-65E0-7D0F34061E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594" y="2027361"/>
                <a:ext cx="7983793" cy="4451441"/>
              </a:xfrm>
              <a:prstGeom prst="rect">
                <a:avLst/>
              </a:prstGeom>
            </p:spPr>
          </p:pic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CDBB4C9F-9B04-BA48-9A46-D21B7295C7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72929" y="4521200"/>
                <a:ext cx="377231" cy="80297"/>
              </a:xfrm>
              <a:prstGeom prst="straightConnector1">
                <a:avLst/>
              </a:prstGeom>
              <a:ln w="38100">
                <a:solidFill>
                  <a:schemeClr val="tx2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avec flèche 14">
                <a:extLst>
                  <a:ext uri="{FF2B5EF4-FFF2-40B4-BE49-F238E27FC236}">
                    <a16:creationId xmlns:a16="http://schemas.microsoft.com/office/drawing/2014/main" id="{DE095AF4-7D83-399C-68AC-C0197C73EF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72929" y="4601497"/>
                <a:ext cx="0" cy="44245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EDB44DE0-292C-B574-977D-C45CE8D772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36026" y="4601497"/>
                <a:ext cx="235974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>
                <a:extLst>
                  <a:ext uri="{FF2B5EF4-FFF2-40B4-BE49-F238E27FC236}">
                    <a16:creationId xmlns:a16="http://schemas.microsoft.com/office/drawing/2014/main" id="{681E390A-9E3D-80A5-8DC2-ABD4B5C018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2000" y="4601497"/>
                <a:ext cx="412955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8E0CE8DD-E88B-FB64-E15D-5E5BCB247DA5}"/>
                  </a:ext>
                </a:extLst>
              </p:cNvPr>
              <p:cNvCxnSpPr/>
              <p:nvPr/>
            </p:nvCxnSpPr>
            <p:spPr>
              <a:xfrm flipH="1">
                <a:off x="6794090" y="4601497"/>
                <a:ext cx="226142" cy="78658"/>
              </a:xfrm>
              <a:prstGeom prst="straightConnector1">
                <a:avLst/>
              </a:prstGeom>
              <a:ln w="28575">
                <a:solidFill>
                  <a:schemeClr val="tx2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02EB921B-08A8-4339-EC40-71B8195E00C9}"/>
                  </a:ext>
                </a:extLst>
              </p:cNvPr>
              <p:cNvCxnSpPr/>
              <p:nvPr/>
            </p:nvCxnSpPr>
            <p:spPr>
              <a:xfrm flipH="1">
                <a:off x="6656439" y="4601497"/>
                <a:ext cx="363793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E45650F-B64F-ECDC-C9C9-33C35597E96A}"/>
                </a:ext>
              </a:extLst>
            </p:cNvPr>
            <p:cNvSpPr txBox="1"/>
            <p:nvPr/>
          </p:nvSpPr>
          <p:spPr>
            <a:xfrm>
              <a:off x="1720645" y="5839706"/>
              <a:ext cx="1189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FF0000"/>
                  </a:solidFill>
                </a:rPr>
                <a:t>14 </a:t>
              </a:r>
              <a:r>
                <a:rPr lang="ar-SA" sz="2000" b="1" dirty="0">
                  <a:solidFill>
                    <a:srgbClr val="FF0000"/>
                  </a:solidFill>
                </a:rPr>
                <a:t> : </a:t>
              </a:r>
              <a:r>
                <a:rPr lang="fr-MA" sz="2000" b="1" dirty="0">
                  <a:solidFill>
                    <a:srgbClr val="FF0000"/>
                  </a:solidFill>
                </a:rPr>
                <a:t> 30 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D0B7A5E-FCDD-5C70-B246-3B45EA927619}"/>
                </a:ext>
              </a:extLst>
            </p:cNvPr>
            <p:cNvSpPr txBox="1"/>
            <p:nvPr/>
          </p:nvSpPr>
          <p:spPr>
            <a:xfrm>
              <a:off x="4024971" y="5792051"/>
              <a:ext cx="1189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FF0000"/>
                  </a:solidFill>
                </a:rPr>
                <a:t>21 </a:t>
              </a:r>
              <a:r>
                <a:rPr lang="ar-SA" sz="2000" b="1" dirty="0">
                  <a:solidFill>
                    <a:srgbClr val="FF0000"/>
                  </a:solidFill>
                </a:rPr>
                <a:t> : </a:t>
              </a:r>
              <a:r>
                <a:rPr lang="fr-MA" sz="2000" b="1" dirty="0">
                  <a:solidFill>
                    <a:srgbClr val="FF0000"/>
                  </a:solidFill>
                </a:rPr>
                <a:t> 15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E9F0A12-7801-8B92-8866-87C5E3865AED}"/>
                </a:ext>
              </a:extLst>
            </p:cNvPr>
            <p:cNvSpPr txBox="1"/>
            <p:nvPr/>
          </p:nvSpPr>
          <p:spPr>
            <a:xfrm>
              <a:off x="6329298" y="5792051"/>
              <a:ext cx="1189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FF0000"/>
                  </a:solidFill>
                </a:rPr>
                <a:t>8 </a:t>
              </a:r>
              <a:r>
                <a:rPr lang="ar-SA" sz="2000" b="1" dirty="0">
                  <a:solidFill>
                    <a:srgbClr val="FF0000"/>
                  </a:solidFill>
                </a:rPr>
                <a:t> : </a:t>
              </a:r>
              <a:r>
                <a:rPr lang="fr-MA" sz="2000" b="1" dirty="0">
                  <a:solidFill>
                    <a:srgbClr val="FF0000"/>
                  </a:solidFill>
                </a:rPr>
                <a:t> 45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378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191B-E2FC-D977-FFA2-BF93D590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EDD967-C00C-EA9F-4537-F864F0228DF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E3608D-D84C-634B-A4AC-AA1D7AC3FC83}"/>
              </a:ext>
            </a:extLst>
          </p:cNvPr>
          <p:cNvGrpSpPr/>
          <p:nvPr/>
        </p:nvGrpSpPr>
        <p:grpSpPr>
          <a:xfrm>
            <a:off x="1986845" y="2282189"/>
            <a:ext cx="5317066" cy="3641091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E0403-530D-6C60-260D-96879BD26BF4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65AD2D-8A38-61B1-916B-44782FC5C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07670" y="3928385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D3F31D5-6E6C-1CA5-58A3-D867AEB5DFEE}"/>
                </a:ext>
              </a:extLst>
            </p:cNvPr>
            <p:cNvSpPr txBox="1"/>
            <p:nvPr/>
          </p:nvSpPr>
          <p:spPr>
            <a:xfrm>
              <a:off x="2716631" y="4026583"/>
              <a:ext cx="3598857" cy="550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E8D107B-031A-657A-6D7F-BA0CCE426336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6908CA-4FAF-354E-E436-2412EF0F1D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E484293-FB63-41F8-CFCC-4DE019FC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04605" y="51100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FF1C05-59AE-C894-96D8-3D9C55597487}"/>
              </a:ext>
            </a:extLst>
          </p:cNvPr>
          <p:cNvSpPr txBox="1"/>
          <p:nvPr/>
        </p:nvSpPr>
        <p:spPr>
          <a:xfrm>
            <a:off x="3207557" y="5083369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0D45DC-50F1-5909-D329-D2BF77B3BC4B}"/>
              </a:ext>
            </a:extLst>
          </p:cNvPr>
          <p:cNvSpPr txBox="1"/>
          <p:nvPr/>
        </p:nvSpPr>
        <p:spPr>
          <a:xfrm>
            <a:off x="2450772" y="3487286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102320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9CE5F9-C100-E5B6-48F3-CBF4319FFE32}"/>
              </a:ext>
            </a:extLst>
          </p:cNvPr>
          <p:cNvGrpSpPr/>
          <p:nvPr/>
        </p:nvGrpSpPr>
        <p:grpSpPr>
          <a:xfrm>
            <a:off x="452285" y="1626691"/>
            <a:ext cx="8183860" cy="4780404"/>
            <a:chOff x="452285" y="1626691"/>
            <a:chExt cx="8183860" cy="47804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A0598A9-9EC9-EBFA-CDE8-09B966245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8"/>
            <a:stretch>
              <a:fillRect/>
            </a:stretch>
          </p:blipFill>
          <p:spPr>
            <a:xfrm>
              <a:off x="452285" y="1626691"/>
              <a:ext cx="4119716" cy="4780404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811463" y="1626691"/>
              <a:ext cx="7824682" cy="4780404"/>
              <a:chOff x="677731" y="2070669"/>
              <a:chExt cx="7824682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80724" y="2070669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677731" y="3473453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11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66691" y="2559803"/>
            <a:ext cx="5355219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017313" y="2638059"/>
              <a:ext cx="44053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45 S+ 5 S 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ar-SA" sz="2800" dirty="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092268" y="3274142"/>
            <a:ext cx="5283048" cy="1104220"/>
            <a:chOff x="2016160" y="3458493"/>
            <a:chExt cx="5283048" cy="110422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160" y="3458493"/>
              <a:ext cx="1118046" cy="900062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63135" y="381750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589814" y="3866142"/>
              <a:ext cx="1789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</a:rPr>
                <a:t>50 S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9872E2-CFE2-8E6B-9F4B-54CBBF1B0B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29" y="2887634"/>
            <a:ext cx="7747820" cy="108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1CBF6EE-AE52-8AD4-311D-EDDD54D3F354}"/>
              </a:ext>
            </a:extLst>
          </p:cNvPr>
          <p:cNvGrpSpPr/>
          <p:nvPr/>
        </p:nvGrpSpPr>
        <p:grpSpPr>
          <a:xfrm>
            <a:off x="1795022" y="2396888"/>
            <a:ext cx="6456390" cy="2054792"/>
            <a:chOff x="1217349" y="2990299"/>
            <a:chExt cx="6396695" cy="509289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19A639-7DD9-8AB7-E84A-E7C09AB1D601}"/>
                </a:ext>
              </a:extLst>
            </p:cNvPr>
            <p:cNvSpPr txBox="1"/>
            <p:nvPr/>
          </p:nvSpPr>
          <p:spPr>
            <a:xfrm>
              <a:off x="1217349" y="3383293"/>
              <a:ext cx="129210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60 S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57C54E5-A397-A062-7156-C035F28EEC6F}"/>
                </a:ext>
              </a:extLst>
            </p:cNvPr>
            <p:cNvSpPr txBox="1"/>
            <p:nvPr/>
          </p:nvSpPr>
          <p:spPr>
            <a:xfrm>
              <a:off x="4511329" y="3370751"/>
              <a:ext cx="1128319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60 S 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BFCFFF2-6BFF-40A2-B568-86DECD926A34}"/>
                </a:ext>
              </a:extLst>
            </p:cNvPr>
            <p:cNvSpPr txBox="1"/>
            <p:nvPr/>
          </p:nvSpPr>
          <p:spPr>
            <a:xfrm>
              <a:off x="6521206" y="3383293"/>
              <a:ext cx="1092838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65 S 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1CACB2D-C623-86AD-8FEF-C834FA9C0B0F}"/>
                </a:ext>
              </a:extLst>
            </p:cNvPr>
            <p:cNvSpPr txBox="1"/>
            <p:nvPr/>
          </p:nvSpPr>
          <p:spPr>
            <a:xfrm>
              <a:off x="6253292" y="2993678"/>
              <a:ext cx="1360752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45 S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1AB9AD6-CFDF-B87F-A759-C5AB8C949319}"/>
                </a:ext>
              </a:extLst>
            </p:cNvPr>
            <p:cNvSpPr txBox="1"/>
            <p:nvPr/>
          </p:nvSpPr>
          <p:spPr>
            <a:xfrm>
              <a:off x="2509449" y="2990299"/>
              <a:ext cx="172465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65 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D125638-AC35-688B-0DD0-661993F2E550}"/>
                </a:ext>
              </a:extLst>
            </p:cNvPr>
            <p:cNvSpPr txBox="1"/>
            <p:nvPr/>
          </p:nvSpPr>
          <p:spPr>
            <a:xfrm>
              <a:off x="1316292" y="2990299"/>
              <a:ext cx="114245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50 S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73B101-F584-76D4-9FBF-0ED3932A50EF}"/>
                </a:ext>
              </a:extLst>
            </p:cNvPr>
            <p:cNvSpPr txBox="1"/>
            <p:nvPr/>
          </p:nvSpPr>
          <p:spPr>
            <a:xfrm>
              <a:off x="4368904" y="2992082"/>
              <a:ext cx="1360752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54  S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DB4456F-F27E-4FB0-FD0B-4DFA43EAAD73}"/>
                </a:ext>
              </a:extLst>
            </p:cNvPr>
            <p:cNvSpPr txBox="1"/>
            <p:nvPr/>
          </p:nvSpPr>
          <p:spPr>
            <a:xfrm>
              <a:off x="2978546" y="3385162"/>
              <a:ext cx="112832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25 S 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404DA43-71BE-A91E-0752-210277513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29" y="2887634"/>
            <a:ext cx="7747820" cy="108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383E-6F43-3F79-4BCC-C33A4361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252A7DF-CCA6-EE37-DAFE-7345B3ED2DC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04D42E5-246F-7BFB-4A47-1A43BD545F03}"/>
              </a:ext>
            </a:extLst>
          </p:cNvPr>
          <p:cNvGrpSpPr/>
          <p:nvPr/>
        </p:nvGrpSpPr>
        <p:grpSpPr>
          <a:xfrm>
            <a:off x="1986845" y="2311686"/>
            <a:ext cx="5317066" cy="3337274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F3DC68-E2CD-7245-4B28-99150157DD3E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4C50993-F170-49BD-829E-A3D043F29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69912" y="4698267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05C4934-A1FB-03CC-480A-01922839A130}"/>
                </a:ext>
              </a:extLst>
            </p:cNvPr>
            <p:cNvSpPr txBox="1"/>
            <p:nvPr/>
          </p:nvSpPr>
          <p:spPr>
            <a:xfrm>
              <a:off x="2787182" y="4015265"/>
              <a:ext cx="3598857" cy="4744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8A269B15-C4EF-5AD8-5073-B69C43623E35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D90FE8-048B-6FB1-73A7-B6B0142361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C88D892-20B5-6C01-0277-0DF0C2DA5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14698" y="5046480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28CD7D-8B1B-5FBB-360E-EF57108F0955}"/>
              </a:ext>
            </a:extLst>
          </p:cNvPr>
          <p:cNvSpPr txBox="1"/>
          <p:nvPr/>
        </p:nvSpPr>
        <p:spPr>
          <a:xfrm>
            <a:off x="3278108" y="4773711"/>
            <a:ext cx="31666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338EB7-3340-C524-5F86-F03965DF3C59}"/>
              </a:ext>
            </a:extLst>
          </p:cNvPr>
          <p:cNvSpPr txBox="1"/>
          <p:nvPr/>
        </p:nvSpPr>
        <p:spPr>
          <a:xfrm>
            <a:off x="2450772" y="3328473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658828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لواحكم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  ما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تشير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ليه الساعة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EB5428-F48A-AF79-FC3A-9BFCABC33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3445" y="2262267"/>
            <a:ext cx="3221915" cy="341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D85D-76CD-6594-90A2-8D489DC01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640982-40C9-66ED-9176-81A9ADD7D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445" y="2262267"/>
            <a:ext cx="3221915" cy="341042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EE8590B-E965-B834-9459-D4632D715B9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72CAF3-53F9-2E6C-8533-1B005C91D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10862F4-FD2A-1CBF-CC78-02B12ACF27B7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تشي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الساعة الى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الواحدة صباحا وأربعون دقيقة.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2D6155D-CEA4-7D67-5409-59F95E671F87}"/>
              </a:ext>
            </a:extLst>
          </p:cNvPr>
          <p:cNvSpPr txBox="1"/>
          <p:nvPr/>
        </p:nvSpPr>
        <p:spPr>
          <a:xfrm>
            <a:off x="3667432" y="4997592"/>
            <a:ext cx="1809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fr-MA" sz="2800" b="1" dirty="0">
                <a:solidFill>
                  <a:srgbClr val="FF0000"/>
                </a:solidFill>
              </a:rPr>
              <a:t> 1 </a:t>
            </a:r>
            <a:r>
              <a:rPr lang="ar-SA" sz="2800" b="1" dirty="0">
                <a:solidFill>
                  <a:srgbClr val="FF0000"/>
                </a:solidFill>
              </a:rPr>
              <a:t>:</a:t>
            </a:r>
            <a:r>
              <a:rPr lang="fr-FR" sz="2800" b="1" dirty="0">
                <a:solidFill>
                  <a:srgbClr val="FF0000"/>
                </a:solidFill>
              </a:rPr>
              <a:t>40 </a:t>
            </a:r>
            <a:endParaRPr lang="fr-M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00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373D1-08C2-00FC-88A4-8A636A0AF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BD6B8C6-37E4-3EFE-A388-3DF05F9E8BA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8CFEAA-2DA9-A183-746B-606A3345E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0E75E82-7B72-0174-F38C-0604C09B54D5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الساعة بالأرقام.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C40F85-B69F-AB8A-CC73-1E31AA291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149" y="1924362"/>
            <a:ext cx="3519702" cy="37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CDA93-A1BB-5FD0-A887-3F814DF7B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427B193-502E-6A30-CABB-C9DD3FFF89E3}"/>
              </a:ext>
            </a:extLst>
          </p:cNvPr>
          <p:cNvSpPr txBox="1"/>
          <p:nvPr/>
        </p:nvSpPr>
        <p:spPr>
          <a:xfrm>
            <a:off x="1325629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E6FD42-99E6-29B8-F306-D3C77B7C8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E02F94-4EB7-9DD4-66FF-9631B47CB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9311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84EA8-5084-5B96-D569-C10F31299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A8F6D6-7AA0-16F5-2B88-DDC4CAACA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149" y="1924362"/>
            <a:ext cx="3519702" cy="37257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ABB81E4-B3CD-6B8F-6C33-8D545055489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5018DA-ECA2-596E-A835-E69014AB2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FE5A515-A0A0-55B8-19BB-DA21AD45D075}"/>
              </a:ext>
            </a:extLst>
          </p:cNvPr>
          <p:cNvSpPr txBox="1"/>
          <p:nvPr/>
        </p:nvSpPr>
        <p:spPr>
          <a:xfrm>
            <a:off x="2391575" y="851829"/>
            <a:ext cx="50658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يشرح لماذا نكتب 15 بدل3.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786FF0-E046-D7F5-4A0B-FABA2B0602C9}"/>
              </a:ext>
            </a:extLst>
          </p:cNvPr>
          <p:cNvSpPr txBox="1"/>
          <p:nvPr/>
        </p:nvSpPr>
        <p:spPr>
          <a:xfrm>
            <a:off x="3814916" y="4932699"/>
            <a:ext cx="1809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fr-MA" sz="2800" b="1" dirty="0">
                <a:solidFill>
                  <a:srgbClr val="FF0000"/>
                </a:solidFill>
              </a:rPr>
              <a:t> 15 </a:t>
            </a:r>
            <a:r>
              <a:rPr lang="ar-SA" sz="2800" b="1" dirty="0">
                <a:solidFill>
                  <a:srgbClr val="FF0000"/>
                </a:solidFill>
              </a:rPr>
              <a:t>:</a:t>
            </a:r>
            <a:r>
              <a:rPr lang="fr-FR" sz="2800" b="1" dirty="0">
                <a:solidFill>
                  <a:srgbClr val="FF0000"/>
                </a:solidFill>
              </a:rPr>
              <a:t>30 </a:t>
            </a:r>
            <a:endParaRPr lang="fr-M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62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B5204-EE76-5D20-A6FC-9CD3C2C93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AE97BC1-40BF-5101-AAF1-6C6FB8FDCF4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07F2B2-550A-C2ED-BD82-535F6E765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CCD49BF-6EE7-1BFD-5A67-02E0ECD1C523}"/>
              </a:ext>
            </a:extLst>
          </p:cNvPr>
          <p:cNvSpPr txBox="1"/>
          <p:nvPr/>
        </p:nvSpPr>
        <p:spPr>
          <a:xfrm>
            <a:off x="4058641" y="882156"/>
            <a:ext cx="34674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ما تشير إليه الساعة.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EFF0EC-4ACD-94BF-0099-261CE1BC2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313" y="2244723"/>
            <a:ext cx="3029373" cy="36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9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0BA30-0641-43AC-85DC-80AC3CCBE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D771171-92F3-211B-9D32-DA18F78146B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03CA09-D434-3793-59C9-CA7D3F43D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6DD6E-EC18-5111-2B7C-7CC92D5EF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8163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564CE-94AC-DC71-5B4E-17D5F7E3B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E53FED-A0A8-B6B4-4980-626F9770E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313" y="2244723"/>
            <a:ext cx="3029373" cy="362953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9A61D56-AA28-0AC4-F42A-7ED6836F96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70A6C2-691C-5287-F469-7CF9349E1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311D5FD-F590-A6B1-5C01-2058E6B12B6D}"/>
              </a:ext>
            </a:extLst>
          </p:cNvPr>
          <p:cNvSpPr txBox="1"/>
          <p:nvPr/>
        </p:nvSpPr>
        <p:spPr>
          <a:xfrm>
            <a:off x="2397760" y="819091"/>
            <a:ext cx="54127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من يقرأ الساعة. الثامنة ليلا و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54 دقيقة.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E35C2B-353D-D777-1997-C2D49839CD7C}"/>
              </a:ext>
            </a:extLst>
          </p:cNvPr>
          <p:cNvSpPr txBox="1"/>
          <p:nvPr/>
        </p:nvSpPr>
        <p:spPr>
          <a:xfrm>
            <a:off x="3835236" y="5217179"/>
            <a:ext cx="1809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fr-M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20</a:t>
            </a:r>
            <a:r>
              <a:rPr lang="fr-MA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: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54</a:t>
            </a:r>
            <a:endParaRPr lang="fr-M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0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F1F97-AED1-7563-8F1A-E8EBBF2C8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FC5F05A-DF96-C4B1-C76C-F10EC8A41A0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946B1B-5C7C-B804-169C-F61E7784C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DB1437-472F-784A-A0DA-8CF17C48D098}"/>
              </a:ext>
            </a:extLst>
          </p:cNvPr>
          <p:cNvSpPr txBox="1"/>
          <p:nvPr/>
        </p:nvSpPr>
        <p:spPr>
          <a:xfrm>
            <a:off x="4058641" y="882156"/>
            <a:ext cx="34674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حرف الإجابة الصحيحة.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9F6677-520C-1EBF-935D-E7FE40D2C366}"/>
              </a:ext>
            </a:extLst>
          </p:cNvPr>
          <p:cNvSpPr txBox="1"/>
          <p:nvPr/>
        </p:nvSpPr>
        <p:spPr>
          <a:xfrm>
            <a:off x="800866" y="1775015"/>
            <a:ext cx="65155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يُرْمَزُ إِلى السّاعاتِ بِ: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endParaRPr lang="ar-MA" sz="4800" b="1" dirty="0">
              <a:solidFill>
                <a:srgbClr val="FC8D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37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8656B-10A7-01A6-20FA-87C5E5FBE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2BB9103-0F84-B0AA-69C0-620C5CED778A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136BD1-B90F-A977-A68F-F05BE34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6E98EA-5F01-47D6-50D2-4030627D4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0564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FA913-AF24-CEEF-45FB-212588D11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43AB2CA-1E51-16D6-2A1B-E818DD8CEEA9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28BB7C-2692-72F4-1B3D-FCA8D91F4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2242465-8E50-EEFE-25DE-F02B65ACB2E1}"/>
              </a:ext>
            </a:extLst>
          </p:cNvPr>
          <p:cNvSpPr txBox="1"/>
          <p:nvPr/>
        </p:nvSpPr>
        <p:spPr>
          <a:xfrm>
            <a:off x="2397760" y="819091"/>
            <a:ext cx="54127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DABBD-8D48-82C1-66DC-2FF987BC817B}"/>
              </a:ext>
            </a:extLst>
          </p:cNvPr>
          <p:cNvSpPr txBox="1"/>
          <p:nvPr/>
        </p:nvSpPr>
        <p:spPr>
          <a:xfrm>
            <a:off x="800866" y="1775015"/>
            <a:ext cx="65155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يُرْمَزُ إِلى السّاعاتِ بِ: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</a:t>
            </a:r>
            <a:r>
              <a:rPr lang="fr-MA" sz="4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endParaRPr lang="ar-MA" sz="48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93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77721-524E-A93F-433C-9282DAFE7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A71CEA8-86D7-160D-3E3D-ECC29A1F40D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710C5-DBF3-15E1-A418-895C1AA67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A2A341D-7AC8-F89E-3DEC-26ACBBD8EFF8}"/>
              </a:ext>
            </a:extLst>
          </p:cNvPr>
          <p:cNvSpPr txBox="1"/>
          <p:nvPr/>
        </p:nvSpPr>
        <p:spPr>
          <a:xfrm>
            <a:off x="2072639" y="907247"/>
            <a:ext cx="54127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يرمز إلى الساعات بالحرف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أي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heure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EC6E5A-8EF1-1CE5-E00C-CBF49C93E95F}"/>
              </a:ext>
            </a:extLst>
          </p:cNvPr>
          <p:cNvSpPr txBox="1"/>
          <p:nvPr/>
        </p:nvSpPr>
        <p:spPr>
          <a:xfrm>
            <a:off x="800866" y="1775015"/>
            <a:ext cx="65155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يُرْمَزُ إِلى السّاعاتِ بِ: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</a:t>
            </a:r>
            <a:r>
              <a:rPr lang="fr-MA" sz="4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endParaRPr lang="ar-MA" sz="48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0AD473-043A-D300-4C24-0C27F671BA22}"/>
              </a:ext>
            </a:extLst>
          </p:cNvPr>
          <p:cNvSpPr txBox="1"/>
          <p:nvPr/>
        </p:nvSpPr>
        <p:spPr>
          <a:xfrm>
            <a:off x="2177563" y="3526494"/>
            <a:ext cx="1429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heure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A76788A-9CBC-501B-3DBD-6B8B3F66FB0F}"/>
              </a:ext>
            </a:extLst>
          </p:cNvPr>
          <p:cNvCxnSpPr/>
          <p:nvPr/>
        </p:nvCxnSpPr>
        <p:spPr>
          <a:xfrm>
            <a:off x="4149103" y="3952240"/>
            <a:ext cx="125984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77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B3479-B367-1440-6380-64042C1C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C853632-841A-8137-B63A-F68E5BA2141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1B0D7F-9B49-8CC1-ACB3-FCF6E46AF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FDB9CB4-97DC-2C57-B326-E67BFD017217}"/>
              </a:ext>
            </a:extLst>
          </p:cNvPr>
          <p:cNvSpPr txBox="1"/>
          <p:nvPr/>
        </p:nvSpPr>
        <p:spPr>
          <a:xfrm>
            <a:off x="4058641" y="882156"/>
            <a:ext cx="34674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حرف الإجابة الصحيحة.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E702D9-FE3C-10DF-97C4-770828C8B971}"/>
              </a:ext>
            </a:extLst>
          </p:cNvPr>
          <p:cNvSpPr txBox="1"/>
          <p:nvPr/>
        </p:nvSpPr>
        <p:spPr>
          <a:xfrm>
            <a:off x="800866" y="1775015"/>
            <a:ext cx="65155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يُرْمَزُ إِلى الدّقائِقِ بِ: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endParaRPr lang="ar-MA" sz="4800" b="1" dirty="0">
              <a:solidFill>
                <a:srgbClr val="FC8D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02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0910C-D0AD-C45C-B1B4-165C2122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A00AEBC-8484-DF67-850A-E7403A3DBFCB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DB614D-03AE-2BEB-1526-186B5C0F9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80E4FF-C3F5-0088-5BED-3A3A77832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022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F4E45-BFEA-8592-F5E3-75E0B543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403B685-3AC7-D24A-CBEA-6403D77A23A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102F5F-D354-900D-A937-BFF88AAE6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F7D912A-1B90-2465-3E87-8CDCB57780B9}"/>
              </a:ext>
            </a:extLst>
          </p:cNvPr>
          <p:cNvSpPr txBox="1"/>
          <p:nvPr/>
        </p:nvSpPr>
        <p:spPr>
          <a:xfrm>
            <a:off x="2397760" y="819091"/>
            <a:ext cx="54127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A0AB6B-0ED1-ACED-4CAE-FF07D97E851E}"/>
              </a:ext>
            </a:extLst>
          </p:cNvPr>
          <p:cNvSpPr txBox="1"/>
          <p:nvPr/>
        </p:nvSpPr>
        <p:spPr>
          <a:xfrm>
            <a:off x="800866" y="1775015"/>
            <a:ext cx="65155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يُرْمَزُ إِلى الدّقائِقِ بِ: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 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endParaRPr lang="ar-MA" sz="48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C0FA6-7DDA-C6E3-00B6-28C4D01D7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889BAD-30F0-6120-E2C8-C473836A780B}"/>
              </a:ext>
            </a:extLst>
          </p:cNvPr>
          <p:cNvSpPr txBox="1"/>
          <p:nvPr/>
        </p:nvSpPr>
        <p:spPr>
          <a:xfrm>
            <a:off x="1121398" y="1703726"/>
            <a:ext cx="65155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يُرْمَزُ إِلى الدّقائِقِ بِ: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 </a:t>
            </a:r>
          </a:p>
          <a:p>
            <a:pPr marL="893763" indent="-547688" algn="r" rtl="1">
              <a:buFont typeface="+mj-lt"/>
              <a:buAutoNum type="arabicPeriod"/>
            </a:pPr>
            <a:r>
              <a:rPr lang="fr-MA" sz="4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endParaRPr lang="ar-MA" sz="48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946831-3206-1FEE-E027-13902CA0712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7E553-D468-4483-CA88-403AE8388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DCA2036-E905-A939-D31C-BF0795DFF3CB}"/>
              </a:ext>
            </a:extLst>
          </p:cNvPr>
          <p:cNvSpPr txBox="1"/>
          <p:nvPr/>
        </p:nvSpPr>
        <p:spPr>
          <a:xfrm>
            <a:off x="2072639" y="907247"/>
            <a:ext cx="54127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يرمز إلى الساعات ب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min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minutes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30AD0D-38E7-7BB6-A908-25974600DC61}"/>
              </a:ext>
            </a:extLst>
          </p:cNvPr>
          <p:cNvSpPr txBox="1"/>
          <p:nvPr/>
        </p:nvSpPr>
        <p:spPr>
          <a:xfrm>
            <a:off x="1691468" y="4167257"/>
            <a:ext cx="19144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minutes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99557C-1813-C3D9-63DE-8E5E9CA200CB}"/>
              </a:ext>
            </a:extLst>
          </p:cNvPr>
          <p:cNvCxnSpPr/>
          <p:nvPr/>
        </p:nvCxnSpPr>
        <p:spPr>
          <a:xfrm>
            <a:off x="3749253" y="4602480"/>
            <a:ext cx="125984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04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430000" y="2110368"/>
            <a:ext cx="4932000" cy="2757478"/>
            <a:chOff x="2085910" y="2167843"/>
            <a:chExt cx="4932000" cy="275747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085910" y="2513321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15196" y="3279235"/>
            <a:ext cx="765221" cy="76522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2147452" y="441166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23B0874-3778-2699-5B3E-67D32D29083D}"/>
              </a:ext>
            </a:extLst>
          </p:cNvPr>
          <p:cNvSpPr txBox="1"/>
          <p:nvPr/>
        </p:nvSpPr>
        <p:spPr>
          <a:xfrm>
            <a:off x="2966719" y="3431014"/>
            <a:ext cx="3477209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fr-MA" sz="2800" b="1" dirty="0" err="1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قِراءةُ</a:t>
            </a:r>
            <a:r>
              <a:rPr lang="fr-MA" sz="2800" b="1" dirty="0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 err="1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</a:t>
            </a:r>
            <a:r>
              <a:rPr lang="ar-MA" sz="2800" b="1" dirty="0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fr-MA" sz="2800" b="1" dirty="0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اعَةِ وَتَحْويلُ الْمُدَدِ</a:t>
            </a:r>
            <a:endParaRPr lang="ar-MA" sz="2800" b="1" dirty="0">
              <a:solidFill>
                <a:srgbClr val="FF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fr-MA" sz="2800" b="1" dirty="0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SA" sz="2800" dirty="0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fr-MA" sz="2800" dirty="0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h- min-s</a:t>
            </a:r>
            <a:r>
              <a:rPr lang="ar-SA" sz="2800" dirty="0">
                <a:solidFill>
                  <a:srgbClr val="FF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)</a:t>
            </a:r>
            <a:endParaRPr lang="ar-MA" sz="2800" b="1" kern="0" dirty="0">
              <a:solidFill>
                <a:srgbClr val="FF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0" y="875930"/>
            <a:ext cx="755084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اءة </a:t>
            </a:r>
            <a:r>
              <a:rPr lang="f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اعة وتحويل المدد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h- min-s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وندى. لنتابع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7058" y="2310581"/>
              <a:ext cx="3805084" cy="386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_N4_P3_SEM5_S2_V1">
            <a:hlinkClick r:id="" action="ppaction://media"/>
            <a:extLst>
              <a:ext uri="{FF2B5EF4-FFF2-40B4-BE49-F238E27FC236}">
                <a16:creationId xmlns:a16="http://schemas.microsoft.com/office/drawing/2014/main" id="{8D3CE69E-E712-A6BE-C01B-F728F7BE47B3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279" y="1676400"/>
            <a:ext cx="6573521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1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C87519-7376-10A5-F0F8-01767B651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1" y="1824646"/>
            <a:ext cx="7011378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69250"/>
            <a:ext cx="4932000" cy="296699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44876" y="399808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44875" y="472635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505701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B8C21-A0CF-03D7-4103-A087FDD9E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23CC4AA-1F48-2F0B-869F-47201C12A6AB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سنتعرف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نجد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متكافئة أو نحول مددا  متبعين نفس الخطوات.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6E7D73-308F-41D4-26C4-0C7812D29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5B686D-B05C-E6F7-F41E-185BD3ED9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40" y="2568470"/>
            <a:ext cx="7010400" cy="314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المدة المكافئة ل 48 ساعة. 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DDEE15-74CB-A0A1-8BED-B3411FFE5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40" y="2568470"/>
            <a:ext cx="7010400" cy="314145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6B530A1-961F-0479-E3D9-CB16905413EA}"/>
              </a:ext>
            </a:extLst>
          </p:cNvPr>
          <p:cNvSpPr/>
          <p:nvPr/>
        </p:nvSpPr>
        <p:spPr>
          <a:xfrm>
            <a:off x="2235200" y="3667760"/>
            <a:ext cx="1535927" cy="65024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F79DB13-B5E8-283A-597C-FF44ED28F85A}"/>
              </a:ext>
            </a:extLst>
          </p:cNvPr>
          <p:cNvGrpSpPr/>
          <p:nvPr/>
        </p:nvGrpSpPr>
        <p:grpSpPr>
          <a:xfrm>
            <a:off x="349731" y="1704161"/>
            <a:ext cx="7934250" cy="584696"/>
            <a:chOff x="349731" y="1704161"/>
            <a:chExt cx="7934250" cy="584696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55B5F864-8EA2-C043-34C5-3DD319080C9D}"/>
                </a:ext>
              </a:extLst>
            </p:cNvPr>
            <p:cNvGrpSpPr/>
            <p:nvPr/>
          </p:nvGrpSpPr>
          <p:grpSpPr>
            <a:xfrm>
              <a:off x="5669527" y="1737451"/>
              <a:ext cx="2614454" cy="551406"/>
              <a:chOff x="5827780" y="1914188"/>
              <a:chExt cx="2526167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6F429F47-9863-CEB0-072C-5855CE9F8C59}"/>
                  </a:ext>
                </a:extLst>
              </p:cNvPr>
              <p:cNvSpPr/>
              <p:nvPr/>
            </p:nvSpPr>
            <p:spPr>
              <a:xfrm>
                <a:off x="5827780" y="1914188"/>
                <a:ext cx="208705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CF4EB9C5-9CDC-13CB-403B-F78EA36D40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2A081C5F-941E-8979-8DE1-31C3900102D3}"/>
                </a:ext>
              </a:extLst>
            </p:cNvPr>
            <p:cNvGrpSpPr/>
            <p:nvPr/>
          </p:nvGrpSpPr>
          <p:grpSpPr>
            <a:xfrm>
              <a:off x="2994519" y="1704161"/>
              <a:ext cx="2586052" cy="551406"/>
              <a:chOff x="5691260" y="1914188"/>
              <a:chExt cx="2530441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AE1B13A-6813-7744-1FD0-155B914E62E5}"/>
                  </a:ext>
                </a:extLst>
              </p:cNvPr>
              <p:cNvSpPr/>
              <p:nvPr/>
            </p:nvSpPr>
            <p:spPr>
              <a:xfrm>
                <a:off x="5691260" y="1914188"/>
                <a:ext cx="216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أَتَحَقّقُ مِنَ الْمُبادلاتٍ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0CB188B9-B27B-4FDC-6D5A-86D8099580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89083" y="197142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05770D29-C970-C33C-D83F-911FB3205DA6}"/>
                </a:ext>
              </a:extLst>
            </p:cNvPr>
            <p:cNvGrpSpPr/>
            <p:nvPr/>
          </p:nvGrpSpPr>
          <p:grpSpPr>
            <a:xfrm>
              <a:off x="349731" y="1737451"/>
              <a:ext cx="2539828" cy="551406"/>
              <a:chOff x="5691260" y="1914188"/>
              <a:chExt cx="2539828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A243B6-7293-B790-B539-4BAD98812746}"/>
                  </a:ext>
                </a:extLst>
              </p:cNvPr>
              <p:cNvSpPr/>
              <p:nvPr/>
            </p:nvSpPr>
            <p:spPr>
              <a:xfrm>
                <a:off x="5691260" y="1914188"/>
                <a:ext cx="210721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أُحَدّدُ الْمُدَدَ الْمُتكافِئَةَ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885945CB-3470-391B-286E-FA839DB520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98470" y="196969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DE417F4-995E-36B6-2658-71D3166CEF07}"/>
                </a:ext>
              </a:extLst>
            </p:cNvPr>
            <p:cNvSpPr txBox="1"/>
            <p:nvPr/>
          </p:nvSpPr>
          <p:spPr>
            <a:xfrm>
              <a:off x="5621135" y="1828980"/>
              <a:ext cx="24335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الْمُدَدَ وأَتَذَكّرُ الْمُبادَلاتِ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95A47E3-646B-C901-C0B3-D0F75E1EC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647" y="3106444"/>
            <a:ext cx="6254443" cy="299198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35DD8E-B02F-ACFF-18FF-18BB4BED902B}"/>
              </a:ext>
            </a:extLst>
          </p:cNvPr>
          <p:cNvSpPr/>
          <p:nvPr/>
        </p:nvSpPr>
        <p:spPr>
          <a:xfrm>
            <a:off x="2404983" y="4145698"/>
            <a:ext cx="1354217" cy="56854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ؤو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المدة وت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كروا المبادلات ل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 H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CEE6F9-3F09-0FED-1265-8AEBEB2700F3}"/>
              </a:ext>
            </a:extLst>
          </p:cNvPr>
          <p:cNvGrpSpPr/>
          <p:nvPr/>
        </p:nvGrpSpPr>
        <p:grpSpPr>
          <a:xfrm>
            <a:off x="349731" y="1704161"/>
            <a:ext cx="7934250" cy="4657309"/>
            <a:chOff x="349731" y="1704161"/>
            <a:chExt cx="7934250" cy="465730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178988CB-3654-8ECF-B714-C91B4142B5C9}"/>
                </a:ext>
              </a:extLst>
            </p:cNvPr>
            <p:cNvGrpSpPr/>
            <p:nvPr/>
          </p:nvGrpSpPr>
          <p:grpSpPr>
            <a:xfrm>
              <a:off x="349731" y="1704161"/>
              <a:ext cx="7934250" cy="4657309"/>
              <a:chOff x="349731" y="1704161"/>
              <a:chExt cx="7934250" cy="4657309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111E4749-8F6C-3DE8-8AED-88F29BDAC1E5}"/>
                  </a:ext>
                </a:extLst>
              </p:cNvPr>
              <p:cNvGrpSpPr/>
              <p:nvPr/>
            </p:nvGrpSpPr>
            <p:grpSpPr>
              <a:xfrm>
                <a:off x="349731" y="1704161"/>
                <a:ext cx="7934250" cy="584696"/>
                <a:chOff x="349731" y="1704161"/>
                <a:chExt cx="7934250" cy="584696"/>
              </a:xfrm>
            </p:grpSpPr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BCC7A0B-B7F2-5EA4-0CA2-434EF39A72C9}"/>
                    </a:ext>
                  </a:extLst>
                </p:cNvPr>
                <p:cNvGrpSpPr/>
                <p:nvPr/>
              </p:nvGrpSpPr>
              <p:grpSpPr>
                <a:xfrm>
                  <a:off x="5669527" y="1737451"/>
                  <a:ext cx="2614454" cy="551406"/>
                  <a:chOff x="5827780" y="1914188"/>
                  <a:chExt cx="2526167" cy="551406"/>
                </a:xfrm>
              </p:grpSpPr>
              <p:sp>
                <p:nvSpPr>
                  <p:cNvPr id="30" name="Rectangle : coins arrondis 29">
                    <a:extLst>
                      <a:ext uri="{FF2B5EF4-FFF2-40B4-BE49-F238E27FC236}">
                        <a16:creationId xmlns:a16="http://schemas.microsoft.com/office/drawing/2014/main" id="{F09D4BE2-3759-0263-D5EF-6DCADBF4FCAA}"/>
                      </a:ext>
                    </a:extLst>
                  </p:cNvPr>
                  <p:cNvSpPr/>
                  <p:nvPr/>
                </p:nvSpPr>
                <p:spPr>
                  <a:xfrm>
                    <a:off x="5827780" y="1914188"/>
                    <a:ext cx="208705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endPara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" name="Oval 80">
                    <a:extLst>
                      <a:ext uri="{FF2B5EF4-FFF2-40B4-BE49-F238E27FC236}">
                        <a16:creationId xmlns:a16="http://schemas.microsoft.com/office/drawing/2014/main" id="{A77252C4-B1B5-476C-5DE0-E8EA8370B6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21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F07A0F6-44E4-3EF9-AC22-83437FAA54F8}"/>
                    </a:ext>
                  </a:extLst>
                </p:cNvPr>
                <p:cNvGrpSpPr/>
                <p:nvPr/>
              </p:nvGrpSpPr>
              <p:grpSpPr>
                <a:xfrm>
                  <a:off x="2994519" y="1704161"/>
                  <a:ext cx="2586052" cy="551406"/>
                  <a:chOff x="5691260" y="1914188"/>
                  <a:chExt cx="2530441" cy="551406"/>
                </a:xfrm>
              </p:grpSpPr>
              <p:sp>
                <p:nvSpPr>
                  <p:cNvPr id="27" name="Rectangle : coins arrondis 26">
                    <a:extLst>
                      <a:ext uri="{FF2B5EF4-FFF2-40B4-BE49-F238E27FC236}">
                        <a16:creationId xmlns:a16="http://schemas.microsoft.com/office/drawing/2014/main" id="{B738082A-E5A6-B0D0-7C5C-56DCF50571AA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60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أَتَحَقّقُ مِنَ الْمُبادلاتٍ</a:t>
                    </a:r>
                  </a:p>
                </p:txBody>
              </p:sp>
              <p:sp>
                <p:nvSpPr>
                  <p:cNvPr id="28" name="Oval 80">
                    <a:extLst>
                      <a:ext uri="{FF2B5EF4-FFF2-40B4-BE49-F238E27FC236}">
                        <a16:creationId xmlns:a16="http://schemas.microsoft.com/office/drawing/2014/main" id="{10657504-45F9-3078-7102-1FA6BC2F27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89083" y="1971426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B043B2A-9B14-0EDE-F10F-2FDF549BC71E}"/>
                    </a:ext>
                  </a:extLst>
                </p:cNvPr>
                <p:cNvGrpSpPr/>
                <p:nvPr/>
              </p:nvGrpSpPr>
              <p:grpSpPr>
                <a:xfrm>
                  <a:off x="349731" y="1737451"/>
                  <a:ext cx="2539828" cy="551406"/>
                  <a:chOff x="5691260" y="1914188"/>
                  <a:chExt cx="2539828" cy="551406"/>
                </a:xfrm>
              </p:grpSpPr>
              <p:sp>
                <p:nvSpPr>
                  <p:cNvPr id="15" name="Rectangle : coins arrondis 14">
                    <a:extLst>
                      <a:ext uri="{FF2B5EF4-FFF2-40B4-BE49-F238E27FC236}">
                        <a16:creationId xmlns:a16="http://schemas.microsoft.com/office/drawing/2014/main" id="{F55D2238-7D47-F8CB-96D5-DCFD64330512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0721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أُحَدّدُ الْمُدَدَ الْمُتكافِئَةَ</a:t>
                    </a:r>
                  </a:p>
                </p:txBody>
              </p:sp>
              <p:sp>
                <p:nvSpPr>
                  <p:cNvPr id="16" name="Oval 80">
                    <a:extLst>
                      <a:ext uri="{FF2B5EF4-FFF2-40B4-BE49-F238E27FC236}">
                        <a16:creationId xmlns:a16="http://schemas.microsoft.com/office/drawing/2014/main" id="{BD415174-E418-F350-7B13-A4D9670806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98470" y="1969695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9875348-36F7-8AF3-DF86-694B02500F69}"/>
                    </a:ext>
                  </a:extLst>
                </p:cNvPr>
                <p:cNvSpPr txBox="1"/>
                <p:nvPr/>
              </p:nvSpPr>
              <p:spPr>
                <a:xfrm>
                  <a:off x="5621135" y="1828980"/>
                  <a:ext cx="243355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أَقْرَأُ الْمُدَدَ وأَتَذَكّرُ الْمُبادَلاتِ</a:t>
                  </a:r>
                  <a:endParaRPr lang="fr-MA" sz="16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8" name="Picture 1">
                <a:extLst>
                  <a:ext uri="{FF2B5EF4-FFF2-40B4-BE49-F238E27FC236}">
                    <a16:creationId xmlns:a16="http://schemas.microsoft.com/office/drawing/2014/main" id="{B87E92D2-C34D-5E79-F0B1-33B84CF23D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391" y="2829700"/>
                <a:ext cx="7374294" cy="3531770"/>
              </a:xfrm>
              <a:prstGeom prst="rect">
                <a:avLst/>
              </a:prstGeom>
            </p:spPr>
          </p:pic>
        </p:grp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1B417275-AD46-DEC9-9335-B60DCC4C52DB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FE8469-D284-3E1A-6449-53EBC3339C30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83A5D-4A8B-D083-D57F-83C22BCE6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D8D439-93A4-53B3-47A3-581B495CF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1998B0D7-E701-7F4F-1540-A895EF4DBC96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يقرأ  المدة؟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 ساعة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من يذكر بالمبادلة.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834EB65-746E-F689-FB7D-3975C83F4B1C}"/>
              </a:ext>
            </a:extLst>
          </p:cNvPr>
          <p:cNvGrpSpPr/>
          <p:nvPr/>
        </p:nvGrpSpPr>
        <p:grpSpPr>
          <a:xfrm>
            <a:off x="349731" y="1704161"/>
            <a:ext cx="7934250" cy="4657309"/>
            <a:chOff x="349731" y="1704161"/>
            <a:chExt cx="7934250" cy="4657309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66F8B3A-758E-3882-68C0-A0DB5B1830D9}"/>
                </a:ext>
              </a:extLst>
            </p:cNvPr>
            <p:cNvGrpSpPr/>
            <p:nvPr/>
          </p:nvGrpSpPr>
          <p:grpSpPr>
            <a:xfrm>
              <a:off x="349731" y="1704161"/>
              <a:ext cx="7934250" cy="4657309"/>
              <a:chOff x="349731" y="1704161"/>
              <a:chExt cx="7934250" cy="4657309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174805D-F26B-DAE4-C064-2C90A43A73E3}"/>
                  </a:ext>
                </a:extLst>
              </p:cNvPr>
              <p:cNvGrpSpPr/>
              <p:nvPr/>
            </p:nvGrpSpPr>
            <p:grpSpPr>
              <a:xfrm>
                <a:off x="349731" y="1704161"/>
                <a:ext cx="7934250" cy="584696"/>
                <a:chOff x="349731" y="1704161"/>
                <a:chExt cx="7934250" cy="584696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C6DC2C7-4C21-9785-6495-636996AA59A2}"/>
                    </a:ext>
                  </a:extLst>
                </p:cNvPr>
                <p:cNvGrpSpPr/>
                <p:nvPr/>
              </p:nvGrpSpPr>
              <p:grpSpPr>
                <a:xfrm>
                  <a:off x="5669527" y="1737451"/>
                  <a:ext cx="2614454" cy="551406"/>
                  <a:chOff x="5827780" y="1914188"/>
                  <a:chExt cx="2526167" cy="551406"/>
                </a:xfrm>
              </p:grpSpPr>
              <p:sp>
                <p:nvSpPr>
                  <p:cNvPr id="32" name="Rectangle : coins arrondis 31">
                    <a:extLst>
                      <a:ext uri="{FF2B5EF4-FFF2-40B4-BE49-F238E27FC236}">
                        <a16:creationId xmlns:a16="http://schemas.microsoft.com/office/drawing/2014/main" id="{7AACC34F-5AD8-C482-98AD-06DC7F1AD697}"/>
                      </a:ext>
                    </a:extLst>
                  </p:cNvPr>
                  <p:cNvSpPr/>
                  <p:nvPr/>
                </p:nvSpPr>
                <p:spPr>
                  <a:xfrm>
                    <a:off x="5827780" y="1914188"/>
                    <a:ext cx="208705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endPara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3" name="Oval 80">
                    <a:extLst>
                      <a:ext uri="{FF2B5EF4-FFF2-40B4-BE49-F238E27FC236}">
                        <a16:creationId xmlns:a16="http://schemas.microsoft.com/office/drawing/2014/main" id="{C658A47C-C2CF-A6F1-C0C0-EBBD8F1F7C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21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0F1428ED-3002-9A0A-C53A-DA9CFEC13A8D}"/>
                    </a:ext>
                  </a:extLst>
                </p:cNvPr>
                <p:cNvGrpSpPr/>
                <p:nvPr/>
              </p:nvGrpSpPr>
              <p:grpSpPr>
                <a:xfrm>
                  <a:off x="2994519" y="1704161"/>
                  <a:ext cx="2586052" cy="551406"/>
                  <a:chOff x="5691260" y="1914188"/>
                  <a:chExt cx="2530441" cy="551406"/>
                </a:xfrm>
              </p:grpSpPr>
              <p:sp>
                <p:nvSpPr>
                  <p:cNvPr id="30" name="Rectangle : coins arrondis 29">
                    <a:extLst>
                      <a:ext uri="{FF2B5EF4-FFF2-40B4-BE49-F238E27FC236}">
                        <a16:creationId xmlns:a16="http://schemas.microsoft.com/office/drawing/2014/main" id="{C54BBA33-CF61-F79B-B04E-6AA51328517A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60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أَتَحَقّقُ مِنَ الْمُبادلاتٍ</a:t>
                    </a:r>
                  </a:p>
                </p:txBody>
              </p:sp>
              <p:sp>
                <p:nvSpPr>
                  <p:cNvPr id="31" name="Oval 80">
                    <a:extLst>
                      <a:ext uri="{FF2B5EF4-FFF2-40B4-BE49-F238E27FC236}">
                        <a16:creationId xmlns:a16="http://schemas.microsoft.com/office/drawing/2014/main" id="{9A9A968E-5BF6-B99F-902A-93BDB7CCF6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89083" y="1971426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C8046FEF-1F09-4C3B-1E9A-7A6775864948}"/>
                    </a:ext>
                  </a:extLst>
                </p:cNvPr>
                <p:cNvGrpSpPr/>
                <p:nvPr/>
              </p:nvGrpSpPr>
              <p:grpSpPr>
                <a:xfrm>
                  <a:off x="349731" y="1737451"/>
                  <a:ext cx="2539828" cy="551406"/>
                  <a:chOff x="5691260" y="1914188"/>
                  <a:chExt cx="2539828" cy="551406"/>
                </a:xfrm>
              </p:grpSpPr>
              <p:sp>
                <p:nvSpPr>
                  <p:cNvPr id="27" name="Rectangle : coins arrondis 26">
                    <a:extLst>
                      <a:ext uri="{FF2B5EF4-FFF2-40B4-BE49-F238E27FC236}">
                        <a16:creationId xmlns:a16="http://schemas.microsoft.com/office/drawing/2014/main" id="{42E88376-3B33-ED5C-E505-748FAA8474FA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0721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أُحَدّدُ الْمُدَدَ الْمُتكافِئَةَ</a:t>
                    </a:r>
                  </a:p>
                </p:txBody>
              </p:sp>
              <p:sp>
                <p:nvSpPr>
                  <p:cNvPr id="28" name="Oval 80">
                    <a:extLst>
                      <a:ext uri="{FF2B5EF4-FFF2-40B4-BE49-F238E27FC236}">
                        <a16:creationId xmlns:a16="http://schemas.microsoft.com/office/drawing/2014/main" id="{9F90D167-C229-680B-3176-FA74F00453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98470" y="1969695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86254D6-65D4-91DC-CB55-DA1128A818F9}"/>
                    </a:ext>
                  </a:extLst>
                </p:cNvPr>
                <p:cNvSpPr txBox="1"/>
                <p:nvPr/>
              </p:nvSpPr>
              <p:spPr>
                <a:xfrm>
                  <a:off x="5621135" y="1828980"/>
                  <a:ext cx="243355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أَقْرَأُ الْمُدَدَ وأَتَذَكّرُ الْمُبادَلاتِ</a:t>
                  </a:r>
                  <a:endParaRPr lang="fr-MA" sz="16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" name="Picture 1">
                <a:extLst>
                  <a:ext uri="{FF2B5EF4-FFF2-40B4-BE49-F238E27FC236}">
                    <a16:creationId xmlns:a16="http://schemas.microsoft.com/office/drawing/2014/main" id="{5AF24B56-95DB-015C-FEDE-30551C6667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391" y="2829700"/>
                <a:ext cx="7374294" cy="3531770"/>
              </a:xfrm>
              <a:prstGeom prst="rect">
                <a:avLst/>
              </a:prstGeom>
            </p:spPr>
          </p:pic>
        </p:grp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2EA2D582-249A-4AE8-2C5B-AC7B0069AA8C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6DD0B4-6E36-21D1-BEBD-47CEC8FED2CF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447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09E4D-C98F-CF27-118F-C76B006B6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967C3A-7558-822E-3563-6B221217F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9CA78D01-6263-9A57-998A-A88D21B7A94D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 كل يوم 24 ساعة وفي كل ساعة 60 دقيقة وفي كل دقيقة 60 ثانية.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2E037C5-C984-31CD-C11A-E68DE7D4E1CC}"/>
              </a:ext>
            </a:extLst>
          </p:cNvPr>
          <p:cNvGrpSpPr/>
          <p:nvPr/>
        </p:nvGrpSpPr>
        <p:grpSpPr>
          <a:xfrm>
            <a:off x="349731" y="1704161"/>
            <a:ext cx="7934250" cy="4657309"/>
            <a:chOff x="349731" y="1704161"/>
            <a:chExt cx="7934250" cy="4657309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2F1445-8042-65E1-7988-BE7DC99A7F16}"/>
                </a:ext>
              </a:extLst>
            </p:cNvPr>
            <p:cNvGrpSpPr/>
            <p:nvPr/>
          </p:nvGrpSpPr>
          <p:grpSpPr>
            <a:xfrm>
              <a:off x="349731" y="1704161"/>
              <a:ext cx="7934250" cy="4657309"/>
              <a:chOff x="349731" y="1704161"/>
              <a:chExt cx="7934250" cy="4657309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58B0D3C-0C06-1C6E-21E9-C22F2C974C3E}"/>
                  </a:ext>
                </a:extLst>
              </p:cNvPr>
              <p:cNvGrpSpPr/>
              <p:nvPr/>
            </p:nvGrpSpPr>
            <p:grpSpPr>
              <a:xfrm>
                <a:off x="349731" y="1704161"/>
                <a:ext cx="7934250" cy="584696"/>
                <a:chOff x="349731" y="1704161"/>
                <a:chExt cx="7934250" cy="584696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990BA1BF-532A-64BB-818D-9F50F36F25C0}"/>
                    </a:ext>
                  </a:extLst>
                </p:cNvPr>
                <p:cNvGrpSpPr/>
                <p:nvPr/>
              </p:nvGrpSpPr>
              <p:grpSpPr>
                <a:xfrm>
                  <a:off x="5669527" y="1737451"/>
                  <a:ext cx="2614454" cy="551406"/>
                  <a:chOff x="5827780" y="1914188"/>
                  <a:chExt cx="2526167" cy="551406"/>
                </a:xfrm>
              </p:grpSpPr>
              <p:sp>
                <p:nvSpPr>
                  <p:cNvPr id="32" name="Rectangle : coins arrondis 31">
                    <a:extLst>
                      <a:ext uri="{FF2B5EF4-FFF2-40B4-BE49-F238E27FC236}">
                        <a16:creationId xmlns:a16="http://schemas.microsoft.com/office/drawing/2014/main" id="{2AA41B56-270F-DF76-9546-078C438B131A}"/>
                      </a:ext>
                    </a:extLst>
                  </p:cNvPr>
                  <p:cNvSpPr/>
                  <p:nvPr/>
                </p:nvSpPr>
                <p:spPr>
                  <a:xfrm>
                    <a:off x="5827780" y="1914188"/>
                    <a:ext cx="208705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endPara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3" name="Oval 80">
                    <a:extLst>
                      <a:ext uri="{FF2B5EF4-FFF2-40B4-BE49-F238E27FC236}">
                        <a16:creationId xmlns:a16="http://schemas.microsoft.com/office/drawing/2014/main" id="{65343E89-9F10-3CB9-684F-0DB27D9362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21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EA2DE45B-A62E-290E-AC09-23342D6915AE}"/>
                    </a:ext>
                  </a:extLst>
                </p:cNvPr>
                <p:cNvGrpSpPr/>
                <p:nvPr/>
              </p:nvGrpSpPr>
              <p:grpSpPr>
                <a:xfrm>
                  <a:off x="2994519" y="1704161"/>
                  <a:ext cx="2586052" cy="551406"/>
                  <a:chOff x="5691260" y="1914188"/>
                  <a:chExt cx="2530441" cy="551406"/>
                </a:xfrm>
              </p:grpSpPr>
              <p:sp>
                <p:nvSpPr>
                  <p:cNvPr id="30" name="Rectangle : coins arrondis 29">
                    <a:extLst>
                      <a:ext uri="{FF2B5EF4-FFF2-40B4-BE49-F238E27FC236}">
                        <a16:creationId xmlns:a16="http://schemas.microsoft.com/office/drawing/2014/main" id="{9F3CC85D-B866-36E9-0F57-C735EA0E4F4F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60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أَتَحَقّقُ مِنَ الْمُبادلاتٍ</a:t>
                    </a:r>
                  </a:p>
                </p:txBody>
              </p:sp>
              <p:sp>
                <p:nvSpPr>
                  <p:cNvPr id="31" name="Oval 80">
                    <a:extLst>
                      <a:ext uri="{FF2B5EF4-FFF2-40B4-BE49-F238E27FC236}">
                        <a16:creationId xmlns:a16="http://schemas.microsoft.com/office/drawing/2014/main" id="{6E5C387D-4C98-8852-501B-B562EB029C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89083" y="1971426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6983606F-B074-F265-2959-C54FB9C900D0}"/>
                    </a:ext>
                  </a:extLst>
                </p:cNvPr>
                <p:cNvGrpSpPr/>
                <p:nvPr/>
              </p:nvGrpSpPr>
              <p:grpSpPr>
                <a:xfrm>
                  <a:off x="349731" y="1737451"/>
                  <a:ext cx="2539828" cy="551406"/>
                  <a:chOff x="5691260" y="1914188"/>
                  <a:chExt cx="2539828" cy="551406"/>
                </a:xfrm>
              </p:grpSpPr>
              <p:sp>
                <p:nvSpPr>
                  <p:cNvPr id="27" name="Rectangle : coins arrondis 26">
                    <a:extLst>
                      <a:ext uri="{FF2B5EF4-FFF2-40B4-BE49-F238E27FC236}">
                        <a16:creationId xmlns:a16="http://schemas.microsoft.com/office/drawing/2014/main" id="{A25DCB1E-F6E5-C774-4E0C-CF54D52D4067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0721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أُحَدّدُ الْمُدَدَ الْمُتكافِئَةَ</a:t>
                    </a:r>
                  </a:p>
                </p:txBody>
              </p:sp>
              <p:sp>
                <p:nvSpPr>
                  <p:cNvPr id="28" name="Oval 80">
                    <a:extLst>
                      <a:ext uri="{FF2B5EF4-FFF2-40B4-BE49-F238E27FC236}">
                        <a16:creationId xmlns:a16="http://schemas.microsoft.com/office/drawing/2014/main" id="{1B2E7052-8C94-B898-6010-FA9C1B2454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98470" y="1969695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DBB3BD66-2D20-EB43-6024-87EF1BF2E074}"/>
                    </a:ext>
                  </a:extLst>
                </p:cNvPr>
                <p:cNvSpPr txBox="1"/>
                <p:nvPr/>
              </p:nvSpPr>
              <p:spPr>
                <a:xfrm>
                  <a:off x="5621135" y="1828980"/>
                  <a:ext cx="243355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أَقْرَأُ الْمُدَدَ وأَتَذَكّرُ الْمُبادَلاتِ</a:t>
                  </a:r>
                  <a:endParaRPr lang="fr-MA" sz="16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" name="Picture 1">
                <a:extLst>
                  <a:ext uri="{FF2B5EF4-FFF2-40B4-BE49-F238E27FC236}">
                    <a16:creationId xmlns:a16="http://schemas.microsoft.com/office/drawing/2014/main" id="{40905D51-CA07-8527-EA1F-402A837983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391" y="2829700"/>
                <a:ext cx="7374294" cy="3531770"/>
              </a:xfrm>
              <a:prstGeom prst="rect">
                <a:avLst/>
              </a:prstGeom>
            </p:spPr>
          </p:pic>
        </p:grp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6FD3BA63-F3BF-32C7-EF16-5C978594B70D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158FD6E-BC58-18CB-E06D-30F2A7940C80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364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E021A-FD70-B12F-2197-F0F115EE5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A48F072-2F83-1C8F-E8C0-AB927B8CE18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9D3C6D-18EA-07C2-9B5E-5A1D53DD6EF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E6AC0B7-4DE2-94DB-FDC8-82536F1E1175}"/>
              </a:ext>
            </a:extLst>
          </p:cNvPr>
          <p:cNvGrpSpPr/>
          <p:nvPr/>
        </p:nvGrpSpPr>
        <p:grpSpPr>
          <a:xfrm>
            <a:off x="349731" y="1704161"/>
            <a:ext cx="7934250" cy="4657309"/>
            <a:chOff x="349731" y="1704161"/>
            <a:chExt cx="7934250" cy="4657309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D068031-70D4-B517-D70A-F1C49F25F328}"/>
                </a:ext>
              </a:extLst>
            </p:cNvPr>
            <p:cNvGrpSpPr/>
            <p:nvPr/>
          </p:nvGrpSpPr>
          <p:grpSpPr>
            <a:xfrm>
              <a:off x="349731" y="1704161"/>
              <a:ext cx="7934250" cy="4657309"/>
              <a:chOff x="349731" y="1704161"/>
              <a:chExt cx="7934250" cy="4657309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FC368D4-39CC-D534-A72D-2E168C73095B}"/>
                  </a:ext>
                </a:extLst>
              </p:cNvPr>
              <p:cNvGrpSpPr/>
              <p:nvPr/>
            </p:nvGrpSpPr>
            <p:grpSpPr>
              <a:xfrm>
                <a:off x="349731" y="1704161"/>
                <a:ext cx="7934250" cy="584696"/>
                <a:chOff x="349731" y="1704161"/>
                <a:chExt cx="7934250" cy="584696"/>
              </a:xfrm>
            </p:grpSpPr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6CBEB6D-F60C-EDF3-AA09-455CBE051C9A}"/>
                    </a:ext>
                  </a:extLst>
                </p:cNvPr>
                <p:cNvGrpSpPr/>
                <p:nvPr/>
              </p:nvGrpSpPr>
              <p:grpSpPr>
                <a:xfrm>
                  <a:off x="5669527" y="1737451"/>
                  <a:ext cx="2614454" cy="551406"/>
                  <a:chOff x="5827780" y="1914188"/>
                  <a:chExt cx="2526167" cy="551406"/>
                </a:xfrm>
              </p:grpSpPr>
              <p:sp>
                <p:nvSpPr>
                  <p:cNvPr id="33" name="Rectangle : coins arrondis 32">
                    <a:extLst>
                      <a:ext uri="{FF2B5EF4-FFF2-40B4-BE49-F238E27FC236}">
                        <a16:creationId xmlns:a16="http://schemas.microsoft.com/office/drawing/2014/main" id="{EFA4D9B7-DE86-8F98-B71F-56C389AB2370}"/>
                      </a:ext>
                    </a:extLst>
                  </p:cNvPr>
                  <p:cNvSpPr/>
                  <p:nvPr/>
                </p:nvSpPr>
                <p:spPr>
                  <a:xfrm>
                    <a:off x="5827780" y="1914188"/>
                    <a:ext cx="208705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endPara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4" name="Oval 80">
                    <a:extLst>
                      <a:ext uri="{FF2B5EF4-FFF2-40B4-BE49-F238E27FC236}">
                        <a16:creationId xmlns:a16="http://schemas.microsoft.com/office/drawing/2014/main" id="{6E05A710-F143-34E2-1654-89AAB81D36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21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7BF0B42-C9C3-C439-322E-D69BA23BB779}"/>
                    </a:ext>
                  </a:extLst>
                </p:cNvPr>
                <p:cNvGrpSpPr/>
                <p:nvPr/>
              </p:nvGrpSpPr>
              <p:grpSpPr>
                <a:xfrm>
                  <a:off x="2994519" y="1704161"/>
                  <a:ext cx="2586052" cy="551406"/>
                  <a:chOff x="5691260" y="1914188"/>
                  <a:chExt cx="2530441" cy="551406"/>
                </a:xfrm>
              </p:grpSpPr>
              <p:sp>
                <p:nvSpPr>
                  <p:cNvPr id="31" name="Rectangle : coins arrondis 30">
                    <a:extLst>
                      <a:ext uri="{FF2B5EF4-FFF2-40B4-BE49-F238E27FC236}">
                        <a16:creationId xmlns:a16="http://schemas.microsoft.com/office/drawing/2014/main" id="{BC32A13D-9793-3A44-D562-89351A130B54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60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أَتَحَقّقُ مِنَ الْمُبادلاتٍ</a:t>
                    </a:r>
                  </a:p>
                </p:txBody>
              </p:sp>
              <p:sp>
                <p:nvSpPr>
                  <p:cNvPr id="32" name="Oval 80">
                    <a:extLst>
                      <a:ext uri="{FF2B5EF4-FFF2-40B4-BE49-F238E27FC236}">
                        <a16:creationId xmlns:a16="http://schemas.microsoft.com/office/drawing/2014/main" id="{B7533192-461F-6850-E83A-E93145C956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89083" y="1971426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C55BB41B-6354-833F-3E4C-4ED3340FAAD9}"/>
                    </a:ext>
                  </a:extLst>
                </p:cNvPr>
                <p:cNvGrpSpPr/>
                <p:nvPr/>
              </p:nvGrpSpPr>
              <p:grpSpPr>
                <a:xfrm>
                  <a:off x="349731" y="1737451"/>
                  <a:ext cx="2539828" cy="551406"/>
                  <a:chOff x="5691260" y="1914188"/>
                  <a:chExt cx="2539828" cy="551406"/>
                </a:xfrm>
              </p:grpSpPr>
              <p:sp>
                <p:nvSpPr>
                  <p:cNvPr id="28" name="Rectangle : coins arrondis 27">
                    <a:extLst>
                      <a:ext uri="{FF2B5EF4-FFF2-40B4-BE49-F238E27FC236}">
                        <a16:creationId xmlns:a16="http://schemas.microsoft.com/office/drawing/2014/main" id="{88277CC5-ECE8-8F58-B9BF-6564B4336748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0721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أُحَدّدُ الْمُدَدَ الْمُتكافِئَةَ</a:t>
                    </a:r>
                  </a:p>
                </p:txBody>
              </p:sp>
              <p:sp>
                <p:nvSpPr>
                  <p:cNvPr id="30" name="Oval 80">
                    <a:extLst>
                      <a:ext uri="{FF2B5EF4-FFF2-40B4-BE49-F238E27FC236}">
                        <a16:creationId xmlns:a16="http://schemas.microsoft.com/office/drawing/2014/main" id="{A4692B8D-B183-8183-2D0C-C23630D40F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98470" y="1969695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AEF78C4-CB6C-9B83-C0B4-775C7D4D5F29}"/>
                    </a:ext>
                  </a:extLst>
                </p:cNvPr>
                <p:cNvSpPr txBox="1"/>
                <p:nvPr/>
              </p:nvSpPr>
              <p:spPr>
                <a:xfrm>
                  <a:off x="5621135" y="1828980"/>
                  <a:ext cx="243355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أَقْرَأُ الْمُدَدَ وأَتَذَكّرُ الْمُبادَلاتِ</a:t>
                  </a:r>
                  <a:endParaRPr lang="fr-MA" sz="16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" name="Picture 1">
                <a:extLst>
                  <a:ext uri="{FF2B5EF4-FFF2-40B4-BE49-F238E27FC236}">
                    <a16:creationId xmlns:a16="http://schemas.microsoft.com/office/drawing/2014/main" id="{FC7C718B-C34A-A9D5-BBC3-156A8D5DC5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391" y="2829700"/>
                <a:ext cx="7374294" cy="3531770"/>
              </a:xfrm>
              <a:prstGeom prst="rect">
                <a:avLst/>
              </a:prstGeom>
            </p:spPr>
          </p:pic>
        </p:grp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45192428-71BE-2D74-F99C-A5F1FACD9594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C946DA-03E2-2E54-D79C-F96B922103BD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681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94D53-4829-53E9-6FC3-3FF788217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2B76CC-0A87-D62F-1D1C-BDE21E4B0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CFF3377A-6F04-4D38-B4FA-ACECA426DAE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لواحكم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اكتبوا كم من  يوم في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 ساعة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C9186ED-2306-726B-11D5-C74F551AD222}"/>
              </a:ext>
            </a:extLst>
          </p:cNvPr>
          <p:cNvGrpSpPr/>
          <p:nvPr/>
        </p:nvGrpSpPr>
        <p:grpSpPr>
          <a:xfrm>
            <a:off x="349731" y="1704161"/>
            <a:ext cx="7934250" cy="4657309"/>
            <a:chOff x="349731" y="1704161"/>
            <a:chExt cx="7934250" cy="465730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0D13D5FA-8A98-9DAC-8B2C-E4AE68CBEE66}"/>
                </a:ext>
              </a:extLst>
            </p:cNvPr>
            <p:cNvGrpSpPr/>
            <p:nvPr/>
          </p:nvGrpSpPr>
          <p:grpSpPr>
            <a:xfrm>
              <a:off x="349731" y="1704161"/>
              <a:ext cx="7934250" cy="4657309"/>
              <a:chOff x="349731" y="1704161"/>
              <a:chExt cx="7934250" cy="465730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7ACBC83E-38BF-9E6E-B5A8-0522364E37DD}"/>
                  </a:ext>
                </a:extLst>
              </p:cNvPr>
              <p:cNvGrpSpPr/>
              <p:nvPr/>
            </p:nvGrpSpPr>
            <p:grpSpPr>
              <a:xfrm>
                <a:off x="349731" y="1704161"/>
                <a:ext cx="7934250" cy="584696"/>
                <a:chOff x="349731" y="1704161"/>
                <a:chExt cx="7934250" cy="584696"/>
              </a:xfrm>
            </p:grpSpPr>
            <p:grpSp>
              <p:nvGrpSpPr>
                <p:cNvPr id="43" name="Group 12">
                  <a:extLst>
                    <a:ext uri="{FF2B5EF4-FFF2-40B4-BE49-F238E27FC236}">
                      <a16:creationId xmlns:a16="http://schemas.microsoft.com/office/drawing/2014/main" id="{9F56A61A-7C17-68E4-FC19-2D7EFB0B9E54}"/>
                    </a:ext>
                  </a:extLst>
                </p:cNvPr>
                <p:cNvGrpSpPr/>
                <p:nvPr/>
              </p:nvGrpSpPr>
              <p:grpSpPr>
                <a:xfrm>
                  <a:off x="5669527" y="1737451"/>
                  <a:ext cx="2614454" cy="551406"/>
                  <a:chOff x="5827780" y="1914188"/>
                  <a:chExt cx="2526167" cy="551406"/>
                </a:xfrm>
              </p:grpSpPr>
              <p:sp>
                <p:nvSpPr>
                  <p:cNvPr id="52" name="Rectangle : coins arrondis 51">
                    <a:extLst>
                      <a:ext uri="{FF2B5EF4-FFF2-40B4-BE49-F238E27FC236}">
                        <a16:creationId xmlns:a16="http://schemas.microsoft.com/office/drawing/2014/main" id="{33D937BE-FB85-081C-AFC8-0B8B024E5759}"/>
                      </a:ext>
                    </a:extLst>
                  </p:cNvPr>
                  <p:cNvSpPr/>
                  <p:nvPr/>
                </p:nvSpPr>
                <p:spPr>
                  <a:xfrm>
                    <a:off x="5827780" y="1914188"/>
                    <a:ext cx="208705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endPara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3" name="Oval 80">
                    <a:extLst>
                      <a:ext uri="{FF2B5EF4-FFF2-40B4-BE49-F238E27FC236}">
                        <a16:creationId xmlns:a16="http://schemas.microsoft.com/office/drawing/2014/main" id="{4C33E593-332F-4E44-1551-A0E8806CF3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21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4" name="Group 12">
                  <a:extLst>
                    <a:ext uri="{FF2B5EF4-FFF2-40B4-BE49-F238E27FC236}">
                      <a16:creationId xmlns:a16="http://schemas.microsoft.com/office/drawing/2014/main" id="{0E4544B4-A90C-02CB-7F9A-7CB7D04AF9FE}"/>
                    </a:ext>
                  </a:extLst>
                </p:cNvPr>
                <p:cNvGrpSpPr/>
                <p:nvPr/>
              </p:nvGrpSpPr>
              <p:grpSpPr>
                <a:xfrm>
                  <a:off x="2994519" y="1704161"/>
                  <a:ext cx="2586052" cy="551406"/>
                  <a:chOff x="5691260" y="1914188"/>
                  <a:chExt cx="2530441" cy="551406"/>
                </a:xfrm>
              </p:grpSpPr>
              <p:sp>
                <p:nvSpPr>
                  <p:cNvPr id="50" name="Rectangle : coins arrondis 49">
                    <a:extLst>
                      <a:ext uri="{FF2B5EF4-FFF2-40B4-BE49-F238E27FC236}">
                        <a16:creationId xmlns:a16="http://schemas.microsoft.com/office/drawing/2014/main" id="{7E47095D-E5A4-1618-AF66-C74308F89B53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60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أَتَحَقّقُ مِنَ الْمُبادلاتٍ</a:t>
                    </a:r>
                  </a:p>
                </p:txBody>
              </p:sp>
              <p:sp>
                <p:nvSpPr>
                  <p:cNvPr id="51" name="Oval 80">
                    <a:extLst>
                      <a:ext uri="{FF2B5EF4-FFF2-40B4-BE49-F238E27FC236}">
                        <a16:creationId xmlns:a16="http://schemas.microsoft.com/office/drawing/2014/main" id="{DB9248BB-25B9-80BC-514A-71D08A0E67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89083" y="1971426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5" name="Group 12">
                  <a:extLst>
                    <a:ext uri="{FF2B5EF4-FFF2-40B4-BE49-F238E27FC236}">
                      <a16:creationId xmlns:a16="http://schemas.microsoft.com/office/drawing/2014/main" id="{8C5F4D98-DFE4-81AA-239C-06280800B911}"/>
                    </a:ext>
                  </a:extLst>
                </p:cNvPr>
                <p:cNvGrpSpPr/>
                <p:nvPr/>
              </p:nvGrpSpPr>
              <p:grpSpPr>
                <a:xfrm>
                  <a:off x="349731" y="1737451"/>
                  <a:ext cx="2539828" cy="551406"/>
                  <a:chOff x="5691260" y="1914188"/>
                  <a:chExt cx="2539828" cy="551406"/>
                </a:xfrm>
              </p:grpSpPr>
              <p:sp>
                <p:nvSpPr>
                  <p:cNvPr id="47" name="Rectangle : coins arrondis 46">
                    <a:extLst>
                      <a:ext uri="{FF2B5EF4-FFF2-40B4-BE49-F238E27FC236}">
                        <a16:creationId xmlns:a16="http://schemas.microsoft.com/office/drawing/2014/main" id="{2E7EAFC7-20FF-CF44-A38D-59DC9EEE1051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0721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أُحَدّدُ الْمُدَدَ الْمُتكافِئَةَ</a:t>
                    </a:r>
                  </a:p>
                </p:txBody>
              </p:sp>
              <p:sp>
                <p:nvSpPr>
                  <p:cNvPr id="48" name="Oval 80">
                    <a:extLst>
                      <a:ext uri="{FF2B5EF4-FFF2-40B4-BE49-F238E27FC236}">
                        <a16:creationId xmlns:a16="http://schemas.microsoft.com/office/drawing/2014/main" id="{0E181629-FC14-75AF-113D-50DC2AE5A1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98470" y="1969695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13B510AA-1D75-4596-6AD3-9F5377F8211D}"/>
                    </a:ext>
                  </a:extLst>
                </p:cNvPr>
                <p:cNvSpPr txBox="1"/>
                <p:nvPr/>
              </p:nvSpPr>
              <p:spPr>
                <a:xfrm>
                  <a:off x="5621135" y="1828980"/>
                  <a:ext cx="243355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أَقْرَأُ الْمُدَدَ وأَتَذَكّرُ الْمُبادَلاتِ</a:t>
                  </a:r>
                  <a:endParaRPr lang="fr-MA" sz="16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42" name="Picture 1">
                <a:extLst>
                  <a:ext uri="{FF2B5EF4-FFF2-40B4-BE49-F238E27FC236}">
                    <a16:creationId xmlns:a16="http://schemas.microsoft.com/office/drawing/2014/main" id="{7EC3BB66-6256-3B14-31E4-EE58E3A59F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391" y="2829700"/>
                <a:ext cx="7374294" cy="3531770"/>
              </a:xfrm>
              <a:prstGeom prst="rect">
                <a:avLst/>
              </a:prstGeom>
            </p:spPr>
          </p:pic>
        </p:grp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5796AA9F-E568-B511-F199-163334527CDC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B9F3B58-68C7-3D71-A778-56E99722D9D3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446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30A3C-ADFB-F377-F6A1-F780DF160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4F0B49-E56D-8599-B042-D361A1838C3B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DFF0FE-09A3-B224-E8B6-A4326F724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700E8-E1C7-0E9A-DFC4-04DF0506E9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65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0784-3FAD-43A7-3FD8-2B1793310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7AFFFC-B697-3161-C67B-90EAB526D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9D180B07-5DFA-AB1B-1A2E-42A07FE2F72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 48 ساعة هي 24 ساعة و 24 ساعة، أي يومين.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15F509AE-BFA6-5CE6-C1D6-8103733800CA}"/>
              </a:ext>
            </a:extLst>
          </p:cNvPr>
          <p:cNvGrpSpPr/>
          <p:nvPr/>
        </p:nvGrpSpPr>
        <p:grpSpPr>
          <a:xfrm>
            <a:off x="349731" y="1704161"/>
            <a:ext cx="7934250" cy="4657309"/>
            <a:chOff x="349731" y="1704161"/>
            <a:chExt cx="7934250" cy="465730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D5564E96-06A1-4834-9ACE-32F213A166E5}"/>
                </a:ext>
              </a:extLst>
            </p:cNvPr>
            <p:cNvGrpSpPr/>
            <p:nvPr/>
          </p:nvGrpSpPr>
          <p:grpSpPr>
            <a:xfrm>
              <a:off x="349731" y="1704161"/>
              <a:ext cx="7934250" cy="4657309"/>
              <a:chOff x="349731" y="1704161"/>
              <a:chExt cx="7934250" cy="465730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55D0BB77-58ED-3A7C-8319-5D2C8EFE79C8}"/>
                  </a:ext>
                </a:extLst>
              </p:cNvPr>
              <p:cNvGrpSpPr/>
              <p:nvPr/>
            </p:nvGrpSpPr>
            <p:grpSpPr>
              <a:xfrm>
                <a:off x="349731" y="1704161"/>
                <a:ext cx="7934250" cy="584696"/>
                <a:chOff x="349731" y="1704161"/>
                <a:chExt cx="7934250" cy="584696"/>
              </a:xfrm>
            </p:grpSpPr>
            <p:grpSp>
              <p:nvGrpSpPr>
                <p:cNvPr id="43" name="Group 12">
                  <a:extLst>
                    <a:ext uri="{FF2B5EF4-FFF2-40B4-BE49-F238E27FC236}">
                      <a16:creationId xmlns:a16="http://schemas.microsoft.com/office/drawing/2014/main" id="{38CBAB0C-142C-99B6-CFED-33A9D9D43E9C}"/>
                    </a:ext>
                  </a:extLst>
                </p:cNvPr>
                <p:cNvGrpSpPr/>
                <p:nvPr/>
              </p:nvGrpSpPr>
              <p:grpSpPr>
                <a:xfrm>
                  <a:off x="5669527" y="1737451"/>
                  <a:ext cx="2614454" cy="551406"/>
                  <a:chOff x="5827780" y="1914188"/>
                  <a:chExt cx="2526167" cy="551406"/>
                </a:xfrm>
              </p:grpSpPr>
              <p:sp>
                <p:nvSpPr>
                  <p:cNvPr id="52" name="Rectangle : coins arrondis 51">
                    <a:extLst>
                      <a:ext uri="{FF2B5EF4-FFF2-40B4-BE49-F238E27FC236}">
                        <a16:creationId xmlns:a16="http://schemas.microsoft.com/office/drawing/2014/main" id="{1F33EE9D-49A9-7228-5012-C2965B8CD534}"/>
                      </a:ext>
                    </a:extLst>
                  </p:cNvPr>
                  <p:cNvSpPr/>
                  <p:nvPr/>
                </p:nvSpPr>
                <p:spPr>
                  <a:xfrm>
                    <a:off x="5827780" y="1914188"/>
                    <a:ext cx="208705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endPara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3" name="Oval 80">
                    <a:extLst>
                      <a:ext uri="{FF2B5EF4-FFF2-40B4-BE49-F238E27FC236}">
                        <a16:creationId xmlns:a16="http://schemas.microsoft.com/office/drawing/2014/main" id="{E7FC64E4-2F3D-471E-104A-BEFA628CA3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21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4" name="Group 12">
                  <a:extLst>
                    <a:ext uri="{FF2B5EF4-FFF2-40B4-BE49-F238E27FC236}">
                      <a16:creationId xmlns:a16="http://schemas.microsoft.com/office/drawing/2014/main" id="{FC302400-B62A-5F3D-94EF-59AFF46D4ABB}"/>
                    </a:ext>
                  </a:extLst>
                </p:cNvPr>
                <p:cNvGrpSpPr/>
                <p:nvPr/>
              </p:nvGrpSpPr>
              <p:grpSpPr>
                <a:xfrm>
                  <a:off x="2994519" y="1704161"/>
                  <a:ext cx="2586052" cy="551406"/>
                  <a:chOff x="5691260" y="1914188"/>
                  <a:chExt cx="2530441" cy="551406"/>
                </a:xfrm>
              </p:grpSpPr>
              <p:sp>
                <p:nvSpPr>
                  <p:cNvPr id="50" name="Rectangle : coins arrondis 49">
                    <a:extLst>
                      <a:ext uri="{FF2B5EF4-FFF2-40B4-BE49-F238E27FC236}">
                        <a16:creationId xmlns:a16="http://schemas.microsoft.com/office/drawing/2014/main" id="{8F434DDE-F162-2603-863F-1E93736DFD69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60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أَتَحَقّقُ مِنَ الْمُبادلاتٍ</a:t>
                    </a:r>
                  </a:p>
                </p:txBody>
              </p:sp>
              <p:sp>
                <p:nvSpPr>
                  <p:cNvPr id="51" name="Oval 80">
                    <a:extLst>
                      <a:ext uri="{FF2B5EF4-FFF2-40B4-BE49-F238E27FC236}">
                        <a16:creationId xmlns:a16="http://schemas.microsoft.com/office/drawing/2014/main" id="{F7A86708-EC52-148E-4E52-D2B3FFBEE4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89083" y="1971426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5" name="Group 12">
                  <a:extLst>
                    <a:ext uri="{FF2B5EF4-FFF2-40B4-BE49-F238E27FC236}">
                      <a16:creationId xmlns:a16="http://schemas.microsoft.com/office/drawing/2014/main" id="{FF02FAD2-6C0C-548D-2694-B9935702ED8F}"/>
                    </a:ext>
                  </a:extLst>
                </p:cNvPr>
                <p:cNvGrpSpPr/>
                <p:nvPr/>
              </p:nvGrpSpPr>
              <p:grpSpPr>
                <a:xfrm>
                  <a:off x="349731" y="1737451"/>
                  <a:ext cx="2539828" cy="551406"/>
                  <a:chOff x="5691260" y="1914188"/>
                  <a:chExt cx="2539828" cy="551406"/>
                </a:xfrm>
              </p:grpSpPr>
              <p:sp>
                <p:nvSpPr>
                  <p:cNvPr id="47" name="Rectangle : coins arrondis 46">
                    <a:extLst>
                      <a:ext uri="{FF2B5EF4-FFF2-40B4-BE49-F238E27FC236}">
                        <a16:creationId xmlns:a16="http://schemas.microsoft.com/office/drawing/2014/main" id="{8309FA0D-6C60-1E41-AA12-9011214F2B13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0721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أُحَدّدُ الْمُدَدَ الْمُتكافِئَةَ</a:t>
                    </a:r>
                  </a:p>
                </p:txBody>
              </p:sp>
              <p:sp>
                <p:nvSpPr>
                  <p:cNvPr id="48" name="Oval 80">
                    <a:extLst>
                      <a:ext uri="{FF2B5EF4-FFF2-40B4-BE49-F238E27FC236}">
                        <a16:creationId xmlns:a16="http://schemas.microsoft.com/office/drawing/2014/main" id="{E5109F3B-A764-7979-FB78-18A1BDDC9C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98470" y="1969695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44B3BC6D-F762-4BDD-DF92-32453DFDD809}"/>
                    </a:ext>
                  </a:extLst>
                </p:cNvPr>
                <p:cNvSpPr txBox="1"/>
                <p:nvPr/>
              </p:nvSpPr>
              <p:spPr>
                <a:xfrm>
                  <a:off x="5621135" y="1828980"/>
                  <a:ext cx="243355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أَقْرَأُ الْمُدَدَ وأَتَذَكّرُ الْمُبادَلاتِ</a:t>
                  </a:r>
                  <a:endParaRPr lang="fr-MA" sz="16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42" name="Picture 1">
                <a:extLst>
                  <a:ext uri="{FF2B5EF4-FFF2-40B4-BE49-F238E27FC236}">
                    <a16:creationId xmlns:a16="http://schemas.microsoft.com/office/drawing/2014/main" id="{9687D3DD-7541-A5FA-5DB0-5CC69A8D5A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391" y="2829700"/>
                <a:ext cx="7374294" cy="3531770"/>
              </a:xfrm>
              <a:prstGeom prst="rect">
                <a:avLst/>
              </a:prstGeom>
            </p:spPr>
          </p:pic>
        </p:grp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7F239C95-F203-D37C-8543-A6F763F8A5CC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8129DE2-F906-1DC5-6A8C-11B9B5798153}"/>
              </a:ext>
            </a:extLst>
          </p:cNvPr>
          <p:cNvSpPr txBox="1"/>
          <p:nvPr/>
        </p:nvSpPr>
        <p:spPr>
          <a:xfrm>
            <a:off x="903707" y="4226253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24 </a:t>
            </a:r>
            <a:r>
              <a:rPr lang="fr-MA" dirty="0">
                <a:solidFill>
                  <a:srgbClr val="FF0000"/>
                </a:solidFill>
              </a:rPr>
              <a:t>h+</a:t>
            </a:r>
            <a:r>
              <a:rPr lang="ar-MA" dirty="0">
                <a:solidFill>
                  <a:srgbClr val="FF0000"/>
                </a:solidFill>
              </a:rPr>
              <a:t>24</a:t>
            </a:r>
            <a:r>
              <a:rPr lang="fr-MA" dirty="0">
                <a:solidFill>
                  <a:srgbClr val="FF0000"/>
                </a:solidFill>
              </a:rPr>
              <a:t>h</a:t>
            </a:r>
            <a:endParaRPr lang="ar-MA" dirty="0">
              <a:solidFill>
                <a:srgbClr val="FF0000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5A72A92-3BE2-89EF-6AFD-F4BFC023FDA6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987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15358-4C3A-1B5B-8152-AA29725A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DAB4AC-0C79-163B-133D-10ACEF09F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DE9CCAD7-3DFC-6616-96F3-4601B03DC1A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DCE5D89-C810-5486-434C-B4C55F6EA624}"/>
              </a:ext>
            </a:extLst>
          </p:cNvPr>
          <p:cNvGrpSpPr/>
          <p:nvPr/>
        </p:nvGrpSpPr>
        <p:grpSpPr>
          <a:xfrm>
            <a:off x="680391" y="2829700"/>
            <a:ext cx="7374294" cy="3531770"/>
            <a:chOff x="680391" y="2829700"/>
            <a:chExt cx="7374294" cy="3531770"/>
          </a:xfrm>
        </p:grpSpPr>
        <p:pic>
          <p:nvPicPr>
            <p:cNvPr id="21" name="Picture 1">
              <a:extLst>
                <a:ext uri="{FF2B5EF4-FFF2-40B4-BE49-F238E27FC236}">
                  <a16:creationId xmlns:a16="http://schemas.microsoft.com/office/drawing/2014/main" id="{B70D22FB-87D3-69CC-D40C-B8CBB2815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0391" y="2829700"/>
              <a:ext cx="7374294" cy="3531770"/>
            </a:xfrm>
            <a:prstGeom prst="rect">
              <a:avLst/>
            </a:prstGeom>
          </p:spPr>
        </p:pic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B9223CD-4CEE-DE7F-A6EA-54ECCE42DAB4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84EDD5-1E58-0B38-252A-790DBE1422CD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31">
            <a:extLst>
              <a:ext uri="{FF2B5EF4-FFF2-40B4-BE49-F238E27FC236}">
                <a16:creationId xmlns:a16="http://schemas.microsoft.com/office/drawing/2014/main" id="{7F16FAE7-D7C2-9354-6B37-374EAAA989C6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endParaRPr lang="ar-MA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23230190-D3F1-266A-1B1D-CDBBE7040984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29">
            <a:extLst>
              <a:ext uri="{FF2B5EF4-FFF2-40B4-BE49-F238E27FC236}">
                <a16:creationId xmlns:a16="http://schemas.microsoft.com/office/drawing/2014/main" id="{4895BC70-60D0-C681-59BC-65E7104782A8}"/>
              </a:ext>
            </a:extLst>
          </p:cNvPr>
          <p:cNvSpPr/>
          <p:nvPr/>
        </p:nvSpPr>
        <p:spPr>
          <a:xfrm>
            <a:off x="2994519" y="1704161"/>
            <a:ext cx="2207470" cy="551406"/>
          </a:xfrm>
          <a:prstGeom prst="roundRect">
            <a:avLst/>
          </a:prstGeom>
          <a:solidFill>
            <a:srgbClr val="084F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MA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أَتَحَقّقُ مِنَ الْمُبادلاتٍ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19BFE84-F854-E2EB-A230-8E22B4859183}"/>
              </a:ext>
            </a:extLst>
          </p:cNvPr>
          <p:cNvSpPr>
            <a:spLocks noChangeAspect="1"/>
          </p:cNvSpPr>
          <p:nvPr/>
        </p:nvSpPr>
        <p:spPr>
          <a:xfrm>
            <a:off x="5138445" y="1761399"/>
            <a:ext cx="442126" cy="432618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26">
            <a:extLst>
              <a:ext uri="{FF2B5EF4-FFF2-40B4-BE49-F238E27FC236}">
                <a16:creationId xmlns:a16="http://schemas.microsoft.com/office/drawing/2014/main" id="{ABE4E663-DD25-C3C0-ABE7-C04BCF160476}"/>
              </a:ext>
            </a:extLst>
          </p:cNvPr>
          <p:cNvSpPr/>
          <p:nvPr/>
        </p:nvSpPr>
        <p:spPr>
          <a:xfrm>
            <a:off x="349731" y="1737451"/>
            <a:ext cx="2107210" cy="551406"/>
          </a:xfrm>
          <a:prstGeom prst="roundRect">
            <a:avLst/>
          </a:prstGeom>
          <a:solidFill>
            <a:srgbClr val="084F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MA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أُحَدّدُ الْمُدَدَ الْمُتكافِئَةَ</a:t>
            </a: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DFB89BB6-EFD5-82E9-FC4E-55B21E1A4D22}"/>
              </a:ext>
            </a:extLst>
          </p:cNvPr>
          <p:cNvSpPr>
            <a:spLocks noChangeAspect="1"/>
          </p:cNvSpPr>
          <p:nvPr/>
        </p:nvSpPr>
        <p:spPr>
          <a:xfrm>
            <a:off x="2456941" y="1792958"/>
            <a:ext cx="432618" cy="432618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15">
            <a:extLst>
              <a:ext uri="{FF2B5EF4-FFF2-40B4-BE49-F238E27FC236}">
                <a16:creationId xmlns:a16="http://schemas.microsoft.com/office/drawing/2014/main" id="{65FB7EF3-9306-1F67-7404-548B04D23D0B}"/>
              </a:ext>
            </a:extLst>
          </p:cNvPr>
          <p:cNvSpPr txBox="1"/>
          <p:nvPr/>
        </p:nvSpPr>
        <p:spPr>
          <a:xfrm>
            <a:off x="5621135" y="1828980"/>
            <a:ext cx="2433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أَقْرَأُ الْمُدَدَ وأَتَذَكّرُ الْمُبادَلاتِ</a:t>
            </a:r>
            <a:endParaRPr lang="fr-M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2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0CEFC-148E-14F9-DC17-A41A6FE7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6FB78-0B35-57D1-C660-781FAA210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DCE9EDF0-A3C4-F1D4-CE58-40233BF84CD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كتبوا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لمدة المكافئة ل 48 ساعة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DEF2879-9A97-ED2F-D197-5105457C3D8E}"/>
              </a:ext>
            </a:extLst>
          </p:cNvPr>
          <p:cNvGrpSpPr/>
          <p:nvPr/>
        </p:nvGrpSpPr>
        <p:grpSpPr>
          <a:xfrm>
            <a:off x="349731" y="1704161"/>
            <a:ext cx="7934250" cy="4657309"/>
            <a:chOff x="349731" y="1704161"/>
            <a:chExt cx="7934250" cy="4657309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424941C-8A6E-5AC4-51C6-E55649A6A2EC}"/>
                </a:ext>
              </a:extLst>
            </p:cNvPr>
            <p:cNvGrpSpPr/>
            <p:nvPr/>
          </p:nvGrpSpPr>
          <p:grpSpPr>
            <a:xfrm>
              <a:off x="349731" y="1704161"/>
              <a:ext cx="7934250" cy="4657309"/>
              <a:chOff x="349731" y="1704161"/>
              <a:chExt cx="7934250" cy="4657309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5B8F40C-B84E-A6A2-BC14-00242FB9F7C6}"/>
                  </a:ext>
                </a:extLst>
              </p:cNvPr>
              <p:cNvGrpSpPr/>
              <p:nvPr/>
            </p:nvGrpSpPr>
            <p:grpSpPr>
              <a:xfrm>
                <a:off x="349731" y="1704161"/>
                <a:ext cx="7934250" cy="584696"/>
                <a:chOff x="349731" y="1704161"/>
                <a:chExt cx="7934250" cy="584696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6C9FA7F-56A0-1346-694C-A73677451E4B}"/>
                    </a:ext>
                  </a:extLst>
                </p:cNvPr>
                <p:cNvGrpSpPr/>
                <p:nvPr/>
              </p:nvGrpSpPr>
              <p:grpSpPr>
                <a:xfrm>
                  <a:off x="5669527" y="1737451"/>
                  <a:ext cx="2614454" cy="551406"/>
                  <a:chOff x="5827780" y="1914188"/>
                  <a:chExt cx="2526167" cy="551406"/>
                </a:xfrm>
              </p:grpSpPr>
              <p:sp>
                <p:nvSpPr>
                  <p:cNvPr id="32" name="Rectangle : coins arrondis 31">
                    <a:extLst>
                      <a:ext uri="{FF2B5EF4-FFF2-40B4-BE49-F238E27FC236}">
                        <a16:creationId xmlns:a16="http://schemas.microsoft.com/office/drawing/2014/main" id="{EACE13B3-9331-5FBC-F790-EF295A006165}"/>
                      </a:ext>
                    </a:extLst>
                  </p:cNvPr>
                  <p:cNvSpPr/>
                  <p:nvPr/>
                </p:nvSpPr>
                <p:spPr>
                  <a:xfrm>
                    <a:off x="5827780" y="1914188"/>
                    <a:ext cx="208705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endPara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3" name="Oval 80">
                    <a:extLst>
                      <a:ext uri="{FF2B5EF4-FFF2-40B4-BE49-F238E27FC236}">
                        <a16:creationId xmlns:a16="http://schemas.microsoft.com/office/drawing/2014/main" id="{BD705985-A019-CF69-F47A-290C6C2614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21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EB392E46-BB1D-37BE-4086-5692232A212E}"/>
                    </a:ext>
                  </a:extLst>
                </p:cNvPr>
                <p:cNvGrpSpPr/>
                <p:nvPr/>
              </p:nvGrpSpPr>
              <p:grpSpPr>
                <a:xfrm>
                  <a:off x="2994519" y="1704161"/>
                  <a:ext cx="2586052" cy="551406"/>
                  <a:chOff x="5691260" y="1914188"/>
                  <a:chExt cx="2530441" cy="551406"/>
                </a:xfrm>
              </p:grpSpPr>
              <p:sp>
                <p:nvSpPr>
                  <p:cNvPr id="30" name="Rectangle : coins arrondis 29">
                    <a:extLst>
                      <a:ext uri="{FF2B5EF4-FFF2-40B4-BE49-F238E27FC236}">
                        <a16:creationId xmlns:a16="http://schemas.microsoft.com/office/drawing/2014/main" id="{6D1F957C-2E21-522F-148C-9BCF1031FA13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60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أَتَحَقّقُ مِنَ الْمُبادلاتٍ</a:t>
                    </a:r>
                  </a:p>
                </p:txBody>
              </p:sp>
              <p:sp>
                <p:nvSpPr>
                  <p:cNvPr id="31" name="Oval 80">
                    <a:extLst>
                      <a:ext uri="{FF2B5EF4-FFF2-40B4-BE49-F238E27FC236}">
                        <a16:creationId xmlns:a16="http://schemas.microsoft.com/office/drawing/2014/main" id="{8B211D11-CCC8-00D8-B640-4237F5AEED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89083" y="1971426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550AB50E-F598-79F0-CFB9-49AFF7CFB173}"/>
                    </a:ext>
                  </a:extLst>
                </p:cNvPr>
                <p:cNvGrpSpPr/>
                <p:nvPr/>
              </p:nvGrpSpPr>
              <p:grpSpPr>
                <a:xfrm>
                  <a:off x="349731" y="1737451"/>
                  <a:ext cx="2539828" cy="551406"/>
                  <a:chOff x="5691260" y="1914188"/>
                  <a:chExt cx="2539828" cy="551406"/>
                </a:xfrm>
              </p:grpSpPr>
              <p:sp>
                <p:nvSpPr>
                  <p:cNvPr id="27" name="Rectangle : coins arrondis 26">
                    <a:extLst>
                      <a:ext uri="{FF2B5EF4-FFF2-40B4-BE49-F238E27FC236}">
                        <a16:creationId xmlns:a16="http://schemas.microsoft.com/office/drawing/2014/main" id="{45466AFA-5343-877F-2338-8C6CC4380D88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0721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أُحَدّدُ الْمُدَدَ الْمُتكافِئَةَ</a:t>
                    </a:r>
                  </a:p>
                </p:txBody>
              </p:sp>
              <p:sp>
                <p:nvSpPr>
                  <p:cNvPr id="28" name="Oval 80">
                    <a:extLst>
                      <a:ext uri="{FF2B5EF4-FFF2-40B4-BE49-F238E27FC236}">
                        <a16:creationId xmlns:a16="http://schemas.microsoft.com/office/drawing/2014/main" id="{A3EDE7AC-B5A2-8405-DAD0-6C76D9D7F8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98470" y="1969695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5134990-EFB1-3D8B-ADA5-027113972B00}"/>
                    </a:ext>
                  </a:extLst>
                </p:cNvPr>
                <p:cNvSpPr txBox="1"/>
                <p:nvPr/>
              </p:nvSpPr>
              <p:spPr>
                <a:xfrm>
                  <a:off x="5621135" y="1828980"/>
                  <a:ext cx="243355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أَقْرَأُ الْمُدَدَ وأَتَذَكّرُ الْمُبادَلاتِ</a:t>
                  </a:r>
                  <a:endParaRPr lang="fr-MA" sz="16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" name="Picture 1">
                <a:extLst>
                  <a:ext uri="{FF2B5EF4-FFF2-40B4-BE49-F238E27FC236}">
                    <a16:creationId xmlns:a16="http://schemas.microsoft.com/office/drawing/2014/main" id="{7C621DAA-D782-BFD6-E8CF-53CDD300DF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391" y="2829700"/>
                <a:ext cx="7374294" cy="3531770"/>
              </a:xfrm>
              <a:prstGeom prst="rect">
                <a:avLst/>
              </a:prstGeom>
            </p:spPr>
          </p:pic>
        </p:grp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5B089AB3-0FD3-927B-3128-FD561B142752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25C2C4-ED5F-BFD1-9A4B-3E7A10BD0930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718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17430-8F42-AD1E-F120-A120B7D41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B52E7-108C-CA6A-B45F-E4D84E463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34F8EA02-0F82-4220-F3EF-4B41E43CBF7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1E8C09C-5369-B722-2E18-F5170DD55A47}"/>
              </a:ext>
            </a:extLst>
          </p:cNvPr>
          <p:cNvGrpSpPr/>
          <p:nvPr/>
        </p:nvGrpSpPr>
        <p:grpSpPr>
          <a:xfrm>
            <a:off x="349731" y="1704161"/>
            <a:ext cx="7934250" cy="4657309"/>
            <a:chOff x="349731" y="1704161"/>
            <a:chExt cx="7934250" cy="4657309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2C8C57A-7A6A-8E6E-82C2-1B631B3748F3}"/>
                </a:ext>
              </a:extLst>
            </p:cNvPr>
            <p:cNvGrpSpPr/>
            <p:nvPr/>
          </p:nvGrpSpPr>
          <p:grpSpPr>
            <a:xfrm>
              <a:off x="349731" y="1704161"/>
              <a:ext cx="7934250" cy="4657309"/>
              <a:chOff x="349731" y="1704161"/>
              <a:chExt cx="7934250" cy="4657309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AA45A0F6-C752-1A0A-20B4-7EEBC0F76B16}"/>
                  </a:ext>
                </a:extLst>
              </p:cNvPr>
              <p:cNvGrpSpPr/>
              <p:nvPr/>
            </p:nvGrpSpPr>
            <p:grpSpPr>
              <a:xfrm>
                <a:off x="349731" y="1704161"/>
                <a:ext cx="7934250" cy="584696"/>
                <a:chOff x="349731" y="1704161"/>
                <a:chExt cx="7934250" cy="584696"/>
              </a:xfrm>
            </p:grpSpPr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EAD79D83-A757-26A7-E6B7-636293E2A7FB}"/>
                    </a:ext>
                  </a:extLst>
                </p:cNvPr>
                <p:cNvGrpSpPr/>
                <p:nvPr/>
              </p:nvGrpSpPr>
              <p:grpSpPr>
                <a:xfrm>
                  <a:off x="5669527" y="1737451"/>
                  <a:ext cx="2614454" cy="551406"/>
                  <a:chOff x="5827780" y="1914188"/>
                  <a:chExt cx="2526167" cy="551406"/>
                </a:xfrm>
              </p:grpSpPr>
              <p:sp>
                <p:nvSpPr>
                  <p:cNvPr id="33" name="Rectangle : coins arrondis 32">
                    <a:extLst>
                      <a:ext uri="{FF2B5EF4-FFF2-40B4-BE49-F238E27FC236}">
                        <a16:creationId xmlns:a16="http://schemas.microsoft.com/office/drawing/2014/main" id="{4AB33F91-FCC9-23DE-B106-418D24BE5B6F}"/>
                      </a:ext>
                    </a:extLst>
                  </p:cNvPr>
                  <p:cNvSpPr/>
                  <p:nvPr/>
                </p:nvSpPr>
                <p:spPr>
                  <a:xfrm>
                    <a:off x="5827780" y="1914188"/>
                    <a:ext cx="208705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endPara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4" name="Oval 80">
                    <a:extLst>
                      <a:ext uri="{FF2B5EF4-FFF2-40B4-BE49-F238E27FC236}">
                        <a16:creationId xmlns:a16="http://schemas.microsoft.com/office/drawing/2014/main" id="{04EFBAE1-44DF-7B16-C454-7149E4562F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21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37AA233F-F490-700A-AC27-34D11955FBF3}"/>
                    </a:ext>
                  </a:extLst>
                </p:cNvPr>
                <p:cNvGrpSpPr/>
                <p:nvPr/>
              </p:nvGrpSpPr>
              <p:grpSpPr>
                <a:xfrm>
                  <a:off x="2994519" y="1704161"/>
                  <a:ext cx="2586052" cy="551406"/>
                  <a:chOff x="5691260" y="1914188"/>
                  <a:chExt cx="2530441" cy="551406"/>
                </a:xfrm>
              </p:grpSpPr>
              <p:sp>
                <p:nvSpPr>
                  <p:cNvPr id="31" name="Rectangle : coins arrondis 30">
                    <a:extLst>
                      <a:ext uri="{FF2B5EF4-FFF2-40B4-BE49-F238E27FC236}">
                        <a16:creationId xmlns:a16="http://schemas.microsoft.com/office/drawing/2014/main" id="{B7E3CE3A-8209-1D9D-7E66-DB8C691CD995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60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أَتَحَقّقُ مِنَ الْمُبادلاتٍ</a:t>
                    </a:r>
                  </a:p>
                </p:txBody>
              </p:sp>
              <p:sp>
                <p:nvSpPr>
                  <p:cNvPr id="32" name="Oval 80">
                    <a:extLst>
                      <a:ext uri="{FF2B5EF4-FFF2-40B4-BE49-F238E27FC236}">
                        <a16:creationId xmlns:a16="http://schemas.microsoft.com/office/drawing/2014/main" id="{EB3ACC03-6DCA-B328-37CF-3C7E6BABB7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89083" y="1971426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6273B6C8-E78D-5171-A1F1-52E8137B4805}"/>
                    </a:ext>
                  </a:extLst>
                </p:cNvPr>
                <p:cNvGrpSpPr/>
                <p:nvPr/>
              </p:nvGrpSpPr>
              <p:grpSpPr>
                <a:xfrm>
                  <a:off x="349731" y="1737451"/>
                  <a:ext cx="2539828" cy="551406"/>
                  <a:chOff x="5691260" y="1914188"/>
                  <a:chExt cx="2539828" cy="551406"/>
                </a:xfrm>
              </p:grpSpPr>
              <p:sp>
                <p:nvSpPr>
                  <p:cNvPr id="28" name="Rectangle : coins arrondis 27">
                    <a:extLst>
                      <a:ext uri="{FF2B5EF4-FFF2-40B4-BE49-F238E27FC236}">
                        <a16:creationId xmlns:a16="http://schemas.microsoft.com/office/drawing/2014/main" id="{E518D450-A85D-0A46-B138-158124CBB304}"/>
                      </a:ext>
                    </a:extLst>
                  </p:cNvPr>
                  <p:cNvSpPr/>
                  <p:nvPr/>
                </p:nvSpPr>
                <p:spPr>
                  <a:xfrm>
                    <a:off x="5691260" y="1914188"/>
                    <a:ext cx="210721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rtl="1">
                      <a:lnSpc>
                        <a:spcPct val="150000"/>
                      </a:lnSpc>
                    </a:pPr>
                    <a:r>
                      <a:rPr lang="ar-MA" sz="16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أُحَدّدُ الْمُدَدَ الْمُتكافِئَةَ</a:t>
                    </a:r>
                  </a:p>
                </p:txBody>
              </p:sp>
              <p:sp>
                <p:nvSpPr>
                  <p:cNvPr id="30" name="Oval 80">
                    <a:extLst>
                      <a:ext uri="{FF2B5EF4-FFF2-40B4-BE49-F238E27FC236}">
                        <a16:creationId xmlns:a16="http://schemas.microsoft.com/office/drawing/2014/main" id="{602995E6-004C-2809-65A0-E5A4F316CA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798470" y="1969695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8FD11FD9-D2C5-67A9-063A-69640906A575}"/>
                    </a:ext>
                  </a:extLst>
                </p:cNvPr>
                <p:cNvSpPr txBox="1"/>
                <p:nvPr/>
              </p:nvSpPr>
              <p:spPr>
                <a:xfrm>
                  <a:off x="5621135" y="1828980"/>
                  <a:ext cx="243355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أَقْرَأُ الْمُدَدَ وأَتَذَكّرُ الْمُبادَلاتِ</a:t>
                  </a:r>
                  <a:endParaRPr lang="fr-MA" sz="16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3" name="Picture 1">
                <a:extLst>
                  <a:ext uri="{FF2B5EF4-FFF2-40B4-BE49-F238E27FC236}">
                    <a16:creationId xmlns:a16="http://schemas.microsoft.com/office/drawing/2014/main" id="{FECD344D-4684-FFA1-64A5-60210C269F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391" y="2829700"/>
                <a:ext cx="7374294" cy="3531770"/>
              </a:xfrm>
              <a:prstGeom prst="rect">
                <a:avLst/>
              </a:prstGeom>
            </p:spPr>
          </p:pic>
        </p:grp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410258D4-87CB-B77F-4DDD-F5FC993129F8}"/>
                </a:ext>
              </a:extLst>
            </p:cNvPr>
            <p:cNvCxnSpPr/>
            <p:nvPr/>
          </p:nvCxnSpPr>
          <p:spPr>
            <a:xfrm>
              <a:off x="3578087" y="3687417"/>
              <a:ext cx="1729409" cy="14113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01C0DC5-C55C-1D7B-65B2-765F3E338A19}"/>
              </a:ext>
            </a:extLst>
          </p:cNvPr>
          <p:cNvCxnSpPr/>
          <p:nvPr/>
        </p:nvCxnSpPr>
        <p:spPr>
          <a:xfrm>
            <a:off x="3578087" y="4363278"/>
            <a:ext cx="1729409" cy="13815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B83658A-458A-E5B4-C9EA-B6AD1EEA72CC}"/>
              </a:ext>
            </a:extLst>
          </p:cNvPr>
          <p:cNvSpPr/>
          <p:nvPr/>
        </p:nvSpPr>
        <p:spPr>
          <a:xfrm>
            <a:off x="2042160" y="4043680"/>
            <a:ext cx="1535927" cy="6705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654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38297" y="2599618"/>
            <a:ext cx="4932000" cy="28058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40757" y="4636134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954662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 حددوا المدة المكافئة ل 80 ثانية من بين المدتين المتبقيتين.</a:t>
            </a:r>
          </a:p>
          <a:p>
            <a:pPr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9D5F5BD9-51D8-14A9-75E0-94999F6E0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60" y="2044509"/>
            <a:ext cx="7374294" cy="3531770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15CC9778-4318-FBE2-E776-6B9C6350BAB6}"/>
              </a:ext>
            </a:extLst>
          </p:cNvPr>
          <p:cNvCxnSpPr>
            <a:cxnSpLocks/>
          </p:cNvCxnSpPr>
          <p:nvPr/>
        </p:nvCxnSpPr>
        <p:spPr>
          <a:xfrm>
            <a:off x="3766930" y="2892287"/>
            <a:ext cx="1600200" cy="13517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9246DA4A-32D8-DC8B-8D53-3AD381E93D15}"/>
              </a:ext>
            </a:extLst>
          </p:cNvPr>
          <p:cNvCxnSpPr/>
          <p:nvPr/>
        </p:nvCxnSpPr>
        <p:spPr>
          <a:xfrm>
            <a:off x="3747052" y="3607904"/>
            <a:ext cx="1679713" cy="13914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5E5436-A104-840A-4CB6-D3BC369E34B3}"/>
              </a:ext>
            </a:extLst>
          </p:cNvPr>
          <p:cNvSpPr/>
          <p:nvPr/>
        </p:nvSpPr>
        <p:spPr>
          <a:xfrm>
            <a:off x="2166730" y="3921760"/>
            <a:ext cx="1600200" cy="68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CFD9A-060C-284B-E6B5-5F2BD7EB9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6AF20E1D-57C1-74C3-2EEF-5DF59F94DC47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توصل إلى الجواب الصحيح.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994ABD-796F-691C-F6E6-B9F45942B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1204B34C-54D8-97DA-06C4-8CCD833CC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60" y="2044509"/>
            <a:ext cx="7374294" cy="3531770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6E51C96-FDA0-AF62-5FC8-4FB50F64F11B}"/>
              </a:ext>
            </a:extLst>
          </p:cNvPr>
          <p:cNvCxnSpPr>
            <a:cxnSpLocks/>
          </p:cNvCxnSpPr>
          <p:nvPr/>
        </p:nvCxnSpPr>
        <p:spPr>
          <a:xfrm>
            <a:off x="3766930" y="2892287"/>
            <a:ext cx="1600200" cy="13517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05EA1609-B31D-19B0-6DE3-57905FE25F15}"/>
              </a:ext>
            </a:extLst>
          </p:cNvPr>
          <p:cNvCxnSpPr/>
          <p:nvPr/>
        </p:nvCxnSpPr>
        <p:spPr>
          <a:xfrm>
            <a:off x="3747052" y="3607904"/>
            <a:ext cx="1679713" cy="13914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8B0005-FC2D-F54F-E563-1B3305186CE6}"/>
              </a:ext>
            </a:extLst>
          </p:cNvPr>
          <p:cNvSpPr/>
          <p:nvPr/>
        </p:nvSpPr>
        <p:spPr>
          <a:xfrm>
            <a:off x="2166730" y="3921760"/>
            <a:ext cx="1600200" cy="68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" name="Connecteur droit avec flèche 28">
            <a:extLst>
              <a:ext uri="{FF2B5EF4-FFF2-40B4-BE49-F238E27FC236}">
                <a16:creationId xmlns:a16="http://schemas.microsoft.com/office/drawing/2014/main" id="{7C254EF7-60E2-88A8-59BF-4AFE78AE091A}"/>
              </a:ext>
            </a:extLst>
          </p:cNvPr>
          <p:cNvCxnSpPr>
            <a:cxnSpLocks/>
          </p:cNvCxnSpPr>
          <p:nvPr/>
        </p:nvCxnSpPr>
        <p:spPr>
          <a:xfrm flipV="1">
            <a:off x="3727174" y="2892287"/>
            <a:ext cx="1699591" cy="13715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19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53E4D-775F-0910-F161-B401604B7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CC2AD82-EBC9-687C-81FB-16E5FA674BD6}"/>
              </a:ext>
            </a:extLst>
          </p:cNvPr>
          <p:cNvSpPr txBox="1"/>
          <p:nvPr/>
        </p:nvSpPr>
        <p:spPr>
          <a:xfrm>
            <a:off x="304801" y="858759"/>
            <a:ext cx="7221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اكتبوا المدة المكافئة ل 320 ثانية؟</a:t>
            </a:r>
          </a:p>
          <a:p>
            <a:pPr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46CDF4-6BAC-1B62-EC41-EB0D47C24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43FC4391-44E5-982E-B663-474B4D07F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60" y="2044509"/>
            <a:ext cx="7374294" cy="3531770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E84BFA16-A71A-AFA2-3FB4-305C610191CD}"/>
              </a:ext>
            </a:extLst>
          </p:cNvPr>
          <p:cNvCxnSpPr>
            <a:cxnSpLocks/>
          </p:cNvCxnSpPr>
          <p:nvPr/>
        </p:nvCxnSpPr>
        <p:spPr>
          <a:xfrm>
            <a:off x="3766930" y="2892287"/>
            <a:ext cx="1600200" cy="13517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56BAE98A-D47A-3ABC-1451-05EF0F938C10}"/>
              </a:ext>
            </a:extLst>
          </p:cNvPr>
          <p:cNvCxnSpPr/>
          <p:nvPr/>
        </p:nvCxnSpPr>
        <p:spPr>
          <a:xfrm>
            <a:off x="3747052" y="3607904"/>
            <a:ext cx="1679713" cy="13914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7D715573-2AE5-2DBD-478F-413A4484D01D}"/>
              </a:ext>
            </a:extLst>
          </p:cNvPr>
          <p:cNvCxnSpPr>
            <a:cxnSpLocks/>
          </p:cNvCxnSpPr>
          <p:nvPr/>
        </p:nvCxnSpPr>
        <p:spPr>
          <a:xfrm flipV="1">
            <a:off x="3747052" y="2892287"/>
            <a:ext cx="1620078" cy="13517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CBC98D-3828-E4E0-CBBC-9400B5A5BCB4}"/>
              </a:ext>
            </a:extLst>
          </p:cNvPr>
          <p:cNvSpPr/>
          <p:nvPr/>
        </p:nvSpPr>
        <p:spPr>
          <a:xfrm>
            <a:off x="2166730" y="4607111"/>
            <a:ext cx="1600200" cy="68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78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02822-6DE8-5150-9BDE-8B22F3B34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C38B416-1A94-DBC6-5EA7-FF04298E5A6B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E4FC4C-A8D6-C4F4-0B39-434DB263B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145B68-FFBC-FE3D-F907-32E1799F5A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715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7FD95-458F-E69C-B2F7-FEFB015FA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7708CB-2488-0106-64FD-6695A8005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1D9F53C-2AD8-7D01-A31B-825830F6B24D}"/>
              </a:ext>
            </a:extLst>
          </p:cNvPr>
          <p:cNvSpPr txBox="1"/>
          <p:nvPr/>
        </p:nvSpPr>
        <p:spPr>
          <a:xfrm>
            <a:off x="235227" y="817157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F2F457-D2B2-124D-ACEE-145B0F436DD8}"/>
              </a:ext>
            </a:extLst>
          </p:cNvPr>
          <p:cNvGrpSpPr/>
          <p:nvPr/>
        </p:nvGrpSpPr>
        <p:grpSpPr>
          <a:xfrm>
            <a:off x="799660" y="2044509"/>
            <a:ext cx="7374294" cy="3531770"/>
            <a:chOff x="799660" y="2044509"/>
            <a:chExt cx="7374294" cy="3531770"/>
          </a:xfrm>
        </p:grpSpPr>
        <p:pic>
          <p:nvPicPr>
            <p:cNvPr id="7" name="Picture 1">
              <a:extLst>
                <a:ext uri="{FF2B5EF4-FFF2-40B4-BE49-F238E27FC236}">
                  <a16:creationId xmlns:a16="http://schemas.microsoft.com/office/drawing/2014/main" id="{1A7D9868-69E9-863F-339B-9D45671B1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660" y="2044509"/>
              <a:ext cx="7374294" cy="3531770"/>
            </a:xfrm>
            <a:prstGeom prst="rect">
              <a:avLst/>
            </a:prstGeom>
          </p:spPr>
        </p:pic>
        <p:cxnSp>
          <p:nvCxnSpPr>
            <p:cNvPr id="8" name="Connecteur droit avec flèche 25">
              <a:extLst>
                <a:ext uri="{FF2B5EF4-FFF2-40B4-BE49-F238E27FC236}">
                  <a16:creationId xmlns:a16="http://schemas.microsoft.com/office/drawing/2014/main" id="{FCAA80DA-6FCE-C971-70EA-EA348A83B060}"/>
                </a:ext>
              </a:extLst>
            </p:cNvPr>
            <p:cNvCxnSpPr>
              <a:cxnSpLocks/>
            </p:cNvCxnSpPr>
            <p:nvPr/>
          </p:nvCxnSpPr>
          <p:spPr>
            <a:xfrm>
              <a:off x="3766930" y="2892287"/>
              <a:ext cx="1600200" cy="13517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28">
              <a:extLst>
                <a:ext uri="{FF2B5EF4-FFF2-40B4-BE49-F238E27FC236}">
                  <a16:creationId xmlns:a16="http://schemas.microsoft.com/office/drawing/2014/main" id="{1F6CFA08-357B-2973-A9D9-B62289E11C25}"/>
                </a:ext>
              </a:extLst>
            </p:cNvPr>
            <p:cNvCxnSpPr/>
            <p:nvPr/>
          </p:nvCxnSpPr>
          <p:spPr>
            <a:xfrm>
              <a:off x="3747052" y="3607904"/>
              <a:ext cx="1679713" cy="139147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1">
              <a:extLst>
                <a:ext uri="{FF2B5EF4-FFF2-40B4-BE49-F238E27FC236}">
                  <a16:creationId xmlns:a16="http://schemas.microsoft.com/office/drawing/2014/main" id="{4D937EE0-5FEE-1BC9-9A96-EC0327EBB7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47052" y="2892287"/>
              <a:ext cx="1620078" cy="13517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49E68CA-0DE1-581E-1510-18FA136F1B2E}"/>
                </a:ext>
              </a:extLst>
            </p:cNvPr>
            <p:cNvSpPr/>
            <p:nvPr/>
          </p:nvSpPr>
          <p:spPr>
            <a:xfrm>
              <a:off x="2166730" y="4607111"/>
              <a:ext cx="1600200" cy="68072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2" name="Connecteur droit avec flèche 1">
              <a:extLst>
                <a:ext uri="{FF2B5EF4-FFF2-40B4-BE49-F238E27FC236}">
                  <a16:creationId xmlns:a16="http://schemas.microsoft.com/office/drawing/2014/main" id="{0A5560A4-59F9-9269-B8B2-4A76F32B25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27174" y="3568148"/>
              <a:ext cx="1699591" cy="13517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821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17E68-27F8-707F-28A5-9A29F17EB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2B928F-1A19-6328-4717-0EC84C444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6CAF79F0-2ECE-8228-242F-6F3EB8951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60" y="2044509"/>
            <a:ext cx="7374294" cy="3531770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CD8FF47C-81A8-A6B7-6D5D-00712D9DF0C3}"/>
              </a:ext>
            </a:extLst>
          </p:cNvPr>
          <p:cNvCxnSpPr>
            <a:cxnSpLocks/>
          </p:cNvCxnSpPr>
          <p:nvPr/>
        </p:nvCxnSpPr>
        <p:spPr>
          <a:xfrm>
            <a:off x="3766930" y="2892287"/>
            <a:ext cx="1600200" cy="13517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D3C9BD51-0611-292C-839D-1F3913D98F67}"/>
              </a:ext>
            </a:extLst>
          </p:cNvPr>
          <p:cNvCxnSpPr/>
          <p:nvPr/>
        </p:nvCxnSpPr>
        <p:spPr>
          <a:xfrm>
            <a:off x="3747052" y="3607904"/>
            <a:ext cx="1679713" cy="13914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E5BA659-BFD2-664F-F67C-DE7404DDA26D}"/>
              </a:ext>
            </a:extLst>
          </p:cNvPr>
          <p:cNvSpPr txBox="1"/>
          <p:nvPr/>
        </p:nvSpPr>
        <p:spPr>
          <a:xfrm>
            <a:off x="235227" y="817157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كذا حددنا المدد المتكافئة باتباع نفس الخطوات التي تعلمناها مع مجد وندى.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87DC9B78-E9E9-0EB4-A233-A88165795BDE}"/>
              </a:ext>
            </a:extLst>
          </p:cNvPr>
          <p:cNvCxnSpPr>
            <a:cxnSpLocks/>
          </p:cNvCxnSpPr>
          <p:nvPr/>
        </p:nvCxnSpPr>
        <p:spPr>
          <a:xfrm flipV="1">
            <a:off x="3727173" y="2892287"/>
            <a:ext cx="1699592" cy="13850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AE30AC49-25B6-B1F5-3A96-D3ADAFD51727}"/>
              </a:ext>
            </a:extLst>
          </p:cNvPr>
          <p:cNvCxnSpPr>
            <a:cxnSpLocks/>
          </p:cNvCxnSpPr>
          <p:nvPr/>
        </p:nvCxnSpPr>
        <p:spPr>
          <a:xfrm flipV="1">
            <a:off x="3766930" y="3584834"/>
            <a:ext cx="1620078" cy="13517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92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D2DA8-E059-0541-0090-1F42C8F1E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1A57DF5-94CC-8697-4114-16D62C2475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3B69E7E-8E28-D226-AF8C-A8B38C51C62D}"/>
              </a:ext>
            </a:extLst>
          </p:cNvPr>
          <p:cNvSpPr/>
          <p:nvPr/>
        </p:nvSpPr>
        <p:spPr>
          <a:xfrm>
            <a:off x="2106000" y="2600686"/>
            <a:ext cx="5301146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EB277B-9274-2F31-A162-18164BAE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3970" y="4034824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FC44061-B8E8-271C-357D-FFCAFDE52845}"/>
              </a:ext>
            </a:extLst>
          </p:cNvPr>
          <p:cNvSpPr txBox="1"/>
          <p:nvPr/>
        </p:nvSpPr>
        <p:spPr>
          <a:xfrm>
            <a:off x="2654710" y="305266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24CBED7E-1849-F299-478B-CA280DDA2F8D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A5E1558-BA84-B301-1D87-0D5E493A6E8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DA6366-68FE-CD2F-E806-B1CC1FA46723}"/>
              </a:ext>
            </a:extLst>
          </p:cNvPr>
          <p:cNvSpPr txBox="1"/>
          <p:nvPr/>
        </p:nvSpPr>
        <p:spPr>
          <a:xfrm>
            <a:off x="2670134" y="367541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E2EB318-C4D9-5C6A-9FF5-3A45FAC887A3}"/>
              </a:ext>
            </a:extLst>
          </p:cNvPr>
          <p:cNvSpPr txBox="1"/>
          <p:nvPr/>
        </p:nvSpPr>
        <p:spPr>
          <a:xfrm>
            <a:off x="2695016" y="421847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F9BC33E-F58A-68D7-D03F-1F05191FC09F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3BD733D-126E-5316-2EB3-8286232F1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970DB8D-47E5-F77E-75B8-44816CA58730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6429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339D1A9-8F4A-B828-225D-0E94AF67FA21}"/>
              </a:ext>
            </a:extLst>
          </p:cNvPr>
          <p:cNvGrpSpPr/>
          <p:nvPr/>
        </p:nvGrpSpPr>
        <p:grpSpPr>
          <a:xfrm>
            <a:off x="1088915" y="2013497"/>
            <a:ext cx="6966169" cy="4163784"/>
            <a:chOff x="897671" y="2013496"/>
            <a:chExt cx="7348658" cy="442794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15B73CB-DB0F-435D-9007-4872C0FF6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02180" y="2013497"/>
              <a:ext cx="3744149" cy="442794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9582D1E-D396-50B3-19A5-3D911F671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671" y="2013496"/>
              <a:ext cx="3816537" cy="4427943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افتحوا كراساتكم على الصفحة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36129" y="4470400"/>
            <a:ext cx="3088640" cy="457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النشاط 3؛ سأشرح التعليمة. انتظروا الانطلاقة.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21783D-CD6C-AD12-4900-D9E6F11C4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" y="2605622"/>
            <a:ext cx="7453368" cy="222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3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2625" y="5231309"/>
            <a:ext cx="1738750" cy="1226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A6BF3C-0752-1EBB-3B31-AB502833D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" y="2605622"/>
            <a:ext cx="7453368" cy="222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اشتغلوا 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D6B924-9BD8-E829-44D3-17C7B9367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11" y="2306320"/>
            <a:ext cx="4430249" cy="3149600"/>
          </a:xfrm>
          <a:prstGeom prst="rect">
            <a:avLst/>
          </a:prstGeom>
        </p:spPr>
      </p:pic>
      <p:pic>
        <p:nvPicPr>
          <p:cNvPr id="6" name="Image 1">
            <a:extLst>
              <a:ext uri="{FF2B5EF4-FFF2-40B4-BE49-F238E27FC236}">
                <a16:creationId xmlns:a16="http://schemas.microsoft.com/office/drawing/2014/main" id="{12BFEE44-5D39-2391-3BE5-D5EBDB1DD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3427" y="2576588"/>
            <a:ext cx="2609063" cy="260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E78FB-A456-81A8-B09F-5D6D1F524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1194E59-A3D9-CD3D-D29A-959692501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78" y="2319182"/>
            <a:ext cx="8192643" cy="22196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DA8FFD-1876-6BE5-A0A1-11DF7C81054E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4639A2-9C15-C69C-04D7-B2A3307085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2B07FB-5F15-20FA-57F4-990053976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2625" y="5231309"/>
            <a:ext cx="1738750" cy="12269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C60975-112D-5F77-48E5-C0871494C2F1}"/>
              </a:ext>
            </a:extLst>
          </p:cNvPr>
          <p:cNvSpPr txBox="1"/>
          <p:nvPr/>
        </p:nvSpPr>
        <p:spPr>
          <a:xfrm>
            <a:off x="5984240" y="30308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04F0C-5F7C-2B06-11C6-4BE674F38D74}"/>
              </a:ext>
            </a:extLst>
          </p:cNvPr>
          <p:cNvSpPr txBox="1"/>
          <p:nvPr/>
        </p:nvSpPr>
        <p:spPr>
          <a:xfrm>
            <a:off x="4037107" y="303080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180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0BF03D-C352-6F09-6DEB-91B4AC765D12}"/>
              </a:ext>
            </a:extLst>
          </p:cNvPr>
          <p:cNvSpPr txBox="1"/>
          <p:nvPr/>
        </p:nvSpPr>
        <p:spPr>
          <a:xfrm>
            <a:off x="4469201" y="385705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528F4-5652-C997-1573-321C2D1E9FB4}"/>
              </a:ext>
            </a:extLst>
          </p:cNvPr>
          <p:cNvSpPr txBox="1"/>
          <p:nvPr/>
        </p:nvSpPr>
        <p:spPr>
          <a:xfrm>
            <a:off x="5969813" y="379550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89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6"/>
            <a:ext cx="4932000" cy="186971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64579" y="3298729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406778" y="339268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041531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085C7DA-5043-F758-EBC6-76BEF27BE19F}"/>
              </a:ext>
            </a:extLst>
          </p:cNvPr>
          <p:cNvGrpSpPr/>
          <p:nvPr/>
        </p:nvGrpSpPr>
        <p:grpSpPr>
          <a:xfrm>
            <a:off x="1088915" y="2013497"/>
            <a:ext cx="6966169" cy="4163784"/>
            <a:chOff x="897671" y="2013496"/>
            <a:chExt cx="7348658" cy="442794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BBBBC99-7B8C-5172-008A-C139B3936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02180" y="2013497"/>
              <a:ext cx="3744149" cy="442794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6F40C0A-DEC0-6FB8-980E-FE1FA966A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671" y="2013496"/>
              <a:ext cx="3816537" cy="4427943"/>
            </a:xfrm>
            <a:prstGeom prst="rect">
              <a:avLst/>
            </a:prstGeom>
          </p:spPr>
        </p:pic>
      </p:grp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5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447654" y="2579796"/>
            <a:ext cx="3058160" cy="849204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878BC-DAF0-816A-EE37-1B6DCFD43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025D8CC-74F9-9AAE-4D33-9BDBA1060CF9}"/>
              </a:ext>
            </a:extLst>
          </p:cNvPr>
          <p:cNvSpPr txBox="1"/>
          <p:nvPr/>
        </p:nvSpPr>
        <p:spPr>
          <a:xfrm>
            <a:off x="187656" y="799525"/>
            <a:ext cx="7275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رقم5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F3994A-DAE5-FC29-57BE-463868C576B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6D9C7671-D50F-487C-87C8-512BA4038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6"/>
          <a:stretch>
            <a:fillRect/>
          </a:stretch>
        </p:blipFill>
        <p:spPr>
          <a:xfrm>
            <a:off x="842812" y="2059860"/>
            <a:ext cx="7275028" cy="388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2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.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831866A-3E36-9E1B-214A-6F1EAD782ACC}"/>
              </a:ext>
            </a:extLst>
          </p:cNvPr>
          <p:cNvGrpSpPr/>
          <p:nvPr/>
        </p:nvGrpSpPr>
        <p:grpSpPr>
          <a:xfrm>
            <a:off x="1005372" y="1998900"/>
            <a:ext cx="6737062" cy="3883740"/>
            <a:chOff x="466378" y="1673780"/>
            <a:chExt cx="7580342" cy="4662088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9D18EA9-EA35-0EC5-7A0D-9D9363A75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86"/>
            <a:stretch>
              <a:fillRect/>
            </a:stretch>
          </p:blipFill>
          <p:spPr>
            <a:xfrm>
              <a:off x="466378" y="1673780"/>
              <a:ext cx="7580342" cy="4662088"/>
            </a:xfrm>
            <a:prstGeom prst="rect">
              <a:avLst/>
            </a:prstGeom>
          </p:spPr>
        </p:pic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7300900B-B436-E6F4-9D82-DB6AEC3F69FF}"/>
                </a:ext>
              </a:extLst>
            </p:cNvPr>
            <p:cNvCxnSpPr>
              <a:cxnSpLocks/>
            </p:cNvCxnSpPr>
            <p:nvPr/>
          </p:nvCxnSpPr>
          <p:spPr>
            <a:xfrm>
              <a:off x="3776870" y="2743200"/>
              <a:ext cx="1520687" cy="181589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E7EB4223-E6C0-5BF4-6161-DC35A42EBC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89970" y="2743200"/>
              <a:ext cx="1607587" cy="181589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8386422D-D1D0-4278-DB97-4360A49484ED}"/>
                </a:ext>
              </a:extLst>
            </p:cNvPr>
            <p:cNvCxnSpPr/>
            <p:nvPr/>
          </p:nvCxnSpPr>
          <p:spPr>
            <a:xfrm>
              <a:off x="3801717" y="3651147"/>
              <a:ext cx="1540565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76D75713-0651-373F-3478-98E2D4C03FBF}"/>
                </a:ext>
              </a:extLst>
            </p:cNvPr>
            <p:cNvCxnSpPr/>
            <p:nvPr/>
          </p:nvCxnSpPr>
          <p:spPr>
            <a:xfrm>
              <a:off x="3707296" y="5516217"/>
              <a:ext cx="159026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67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أنجزوا كل الأنشطة المتبقية على الصفحتين: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53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05044D-D16A-036C-B154-1D554BC12A6F}"/>
              </a:ext>
            </a:extLst>
          </p:cNvPr>
          <p:cNvGrpSpPr/>
          <p:nvPr/>
        </p:nvGrpSpPr>
        <p:grpSpPr>
          <a:xfrm>
            <a:off x="519934" y="2003769"/>
            <a:ext cx="7885470" cy="4069467"/>
            <a:chOff x="629265" y="2292004"/>
            <a:chExt cx="7885470" cy="40694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BEC2D8-79BC-F555-ABB9-0F07841F7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94" t="1745" r="3224" b="2311"/>
            <a:stretch>
              <a:fillRect/>
            </a:stretch>
          </p:blipFill>
          <p:spPr>
            <a:xfrm>
              <a:off x="4572000" y="2292004"/>
              <a:ext cx="3942735" cy="406946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CF43A20-646D-22C4-D6B8-7635E8DC8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6" t="-1" r="9617" b="1745"/>
            <a:stretch>
              <a:fillRect/>
            </a:stretch>
          </p:blipFill>
          <p:spPr>
            <a:xfrm>
              <a:off x="629265" y="2292004"/>
              <a:ext cx="3864077" cy="40006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aths">
    <a:dk1>
      <a:srgbClr val="000000"/>
    </a:dk1>
    <a:lt1>
      <a:srgbClr val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00E4CF"/>
    </a:accent6>
    <a:hlink>
      <a:srgbClr val="FA9300"/>
    </a:hlink>
    <a:folHlink>
      <a:srgbClr val="FFC400"/>
    </a:folHlink>
  </a:clrScheme>
</a:themeOverride>
</file>

<file path=ppt/theme/themeOverride2.xml><?xml version="1.0" encoding="utf-8"?>
<a:themeOverride xmlns:a="http://schemas.openxmlformats.org/drawingml/2006/main">
  <a:clrScheme name="maths">
    <a:dk1>
      <a:srgbClr val="000000"/>
    </a:dk1>
    <a:lt1>
      <a:srgbClr val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00E4CF"/>
    </a:accent6>
    <a:hlink>
      <a:srgbClr val="FA9300"/>
    </a:hlink>
    <a:folHlink>
      <a:srgbClr val="FFC400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15871</TotalTime>
  <Words>1082</Words>
  <Application>Microsoft Office PowerPoint</Application>
  <PresentationFormat>Affichage à l'écran (4:3)</PresentationFormat>
  <Paragraphs>309</Paragraphs>
  <Slides>77</Slides>
  <Notes>17</Notes>
  <HiddenSlides>0</HiddenSlides>
  <MMClips>5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77</vt:i4>
      </vt:variant>
    </vt:vector>
  </HeadingPairs>
  <TitlesOfParts>
    <vt:vector size="89" baseType="lpstr">
      <vt:lpstr>Aptos Display</vt:lpstr>
      <vt:lpstr>Aptos</vt:lpstr>
      <vt:lpstr>Effra CC Arbc</vt:lpstr>
      <vt:lpstr>Calibri</vt:lpstr>
      <vt:lpstr>Arial</vt:lpstr>
      <vt:lpstr>Dosis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142</cp:revision>
  <cp:lastPrinted>2025-08-13T10:11:39Z</cp:lastPrinted>
  <dcterms:created xsi:type="dcterms:W3CDTF">2025-08-01T12:31:49Z</dcterms:created>
  <dcterms:modified xsi:type="dcterms:W3CDTF">2026-03-24T15:58:47Z</dcterms:modified>
</cp:coreProperties>
</file>