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2"/>
  </p:notesMasterIdLst>
  <p:handoutMasterIdLst>
    <p:handoutMasterId r:id="rId73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2134807113" r:id="rId14"/>
    <p:sldId id="2134807114" r:id="rId15"/>
    <p:sldId id="769" r:id="rId16"/>
    <p:sldId id="768" r:id="rId17"/>
    <p:sldId id="870" r:id="rId18"/>
    <p:sldId id="2134807115" r:id="rId19"/>
    <p:sldId id="774" r:id="rId20"/>
    <p:sldId id="1054" r:id="rId21"/>
    <p:sldId id="1055" r:id="rId22"/>
    <p:sldId id="2134807141" r:id="rId23"/>
    <p:sldId id="1056" r:id="rId24"/>
    <p:sldId id="2134807139" r:id="rId25"/>
    <p:sldId id="2134807145" r:id="rId26"/>
    <p:sldId id="2134807146" r:id="rId27"/>
    <p:sldId id="2134807147" r:id="rId28"/>
    <p:sldId id="2134807148" r:id="rId29"/>
    <p:sldId id="2134806710" r:id="rId30"/>
    <p:sldId id="751" r:id="rId31"/>
    <p:sldId id="871" r:id="rId32"/>
    <p:sldId id="2134806711" r:id="rId33"/>
    <p:sldId id="2134806681" r:id="rId34"/>
    <p:sldId id="2134806700" r:id="rId35"/>
    <p:sldId id="2134806701" r:id="rId36"/>
    <p:sldId id="2134806719" r:id="rId37"/>
    <p:sldId id="2134807157" r:id="rId38"/>
    <p:sldId id="2134807152" r:id="rId39"/>
    <p:sldId id="2134807155" r:id="rId40"/>
    <p:sldId id="2134807153" r:id="rId41"/>
    <p:sldId id="2134807156" r:id="rId42"/>
    <p:sldId id="2134807154" r:id="rId43"/>
    <p:sldId id="2134807020" r:id="rId44"/>
    <p:sldId id="2134807158" r:id="rId45"/>
    <p:sldId id="2134807033" r:id="rId46"/>
    <p:sldId id="2134807159" r:id="rId47"/>
    <p:sldId id="2134806689" r:id="rId48"/>
    <p:sldId id="2134806665" r:id="rId49"/>
    <p:sldId id="2134806663" r:id="rId50"/>
    <p:sldId id="2134806664" r:id="rId51"/>
    <p:sldId id="2134807160" r:id="rId52"/>
    <p:sldId id="2134807161" r:id="rId53"/>
    <p:sldId id="2134807162" r:id="rId54"/>
    <p:sldId id="2134807163" r:id="rId55"/>
    <p:sldId id="2134807164" r:id="rId56"/>
    <p:sldId id="2134806696" r:id="rId57"/>
    <p:sldId id="848" r:id="rId58"/>
    <p:sldId id="921" r:id="rId59"/>
    <p:sldId id="922" r:id="rId60"/>
    <p:sldId id="924" r:id="rId61"/>
    <p:sldId id="925" r:id="rId62"/>
    <p:sldId id="849" r:id="rId63"/>
    <p:sldId id="2134806697" r:id="rId64"/>
    <p:sldId id="2134806706" r:id="rId65"/>
    <p:sldId id="2134807165" r:id="rId66"/>
    <p:sldId id="858" r:id="rId67"/>
    <p:sldId id="868" r:id="rId68"/>
    <p:sldId id="869" r:id="rId69"/>
    <p:sldId id="764" r:id="rId70"/>
    <p:sldId id="949" r:id="rId71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FC8D00"/>
    <a:srgbClr val="C00000"/>
    <a:srgbClr val="199995"/>
    <a:srgbClr val="008F8D"/>
    <a:srgbClr val="3A8F98"/>
    <a:srgbClr val="7EC4BE"/>
    <a:srgbClr val="00B050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51165-CC6B-44E8-B2D9-26F4FFE9CD71}" v="131" dt="2026-02-20T22:40:50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9AF0-48EF-1F1C-FAD8-96D3782C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FFBA40-ED7E-1B68-2A67-5D9E64764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B304E7-B677-EF9C-0188-95CECABA7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081892-9C99-275D-6F30-A6748EAC0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5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4538-17BB-7489-7E4E-8E6A8CEB0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28E78C-30FC-F58F-AC11-8F1674B7A2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D2EA1E-8933-4832-7474-3B5D850F9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99E617-A496-EEBF-DE87-78AD8AF9C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415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64CF1-C132-F845-BD93-46130E9A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B0F576-11C2-3986-F06E-B7C888FF2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61AAE7-9800-3FC7-9146-B2730D1B6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0E1D3A-2873-BBCE-5D8E-078B85BB7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859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52E5-DF8E-0285-136B-50389121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8F3395-2A79-1B81-190A-F7692B851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9D6F9E-233A-BA35-3A06-BC000E49F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48625A-CCE7-8378-97DE-0AAE705FD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32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5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1.emf"/><Relationship Id="rId4" Type="http://schemas.openxmlformats.org/officeDocument/2006/relationships/image" Target="../media/image2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قِر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ءةُ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وَتَحْويلُ الْمُدَدِ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 err="1"/>
              <a:t>قِر</a:t>
            </a:r>
            <a:r>
              <a:rPr lang="ar-MA" dirty="0"/>
              <a:t>ا</a:t>
            </a:r>
            <a:r>
              <a:rPr lang="fr-MA" dirty="0" err="1"/>
              <a:t>ءَةُ</a:t>
            </a:r>
            <a:r>
              <a:rPr lang="fr-MA" dirty="0"/>
              <a:t> </a:t>
            </a:r>
            <a:r>
              <a:rPr lang="fr-MA" dirty="0" err="1"/>
              <a:t>الساعَةِ</a:t>
            </a:r>
            <a:endParaRPr lang="fr-MA" dirty="0">
              <a:effectLst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حَلُّ الْمَسائلِ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توليفِ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حِسابُ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الْمُدَد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خامس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60680" y="1243104"/>
            <a:ext cx="8178799" cy="11131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fr-MA" sz="4400" b="1" dirty="0">
                <a:solidFill>
                  <a:srgbClr val="1999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قِرَاءَةُ السَّاعَةِ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5820DD-67E6-F547-690E-DA02F680A5FD}"/>
              </a:ext>
            </a:extLst>
          </p:cNvPr>
          <p:cNvGrpSpPr/>
          <p:nvPr/>
        </p:nvGrpSpPr>
        <p:grpSpPr>
          <a:xfrm>
            <a:off x="888735" y="2356229"/>
            <a:ext cx="7366527" cy="3984413"/>
            <a:chOff x="326172" y="1385318"/>
            <a:chExt cx="7366527" cy="48968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D4863C6-4ED8-1BEB-5457-575077577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4071" y="1385318"/>
              <a:ext cx="3658628" cy="489685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DCFA6F-54E3-0D2B-60CC-EFAFE073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172" y="1385318"/>
              <a:ext cx="4008467" cy="4896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4296697" y="3829085"/>
            <a:ext cx="2077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قِراءَة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اعَةِ</a:t>
            </a:r>
            <a:r>
              <a:rPr lang="ar-MA" sz="32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86845" y="2282189"/>
            <a:ext cx="5317066" cy="2683101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52773" y="3260254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808814" y="3186237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3207557" y="3895893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9CE5F9-C100-E5B6-48F3-CBF4319FFE32}"/>
              </a:ext>
            </a:extLst>
          </p:cNvPr>
          <p:cNvGrpSpPr/>
          <p:nvPr/>
        </p:nvGrpSpPr>
        <p:grpSpPr>
          <a:xfrm>
            <a:off x="452285" y="1626691"/>
            <a:ext cx="8183860" cy="4780404"/>
            <a:chOff x="452285" y="1626691"/>
            <a:chExt cx="8183860" cy="4780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A0598A9-9EC9-EBFA-CDE8-09B96624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8"/>
            <a:stretch>
              <a:fillRect/>
            </a:stretch>
          </p:blipFill>
          <p:spPr>
            <a:xfrm>
              <a:off x="452285" y="1626691"/>
              <a:ext cx="4119716" cy="4780404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801630" y="1626691"/>
              <a:ext cx="7834515" cy="4780404"/>
              <a:chOff x="667898" y="2070669"/>
              <a:chExt cx="7834515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0724" y="2070669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67898" y="3105898"/>
                <a:ext cx="3563481" cy="416560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1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العمليات الآتية.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66691" y="2559803"/>
            <a:ext cx="5355219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17313" y="2638059"/>
              <a:ext cx="44053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 min+ 5 min 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092268" y="3274142"/>
            <a:ext cx="5283048" cy="1104220"/>
            <a:chOff x="2016160" y="3458493"/>
            <a:chExt cx="5283048" cy="110422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160" y="3458493"/>
              <a:ext cx="1118046" cy="900062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63135" y="381750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589814" y="3866142"/>
              <a:ext cx="1789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50 min 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F25458-7AC8-DF9E-2A55-C15352195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6" y="2734090"/>
            <a:ext cx="8180439" cy="138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1795022" y="2396888"/>
            <a:ext cx="6456390" cy="2054792"/>
            <a:chOff x="1217349" y="2990299"/>
            <a:chExt cx="6396695" cy="509289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19A639-7DD9-8AB7-E84A-E7C09AB1D601}"/>
                </a:ext>
              </a:extLst>
            </p:cNvPr>
            <p:cNvSpPr txBox="1"/>
            <p:nvPr/>
          </p:nvSpPr>
          <p:spPr>
            <a:xfrm>
              <a:off x="1217349" y="3383293"/>
              <a:ext cx="129210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30min </a:t>
              </a:r>
              <a:r>
                <a:rPr lang="ar-SA" sz="2400" b="1" dirty="0">
                  <a:solidFill>
                    <a:srgbClr val="C00000"/>
                  </a:solidFill>
                </a:rPr>
                <a:t> 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511329" y="3370751"/>
              <a:ext cx="1128319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25min 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6521206" y="3383293"/>
              <a:ext cx="1092838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55min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253292" y="2993678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20min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2509449" y="2990299"/>
              <a:ext cx="17246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40min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1316292" y="2990299"/>
              <a:ext cx="11424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50min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4368904" y="2992082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20min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2978546" y="3385162"/>
              <a:ext cx="112832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35min 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87E822D-294C-1B7D-941A-F6E30FBFF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3" b="9630"/>
          <a:stretch>
            <a:fillRect/>
          </a:stretch>
        </p:blipFill>
        <p:spPr>
          <a:xfrm>
            <a:off x="579599" y="2885816"/>
            <a:ext cx="7984802" cy="107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383E-6F43-3F79-4BCC-C33A4361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252A7DF-CCA6-EE37-DAFE-7345B3ED2DC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04D42E5-246F-7BFB-4A47-1A43BD545F03}"/>
              </a:ext>
            </a:extLst>
          </p:cNvPr>
          <p:cNvGrpSpPr/>
          <p:nvPr/>
        </p:nvGrpSpPr>
        <p:grpSpPr>
          <a:xfrm>
            <a:off x="1986845" y="2282189"/>
            <a:ext cx="5317066" cy="2673269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F3DC68-E2CD-7245-4B28-99150157DD3E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C50993-F170-49BD-829E-A3D043F29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33894" y="3934227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05C4934-A1FB-03CC-480A-01922839A130}"/>
                </a:ext>
              </a:extLst>
            </p:cNvPr>
            <p:cNvSpPr txBox="1"/>
            <p:nvPr/>
          </p:nvSpPr>
          <p:spPr>
            <a:xfrm>
              <a:off x="2713804" y="3353052"/>
              <a:ext cx="3598857" cy="592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8A269B15-C4EF-5AD8-5073-B69C43623E35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D90FE8-048B-6FB1-73A7-B6B014236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C88D892-20B5-6C01-0277-0DF0C2DA5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840089" y="4048573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28CD7D-8B1B-5FBB-360E-EF57108F0955}"/>
              </a:ext>
            </a:extLst>
          </p:cNvPr>
          <p:cNvSpPr txBox="1"/>
          <p:nvPr/>
        </p:nvSpPr>
        <p:spPr>
          <a:xfrm>
            <a:off x="3261981" y="4048573"/>
            <a:ext cx="3166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65882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رقم الإجابة الصحيحة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9F17B40-2ADA-7D22-A45B-9436CD2796F9}"/>
              </a:ext>
            </a:extLst>
          </p:cNvPr>
          <p:cNvGrpSpPr/>
          <p:nvPr/>
        </p:nvGrpSpPr>
        <p:grpSpPr>
          <a:xfrm>
            <a:off x="728767" y="2256611"/>
            <a:ext cx="7864135" cy="3420844"/>
            <a:chOff x="26445" y="3285986"/>
            <a:chExt cx="9607435" cy="342084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CB0DB-1AB3-929D-DF3D-28D73F142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1"/>
            <a:stretch>
              <a:fillRect/>
            </a:stretch>
          </p:blipFill>
          <p:spPr>
            <a:xfrm>
              <a:off x="4442019" y="3285986"/>
              <a:ext cx="5191861" cy="309770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4952261-F1F2-E638-5FB1-7C7D300883C5}"/>
                </a:ext>
              </a:extLst>
            </p:cNvPr>
            <p:cNvSpPr txBox="1"/>
            <p:nvPr/>
          </p:nvSpPr>
          <p:spPr>
            <a:xfrm>
              <a:off x="26445" y="3390858"/>
              <a:ext cx="4732427" cy="33159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يُشيرُ الْعَقْرَبُ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الصّغيرُ في السّاعَةِ إِلى: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الْأَيّام؛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السّاعات؛ 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اَلدّقائِق؛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اَلثّواني.</a:t>
              </a:r>
              <a:endParaRPr lang="fr-MA" sz="24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D85D-76CD-6594-90A2-8D489DC0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EE8590B-E965-B834-9459-D4632D715B9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72CAF3-53F9-2E6C-8533-1B005C91D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10862F4-FD2A-1CBF-CC78-02B12ACF27B7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العقرب الصغير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يشير إلى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الساعات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8">
            <a:extLst>
              <a:ext uri="{FF2B5EF4-FFF2-40B4-BE49-F238E27FC236}">
                <a16:creationId xmlns:a16="http://schemas.microsoft.com/office/drawing/2014/main" id="{65B276E9-407A-51F7-4C85-8BF2E4424536}"/>
              </a:ext>
            </a:extLst>
          </p:cNvPr>
          <p:cNvGrpSpPr/>
          <p:nvPr/>
        </p:nvGrpSpPr>
        <p:grpSpPr>
          <a:xfrm>
            <a:off x="728767" y="2256611"/>
            <a:ext cx="7864135" cy="3420844"/>
            <a:chOff x="26445" y="3285986"/>
            <a:chExt cx="9607435" cy="3420844"/>
          </a:xfrm>
        </p:grpSpPr>
        <p:pic>
          <p:nvPicPr>
            <p:cNvPr id="3" name="Image 4">
              <a:extLst>
                <a:ext uri="{FF2B5EF4-FFF2-40B4-BE49-F238E27FC236}">
                  <a16:creationId xmlns:a16="http://schemas.microsoft.com/office/drawing/2014/main" id="{425FA0FE-0696-D6DD-056F-9B6F0BB55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1"/>
            <a:stretch>
              <a:fillRect/>
            </a:stretch>
          </p:blipFill>
          <p:spPr>
            <a:xfrm>
              <a:off x="4442019" y="3285986"/>
              <a:ext cx="5191861" cy="3097709"/>
            </a:xfrm>
            <a:prstGeom prst="rect">
              <a:avLst/>
            </a:prstGeom>
          </p:spPr>
        </p:pic>
        <p:sp>
          <p:nvSpPr>
            <p:cNvPr id="4" name="ZoneTexte 5">
              <a:extLst>
                <a:ext uri="{FF2B5EF4-FFF2-40B4-BE49-F238E27FC236}">
                  <a16:creationId xmlns:a16="http://schemas.microsoft.com/office/drawing/2014/main" id="{FF753EF3-F74A-61F7-FAFE-777C971D7DFA}"/>
                </a:ext>
              </a:extLst>
            </p:cNvPr>
            <p:cNvSpPr txBox="1"/>
            <p:nvPr/>
          </p:nvSpPr>
          <p:spPr>
            <a:xfrm>
              <a:off x="26445" y="3390858"/>
              <a:ext cx="4732427" cy="331597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يُشيرُ الْعَقْرَبُ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الصّغيرُ في السّاعَةِ إِلى: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الْأَيّام؛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السّاعات؛ 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اَلدّقائِق؛</a:t>
              </a:r>
            </a:p>
            <a:p>
              <a:pPr marL="893763" indent="-446088" algn="r" rtl="1">
                <a:lnSpc>
                  <a:spcPct val="200000"/>
                </a:lnSpc>
                <a:buFont typeface="+mj-lt"/>
                <a:buAutoNum type="arabicPeriod"/>
              </a:pPr>
              <a:r>
                <a:rPr lang="ar-MA" sz="2400" b="1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اَلثّواني.</a:t>
              </a:r>
              <a:endParaRPr lang="fr-MA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500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العبارة الصحيحة.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6CC298-E92A-FFBF-CEA5-A3666CD92F60}"/>
              </a:ext>
            </a:extLst>
          </p:cNvPr>
          <p:cNvSpPr txBox="1"/>
          <p:nvPr/>
        </p:nvSpPr>
        <p:spPr>
          <a:xfrm>
            <a:off x="948268" y="1763275"/>
            <a:ext cx="7294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ساعَةٌ واحِدةٌ تُعادِلُ</a:t>
            </a:r>
            <a:r>
              <a:rPr lang="ar-S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endParaRPr lang="fr-MA" sz="4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47B5A-4BDC-804C-FCEA-7EBA97ECFD3C}"/>
              </a:ext>
            </a:extLst>
          </p:cNvPr>
          <p:cNvSpPr txBox="1"/>
          <p:nvPr/>
        </p:nvSpPr>
        <p:spPr>
          <a:xfrm>
            <a:off x="1300371" y="2730856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60 د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D7968-172E-46DC-0F4D-DF064BD3D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2912B90-5A2E-B8F1-AA2D-CF7FBFCE17C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ADA3C0-6A92-371D-1B75-F790A5CEE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85FC1-7821-04EE-3D76-06934BF2A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60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3652-22C1-0863-F796-22856DF78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A5A99C3-E2D2-53B7-9138-6DA6C95068A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A9D6C2-64B7-1A55-F5E8-AA8751CC90C5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839074-91B6-8C2E-D843-550E9E534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A073E3-5F21-3872-A776-BA623D7C298B}"/>
              </a:ext>
            </a:extLst>
          </p:cNvPr>
          <p:cNvSpPr txBox="1"/>
          <p:nvPr/>
        </p:nvSpPr>
        <p:spPr>
          <a:xfrm>
            <a:off x="948268" y="1763275"/>
            <a:ext cx="7294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ساعَةٌ واحِدةٌ تُعادِلُ</a:t>
            </a:r>
            <a:r>
              <a:rPr lang="ar-S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endParaRPr lang="fr-MA" sz="4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129C77-DD9B-77AE-53AC-D5FE88CC33B6}"/>
              </a:ext>
            </a:extLst>
          </p:cNvPr>
          <p:cNvSpPr txBox="1"/>
          <p:nvPr/>
        </p:nvSpPr>
        <p:spPr>
          <a:xfrm>
            <a:off x="1300371" y="2730856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60 د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قيق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367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48D2A-99EE-1B1A-BF81-224E513F4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97F4E0C-A8F5-2F35-CB20-FB73F56C9D1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A2CAB9-93CE-A61D-B4DD-DDD4B25182F8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جداء 9 و 5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A2EF55-8941-8672-6F5D-25A94E9E9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A5F252-9A56-47BA-F47E-E2EE7BB3417D}"/>
              </a:ext>
            </a:extLst>
          </p:cNvPr>
          <p:cNvSpPr txBox="1"/>
          <p:nvPr/>
        </p:nvSpPr>
        <p:spPr>
          <a:xfrm>
            <a:off x="2179481" y="3013501"/>
            <a:ext cx="4785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 x 5 = …</a:t>
            </a:r>
          </a:p>
        </p:txBody>
      </p:sp>
    </p:spTree>
    <p:extLst>
      <p:ext uri="{BB962C8B-B14F-4D97-AF65-F5344CB8AC3E}">
        <p14:creationId xmlns:p14="http://schemas.microsoft.com/office/powerpoint/2010/main" val="315009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7F76-D18E-6BEB-44D8-B63C4173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7BF88F1-A0A1-8E7E-1F8B-350FCA16AA4F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42EA87-D5B0-525D-5615-D2477CA22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ECF2B3-2638-A5C7-075B-C4E1C1AB6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424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B4FAF-90C7-77A4-0C33-602E5990F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F8D0F17-3066-560D-41A5-9E83E17C209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3B72DD-F72C-DD96-B3EA-64507E3EA59E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DB97B0-CB8D-C3E1-EF86-E8AFD3473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45EB5-6EFE-C996-3E84-6ACDD74C58BE}"/>
              </a:ext>
            </a:extLst>
          </p:cNvPr>
          <p:cNvSpPr txBox="1"/>
          <p:nvPr/>
        </p:nvSpPr>
        <p:spPr>
          <a:xfrm>
            <a:off x="2179481" y="3013501"/>
            <a:ext cx="4785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 x 5 = </a:t>
            </a:r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46336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6077404-4E9E-33FA-5CE2-8A83DD244786}"/>
              </a:ext>
            </a:extLst>
          </p:cNvPr>
          <p:cNvSpPr txBox="1"/>
          <p:nvPr/>
        </p:nvSpPr>
        <p:spPr>
          <a:xfrm>
            <a:off x="2369574" y="3246792"/>
            <a:ext cx="47391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قِراءَةُ السّاعَةِ.</a:t>
            </a:r>
            <a:endParaRPr lang="fr-FR" sz="44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وندى. لنتابع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- N4-P3-SEM5-S1">
            <a:hlinkClick r:id="" action="ppaction://media"/>
            <a:extLst>
              <a:ext uri="{FF2B5EF4-FFF2-40B4-BE49-F238E27FC236}">
                <a16:creationId xmlns:a16="http://schemas.microsoft.com/office/drawing/2014/main" id="{57B0B480-6847-1E5E-3AB1-31794B5FC5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827" y="1898282"/>
            <a:ext cx="7991709" cy="460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087348-4A6C-3BAC-8622-4FAF9358A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2768"/>
          <a:stretch>
            <a:fillRect/>
          </a:stretch>
        </p:blipFill>
        <p:spPr>
          <a:xfrm>
            <a:off x="934064" y="2023885"/>
            <a:ext cx="7275871" cy="386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956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38920" y="40631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38921" y="477516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502653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سنقرأ ونكتب الساعات  باتباع  نفس الخطوات.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502720F-30E5-19DF-8E79-EFFB15F01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11" y="2015788"/>
            <a:ext cx="7848349" cy="37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F79DB13-B5E8-283A-597C-FF44ED28F85A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5B5F864-8EA2-C043-34C5-3DD319080C9D}"/>
                </a:ext>
              </a:extLst>
            </p:cNvPr>
            <p:cNvGrpSpPr/>
            <p:nvPr/>
          </p:nvGrpSpPr>
          <p:grpSpPr>
            <a:xfrm>
              <a:off x="5669527" y="1737451"/>
              <a:ext cx="2614454" cy="551406"/>
              <a:chOff x="5827780" y="1914188"/>
              <a:chExt cx="252616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6F429F47-9863-CEB0-072C-5855CE9F8C59}"/>
                  </a:ext>
                </a:extLst>
              </p:cNvPr>
              <p:cNvSpPr/>
              <p:nvPr/>
            </p:nvSpPr>
            <p:spPr>
              <a:xfrm>
                <a:off x="5827780" y="1914188"/>
                <a:ext cx="208705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F4EB9C5-9CDC-13CB-403B-F78EA36D40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A081C5F-941E-8979-8DE1-31C3900102D3}"/>
                </a:ext>
              </a:extLst>
            </p:cNvPr>
            <p:cNvGrpSpPr/>
            <p:nvPr/>
          </p:nvGrpSpPr>
          <p:grpSpPr>
            <a:xfrm>
              <a:off x="2994519" y="1704161"/>
              <a:ext cx="2586052" cy="551406"/>
              <a:chOff x="5691260" y="1914188"/>
              <a:chExt cx="2530441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AE1B13A-6813-7744-1FD0-155B914E62E5}"/>
                  </a:ext>
                </a:extLst>
              </p:cNvPr>
              <p:cNvSpPr/>
              <p:nvPr/>
            </p:nvSpPr>
            <p:spPr>
              <a:xfrm>
                <a:off x="5691260" y="1914188"/>
                <a:ext cx="216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ct val="150000"/>
                  </a:lnSpc>
                </a:pPr>
                <a:r>
                  <a:rPr lang="fr-FR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أَقْرُأُ وَقْتَ عَقْرَبِ الدَّقائِقِ؛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0CB188B9-B27B-4FDC-6D5A-86D8099580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89083" y="197142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05770D29-C970-C33C-D83F-911FB3205DA6}"/>
                </a:ext>
              </a:extLst>
            </p:cNvPr>
            <p:cNvGrpSpPr/>
            <p:nvPr/>
          </p:nvGrpSpPr>
          <p:grpSpPr>
            <a:xfrm>
              <a:off x="349731" y="1737451"/>
              <a:ext cx="2539828" cy="551406"/>
              <a:chOff x="5691260" y="1914188"/>
              <a:chExt cx="2539828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A243B6-7293-B790-B539-4BAD98812746}"/>
                  </a:ext>
                </a:extLst>
              </p:cNvPr>
              <p:cNvSpPr/>
              <p:nvPr/>
            </p:nvSpPr>
            <p:spPr>
              <a:xfrm>
                <a:off x="5691260" y="1914188"/>
                <a:ext cx="210721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ct val="150000"/>
                  </a:lnSpc>
                </a:pPr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 السَّاعَةَ بِالأَرْقامِ.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85945CB-3470-391B-286E-FA839DB520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98470" y="196969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DE417F4-995E-36B6-2658-71D3166CEF07}"/>
                </a:ext>
              </a:extLst>
            </p:cNvPr>
            <p:cNvSpPr txBox="1"/>
            <p:nvPr/>
          </p:nvSpPr>
          <p:spPr>
            <a:xfrm>
              <a:off x="5540411" y="1856244"/>
              <a:ext cx="24335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تَوقيتَ عَقْرَبِ السّاعاتِ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7729C96E-3533-CEDC-4FB7-F20E695CC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908" y="2676023"/>
              <a:ext cx="7985673" cy="37862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توقيت عقرب الساعات (العقرب الصغير).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9B32A3B-EC3C-E1D1-B4C2-B076858B627D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83DAF24-A430-AA2D-A333-69EA99AB40E7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16676C2B-575F-904D-DCF4-82B88A240848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398D2D3-6393-48AE-F8BA-534A7D0C36E5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8D4421D0-F93F-9102-1463-17C005C136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85834023-1286-8747-4B11-C812E4A2358E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3BD24C7-7140-9E14-4269-BF7628DE829E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fr-FR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ED385FA4-D0AE-74F4-635E-5D013DB54B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983EBA67-52C0-08E8-63A8-E69DB078BAF7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180B99ED-CEB0-6034-D0A8-22A7CF8A53EE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D44B0E37-8914-A8ED-2F08-A560BACDC7B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40A9D58-E6D7-6846-4C7A-223031A568A9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761CC44C-65F0-C025-33C1-BEB124B6AF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8BFA6DA-11F5-7B35-28C6-BFB818060F51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2F4D-C19E-4E5A-1917-E8D3D934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B98C2CB-B3BB-02B2-478C-1926C1D43A7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C30C0-17D4-BDB4-601B-09B1FD41D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F55320-42DB-1058-0E01-FEDB81784A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00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4D53-4829-53E9-6FC3-3FF788217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2B76CC-0A87-D62F-1D1C-BDE21E4B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CFF3377A-6F04-4D38-B4FA-ACECA426DAE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يشير عقرب الساع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الثالثة صباحا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F8D6977-F317-3603-016B-D0DD27E17245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2594A94-F8CA-5008-7ED6-66B220B340C7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ECE90096-4B32-E9B0-3BB0-AC5C8936CDE1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16B14C3-9937-EEB4-FBC3-8693A447F379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711E1417-9EAF-3E22-C5DA-1D34B98A26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E2F66E97-2223-C15E-7886-4DED6D819043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62B65801-D360-7D53-B0C5-FC202D476C6E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fr-FR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1317C765-917F-ACEC-7CE7-2A88178DE8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9D0AF6B9-55E7-3452-0C7D-2A607D57F079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BD7D2306-FBA7-2B0E-63FF-4EE8F5E4216B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56CA25D0-337B-BC12-1168-C8B38DA747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21480D7-C1EB-7A0D-0F2C-2842090114D6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FCDC50D3-3EBC-AFA6-249A-1B283F843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78085E9-7ECE-F94F-1EB2-3086DEE6EC3E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7944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E6981-86BA-168C-5BB5-2F9CD8B6A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8E78B50-3A7E-5217-3871-12F70721ED38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DECB3C-E4E7-B210-2002-2D90F226C8A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EC77E42-8C04-474C-C97B-FE2C9F786436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67E5ACC-0CFB-4753-4661-4C3A160BA1D4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17" name="Group 12">
                <a:extLst>
                  <a:ext uri="{FF2B5EF4-FFF2-40B4-BE49-F238E27FC236}">
                    <a16:creationId xmlns:a16="http://schemas.microsoft.com/office/drawing/2014/main" id="{5A141AB5-5DD1-55D5-453B-A46CAACCF288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648E11CD-97DD-667C-10C1-C405DB8603BF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58105EC7-E43A-4394-5B6B-4DB4C0FF023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2">
                <a:extLst>
                  <a:ext uri="{FF2B5EF4-FFF2-40B4-BE49-F238E27FC236}">
                    <a16:creationId xmlns:a16="http://schemas.microsoft.com/office/drawing/2014/main" id="{CCF4F465-230D-DCDD-FDAD-E467A37C8D98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72EA1FF9-E1F0-71C2-853C-14A16F22CF99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fr-FR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5" name="Oval 80">
                  <a:extLst>
                    <a:ext uri="{FF2B5EF4-FFF2-40B4-BE49-F238E27FC236}">
                      <a16:creationId xmlns:a16="http://schemas.microsoft.com/office/drawing/2014/main" id="{D75262F4-549A-45EF-4275-6710B0E32C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" name="Group 12">
                <a:extLst>
                  <a:ext uri="{FF2B5EF4-FFF2-40B4-BE49-F238E27FC236}">
                    <a16:creationId xmlns:a16="http://schemas.microsoft.com/office/drawing/2014/main" id="{CB05E267-ACA1-E6A5-A2C7-0F42F57C176D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60A1C940-D77A-651D-5349-94D54625731A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3" name="Oval 80">
                  <a:extLst>
                    <a:ext uri="{FF2B5EF4-FFF2-40B4-BE49-F238E27FC236}">
                      <a16:creationId xmlns:a16="http://schemas.microsoft.com/office/drawing/2014/main" id="{DFF1CDC6-CA96-BBC4-6522-E41D7808AF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129F35-F36E-9F96-68B4-C0D764CCD0FD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1" name="Picture 7">
                <a:extLst>
                  <a:ext uri="{FF2B5EF4-FFF2-40B4-BE49-F238E27FC236}">
                    <a16:creationId xmlns:a16="http://schemas.microsoft.com/office/drawing/2014/main" id="{17BADEEB-B533-D4AF-BF2A-A4BAC584A3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</p:spPr>
          </p:pic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FCB8220-8D25-0832-17EE-1DBB93F6AE9F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37528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DFD0F-3CF1-FE18-8505-1BB5B58D7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656BA-A6D8-88B0-C0FA-0FD0C5D83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2AB2D125-8BE8-96C3-B018-8068FD07435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اكتبوا على الألواح توقيت عقرب الدقائق (العقرب الكبير).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20FAB8E-9684-6374-0D14-29065561A5F8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BF365C-7446-0170-63EB-0E869E5060B6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701123C3-304A-6678-8F1D-EE6F7B596DB8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77B74E6-41C8-1BFC-5AA3-B65F74D7D2FD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66D823D6-A387-1FD8-A3EB-0C3C8004DF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3F67275F-25BC-ED2C-37A4-9909B6D762A8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EC6849CF-89A1-54E0-2611-E18244401265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fr-FR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6B26D529-CE37-D02D-F8CA-14278F343E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2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A2214843-8C89-9741-AA2B-26CF7E47F82B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BDEBDD5A-01C9-2DFC-A7B7-F23FA7A5FB44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F894B479-47FB-2407-C858-4E12233B7A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9EED49-6D50-26F3-E894-96F40370EA56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4B096551-0180-9E42-E8BE-3ED67DEEE3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F9BDEF7-2A77-1B03-2679-E2C69613E0C7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166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0A50C-FEAE-CBA7-7EB2-7D7CBD40E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DF72E0-2082-36FE-D09B-21539E66EB43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F4BB16-CB37-13D8-03EA-6ABA57807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EB6A33-720D-0570-A507-8D6182B0C8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33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66532-23F3-96BF-350C-9F5989D49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6BBDB5-ECD0-4DB1-5D45-54951BC3E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6C59F31C-583E-26CF-1D2B-9F55E43EA8AE}"/>
              </a:ext>
            </a:extLst>
          </p:cNvPr>
          <p:cNvSpPr txBox="1"/>
          <p:nvPr/>
        </p:nvSpPr>
        <p:spPr>
          <a:xfrm>
            <a:off x="349731" y="819997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يشير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عقرب  الدقائق إلى التدريجة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يعني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لدقائق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فأقول: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الثالثة تماما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D3F4DE4-41BE-63DE-B96E-DEC11BC21318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A1645DE-D5DA-7D9C-C2E8-796C9530CA00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9DB8842F-E674-41FD-AC64-2D21AF28B265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9CAFDB5-A3AD-421F-593C-E5ED2218B26D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A796116F-8E9E-6E93-8780-B8DE37035C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58DC661D-7F2D-9C95-0D1D-511A37A315C3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94E156A7-46D0-6CEE-49C4-ECC09F478945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fr-FR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B38B7674-75B1-2A24-ADCD-EC076EFC5EE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2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FA48E648-85CA-631F-B284-FDD058D157DF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11F62D78-E734-B0E2-595E-F22F5A4E269C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 rtl="1">
                    <a:lnSpc>
                      <a:spcPct val="150000"/>
                    </a:lnSpc>
                  </a:pPr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98266911-3A5E-6C50-0EFB-3EC5E16E25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3B8D158-E36E-5D81-3D49-DA38C03858BB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E64F01CC-49D3-1E1F-93E5-E0D1F50E20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A7D06F1-A2FD-4C8A-0357-B3975659A663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18990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6D8123-D276-F2ED-0DC3-5AE20F8B9DA1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90B087C-D0BE-E5B8-09C6-F3604E129C20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17" name="Group 12">
                <a:extLst>
                  <a:ext uri="{FF2B5EF4-FFF2-40B4-BE49-F238E27FC236}">
                    <a16:creationId xmlns:a16="http://schemas.microsoft.com/office/drawing/2014/main" id="{61A98E70-F1CA-2C27-B3F2-83ADCB6E5CCD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B7E0BAA8-8431-C64C-9381-91C8BB216824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CA493B59-2BCA-E394-7764-3B5E8D916C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2">
                <a:extLst>
                  <a:ext uri="{FF2B5EF4-FFF2-40B4-BE49-F238E27FC236}">
                    <a16:creationId xmlns:a16="http://schemas.microsoft.com/office/drawing/2014/main" id="{55720595-46F8-AB9A-9C00-B37D3AC1A628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44812DD4-EF3B-F36D-1D4D-6F66D4DEC816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fr-FR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أَقْرُأُ وَقْتَ عَقْرَبِ الدَّقائِقِ؛</a:t>
                  </a:r>
                </a:p>
              </p:txBody>
            </p:sp>
            <p:sp>
              <p:nvSpPr>
                <p:cNvPr id="25" name="Oval 80">
                  <a:extLst>
                    <a:ext uri="{FF2B5EF4-FFF2-40B4-BE49-F238E27FC236}">
                      <a16:creationId xmlns:a16="http://schemas.microsoft.com/office/drawing/2014/main" id="{21C0513C-5284-7B30-C2BB-D7BFF407E8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2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" name="Group 12">
                <a:extLst>
                  <a:ext uri="{FF2B5EF4-FFF2-40B4-BE49-F238E27FC236}">
                    <a16:creationId xmlns:a16="http://schemas.microsoft.com/office/drawing/2014/main" id="{36BFC480-BDFC-C403-6DE4-2B3B4F05E547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3EACF9B7-3226-22A0-21B5-9D27E1E01FB4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بِالأَرْقامِ.</a:t>
                  </a:r>
                </a:p>
              </p:txBody>
            </p:sp>
            <p:sp>
              <p:nvSpPr>
                <p:cNvPr id="23" name="Oval 80">
                  <a:extLst>
                    <a:ext uri="{FF2B5EF4-FFF2-40B4-BE49-F238E27FC236}">
                      <a16:creationId xmlns:a16="http://schemas.microsoft.com/office/drawing/2014/main" id="{F53F31D9-712E-E9E7-033A-1E33D18B00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3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0392C3A-7EBD-57F1-6A57-990F45A35B39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1" name="Picture 7">
                <a:extLst>
                  <a:ext uri="{FF2B5EF4-FFF2-40B4-BE49-F238E27FC236}">
                    <a16:creationId xmlns:a16="http://schemas.microsoft.com/office/drawing/2014/main" id="{F6DC5637-159B-8C40-7A48-DEF233400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</p:pic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CF1600F-E8C4-6BC4-8ECD-C8EF9F4BD12F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0CEFC-148E-14F9-DC17-A41A6FE7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6FB78-0B35-57D1-C660-781FAA210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CE9EDF0-A3C4-F1D4-CE58-40233BF84CD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 الساعة بالأرقام : الثالثة صباحا تماما.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2151A2E-C263-7EA3-4C73-EB7937A9B3D1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BD867FE-C693-EA0D-5080-C92119BA4F2C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16DC1CE5-2C81-2583-ED1D-756449D78B7C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859E8D3-BC92-FBF9-F03C-8419FF51813A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BCF42CD5-2A66-1166-0B61-C95D2143A8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FD90EE3A-EDFE-2FD0-6EDC-F850729B0ED5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E7018FC1-0EC4-FB89-7552-1B9DD1CED62C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fr-FR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أَقْرُأُ </a:t>
                  </a:r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وَقْتَ عَقْرَبِ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الدَّقائِقِ؛</a:t>
                  </a: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783CB237-604B-AFCE-D86D-198AE70FCF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2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F4001360-1788-63D1-2F9B-EE0665AFEC87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AE7E7B7-CDF6-E042-DB60-595693A7BE70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بِالأَرْقامِ.</a:t>
                  </a: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BA7CE1C1-BA0D-97B9-E8BC-FEE7D92082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3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368C2FB-76FF-F136-1DBE-ED6FD1C68D5B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01F15668-FC1B-2E00-AB82-5F0B20F3A3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48895DC-3B9C-7CDF-AAB8-230429A2ED86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1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7430-8F42-AD1E-F120-A120B7D41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B52E7-108C-CA6A-B45F-E4D84E463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34F8EA02-0F82-4220-F3EF-4B41E43CBF7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01672F2-504B-A27D-78A8-55638F07F196}"/>
              </a:ext>
            </a:extLst>
          </p:cNvPr>
          <p:cNvGrpSpPr/>
          <p:nvPr/>
        </p:nvGrpSpPr>
        <p:grpSpPr>
          <a:xfrm>
            <a:off x="349731" y="1704161"/>
            <a:ext cx="8056850" cy="4758104"/>
            <a:chOff x="349731" y="1704161"/>
            <a:chExt cx="8056850" cy="47581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415FD3F-947D-14D3-986C-4AB74F66DD7B}"/>
                </a:ext>
              </a:extLst>
            </p:cNvPr>
            <p:cNvGrpSpPr/>
            <p:nvPr/>
          </p:nvGrpSpPr>
          <p:grpSpPr>
            <a:xfrm>
              <a:off x="349731" y="1704161"/>
              <a:ext cx="8056850" cy="4758104"/>
              <a:chOff x="349731" y="1704161"/>
              <a:chExt cx="8056850" cy="4758104"/>
            </a:xfrm>
          </p:grpSpPr>
          <p:grpSp>
            <p:nvGrpSpPr>
              <p:cNvPr id="5" name="Group 12">
                <a:extLst>
                  <a:ext uri="{FF2B5EF4-FFF2-40B4-BE49-F238E27FC236}">
                    <a16:creationId xmlns:a16="http://schemas.microsoft.com/office/drawing/2014/main" id="{22FE5C98-CE67-EE22-106B-96808B68D0C8}"/>
                  </a:ext>
                </a:extLst>
              </p:cNvPr>
              <p:cNvGrpSpPr/>
              <p:nvPr/>
            </p:nvGrpSpPr>
            <p:grpSpPr>
              <a:xfrm>
                <a:off x="5669527" y="1737451"/>
                <a:ext cx="2614454" cy="551406"/>
                <a:chOff x="5827780" y="1914188"/>
                <a:chExt cx="2526167" cy="551406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AE2967A-F725-383A-853B-E04D12B27199}"/>
                    </a:ext>
                  </a:extLst>
                </p:cNvPr>
                <p:cNvSpPr/>
                <p:nvPr/>
              </p:nvSpPr>
              <p:spPr>
                <a:xfrm>
                  <a:off x="5827780" y="1914188"/>
                  <a:ext cx="208705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val 80">
                  <a:extLst>
                    <a:ext uri="{FF2B5EF4-FFF2-40B4-BE49-F238E27FC236}">
                      <a16:creationId xmlns:a16="http://schemas.microsoft.com/office/drawing/2014/main" id="{95CB7217-BF94-0D0F-6A19-D5CFC7A507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1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8A26C98A-DFE3-805A-80E4-8E8009BE16B8}"/>
                  </a:ext>
                </a:extLst>
              </p:cNvPr>
              <p:cNvGrpSpPr/>
              <p:nvPr/>
            </p:nvGrpSpPr>
            <p:grpSpPr>
              <a:xfrm>
                <a:off x="2994519" y="1704161"/>
                <a:ext cx="2586052" cy="551406"/>
                <a:chOff x="5691260" y="1914188"/>
                <a:chExt cx="2530441" cy="551406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55A97962-48F8-9D46-A28B-7939D8BE2900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6000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fr-FR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أَقْرُأُ </a:t>
                  </a:r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وَقْتَ عَقْرَبِ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الدَّقائِقِ؛</a:t>
                  </a: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C5164760-BB6B-6FC3-D944-FB693E3695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89083" y="1971426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ar-MA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2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5AF5C895-B6A7-A2A8-3ABE-2F227EF59D21}"/>
                  </a:ext>
                </a:extLst>
              </p:cNvPr>
              <p:cNvGrpSpPr/>
              <p:nvPr/>
            </p:nvGrpSpPr>
            <p:grpSpPr>
              <a:xfrm>
                <a:off x="349731" y="1737451"/>
                <a:ext cx="2539828" cy="551406"/>
                <a:chOff x="5691260" y="1914188"/>
                <a:chExt cx="2539828" cy="551406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0E231EC0-2C25-F3FF-97D1-538AC72C310F}"/>
                    </a:ext>
                  </a:extLst>
                </p:cNvPr>
                <p:cNvSpPr/>
                <p:nvPr/>
              </p:nvSpPr>
              <p:spPr>
                <a:xfrm>
                  <a:off x="5691260" y="1914188"/>
                  <a:ext cx="2107210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rtl="1"/>
                  <a:r>
                    <a:rPr lang="ar-MA" sz="16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أَكْتُبُ السَّاعَةَ </a:t>
                  </a:r>
                  <a:r>
                    <a:rPr lang="ar-MA" sz="1600" b="1" kern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بِالأَرْقامِ.</a:t>
                  </a:r>
                  <a:endPara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ABA53DD0-50FF-DA6F-8ACA-2612DFF88F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798470" y="1969695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fr-FR" sz="2400" kern="0" dirty="0">
                      <a:solidFill>
                        <a:prstClr val="white"/>
                      </a:solidFill>
                      <a:latin typeface="Aptos" panose="02110004020202020204"/>
                      <a:cs typeface="Calibri" panose="020F0502020204030204" pitchFamily="34" charset="0"/>
                    </a:rPr>
                    <a:t>3</a:t>
                  </a:r>
                  <a:endParaRPr lang="fr-MA" sz="2400" kern="0" dirty="0">
                    <a:solidFill>
                      <a:prstClr val="white"/>
                    </a:solidFill>
                    <a:latin typeface="Aptos" panose="02110004020202020204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6109FF9-4318-5FA8-2884-CF46B860AA9F}"/>
                  </a:ext>
                </a:extLst>
              </p:cNvPr>
              <p:cNvSpPr txBox="1"/>
              <p:nvPr/>
            </p:nvSpPr>
            <p:spPr>
              <a:xfrm>
                <a:off x="5540411" y="1856244"/>
                <a:ext cx="24335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تَوقيتَ عَقْرَبِ السّاعاتِ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E57C4DD1-854F-3114-E90C-A25ACA5F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908" y="2676023"/>
                <a:ext cx="7985673" cy="3786242"/>
              </a:xfrm>
              <a:prstGeom prst="rect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0717717-74A6-7E78-8D86-E918672FB8E4}"/>
                </a:ext>
              </a:extLst>
            </p:cNvPr>
            <p:cNvSpPr txBox="1"/>
            <p:nvPr/>
          </p:nvSpPr>
          <p:spPr>
            <a:xfrm>
              <a:off x="2635045" y="3146323"/>
              <a:ext cx="1730478" cy="3087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C384984-8550-08E6-EF36-5C979A088E6B}"/>
              </a:ext>
            </a:extLst>
          </p:cNvPr>
          <p:cNvSpPr txBox="1"/>
          <p:nvPr/>
        </p:nvSpPr>
        <p:spPr>
          <a:xfrm>
            <a:off x="2889559" y="5655461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00  :  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4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5"/>
            <a:ext cx="4932000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43162" y="374099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406778" y="318852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518751" y="3876989"/>
            <a:ext cx="3526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432777" y="461853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822800" y="485381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اقرؤوا و اكتبوا  بالأرقام ما تشير إليه الساعة الثالثة.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8957CD1F-B7FD-44E3-4098-D4A933B8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08" y="2676023"/>
            <a:ext cx="7985673" cy="3786242"/>
          </a:xfrm>
          <a:prstGeom prst="rect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B5B399-ED33-8B47-99D0-64C9C853CAB9}"/>
              </a:ext>
            </a:extLst>
          </p:cNvPr>
          <p:cNvSpPr txBox="1"/>
          <p:nvPr/>
        </p:nvSpPr>
        <p:spPr>
          <a:xfrm>
            <a:off x="2889559" y="5655461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00  :  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E996E6-310E-0A54-6478-8C3B6C01B752}"/>
              </a:ext>
            </a:extLst>
          </p:cNvPr>
          <p:cNvSpPr txBox="1"/>
          <p:nvPr/>
        </p:nvSpPr>
        <p:spPr>
          <a:xfrm>
            <a:off x="4473677" y="3175819"/>
            <a:ext cx="1720646" cy="2941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27278" y="877047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860FAD-21DB-BA8B-DAEF-E5A5F4BC2B4B}"/>
              </a:ext>
            </a:extLst>
          </p:cNvPr>
          <p:cNvGrpSpPr/>
          <p:nvPr/>
        </p:nvGrpSpPr>
        <p:grpSpPr>
          <a:xfrm>
            <a:off x="327278" y="1907927"/>
            <a:ext cx="7985673" cy="3786242"/>
            <a:chOff x="420908" y="2676023"/>
            <a:chExt cx="7985673" cy="37862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AF1EF68-A86D-829C-94A8-271BDE7B3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908" y="2676023"/>
              <a:ext cx="7985673" cy="3786242"/>
            </a:xfrm>
            <a:prstGeom prst="rect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41D6EEA-12D0-6B57-B2A3-6DC8D4685265}"/>
                </a:ext>
              </a:extLst>
            </p:cNvPr>
            <p:cNvSpPr txBox="1"/>
            <p:nvPr/>
          </p:nvSpPr>
          <p:spPr>
            <a:xfrm>
              <a:off x="2889559" y="5655461"/>
              <a:ext cx="18889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00  :   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FAB15B8-C0F6-4A63-5F14-15952A4F4B50}"/>
                </a:ext>
              </a:extLst>
            </p:cNvPr>
            <p:cNvSpPr txBox="1"/>
            <p:nvPr/>
          </p:nvSpPr>
          <p:spPr>
            <a:xfrm>
              <a:off x="4473677" y="3175819"/>
              <a:ext cx="1720646" cy="29413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AB98D-BA2E-8292-5003-A92DDD6E9E85}"/>
              </a:ext>
            </a:extLst>
          </p:cNvPr>
          <p:cNvSpPr txBox="1"/>
          <p:nvPr/>
        </p:nvSpPr>
        <p:spPr>
          <a:xfrm>
            <a:off x="4189296" y="4869076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 : 22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A4B2-8A13-352D-BEAA-5B2AE746A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15D399-C7B3-4941-B58D-561607AF7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2A5FDFF-5D2F-625C-DA2C-93DB401A902C}"/>
              </a:ext>
            </a:extLst>
          </p:cNvPr>
          <p:cNvGrpSpPr/>
          <p:nvPr/>
        </p:nvGrpSpPr>
        <p:grpSpPr>
          <a:xfrm>
            <a:off x="420908" y="2676023"/>
            <a:ext cx="7985673" cy="3786242"/>
            <a:chOff x="420908" y="2676023"/>
            <a:chExt cx="7985673" cy="3786242"/>
          </a:xfrm>
        </p:grpSpPr>
        <p:pic>
          <p:nvPicPr>
            <p:cNvPr id="2" name="Picture 7">
              <a:extLst>
                <a:ext uri="{FF2B5EF4-FFF2-40B4-BE49-F238E27FC236}">
                  <a16:creationId xmlns:a16="http://schemas.microsoft.com/office/drawing/2014/main" id="{E52DCFD1-9FC1-24AD-B5A9-C5E70BD3B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908" y="2676023"/>
              <a:ext cx="7985673" cy="3786242"/>
            </a:xfrm>
            <a:prstGeom prst="rect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6A3A8EE-2E0E-1EB4-C5F2-8F9561367BB0}"/>
                </a:ext>
              </a:extLst>
            </p:cNvPr>
            <p:cNvSpPr txBox="1"/>
            <p:nvPr/>
          </p:nvSpPr>
          <p:spPr>
            <a:xfrm>
              <a:off x="2889559" y="5655461"/>
              <a:ext cx="18889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00  :   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420A653-96DB-4F63-CE47-464694886E8F}"/>
                </a:ext>
              </a:extLst>
            </p:cNvPr>
            <p:cNvSpPr txBox="1"/>
            <p:nvPr/>
          </p:nvSpPr>
          <p:spPr>
            <a:xfrm>
              <a:off x="4473677" y="3175819"/>
              <a:ext cx="1720646" cy="29413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F65FED5-7F40-2BE9-C9B6-F7F9CBAF4CFD}"/>
              </a:ext>
            </a:extLst>
          </p:cNvPr>
          <p:cNvSpPr txBox="1"/>
          <p:nvPr/>
        </p:nvSpPr>
        <p:spPr>
          <a:xfrm>
            <a:off x="106150" y="766316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الصحيح؟</a:t>
            </a:r>
          </a:p>
          <a:p>
            <a:pPr lvl="0" algn="r" rtl="1"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نتداب أحد المتعلمين ليعيد الخطوات.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963662BC-06ED-56E3-6602-0506508FE8C2}"/>
              </a:ext>
            </a:extLst>
          </p:cNvPr>
          <p:cNvSpPr txBox="1"/>
          <p:nvPr/>
        </p:nvSpPr>
        <p:spPr>
          <a:xfrm>
            <a:off x="4305403" y="5655460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 : 22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0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757C4-483B-7FE4-DE6A-ACCA67C36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7204FA1-6810-1B1F-D229-2C5ACD14B465}"/>
              </a:ext>
            </a:extLst>
          </p:cNvPr>
          <p:cNvSpPr txBox="1"/>
          <p:nvPr/>
        </p:nvSpPr>
        <p:spPr>
          <a:xfrm>
            <a:off x="304801" y="858759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اقرؤوا و اكتبوا  بالأرقام ما تشير إليه الساعة الرابعة. 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8DFE36-ECF5-AE30-3BAC-F692312D9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E78A0E5A-4456-160E-04C3-2311AA958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76" y="2646526"/>
            <a:ext cx="7985673" cy="3786242"/>
          </a:xfrm>
          <a:prstGeom prst="rect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3BC942-DAB0-03B5-2139-7DED4880BF79}"/>
              </a:ext>
            </a:extLst>
          </p:cNvPr>
          <p:cNvSpPr txBox="1"/>
          <p:nvPr/>
        </p:nvSpPr>
        <p:spPr>
          <a:xfrm>
            <a:off x="2889559" y="5655461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00  :  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400AC3-A7DD-781A-755B-24705C1811CB}"/>
              </a:ext>
            </a:extLst>
          </p:cNvPr>
          <p:cNvSpPr txBox="1"/>
          <p:nvPr/>
        </p:nvSpPr>
        <p:spPr>
          <a:xfrm>
            <a:off x="6292645" y="3175819"/>
            <a:ext cx="1720646" cy="2941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C1A3A5-0495-1766-908D-832E83425D15}"/>
              </a:ext>
            </a:extLst>
          </p:cNvPr>
          <p:cNvSpPr txBox="1"/>
          <p:nvPr/>
        </p:nvSpPr>
        <p:spPr>
          <a:xfrm>
            <a:off x="4305403" y="5655460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 : 22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84CC5-31C2-1D77-D118-608FF0E22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07F81F-52AF-FD20-5745-AE82595AB43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DA558C-E5A3-C526-D2FA-B093A2690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DD755-C2BF-0A3F-70C0-AAFEBD527B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181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094C3-CA52-0272-46B9-A691BD6B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2F860-AB57-4506-0B1E-9676C8612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6EB6BBC-D5CA-7198-8E52-167251DD7DDC}"/>
              </a:ext>
            </a:extLst>
          </p:cNvPr>
          <p:cNvGrpSpPr/>
          <p:nvPr/>
        </p:nvGrpSpPr>
        <p:grpSpPr>
          <a:xfrm>
            <a:off x="427987" y="2062686"/>
            <a:ext cx="7985673" cy="3786242"/>
            <a:chOff x="457484" y="2072519"/>
            <a:chExt cx="7985673" cy="3786242"/>
          </a:xfrm>
        </p:grpSpPr>
        <p:pic>
          <p:nvPicPr>
            <p:cNvPr id="2" name="Picture 7">
              <a:extLst>
                <a:ext uri="{FF2B5EF4-FFF2-40B4-BE49-F238E27FC236}">
                  <a16:creationId xmlns:a16="http://schemas.microsoft.com/office/drawing/2014/main" id="{89494335-9AEE-115C-6989-08B18D578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484" y="2072519"/>
              <a:ext cx="7985673" cy="3786242"/>
            </a:xfrm>
            <a:prstGeom prst="rect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59347E9-EC04-92F3-30C0-DE63A7E2D1B1}"/>
                </a:ext>
              </a:extLst>
            </p:cNvPr>
            <p:cNvSpPr txBox="1"/>
            <p:nvPr/>
          </p:nvSpPr>
          <p:spPr>
            <a:xfrm>
              <a:off x="2781404" y="5051957"/>
              <a:ext cx="18889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00  :   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E02CE3-FC05-2BD9-1B2E-A25A836EE021}"/>
                </a:ext>
              </a:extLst>
            </p:cNvPr>
            <p:cNvSpPr txBox="1"/>
            <p:nvPr/>
          </p:nvSpPr>
          <p:spPr>
            <a:xfrm>
              <a:off x="6423383" y="2572315"/>
              <a:ext cx="1720646" cy="29413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85BB1F5-5196-911B-8B3E-56BD72576EC1}"/>
              </a:ext>
            </a:extLst>
          </p:cNvPr>
          <p:cNvSpPr txBox="1"/>
          <p:nvPr/>
        </p:nvSpPr>
        <p:spPr>
          <a:xfrm>
            <a:off x="329670" y="872708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795CA6-2648-E237-76A3-8F65F561DADC}"/>
              </a:ext>
            </a:extLst>
          </p:cNvPr>
          <p:cNvSpPr txBox="1"/>
          <p:nvPr/>
        </p:nvSpPr>
        <p:spPr>
          <a:xfrm>
            <a:off x="4336692" y="5086945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 : 22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F700B812-7BF1-6533-F9F1-BC1A04C620B9}"/>
              </a:ext>
            </a:extLst>
          </p:cNvPr>
          <p:cNvSpPr txBox="1"/>
          <p:nvPr/>
        </p:nvSpPr>
        <p:spPr>
          <a:xfrm>
            <a:off x="6309749" y="5042124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FB48-55D0-E258-D320-D10394953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66F66C-C0A5-B454-B118-A06A112B1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E23749-69A3-0B7A-002E-A2BC0CB0893F}"/>
              </a:ext>
            </a:extLst>
          </p:cNvPr>
          <p:cNvSpPr txBox="1"/>
          <p:nvPr/>
        </p:nvSpPr>
        <p:spPr>
          <a:xfrm>
            <a:off x="304801" y="858759"/>
            <a:ext cx="722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أَتَذَكّرُ أَنّ الْوَقْتَ بَعْدَ الزَّوالِ فَأُضيفُ إِثَنَا عَشَرَة ساعَةً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6+12 = 18 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هُنَا اَلْعَقْرَبُ الأَحْمُرُ يُشيرُ إِلى الرَّقِمِ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أَضِْرِبُ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فَأجِدُ  عَدَدَ  الدّقائِقِ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دَقيقَةً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C5FD44-138F-777D-6EDD-D83A10766A93}"/>
              </a:ext>
            </a:extLst>
          </p:cNvPr>
          <p:cNvGrpSpPr/>
          <p:nvPr/>
        </p:nvGrpSpPr>
        <p:grpSpPr>
          <a:xfrm>
            <a:off x="420908" y="2676023"/>
            <a:ext cx="7985673" cy="3786242"/>
            <a:chOff x="420908" y="2676023"/>
            <a:chExt cx="7985673" cy="37862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FED7EA-1F7B-1A6A-E599-9DE0044BF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908" y="2676023"/>
              <a:ext cx="7985673" cy="3786242"/>
            </a:xfrm>
            <a:prstGeom prst="rect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E3A0048-21E9-EACD-5C94-CE2D09B01731}"/>
                </a:ext>
              </a:extLst>
            </p:cNvPr>
            <p:cNvSpPr txBox="1"/>
            <p:nvPr/>
          </p:nvSpPr>
          <p:spPr>
            <a:xfrm>
              <a:off x="2889559" y="5655461"/>
              <a:ext cx="18889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00  :   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F22F86B-E487-59A7-AE04-E7A48AEF4FEA}"/>
                </a:ext>
              </a:extLst>
            </p:cNvPr>
            <p:cNvSpPr txBox="1"/>
            <p:nvPr/>
          </p:nvSpPr>
          <p:spPr>
            <a:xfrm>
              <a:off x="6292645" y="3175818"/>
              <a:ext cx="1720646" cy="29413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2B4FC632-95D8-157E-0551-4F7E7B8661FE}"/>
              </a:ext>
            </a:extLst>
          </p:cNvPr>
          <p:cNvSpPr txBox="1"/>
          <p:nvPr/>
        </p:nvSpPr>
        <p:spPr>
          <a:xfrm>
            <a:off x="4305403" y="5645628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 : 22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6F90F7-136C-FC5D-692F-13F5B349F7F9}"/>
              </a:ext>
            </a:extLst>
          </p:cNvPr>
          <p:cNvSpPr txBox="1"/>
          <p:nvPr/>
        </p:nvSpPr>
        <p:spPr>
          <a:xfrm>
            <a:off x="6194323" y="5655459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: 18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2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5"/>
            <a:ext cx="4906743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29108" y="4418740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5863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908680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2BC50FE-D5F2-37E8-ED71-74B1FF2BCF92}"/>
              </a:ext>
            </a:extLst>
          </p:cNvPr>
          <p:cNvGrpSpPr/>
          <p:nvPr/>
        </p:nvGrpSpPr>
        <p:grpSpPr>
          <a:xfrm>
            <a:off x="578835" y="1502229"/>
            <a:ext cx="7366527" cy="5111733"/>
            <a:chOff x="326172" y="1385318"/>
            <a:chExt cx="7366527" cy="511173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F8638F-3CC0-A80F-2D46-82139C683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34071" y="1385318"/>
              <a:ext cx="3658628" cy="489685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6EB7379-6898-439D-420E-7075879E9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172" y="1385318"/>
              <a:ext cx="4008467" cy="5111733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،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757084" y="1957606"/>
            <a:ext cx="3529650" cy="16188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98F12B-A798-F7D9-C171-C671ADA3CA39}"/>
              </a:ext>
            </a:extLst>
          </p:cNvPr>
          <p:cNvGrpSpPr/>
          <p:nvPr/>
        </p:nvGrpSpPr>
        <p:grpSpPr>
          <a:xfrm>
            <a:off x="731235" y="1654629"/>
            <a:ext cx="7366527" cy="5111733"/>
            <a:chOff x="326172" y="1385318"/>
            <a:chExt cx="7366527" cy="511173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026D50-8986-461F-23E9-6A5B9D9DD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34071" y="1385318"/>
              <a:ext cx="3658628" cy="489685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158439-1FCA-A0D2-536C-D4F7BED5E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172" y="1385318"/>
              <a:ext cx="4008467" cy="51117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EC6DD2-4FC9-93B6-A7DB-A8D1B0A4D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38" y="1959433"/>
            <a:ext cx="7265124" cy="353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9279" y="4559967"/>
            <a:ext cx="1661953" cy="1395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2699D-A12E-CC5D-8B53-3D9601104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167" y="1455821"/>
            <a:ext cx="7116323" cy="321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إشتغلوا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48674E-27B6-CCE8-8E56-444E427DD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2768"/>
          <a:stretch>
            <a:fillRect/>
          </a:stretch>
        </p:blipFill>
        <p:spPr>
          <a:xfrm>
            <a:off x="573117" y="2559285"/>
            <a:ext cx="4877189" cy="305007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A80356D5-D3BA-7122-A115-24B8BAC33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2821" y="2712720"/>
            <a:ext cx="2609063" cy="26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262CD9-0A67-7C9C-128B-BC87C225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38" y="2122764"/>
            <a:ext cx="7116323" cy="321414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04C2A1D-2145-AEC5-07B0-29A2781B5DA8}"/>
              </a:ext>
            </a:extLst>
          </p:cNvPr>
          <p:cNvSpPr txBox="1"/>
          <p:nvPr/>
        </p:nvSpPr>
        <p:spPr>
          <a:xfrm>
            <a:off x="4402439" y="4138888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 : 2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DAD09C-6595-6E9B-D107-E62A961D5A68}"/>
              </a:ext>
            </a:extLst>
          </p:cNvPr>
          <p:cNvSpPr txBox="1"/>
          <p:nvPr/>
        </p:nvSpPr>
        <p:spPr>
          <a:xfrm>
            <a:off x="2708138" y="4553810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: 23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24DD2B-ABB0-2D7F-7BB2-C24F9CB1FB65}"/>
              </a:ext>
            </a:extLst>
          </p:cNvPr>
          <p:cNvSpPr txBox="1"/>
          <p:nvPr/>
        </p:nvSpPr>
        <p:spPr>
          <a:xfrm>
            <a:off x="2683079" y="4138888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17: 11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6566710-DB77-C0D3-1468-3AA8B4F3722E}"/>
              </a:ext>
            </a:extLst>
          </p:cNvPr>
          <p:cNvSpPr txBox="1"/>
          <p:nvPr/>
        </p:nvSpPr>
        <p:spPr>
          <a:xfrm>
            <a:off x="4377380" y="4507066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 : 14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2223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91437" y="339268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475146" y="351405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28297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5794EED-E30A-FB96-313F-36ABE2CFE915}"/>
              </a:ext>
            </a:extLst>
          </p:cNvPr>
          <p:cNvGrpSpPr/>
          <p:nvPr/>
        </p:nvGrpSpPr>
        <p:grpSpPr>
          <a:xfrm>
            <a:off x="578835" y="1502229"/>
            <a:ext cx="7366527" cy="5111733"/>
            <a:chOff x="326172" y="1385318"/>
            <a:chExt cx="7366527" cy="511173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F5884A-22B6-44BF-43AB-375B0EAE3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34071" y="1385318"/>
              <a:ext cx="3658628" cy="489685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EBB7FFA-8814-2A41-D5D5-551C7A285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172" y="1385318"/>
              <a:ext cx="4008467" cy="5111733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الصفحة 51. التمرين رقم 5.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648930" y="3551225"/>
            <a:ext cx="3792024" cy="1273437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78BC-DAF0-816A-EE37-1B6DCFD43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025D8CC-74F9-9AAE-4D33-9BDBA1060CF9}"/>
              </a:ext>
            </a:extLst>
          </p:cNvPr>
          <p:cNvSpPr txBox="1"/>
          <p:nvPr/>
        </p:nvSpPr>
        <p:spPr>
          <a:xfrm>
            <a:off x="544674" y="799525"/>
            <a:ext cx="6918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3994A-DAE5-FC29-57BE-463868C576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F986D1-B8BC-6EE9-85F7-DE4857DAD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21382" r="2365"/>
          <a:stretch>
            <a:fillRect/>
          </a:stretch>
        </p:blipFill>
        <p:spPr>
          <a:xfrm>
            <a:off x="626327" y="1759974"/>
            <a:ext cx="7541342" cy="44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FCF747-E786-BCF6-06E2-898D5C334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21382" r="2365"/>
          <a:stretch>
            <a:fillRect/>
          </a:stretch>
        </p:blipFill>
        <p:spPr>
          <a:xfrm>
            <a:off x="626327" y="2045368"/>
            <a:ext cx="7902236" cy="41939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480120-220D-4F7B-17AD-8D503F2BF8E6}"/>
              </a:ext>
            </a:extLst>
          </p:cNvPr>
          <p:cNvSpPr txBox="1"/>
          <p:nvPr/>
        </p:nvSpPr>
        <p:spPr>
          <a:xfrm>
            <a:off x="2504357" y="4723902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39: 4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493CE8-0BEB-0851-AE4A-93128BABF1CB}"/>
              </a:ext>
            </a:extLst>
          </p:cNvPr>
          <p:cNvSpPr txBox="1"/>
          <p:nvPr/>
        </p:nvSpPr>
        <p:spPr>
          <a:xfrm>
            <a:off x="2515247" y="5314604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: 16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A83F1F-F2B0-4F36-938D-E854C33A3824}"/>
              </a:ext>
            </a:extLst>
          </p:cNvPr>
          <p:cNvSpPr txBox="1"/>
          <p:nvPr/>
        </p:nvSpPr>
        <p:spPr>
          <a:xfrm>
            <a:off x="4415057" y="5341915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44: 18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E8F2F5-83B9-F906-23BF-C6D52FB8B548}"/>
              </a:ext>
            </a:extLst>
          </p:cNvPr>
          <p:cNvSpPr txBox="1"/>
          <p:nvPr/>
        </p:nvSpPr>
        <p:spPr>
          <a:xfrm>
            <a:off x="4382387" y="4692406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44: 6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881DE2-6091-3678-1917-B03140A7948C}"/>
              </a:ext>
            </a:extLst>
          </p:cNvPr>
          <p:cNvSpPr txBox="1"/>
          <p:nvPr/>
        </p:nvSpPr>
        <p:spPr>
          <a:xfrm>
            <a:off x="631772" y="5341915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28: 21 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AFCA2C-1BD3-40E8-706B-4C3BD7ECE688}"/>
              </a:ext>
            </a:extLst>
          </p:cNvPr>
          <p:cNvSpPr txBox="1"/>
          <p:nvPr/>
        </p:nvSpPr>
        <p:spPr>
          <a:xfrm>
            <a:off x="615437" y="4693299"/>
            <a:ext cx="1888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: 9 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9CA4765-F905-88AD-0464-8817FED38C26}"/>
              </a:ext>
            </a:extLst>
          </p:cNvPr>
          <p:cNvGrpSpPr/>
          <p:nvPr/>
        </p:nvGrpSpPr>
        <p:grpSpPr>
          <a:xfrm>
            <a:off x="1183953" y="1815353"/>
            <a:ext cx="6090906" cy="4399680"/>
            <a:chOff x="326172" y="1385318"/>
            <a:chExt cx="7366527" cy="511173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EBC6E8-5433-74CC-A6A3-5E2EDE84F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4071" y="1385318"/>
              <a:ext cx="3658628" cy="489685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F75883-29F9-2F6D-45D9-4314010AB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172" y="1385318"/>
              <a:ext cx="4008467" cy="51117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15040</TotalTime>
  <Words>1039</Words>
  <Application>Microsoft Office PowerPoint</Application>
  <PresentationFormat>Affichage à l'écran (4:3)</PresentationFormat>
  <Paragraphs>279</Paragraphs>
  <Slides>65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78" baseType="lpstr">
      <vt:lpstr>Aptos</vt:lpstr>
      <vt:lpstr>Calibri</vt:lpstr>
      <vt:lpstr>Chalkboard</vt:lpstr>
      <vt:lpstr>Arial</vt:lpstr>
      <vt:lpstr>Dosis</vt:lpstr>
      <vt:lpstr>Aptos Display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138</cp:revision>
  <cp:lastPrinted>2025-08-13T10:11:39Z</cp:lastPrinted>
  <dcterms:created xsi:type="dcterms:W3CDTF">2025-08-01T12:31:49Z</dcterms:created>
  <dcterms:modified xsi:type="dcterms:W3CDTF">2026-03-23T19:17:12Z</dcterms:modified>
</cp:coreProperties>
</file>