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8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65"/>
  </p:notesMasterIdLst>
  <p:handoutMasterIdLst>
    <p:handoutMasterId r:id="rId66"/>
  </p:handoutMasterIdLst>
  <p:sldIdLst>
    <p:sldId id="2134807105" r:id="rId10"/>
    <p:sldId id="2134807106" r:id="rId11"/>
    <p:sldId id="2134807107" r:id="rId12"/>
    <p:sldId id="2134807047" r:id="rId13"/>
    <p:sldId id="2134807048" r:id="rId14"/>
    <p:sldId id="2134807049" r:id="rId15"/>
    <p:sldId id="950" r:id="rId16"/>
    <p:sldId id="2134807108" r:id="rId17"/>
    <p:sldId id="2134807091" r:id="rId18"/>
    <p:sldId id="2134807057" r:id="rId19"/>
    <p:sldId id="2134807093" r:id="rId20"/>
    <p:sldId id="2134806705" r:id="rId21"/>
    <p:sldId id="766" r:id="rId22"/>
    <p:sldId id="2134807051" r:id="rId23"/>
    <p:sldId id="975" r:id="rId24"/>
    <p:sldId id="2134806834" r:id="rId25"/>
    <p:sldId id="2134806841" r:id="rId26"/>
    <p:sldId id="2134806804" r:id="rId27"/>
    <p:sldId id="2134807014" r:id="rId28"/>
    <p:sldId id="2134807015" r:id="rId29"/>
    <p:sldId id="2134807016" r:id="rId30"/>
    <p:sldId id="2134806756" r:id="rId31"/>
    <p:sldId id="2134807114" r:id="rId32"/>
    <p:sldId id="2134807111" r:id="rId33"/>
    <p:sldId id="2134807113" r:id="rId34"/>
    <p:sldId id="2134807054" r:id="rId35"/>
    <p:sldId id="2134806847" r:id="rId36"/>
    <p:sldId id="2134806665" r:id="rId37"/>
    <p:sldId id="2134806663" r:id="rId38"/>
    <p:sldId id="2134806664" r:id="rId39"/>
    <p:sldId id="2134806828" r:id="rId40"/>
    <p:sldId id="2134807083" r:id="rId41"/>
    <p:sldId id="2134806720" r:id="rId42"/>
    <p:sldId id="2134806721" r:id="rId43"/>
    <p:sldId id="2134807055" r:id="rId44"/>
    <p:sldId id="2134807045" r:id="rId45"/>
    <p:sldId id="2134807042" r:id="rId46"/>
    <p:sldId id="2134807043" r:id="rId47"/>
    <p:sldId id="2134807044" r:id="rId48"/>
    <p:sldId id="2134807029" r:id="rId49"/>
    <p:sldId id="2134807084" r:id="rId50"/>
    <p:sldId id="2134807086" r:id="rId51"/>
    <p:sldId id="2134807109" r:id="rId52"/>
    <p:sldId id="2134807059" r:id="rId53"/>
    <p:sldId id="2134806791" r:id="rId54"/>
    <p:sldId id="2134806793" r:id="rId55"/>
    <p:sldId id="2134806745" r:id="rId56"/>
    <p:sldId id="2134806838" r:id="rId57"/>
    <p:sldId id="2134807085" r:id="rId58"/>
    <p:sldId id="2134806747" r:id="rId59"/>
    <p:sldId id="2134806748" r:id="rId60"/>
    <p:sldId id="985" r:id="rId61"/>
    <p:sldId id="2134806797" r:id="rId62"/>
    <p:sldId id="764" r:id="rId63"/>
    <p:sldId id="980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Dosis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AB431"/>
    <a:srgbClr val="FDA500"/>
    <a:srgbClr val="FFA500"/>
    <a:srgbClr val="FFC000"/>
    <a:srgbClr val="F2F2F2"/>
    <a:srgbClr val="A6A6A6"/>
    <a:srgbClr val="FFEFB9"/>
    <a:srgbClr val="E2E2F1"/>
    <a:srgbClr val="BFBFBF"/>
    <a:srgbClr val="F1A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handoutMaster" Target="handoutMasters/handoutMaster1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font" Target="fonts/font1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font" Target="fonts/font4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78A80-C850-39C5-A071-50746625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3E33AB-B399-3C39-3537-06397B8E1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D5A1F6-F963-4A23-70EC-0F99F0D8A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8BC805-3A7D-AD8E-981B-BB429B8F1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413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87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8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44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34" r:id="rId5"/>
    <p:sldLayoutId id="214748393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3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em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5.mp4"/><Relationship Id="rId7" Type="http://schemas.openxmlformats.org/officeDocument/2006/relationships/image" Target="../media/image5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4.png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5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33111" y="6021421"/>
            <a:ext cx="1258994" cy="288630"/>
            <a:chOff x="5198656" y="5877672"/>
            <a:chExt cx="1258994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8673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42016" y="6014648"/>
            <a:ext cx="1235401" cy="288630"/>
            <a:chOff x="5166248" y="5861684"/>
            <a:chExt cx="1235401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66248" y="5861684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1DB1486-D173-B65E-9BF9-694D18F8B8AD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E529D21-BA55-8EDC-D958-3C98B66C3C4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24ADF55-05C1-0461-D3BE-3D431601F69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09E1E42-BA07-F051-8645-95D138EDFD5A}"/>
              </a:ext>
            </a:extLst>
          </p:cNvPr>
          <p:cNvGrpSpPr/>
          <p:nvPr/>
        </p:nvGrpSpPr>
        <p:grpSpPr>
          <a:xfrm>
            <a:off x="2368037" y="6042681"/>
            <a:ext cx="1225429" cy="288630"/>
            <a:chOff x="5171629" y="5870899"/>
            <a:chExt cx="1225429" cy="288630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FDCB106-1397-2ED8-4858-4FE8746E2862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6BFC7B9-6290-1726-C617-22E9CE271CC6}"/>
                </a:ext>
              </a:extLst>
            </p:cNvPr>
            <p:cNvSpPr/>
            <p:nvPr/>
          </p:nvSpPr>
          <p:spPr>
            <a:xfrm>
              <a:off x="5171629" y="587180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49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0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(5) </a:t>
            </a:r>
            <a:endParaRPr lang="a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16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471466" y="4257880"/>
            <a:ext cx="3420000" cy="63114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 rtl="1">
              <a:spcBef>
                <a:spcPts val="300"/>
              </a:spcBef>
            </a:pPr>
            <a:r>
              <a:rPr lang="ar-MA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r>
              <a:rPr lang="fr-MA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(القياس )</a:t>
            </a:r>
            <a:endParaRPr lang="ar-MA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15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8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1800" dirty="0">
                <a:solidFill>
                  <a:schemeClr val="bg1">
                    <a:lumMod val="50000"/>
                  </a:schemeClr>
                </a:solidFill>
              </a:rPr>
              <a:t>(6) </a:t>
            </a:r>
            <a:endParaRPr lang="ar-M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(4)</a:t>
            </a: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54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89850" y="880431"/>
            <a:ext cx="8178799" cy="966931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609630" rtl="1">
              <a:spcBef>
                <a:spcPts val="300"/>
              </a:spcBef>
              <a:defRPr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مُراجَعَةُ وَتَثْبيتُ دُروسِ الْأُسْبوعِ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ar-MA" sz="32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D1B33D3-DED9-F73D-9075-2017E8FA7C07}"/>
              </a:ext>
            </a:extLst>
          </p:cNvPr>
          <p:cNvGrpSpPr/>
          <p:nvPr/>
        </p:nvGrpSpPr>
        <p:grpSpPr>
          <a:xfrm>
            <a:off x="438048" y="1950097"/>
            <a:ext cx="8184891" cy="4460034"/>
            <a:chOff x="438048" y="1950097"/>
            <a:chExt cx="8184891" cy="446003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E18EAF5-40F4-CD18-7122-787336BFD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3967" y="1950097"/>
              <a:ext cx="3938972" cy="4460033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EDDC9E68-F7F4-6D3E-807E-8DD29FA28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48" y="1950097"/>
              <a:ext cx="4329895" cy="4460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828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13268" y="2746850"/>
            <a:ext cx="6564862" cy="19710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285551" y="2911319"/>
            <a:ext cx="6797479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 قِسْمَةِ عَدَدِ مِنْ رَقْمَينِ عَلى عَدَدِ مِنْ  رَقْمَينِ؛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 قِسْمَةِ عَدَدٍ مِنْ ثَلاثَةِ أَرْقامٍ عَلى عَدَدٍ مِنْ رَقْ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مين 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 قِسْمَة عَدَدٍ مِنْ ثَلاثَةِ أوْ أَرْبَعَةٍ أَرْقامٍ عَلَى عَدَدٍ مِنْ رَقْمِين؛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م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476282" y="1110596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478130" y="2916183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5952-E096-C8F5-5CC6-7AB67EEC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41BB6A-301F-779C-C8A5-8AF7A45068B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C7AF74-9937-8175-D846-EC45DC055FDC}"/>
              </a:ext>
            </a:extLst>
          </p:cNvPr>
          <p:cNvGrpSpPr/>
          <p:nvPr/>
        </p:nvGrpSpPr>
        <p:grpSpPr>
          <a:xfrm>
            <a:off x="1629784" y="2209308"/>
            <a:ext cx="5884432" cy="3693652"/>
            <a:chOff x="1629784" y="2209308"/>
            <a:chExt cx="5884432" cy="369365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664B894-5279-00D3-521D-0710D7DD305A}"/>
                </a:ext>
              </a:extLst>
            </p:cNvPr>
            <p:cNvSpPr/>
            <p:nvPr/>
          </p:nvSpPr>
          <p:spPr>
            <a:xfrm>
              <a:off x="1629784" y="2372772"/>
              <a:ext cx="5884432" cy="35301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E2EDF5C-D277-8469-9BD6-DB45B68190A9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89F778C-2101-0E86-B9DD-48B8C871D7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6DFF52-167D-E7CD-68DA-42C6659A0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581325" y="3425403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06398B3-1BC6-D23B-FAF9-83E05507BB55}"/>
                </a:ext>
              </a:extLst>
            </p:cNvPr>
            <p:cNvSpPr txBox="1"/>
            <p:nvPr/>
          </p:nvSpPr>
          <p:spPr>
            <a:xfrm>
              <a:off x="1893124" y="4512552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sz="2800" dirty="0">
                  <a:solidFill>
                    <a:schemeClr val="bg1">
                      <a:lumMod val="65000"/>
                    </a:schemeClr>
                  </a:solidFill>
                </a:rPr>
                <a:t>الحساب الذهني</a:t>
              </a:r>
            </a:p>
          </p:txBody>
        </p: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B22EBB1D-FF76-919F-AD0B-0136A0A4DF07}"/>
                </a:ext>
              </a:extLst>
            </p:cNvPr>
            <p:cNvSpPr txBox="1"/>
            <p:nvPr/>
          </p:nvSpPr>
          <p:spPr>
            <a:xfrm>
              <a:off x="1893124" y="3487417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1333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4173166" y="865799"/>
            <a:ext cx="336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خذوا الكراسات الصفحتين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46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و47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D7B60B-7B6E-EE68-8192-C141BBE1E64B}"/>
              </a:ext>
            </a:extLst>
          </p:cNvPr>
          <p:cNvGrpSpPr/>
          <p:nvPr/>
        </p:nvGrpSpPr>
        <p:grpSpPr>
          <a:xfrm>
            <a:off x="645500" y="1845818"/>
            <a:ext cx="7447913" cy="4264038"/>
            <a:chOff x="375336" y="1762691"/>
            <a:chExt cx="8393328" cy="501218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7D6CF07-7067-FE9B-00F4-ADA20CAE5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040" y="1762691"/>
              <a:ext cx="4572624" cy="5012182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7EF7C86A-9163-68E1-8169-F7AC154FC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336" y="1845818"/>
              <a:ext cx="4238556" cy="4929056"/>
            </a:xfrm>
            <a:prstGeom prst="rect">
              <a:avLst/>
            </a:prstGeom>
          </p:spPr>
        </p:pic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797FA8-6746-4A35-6031-E26386FF69C4}"/>
              </a:ext>
            </a:extLst>
          </p:cNvPr>
          <p:cNvSpPr/>
          <p:nvPr/>
        </p:nvSpPr>
        <p:spPr>
          <a:xfrm>
            <a:off x="1031132" y="4357991"/>
            <a:ext cx="3004712" cy="17518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381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6D8F2-3152-4CBD-BCF4-D90D029D1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64A9834-6353-A947-D3A8-6AF7403B15BC}"/>
              </a:ext>
            </a:extLst>
          </p:cNvPr>
          <p:cNvSpPr txBox="1"/>
          <p:nvPr/>
        </p:nvSpPr>
        <p:spPr>
          <a:xfrm>
            <a:off x="1020690" y="86579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صححوا التمرين 4.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5FC135-ED8D-336B-A64E-9C473201D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0F5576F-A685-4551-0277-30A080CFB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26" y="1854757"/>
            <a:ext cx="7344800" cy="457263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65A33A-BCEB-9FE5-F088-68171D8BCC68}"/>
              </a:ext>
            </a:extLst>
          </p:cNvPr>
          <p:cNvSpPr txBox="1"/>
          <p:nvPr/>
        </p:nvSpPr>
        <p:spPr>
          <a:xfrm>
            <a:off x="3904861" y="4858921"/>
            <a:ext cx="2631233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FF0000"/>
                </a:solidFill>
              </a:rPr>
              <a:t>30</a:t>
            </a:r>
            <a:r>
              <a:rPr lang="fr-FR" sz="2000" b="1" dirty="0">
                <a:solidFill>
                  <a:srgbClr val="FF0000"/>
                </a:solidFill>
              </a:rPr>
              <a:t> 000 ÷ 50 = 600 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597206-A002-586D-CB33-9925E50B1299}"/>
              </a:ext>
            </a:extLst>
          </p:cNvPr>
          <p:cNvSpPr txBox="1"/>
          <p:nvPr/>
        </p:nvSpPr>
        <p:spPr>
          <a:xfrm>
            <a:off x="3730683" y="5592091"/>
            <a:ext cx="4057807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دَقيقَةً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600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اللا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ء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ين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199BA7-6D3A-C1D8-D038-D3DD5CF58A5D}"/>
              </a:ext>
            </a:extLst>
          </p:cNvPr>
          <p:cNvSpPr txBox="1"/>
          <p:nvPr/>
        </p:nvSpPr>
        <p:spPr>
          <a:xfrm>
            <a:off x="3443590" y="4398155"/>
            <a:ext cx="4914520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30l = 30 000cl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cl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 </a:t>
            </a: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  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ُ: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4276A7-9696-F25C-9953-773BF36F1408}"/>
              </a:ext>
            </a:extLst>
          </p:cNvPr>
          <p:cNvSpPr/>
          <p:nvPr/>
        </p:nvSpPr>
        <p:spPr>
          <a:xfrm>
            <a:off x="1692612" y="3599570"/>
            <a:ext cx="2071991" cy="321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 30 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3FBDE0-3E9B-454B-A219-9234643F5304}"/>
              </a:ext>
            </a:extLst>
          </p:cNvPr>
          <p:cNvSpPr/>
          <p:nvPr/>
        </p:nvSpPr>
        <p:spPr>
          <a:xfrm>
            <a:off x="1692612" y="3988676"/>
            <a:ext cx="642026" cy="321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1400" dirty="0">
                <a:solidFill>
                  <a:srgbClr val="C00000"/>
                </a:solidFill>
              </a:rPr>
              <a:t> 50 cl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658967-44A9-4201-9EF8-5FD0A7601D3F}"/>
              </a:ext>
            </a:extLst>
          </p:cNvPr>
          <p:cNvSpPr/>
          <p:nvPr/>
        </p:nvSpPr>
        <p:spPr>
          <a:xfrm>
            <a:off x="3122577" y="3988676"/>
            <a:ext cx="642026" cy="321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1400" dirty="0">
                <a:solidFill>
                  <a:srgbClr val="C00000"/>
                </a:solidFill>
              </a:rPr>
              <a:t> 50 cl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C1C719-136C-B07D-F616-390ABF49F0C1}"/>
              </a:ext>
            </a:extLst>
          </p:cNvPr>
          <p:cNvSpPr/>
          <p:nvPr/>
        </p:nvSpPr>
        <p:spPr>
          <a:xfrm>
            <a:off x="2334638" y="3990258"/>
            <a:ext cx="787939" cy="32101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A475E5-A5AC-070C-ED01-F250F59D35A2}"/>
              </a:ext>
            </a:extLst>
          </p:cNvPr>
          <p:cNvSpPr txBox="1"/>
          <p:nvPr/>
        </p:nvSpPr>
        <p:spPr>
          <a:xfrm>
            <a:off x="2508835" y="3920582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dirty="0"/>
              <a:t>….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E12E8C4A-9AEA-9AC3-72E1-B3AE4012D74C}"/>
              </a:ext>
            </a:extLst>
          </p:cNvPr>
          <p:cNvSpPr/>
          <p:nvPr/>
        </p:nvSpPr>
        <p:spPr>
          <a:xfrm rot="5400000">
            <a:off x="2552924" y="3624232"/>
            <a:ext cx="400109" cy="2023248"/>
          </a:xfrm>
          <a:prstGeom prst="rightBrace">
            <a:avLst>
              <a:gd name="adj1" fmla="val 44802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82DC18-39BE-CDC0-78F7-A8C4A98D3C92}"/>
              </a:ext>
            </a:extLst>
          </p:cNvPr>
          <p:cNvSpPr txBox="1"/>
          <p:nvPr/>
        </p:nvSpPr>
        <p:spPr>
          <a:xfrm>
            <a:off x="2450598" y="4858921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/>
              <a:t> </a:t>
            </a:r>
            <a:r>
              <a:rPr lang="ar-MA" b="1" dirty="0">
                <a:solidFill>
                  <a:srgbClr val="C00000"/>
                </a:solidFill>
              </a:rPr>
              <a:t>مَرّةً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ar-MA" b="1" dirty="0">
                <a:solidFill>
                  <a:srgbClr val="C00000"/>
                </a:solidFill>
              </a:rPr>
              <a:t>600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36097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D88C7-6819-CA57-5867-0F163D8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92D7C60-FBB8-F7CF-30CC-D1399C8F01E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9C22F4E-BC82-0176-1EFC-0B3188CD9CA7}"/>
              </a:ext>
            </a:extLst>
          </p:cNvPr>
          <p:cNvGrpSpPr/>
          <p:nvPr/>
        </p:nvGrpSpPr>
        <p:grpSpPr>
          <a:xfrm>
            <a:off x="1629784" y="2209308"/>
            <a:ext cx="5884432" cy="3245919"/>
            <a:chOff x="1629784" y="2209308"/>
            <a:chExt cx="5884432" cy="369365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E0C38B7-64D7-3C47-3057-51825B9CB8EF}"/>
                </a:ext>
              </a:extLst>
            </p:cNvPr>
            <p:cNvSpPr/>
            <p:nvPr/>
          </p:nvSpPr>
          <p:spPr>
            <a:xfrm>
              <a:off x="1629784" y="2372772"/>
              <a:ext cx="5884432" cy="35301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3AF17752-F01C-ABD4-E393-AF72C2D0F291}"/>
                </a:ext>
              </a:extLst>
            </p:cNvPr>
            <p:cNvSpPr/>
            <p:nvPr/>
          </p:nvSpPr>
          <p:spPr>
            <a:xfrm>
              <a:off x="2474259" y="2209308"/>
              <a:ext cx="4199979" cy="802419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BAF6599-EB54-57FA-2E22-B7CC090C4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304" y="226149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255860-8ED9-E532-8CA0-E2E8B00F4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67169" y="4506774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0E19407-8366-0276-7493-EAA0FC234018}"/>
                </a:ext>
              </a:extLst>
            </p:cNvPr>
            <p:cNvSpPr txBox="1"/>
            <p:nvPr/>
          </p:nvSpPr>
          <p:spPr>
            <a:xfrm>
              <a:off x="1835089" y="4436331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pPr>
                <a:defRPr/>
              </a:pPr>
              <a:r>
                <a:rPr lang="ar-MA" dirty="0"/>
                <a:t>الحساب الذهني</a:t>
              </a:r>
            </a:p>
          </p:txBody>
        </p:sp>
        <p:sp>
          <p:nvSpPr>
            <p:cNvPr id="13" name="ZoneTexte 8">
              <a:extLst>
                <a:ext uri="{FF2B5EF4-FFF2-40B4-BE49-F238E27FC236}">
                  <a16:creationId xmlns:a16="http://schemas.microsoft.com/office/drawing/2014/main" id="{7CB097EA-C909-C128-14C1-3A001DCC4375}"/>
                </a:ext>
              </a:extLst>
            </p:cNvPr>
            <p:cNvSpPr txBox="1"/>
            <p:nvPr/>
          </p:nvSpPr>
          <p:spPr>
            <a:xfrm>
              <a:off x="1893124" y="3178163"/>
              <a:ext cx="4597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378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48348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5CD76-FFBA-6F92-3BDE-81A355CA9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397" y="1626691"/>
            <a:ext cx="3456732" cy="4595788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capture d’écran, calendrier&#10;&#10;Le contenu généré par l’IA peut être incorrect.">
            <a:extLst>
              <a:ext uri="{FF2B5EF4-FFF2-40B4-BE49-F238E27FC236}">
                <a16:creationId xmlns:a16="http://schemas.microsoft.com/office/drawing/2014/main" id="{27203562-8E19-3845-9102-D7B6954D5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68" y="1626691"/>
            <a:ext cx="4103966" cy="478040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AA11E94-9D70-72EA-C3C8-D1624AA4F383}"/>
              </a:ext>
            </a:extLst>
          </p:cNvPr>
          <p:cNvSpPr/>
          <p:nvPr/>
        </p:nvSpPr>
        <p:spPr>
          <a:xfrm>
            <a:off x="961826" y="4356602"/>
            <a:ext cx="3489649" cy="4961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لديكم دقيقة واحدة لإنجاز هذه العمليات. دوّنوا النتيجة على كراساتكم.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386806" y="2724885"/>
            <a:ext cx="5330310" cy="613155"/>
            <a:chOff x="1848632" y="2616985"/>
            <a:chExt cx="5330310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1948366" y="2658044"/>
              <a:ext cx="19479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16 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÷</a:t>
              </a:r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8 </a:t>
              </a:r>
              <a:r>
                <a:rPr lang="fr-FR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fr-MA" sz="28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…..</a:t>
              </a:r>
              <a:endParaRPr lang="fr-FR" sz="2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5870405" y="2768475"/>
              <a:ext cx="130853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fr-MA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2</a:t>
              </a:r>
              <a:endPara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24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45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38338" y="88239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عرض فيديو الحساب الذهني.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B6114E-146C-CC8D-9843-8D18AAB99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9" name="muniteur.mp4">
            <a:hlinkClick r:id="" action="ppaction://media"/>
            <a:extLst>
              <a:ext uri="{FF2B5EF4-FFF2-40B4-BE49-F238E27FC236}">
                <a16:creationId xmlns:a16="http://schemas.microsoft.com/office/drawing/2014/main" id="{91EA76E8-795D-6971-4CF2-B46D773011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1110" y="2318456"/>
            <a:ext cx="7993624" cy="3257037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630789-C6D2-E7B4-B11E-ED80DE0C5D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6" y="2832838"/>
            <a:ext cx="7885468" cy="119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2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100000">
                <p:cTn id="1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698DB-0212-6116-AEDD-AD7D2686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5">
            <a:extLst>
              <a:ext uri="{FF2B5EF4-FFF2-40B4-BE49-F238E27FC236}">
                <a16:creationId xmlns:a16="http://schemas.microsoft.com/office/drawing/2014/main" id="{7BA26909-E45B-72DD-D334-837C537EC571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BC39FDF8-C74C-4DE7-E75D-ECB016DF7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29A66369-9C1E-1600-4DF1-72EF30794AF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BF34E8-99BD-431B-5ED7-F5678D598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4B52601-8DC9-11F4-F42E-CB8DA506DBBA}"/>
              </a:ext>
            </a:extLst>
          </p:cNvPr>
          <p:cNvSpPr txBox="1"/>
          <p:nvPr/>
        </p:nvSpPr>
        <p:spPr>
          <a:xfrm>
            <a:off x="2948984" y="855462"/>
            <a:ext cx="45927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صححوا في دقيقة.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C1757DD-7BF4-0280-0D49-531B488B9BB9}"/>
              </a:ext>
            </a:extLst>
          </p:cNvPr>
          <p:cNvGrpSpPr/>
          <p:nvPr/>
        </p:nvGrpSpPr>
        <p:grpSpPr>
          <a:xfrm>
            <a:off x="629266" y="2832838"/>
            <a:ext cx="8869297" cy="1192323"/>
            <a:chOff x="629266" y="2832838"/>
            <a:chExt cx="9006532" cy="119232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06D2BB-0883-7D08-2DD2-D743BB62A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266" y="2832838"/>
              <a:ext cx="7885468" cy="119232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CD1CCD6-BF21-B15E-7107-495252E6F8BF}"/>
                </a:ext>
              </a:extLst>
            </p:cNvPr>
            <p:cNvGrpSpPr/>
            <p:nvPr/>
          </p:nvGrpSpPr>
          <p:grpSpPr>
            <a:xfrm>
              <a:off x="2817846" y="3013500"/>
              <a:ext cx="6817952" cy="923330"/>
              <a:chOff x="2817846" y="3013500"/>
              <a:chExt cx="6817952" cy="923330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BC59099-D432-E319-2A4E-7E357982D184}"/>
                  </a:ext>
                </a:extLst>
              </p:cNvPr>
              <p:cNvSpPr txBox="1"/>
              <p:nvPr/>
            </p:nvSpPr>
            <p:spPr>
              <a:xfrm>
                <a:off x="2817846" y="3013500"/>
                <a:ext cx="61208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 2                  3                   4                 6                   7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CB0743C-CBE5-87DC-0F16-FA6556F276E9}"/>
                  </a:ext>
                </a:extLst>
              </p:cNvPr>
              <p:cNvSpPr txBox="1"/>
              <p:nvPr/>
            </p:nvSpPr>
            <p:spPr>
              <a:xfrm>
                <a:off x="2817846" y="3475165"/>
                <a:ext cx="68179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2                   4                   3                  6                   8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56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607234" y="2545951"/>
            <a:ext cx="5919079" cy="2141378"/>
            <a:chOff x="2207927" y="2601942"/>
            <a:chExt cx="5455684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61758" y="3513678"/>
              <a:ext cx="801853" cy="898998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742796" y="3293614"/>
            <a:ext cx="4945374" cy="10310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  <a:defRPr/>
            </a:pPr>
            <a:r>
              <a:rPr lang="ar-MA" sz="28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</a:t>
            </a:r>
            <a:r>
              <a:rPr lang="ar-SA" sz="28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بُ خارِجِ قِسْمَة عَدَدِ مِنْ رَقْمَينِ</a:t>
            </a:r>
          </a:p>
          <a:p>
            <a:pPr algn="r" rtl="1">
              <a:spcAft>
                <a:spcPts val="600"/>
              </a:spcAft>
              <a:defRPr/>
            </a:pPr>
            <a:r>
              <a:rPr lang="ar-MA" sz="28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عَدَدِ مِنْ  رَقْمَينِ.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1230B9-DF7C-8702-5ADC-D8A600A3D7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DC6E05-6AD3-E52B-24A6-71A72263C2D9}"/>
              </a:ext>
            </a:extLst>
          </p:cNvPr>
          <p:cNvSpPr txBox="1"/>
          <p:nvPr/>
        </p:nvSpPr>
        <p:spPr>
          <a:xfrm>
            <a:off x="304801" y="89315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57A31A-98CF-8C96-1F8F-E661E29535D5}"/>
              </a:ext>
            </a:extLst>
          </p:cNvPr>
          <p:cNvSpPr txBox="1"/>
          <p:nvPr/>
        </p:nvSpPr>
        <p:spPr>
          <a:xfrm>
            <a:off x="1778921" y="3107429"/>
            <a:ext cx="57469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88 ÷ 21 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9B22E9-CEB4-D264-9C5B-A88D00738CE6}"/>
              </a:ext>
            </a:extLst>
          </p:cNvPr>
          <p:cNvSpPr txBox="1"/>
          <p:nvPr/>
        </p:nvSpPr>
        <p:spPr>
          <a:xfrm>
            <a:off x="5924145" y="858759"/>
            <a:ext cx="1601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F40EE9-DE63-016C-2134-EE093016BF7A}"/>
              </a:ext>
            </a:extLst>
          </p:cNvPr>
          <p:cNvSpPr txBox="1"/>
          <p:nvPr/>
        </p:nvSpPr>
        <p:spPr>
          <a:xfrm>
            <a:off x="6503547" y="858759"/>
            <a:ext cx="1022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753942D-FBB6-4BDB-7671-124452D19074}"/>
              </a:ext>
            </a:extLst>
          </p:cNvPr>
          <p:cNvGrpSpPr/>
          <p:nvPr/>
        </p:nvGrpSpPr>
        <p:grpSpPr>
          <a:xfrm>
            <a:off x="2886237" y="3262089"/>
            <a:ext cx="3778898" cy="2808963"/>
            <a:chOff x="2038739" y="2341535"/>
            <a:chExt cx="3778898" cy="2808963"/>
          </a:xfrm>
        </p:grpSpPr>
        <p:pic>
          <p:nvPicPr>
            <p:cNvPr id="4" name="Image 3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AFA34BFE-8365-E9FB-7AAB-FC0B60B80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3" t="31755" r="51501" b="7428"/>
            <a:stretch>
              <a:fillRect/>
            </a:stretch>
          </p:blipFill>
          <p:spPr>
            <a:xfrm>
              <a:off x="2038739" y="2491274"/>
              <a:ext cx="3778898" cy="2659224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4FE8144-6FB9-F911-531B-4C88BDCD97B1}"/>
                </a:ext>
              </a:extLst>
            </p:cNvPr>
            <p:cNvGrpSpPr/>
            <p:nvPr/>
          </p:nvGrpSpPr>
          <p:grpSpPr>
            <a:xfrm>
              <a:off x="2136710" y="2341535"/>
              <a:ext cx="2710536" cy="2265154"/>
              <a:chOff x="2024743" y="2486689"/>
              <a:chExt cx="2710536" cy="1914218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72FF86F-1CB6-5C1B-B565-AD8DE8706D2C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8  8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254B95E-2BAE-67A2-0BEE-43E209068138}"/>
                  </a:ext>
                </a:extLst>
              </p:cNvPr>
              <p:cNvSpPr txBox="1"/>
              <p:nvPr/>
            </p:nvSpPr>
            <p:spPr>
              <a:xfrm>
                <a:off x="3819718" y="2486689"/>
                <a:ext cx="915561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21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ABE406-9427-C3E2-4E8E-415207B50CB2}"/>
                  </a:ext>
                </a:extLst>
              </p:cNvPr>
              <p:cNvSpPr txBox="1"/>
              <p:nvPr/>
            </p:nvSpPr>
            <p:spPr>
              <a:xfrm>
                <a:off x="3690840" y="3092377"/>
                <a:ext cx="891074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2C7B7FB-26D3-F7C9-81C9-64ABCC7F7963}"/>
                  </a:ext>
                </a:extLst>
              </p:cNvPr>
              <p:cNvSpPr txBox="1"/>
              <p:nvPr/>
            </p:nvSpPr>
            <p:spPr>
              <a:xfrm>
                <a:off x="2024743" y="3022412"/>
                <a:ext cx="2006081" cy="1378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dirty="0">
                    <a:solidFill>
                      <a:srgbClr val="FF0000"/>
                    </a:solidFill>
                  </a:rPr>
                  <a:t>  -  8  4</a:t>
                </a:r>
                <a:endParaRPr lang="fr-MA" sz="3600" b="1" dirty="0">
                  <a:solidFill>
                    <a:srgbClr val="FF0000"/>
                  </a:solidFill>
                </a:endParaRPr>
              </a:p>
              <a:p>
                <a:r>
                  <a:rPr lang="fr-MA" sz="3600" b="1" dirty="0"/>
                  <a:t>     0  4</a:t>
                </a:r>
              </a:p>
              <a:p>
                <a:r>
                  <a:rPr lang="fr-MA" sz="3200" dirty="0"/>
                  <a:t>     </a:t>
                </a:r>
              </a:p>
            </p:txBody>
          </p: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3C496802-F043-F725-B3C4-82FED6602F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86251"/>
                <a:ext cx="86149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82AFA8C-20CA-7456-3FAE-ED7475D26E19}"/>
              </a:ext>
            </a:extLst>
          </p:cNvPr>
          <p:cNvSpPr txBox="1"/>
          <p:nvPr/>
        </p:nvSpPr>
        <p:spPr>
          <a:xfrm>
            <a:off x="2882992" y="1434462"/>
            <a:ext cx="3184762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88 ÷ 21 </a:t>
            </a: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403522" y="925413"/>
            <a:ext cx="7181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9B3F97-E196-CF88-BEAE-650F2A712D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878" y="1925499"/>
            <a:ext cx="6919419" cy="41106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2DE577-0902-C6FD-D47D-B176D0F7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FC873-BFA5-4120-2EBE-A1C7AE704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D256F2-D819-D67B-2195-AB41DEF542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8EF727-8CFA-761C-C70D-F9AA572CF9E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6287EFE-0C62-63AA-D344-27724C2E470D}"/>
              </a:ext>
            </a:extLst>
          </p:cNvPr>
          <p:cNvSpPr txBox="1"/>
          <p:nvPr/>
        </p:nvSpPr>
        <p:spPr>
          <a:xfrm>
            <a:off x="1258230" y="899670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92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B742B-DE69-2A70-8B02-5A71AA313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B53355-C4DC-BB08-3211-250D46AE5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EF15CB9-4BE3-8E85-A0C7-F68DDAA718D7}"/>
              </a:ext>
            </a:extLst>
          </p:cNvPr>
          <p:cNvSpPr txBox="1"/>
          <p:nvPr/>
        </p:nvSpPr>
        <p:spPr>
          <a:xfrm>
            <a:off x="304801" y="893151"/>
            <a:ext cx="72210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العمليات التالية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5D68B276-AF1E-48C7-0741-D7D3FEEF395F}"/>
              </a:ext>
            </a:extLst>
          </p:cNvPr>
          <p:cNvGrpSpPr/>
          <p:nvPr/>
        </p:nvGrpSpPr>
        <p:grpSpPr>
          <a:xfrm>
            <a:off x="764456" y="1894082"/>
            <a:ext cx="7527563" cy="3473005"/>
            <a:chOff x="689596" y="1845444"/>
            <a:chExt cx="7527563" cy="347300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55B1F92-A2C9-86FC-65D2-3D30081BFE4F}"/>
                </a:ext>
              </a:extLst>
            </p:cNvPr>
            <p:cNvSpPr/>
            <p:nvPr/>
          </p:nvSpPr>
          <p:spPr>
            <a:xfrm>
              <a:off x="4875261" y="3842909"/>
              <a:ext cx="938134" cy="9721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17AB1AA-18DD-76D9-993B-B19DFAD44848}"/>
                </a:ext>
              </a:extLst>
            </p:cNvPr>
            <p:cNvSpPr txBox="1"/>
            <p:nvPr/>
          </p:nvSpPr>
          <p:spPr>
            <a:xfrm>
              <a:off x="873795" y="1875586"/>
              <a:ext cx="2205250" cy="830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MA" sz="4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75 ÷ 22 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899CACD-411F-2170-E89E-44F6995D5D2A}"/>
                </a:ext>
              </a:extLst>
            </p:cNvPr>
            <p:cNvSpPr txBox="1"/>
            <p:nvPr/>
          </p:nvSpPr>
          <p:spPr>
            <a:xfrm>
              <a:off x="3516042" y="1845444"/>
              <a:ext cx="2205251" cy="830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MA" sz="4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96 ÷ 31 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CF030FE-AF34-1A86-D92A-3A137753B326}"/>
                </a:ext>
              </a:extLst>
            </p:cNvPr>
            <p:cNvSpPr txBox="1"/>
            <p:nvPr/>
          </p:nvSpPr>
          <p:spPr>
            <a:xfrm>
              <a:off x="6011908" y="1875921"/>
              <a:ext cx="2205251" cy="830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MA" sz="4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58 ÷ 25 </a:t>
              </a: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DB04352-E45B-A949-C3DA-FC44A1451398}"/>
                </a:ext>
              </a:extLst>
            </p:cNvPr>
            <p:cNvGrpSpPr/>
            <p:nvPr/>
          </p:nvGrpSpPr>
          <p:grpSpPr>
            <a:xfrm>
              <a:off x="1614196" y="3275045"/>
              <a:ext cx="802432" cy="2043404"/>
              <a:chOff x="1614196" y="3275045"/>
              <a:chExt cx="513183" cy="2043404"/>
            </a:xfrm>
          </p:grpSpPr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80EA0D40-2418-B0C5-CC7C-F2275B89D7FC}"/>
                  </a:ext>
                </a:extLst>
              </p:cNvPr>
              <p:cNvCxnSpPr/>
              <p:nvPr/>
            </p:nvCxnSpPr>
            <p:spPr>
              <a:xfrm>
                <a:off x="1614196" y="3275045"/>
                <a:ext cx="0" cy="2043404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EE16AD56-ABE0-8D41-B011-1D80536536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4196" y="3721611"/>
                <a:ext cx="51318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4681AB9-B63A-7DEA-6C2D-A06095FD0473}"/>
                </a:ext>
              </a:extLst>
            </p:cNvPr>
            <p:cNvGrpSpPr/>
            <p:nvPr/>
          </p:nvGrpSpPr>
          <p:grpSpPr>
            <a:xfrm>
              <a:off x="4618668" y="3262092"/>
              <a:ext cx="839740" cy="2043404"/>
              <a:chOff x="1614196" y="3108137"/>
              <a:chExt cx="513183" cy="2043404"/>
            </a:xfrm>
          </p:grpSpPr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E04A289B-537D-907E-1B37-3C5A2CEC680A}"/>
                  </a:ext>
                </a:extLst>
              </p:cNvPr>
              <p:cNvCxnSpPr/>
              <p:nvPr/>
            </p:nvCxnSpPr>
            <p:spPr>
              <a:xfrm>
                <a:off x="1614196" y="3108137"/>
                <a:ext cx="0" cy="2043404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41CE7E0B-44E6-E68F-4765-20CAB2E2E1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4196" y="3561885"/>
                <a:ext cx="51318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AB611A47-BA5C-3B64-0AC7-1DA95813E8E5}"/>
                </a:ext>
              </a:extLst>
            </p:cNvPr>
            <p:cNvGrpSpPr/>
            <p:nvPr/>
          </p:nvGrpSpPr>
          <p:grpSpPr>
            <a:xfrm>
              <a:off x="7235888" y="3275045"/>
              <a:ext cx="825759" cy="2043404"/>
              <a:chOff x="1614196" y="3275045"/>
              <a:chExt cx="513183" cy="2043404"/>
            </a:xfrm>
          </p:grpSpPr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0C595EB6-EFE3-71B9-9F27-DE45387A1271}"/>
                  </a:ext>
                </a:extLst>
              </p:cNvPr>
              <p:cNvCxnSpPr/>
              <p:nvPr/>
            </p:nvCxnSpPr>
            <p:spPr>
              <a:xfrm>
                <a:off x="1614196" y="3275045"/>
                <a:ext cx="0" cy="2043404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215CCAFE-4C0F-ECA9-1EF5-0FE2817AF2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4196" y="3721611"/>
                <a:ext cx="51318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65387FF3-8B1D-F4F6-F8BA-6BB07108D1A6}"/>
                </a:ext>
              </a:extLst>
            </p:cNvPr>
            <p:cNvGrpSpPr/>
            <p:nvPr/>
          </p:nvGrpSpPr>
          <p:grpSpPr>
            <a:xfrm>
              <a:off x="3686024" y="3105834"/>
              <a:ext cx="1914946" cy="646331"/>
              <a:chOff x="2726561" y="2354641"/>
              <a:chExt cx="1914948" cy="546196"/>
            </a:xfrm>
          </p:grpSpPr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2BD0495-5EC6-AE23-1CC6-072CAA9D7F58}"/>
                  </a:ext>
                </a:extLst>
              </p:cNvPr>
              <p:cNvSpPr txBox="1"/>
              <p:nvPr/>
            </p:nvSpPr>
            <p:spPr>
              <a:xfrm>
                <a:off x="2726561" y="2354641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9  6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667CF6C-1FBA-1EE7-7325-1C4D94D4F123}"/>
                  </a:ext>
                </a:extLst>
              </p:cNvPr>
              <p:cNvSpPr txBox="1"/>
              <p:nvPr/>
            </p:nvSpPr>
            <p:spPr>
              <a:xfrm>
                <a:off x="3725948" y="2354641"/>
                <a:ext cx="915561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31</a:t>
                </a:r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AB9939D7-8C9F-44FC-95A8-E9EDA5F94231}"/>
                </a:ext>
              </a:extLst>
            </p:cNvPr>
            <p:cNvGrpSpPr/>
            <p:nvPr/>
          </p:nvGrpSpPr>
          <p:grpSpPr>
            <a:xfrm>
              <a:off x="6386646" y="3116044"/>
              <a:ext cx="1719901" cy="666673"/>
              <a:chOff x="2662253" y="2446020"/>
              <a:chExt cx="1719901" cy="563387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1C368BD-A1B5-ED6B-B9C6-46D18EF261D7}"/>
                  </a:ext>
                </a:extLst>
              </p:cNvPr>
              <p:cNvSpPr txBox="1"/>
              <p:nvPr/>
            </p:nvSpPr>
            <p:spPr>
              <a:xfrm>
                <a:off x="2662253" y="2463211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5  8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EA57126-CAEF-2E14-E605-7E3A751F8D1C}"/>
                  </a:ext>
                </a:extLst>
              </p:cNvPr>
              <p:cNvSpPr txBox="1"/>
              <p:nvPr/>
            </p:nvSpPr>
            <p:spPr>
              <a:xfrm>
                <a:off x="3466593" y="2446020"/>
                <a:ext cx="915561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25</a:t>
                </a: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B6A50397-3718-5532-14BC-AF2392DF73CC}"/>
                </a:ext>
              </a:extLst>
            </p:cNvPr>
            <p:cNvGrpSpPr/>
            <p:nvPr/>
          </p:nvGrpSpPr>
          <p:grpSpPr>
            <a:xfrm>
              <a:off x="689596" y="3146597"/>
              <a:ext cx="1765295" cy="1221343"/>
              <a:chOff x="2565506" y="2471840"/>
              <a:chExt cx="2169773" cy="1032123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6C2EA910-7A7B-9AF7-2A7A-88756A4DDE77}"/>
                  </a:ext>
                </a:extLst>
              </p:cNvPr>
              <p:cNvSpPr txBox="1"/>
              <p:nvPr/>
            </p:nvSpPr>
            <p:spPr>
              <a:xfrm>
                <a:off x="2565506" y="2471840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7  5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A491042A-34D9-F355-3ADF-8D4AECA89B28}"/>
                  </a:ext>
                </a:extLst>
              </p:cNvPr>
              <p:cNvSpPr txBox="1"/>
              <p:nvPr/>
            </p:nvSpPr>
            <p:spPr>
              <a:xfrm>
                <a:off x="3819718" y="2486689"/>
                <a:ext cx="915561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22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ECD36443-0939-902F-B02D-8D7F2DFD9C08}"/>
                  </a:ext>
                </a:extLst>
              </p:cNvPr>
              <p:cNvSpPr txBox="1"/>
              <p:nvPr/>
            </p:nvSpPr>
            <p:spPr>
              <a:xfrm>
                <a:off x="3759824" y="2957767"/>
                <a:ext cx="891074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fr-MA" sz="36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711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9E251-E8EF-A082-F0DF-85ECFDC8C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C086E8-5852-D705-213D-E4813901F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E794AD6-CB0A-88EC-F11A-3DE05B0EE4C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373E3B0-CEC7-4208-7D86-43EE16EEEBC4}"/>
              </a:ext>
            </a:extLst>
          </p:cNvPr>
          <p:cNvGrpSpPr/>
          <p:nvPr/>
        </p:nvGrpSpPr>
        <p:grpSpPr>
          <a:xfrm>
            <a:off x="304801" y="1925221"/>
            <a:ext cx="8120110" cy="3660078"/>
            <a:chOff x="147281" y="1857127"/>
            <a:chExt cx="8120110" cy="366007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2E5C433-5A03-F16A-C31D-8648C63F0777}"/>
                </a:ext>
              </a:extLst>
            </p:cNvPr>
            <p:cNvSpPr/>
            <p:nvPr/>
          </p:nvSpPr>
          <p:spPr>
            <a:xfrm>
              <a:off x="4875261" y="3842909"/>
              <a:ext cx="938134" cy="9721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0383D09-B017-5C6F-0CEF-19BBF785D45B}"/>
                </a:ext>
              </a:extLst>
            </p:cNvPr>
            <p:cNvSpPr txBox="1"/>
            <p:nvPr/>
          </p:nvSpPr>
          <p:spPr>
            <a:xfrm>
              <a:off x="631257" y="1857127"/>
              <a:ext cx="2205250" cy="830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MA" sz="4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75 ÷ 22 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D7499C3-C16E-87C6-AFDA-632DFB306DFB}"/>
                </a:ext>
              </a:extLst>
            </p:cNvPr>
            <p:cNvSpPr txBox="1"/>
            <p:nvPr/>
          </p:nvSpPr>
          <p:spPr>
            <a:xfrm>
              <a:off x="3321582" y="1875586"/>
              <a:ext cx="2205251" cy="830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MA" sz="4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96 ÷ 31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124CA3B-07A4-5B77-466E-69DBFFA1A9D1}"/>
                </a:ext>
              </a:extLst>
            </p:cNvPr>
            <p:cNvSpPr txBox="1"/>
            <p:nvPr/>
          </p:nvSpPr>
          <p:spPr>
            <a:xfrm>
              <a:off x="6011908" y="1875921"/>
              <a:ext cx="2205251" cy="830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MA" sz="4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58 ÷ 25 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0BFFE29E-E204-2573-C621-03881450BD51}"/>
                </a:ext>
              </a:extLst>
            </p:cNvPr>
            <p:cNvGrpSpPr/>
            <p:nvPr/>
          </p:nvGrpSpPr>
          <p:grpSpPr>
            <a:xfrm>
              <a:off x="1614196" y="3275045"/>
              <a:ext cx="802432" cy="2043404"/>
              <a:chOff x="1614196" y="3275045"/>
              <a:chExt cx="513183" cy="2043404"/>
            </a:xfrm>
          </p:grpSpPr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9E366617-8C02-132B-528C-4583E588FD86}"/>
                  </a:ext>
                </a:extLst>
              </p:cNvPr>
              <p:cNvCxnSpPr/>
              <p:nvPr/>
            </p:nvCxnSpPr>
            <p:spPr>
              <a:xfrm>
                <a:off x="1614196" y="3275045"/>
                <a:ext cx="0" cy="2043404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>
                <a:extLst>
                  <a:ext uri="{FF2B5EF4-FFF2-40B4-BE49-F238E27FC236}">
                    <a16:creationId xmlns:a16="http://schemas.microsoft.com/office/drawing/2014/main" id="{1D347E3B-F51F-1157-7B85-949CDD826D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4196" y="3721611"/>
                <a:ext cx="51318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1D50C55-ED85-E13F-158A-BE6107B742F7}"/>
                </a:ext>
              </a:extLst>
            </p:cNvPr>
            <p:cNvGrpSpPr/>
            <p:nvPr/>
          </p:nvGrpSpPr>
          <p:grpSpPr>
            <a:xfrm>
              <a:off x="4618668" y="3429000"/>
              <a:ext cx="839740" cy="2043404"/>
              <a:chOff x="1614196" y="3275045"/>
              <a:chExt cx="513183" cy="2043404"/>
            </a:xfrm>
          </p:grpSpPr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58C07BFE-0068-7303-5F84-03D2848CE456}"/>
                  </a:ext>
                </a:extLst>
              </p:cNvPr>
              <p:cNvCxnSpPr/>
              <p:nvPr/>
            </p:nvCxnSpPr>
            <p:spPr>
              <a:xfrm>
                <a:off x="1614196" y="3275045"/>
                <a:ext cx="0" cy="2043404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7AECF1B3-55AF-1424-C25E-CBEAB3C81F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4196" y="3721611"/>
                <a:ext cx="51318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8B1B7E8-B27E-D655-F499-6FFCD309CFCE}"/>
                </a:ext>
              </a:extLst>
            </p:cNvPr>
            <p:cNvGrpSpPr/>
            <p:nvPr/>
          </p:nvGrpSpPr>
          <p:grpSpPr>
            <a:xfrm>
              <a:off x="7235888" y="3275045"/>
              <a:ext cx="825759" cy="2043404"/>
              <a:chOff x="1614196" y="3275045"/>
              <a:chExt cx="513183" cy="2043404"/>
            </a:xfrm>
          </p:grpSpPr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DD77BBB7-C3C6-EED9-80A5-0B0C791170A3}"/>
                  </a:ext>
                </a:extLst>
              </p:cNvPr>
              <p:cNvCxnSpPr/>
              <p:nvPr/>
            </p:nvCxnSpPr>
            <p:spPr>
              <a:xfrm>
                <a:off x="1614196" y="3275045"/>
                <a:ext cx="0" cy="2043404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C829A96F-FEA5-EE0D-843B-540A8718C1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4196" y="3721611"/>
                <a:ext cx="51318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33DCFBC-609E-7A86-E93E-D58155CE690D}"/>
                </a:ext>
              </a:extLst>
            </p:cNvPr>
            <p:cNvGrpSpPr/>
            <p:nvPr/>
          </p:nvGrpSpPr>
          <p:grpSpPr>
            <a:xfrm>
              <a:off x="3049891" y="3262089"/>
              <a:ext cx="2644851" cy="2255116"/>
              <a:chOff x="2090426" y="2486689"/>
              <a:chExt cx="2644853" cy="1905735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9EBC782-5A80-9331-5B8A-3BD1167F34D5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9  6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4E3A29FF-70C8-270E-A937-29314B2C2990}"/>
                  </a:ext>
                </a:extLst>
              </p:cNvPr>
              <p:cNvSpPr txBox="1"/>
              <p:nvPr/>
            </p:nvSpPr>
            <p:spPr>
              <a:xfrm>
                <a:off x="3819718" y="2486689"/>
                <a:ext cx="915561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31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02C64875-D42E-C5E7-953D-0BBD6A259FD5}"/>
                  </a:ext>
                </a:extLst>
              </p:cNvPr>
              <p:cNvSpPr txBox="1"/>
              <p:nvPr/>
            </p:nvSpPr>
            <p:spPr>
              <a:xfrm>
                <a:off x="3712781" y="2994649"/>
                <a:ext cx="891074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52F87C41-465C-3577-A25F-971D49EED61E}"/>
                  </a:ext>
                </a:extLst>
              </p:cNvPr>
              <p:cNvSpPr txBox="1"/>
              <p:nvPr/>
            </p:nvSpPr>
            <p:spPr>
              <a:xfrm>
                <a:off x="2090426" y="3013929"/>
                <a:ext cx="2006081" cy="1378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dirty="0">
                    <a:solidFill>
                      <a:srgbClr val="FF0000"/>
                    </a:solidFill>
                  </a:rPr>
                  <a:t>  -  9  3</a:t>
                </a:r>
                <a:endParaRPr lang="fr-MA" sz="3600" b="1" dirty="0">
                  <a:solidFill>
                    <a:srgbClr val="FF0000"/>
                  </a:solidFill>
                </a:endParaRPr>
              </a:p>
              <a:p>
                <a:r>
                  <a:rPr lang="fr-MA" sz="3600" b="1" dirty="0"/>
                  <a:t>     0  3</a:t>
                </a:r>
              </a:p>
              <a:p>
                <a:r>
                  <a:rPr lang="fr-MA" sz="3200" dirty="0"/>
                  <a:t>     </a:t>
                </a:r>
              </a:p>
            </p:txBody>
          </p:sp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1547E7DE-F113-3DFE-51FE-E432EF531B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86251"/>
                <a:ext cx="86149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62C9B84-F9E3-7DA6-528B-150AC38DC271}"/>
                </a:ext>
              </a:extLst>
            </p:cNvPr>
            <p:cNvGrpSpPr/>
            <p:nvPr/>
          </p:nvGrpSpPr>
          <p:grpSpPr>
            <a:xfrm>
              <a:off x="5749136" y="3152259"/>
              <a:ext cx="2518255" cy="2277064"/>
              <a:chOff x="2024743" y="2476624"/>
              <a:chExt cx="2518255" cy="1924283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C71C88B-877C-D8D8-E6D3-59BE46525CB5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5  8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0812162-4629-7FB5-AE12-5A17C2DCF909}"/>
                  </a:ext>
                </a:extLst>
              </p:cNvPr>
              <p:cNvSpPr txBox="1"/>
              <p:nvPr/>
            </p:nvSpPr>
            <p:spPr>
              <a:xfrm>
                <a:off x="3627437" y="2476624"/>
                <a:ext cx="915561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25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47815CD-CBFA-B3E5-7E42-9DB991A696EC}"/>
                  </a:ext>
                </a:extLst>
              </p:cNvPr>
              <p:cNvSpPr txBox="1"/>
              <p:nvPr/>
            </p:nvSpPr>
            <p:spPr>
              <a:xfrm>
                <a:off x="3601692" y="2957766"/>
                <a:ext cx="891074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2E53A33-BC65-2A56-20A1-525BEE121180}"/>
                  </a:ext>
                </a:extLst>
              </p:cNvPr>
              <p:cNvSpPr txBox="1"/>
              <p:nvPr/>
            </p:nvSpPr>
            <p:spPr>
              <a:xfrm>
                <a:off x="2024743" y="3022412"/>
                <a:ext cx="2006081" cy="1378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dirty="0">
                    <a:solidFill>
                      <a:srgbClr val="FF0000"/>
                    </a:solidFill>
                  </a:rPr>
                  <a:t>  -  5  0</a:t>
                </a:r>
                <a:endParaRPr lang="fr-MA" sz="3600" b="1" dirty="0">
                  <a:solidFill>
                    <a:srgbClr val="FF0000"/>
                  </a:solidFill>
                </a:endParaRPr>
              </a:p>
              <a:p>
                <a:r>
                  <a:rPr lang="fr-MA" sz="3600" b="1" dirty="0"/>
                  <a:t>     0 8</a:t>
                </a:r>
              </a:p>
              <a:p>
                <a:r>
                  <a:rPr lang="fr-MA" sz="3200" dirty="0"/>
                  <a:t>     </a:t>
                </a:r>
              </a:p>
            </p:txBody>
          </p: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DD53D937-3761-DC69-D731-F6E0109443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86251"/>
                <a:ext cx="86149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3B67FE8-646F-DE6F-21E6-2EB7BF3DFA6E}"/>
                </a:ext>
              </a:extLst>
            </p:cNvPr>
            <p:cNvGrpSpPr/>
            <p:nvPr/>
          </p:nvGrpSpPr>
          <p:grpSpPr>
            <a:xfrm>
              <a:off x="147281" y="3164169"/>
              <a:ext cx="2307609" cy="2154279"/>
              <a:chOff x="1898932" y="2486689"/>
              <a:chExt cx="2836347" cy="1820521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EFFECCC-BBE0-4D1F-9328-57EF0774482B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7  5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9A9D509-E3C2-458C-F274-38BB500FED27}"/>
                  </a:ext>
                </a:extLst>
              </p:cNvPr>
              <p:cNvSpPr txBox="1"/>
              <p:nvPr/>
            </p:nvSpPr>
            <p:spPr>
              <a:xfrm>
                <a:off x="3819718" y="2486689"/>
                <a:ext cx="915561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22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CA87643-6095-6BA5-A0D6-AED0CE4C67B5}"/>
                  </a:ext>
                </a:extLst>
              </p:cNvPr>
              <p:cNvSpPr txBox="1"/>
              <p:nvPr/>
            </p:nvSpPr>
            <p:spPr>
              <a:xfrm>
                <a:off x="3759824" y="2957767"/>
                <a:ext cx="891074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CA3C358-D8AC-73DA-0EBD-35ADAFAA36CC}"/>
                  </a:ext>
                </a:extLst>
              </p:cNvPr>
              <p:cNvSpPr txBox="1"/>
              <p:nvPr/>
            </p:nvSpPr>
            <p:spPr>
              <a:xfrm>
                <a:off x="1898932" y="2928715"/>
                <a:ext cx="2006081" cy="1378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dirty="0">
                    <a:solidFill>
                      <a:srgbClr val="FF0000"/>
                    </a:solidFill>
                  </a:rPr>
                  <a:t>  -  6  6</a:t>
                </a:r>
                <a:endParaRPr lang="fr-MA" sz="3600" b="1" dirty="0">
                  <a:solidFill>
                    <a:srgbClr val="FF0000"/>
                  </a:solidFill>
                </a:endParaRPr>
              </a:p>
              <a:p>
                <a:r>
                  <a:rPr lang="fr-MA" sz="3600" b="1" dirty="0"/>
                  <a:t>     0 9</a:t>
                </a:r>
              </a:p>
              <a:p>
                <a:r>
                  <a:rPr lang="fr-MA" sz="3200" dirty="0"/>
                  <a:t>     </a:t>
                </a:r>
              </a:p>
            </p:txBody>
          </p: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8760BCED-83E1-A398-7B97-4BFE3C9D06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3800" y="3342426"/>
                <a:ext cx="86149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4566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4859D-06A9-B69A-95E1-30F547639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D8E1C-79D0-2EDC-B2E4-07FE5F06FF2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A1C9090-667F-4A7F-448A-DB8BD626336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E6D347-999C-A8B9-146F-0D9BE0A22A54}"/>
              </a:ext>
            </a:extLst>
          </p:cNvPr>
          <p:cNvGrpSpPr/>
          <p:nvPr/>
        </p:nvGrpSpPr>
        <p:grpSpPr>
          <a:xfrm>
            <a:off x="1598897" y="2445317"/>
            <a:ext cx="6252715" cy="2551342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4E55B1D-3F14-5C91-6A86-B94396AEDB36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40FE023-1C40-79B0-07FC-9D6FC4E72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672734" y="3753169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33845FE-D9C3-2AC6-F623-D4957EBD5084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5B6165F-3785-23A7-122D-1EE8E3ABB33A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9285C0-8D5F-F993-A0A8-1C81724A6CA1}"/>
              </a:ext>
            </a:extLst>
          </p:cNvPr>
          <p:cNvSpPr txBox="1"/>
          <p:nvPr/>
        </p:nvSpPr>
        <p:spPr>
          <a:xfrm>
            <a:off x="1451591" y="3456868"/>
            <a:ext cx="5288575" cy="10310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8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8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بُ خارِج قِسْمَةِ عَدَدٍ مِنْ ثَلاثَةِ أَرْقامٍ</a:t>
            </a:r>
          </a:p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عَدَدٍ مِنْ رَقْ</a:t>
            </a:r>
            <a:r>
              <a:rPr lang="ar-SA" sz="28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مين </a:t>
            </a:r>
            <a:endParaRPr lang="ar-MA" sz="3200" b="1" kern="0" dirty="0">
              <a:solidFill>
                <a:srgbClr val="FDA5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6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7827-EACF-D08F-2A7F-1D5D90E3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7B4AB84-A48C-1ED1-F0DA-44B00F5A5CE2}"/>
              </a:ext>
            </a:extLst>
          </p:cNvPr>
          <p:cNvSpPr txBox="1"/>
          <p:nvPr/>
        </p:nvSpPr>
        <p:spPr>
          <a:xfrm>
            <a:off x="1259268" y="891281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5C54A6-3C78-6873-52B3-4B23657945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DBBD3-CF45-DF45-B9C3-924BA030FD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0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ضعوا وأنجزوا العملية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40BAE5-6359-3A14-7465-143F839AC934}"/>
              </a:ext>
            </a:extLst>
          </p:cNvPr>
          <p:cNvSpPr txBox="1"/>
          <p:nvPr/>
        </p:nvSpPr>
        <p:spPr>
          <a:xfrm>
            <a:off x="1778921" y="3107429"/>
            <a:ext cx="57469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296 ÷ 14 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AD0653-82FE-3694-9EBA-8E0B16D94C96}"/>
              </a:ext>
            </a:extLst>
          </p:cNvPr>
          <p:cNvGrpSpPr/>
          <p:nvPr/>
        </p:nvGrpSpPr>
        <p:grpSpPr>
          <a:xfrm>
            <a:off x="3185976" y="2902070"/>
            <a:ext cx="3870084" cy="3220907"/>
            <a:chOff x="2144508" y="2463665"/>
            <a:chExt cx="3410474" cy="2659224"/>
          </a:xfrm>
        </p:grpSpPr>
        <p:pic>
          <p:nvPicPr>
            <p:cNvPr id="5" name="Image 4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71598EB0-FEF9-4F6A-81E3-E80C6DF48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3" t="31755" r="51501" b="7428"/>
            <a:stretch>
              <a:fillRect/>
            </a:stretch>
          </p:blipFill>
          <p:spPr>
            <a:xfrm>
              <a:off x="2153271" y="2463665"/>
              <a:ext cx="3401711" cy="2659224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FA3BB60-8E7C-6C8D-8C0D-1C566D511267}"/>
                </a:ext>
              </a:extLst>
            </p:cNvPr>
            <p:cNvGrpSpPr/>
            <p:nvPr/>
          </p:nvGrpSpPr>
          <p:grpSpPr>
            <a:xfrm>
              <a:off x="2144508" y="2463665"/>
              <a:ext cx="2549373" cy="2411795"/>
              <a:chOff x="2032541" y="2589897"/>
              <a:chExt cx="2549373" cy="2038139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CB6DE23-B609-78A0-405D-93AE9D8A65DD}"/>
                  </a:ext>
                </a:extLst>
              </p:cNvPr>
              <p:cNvSpPr txBox="1"/>
              <p:nvPr/>
            </p:nvSpPr>
            <p:spPr>
              <a:xfrm>
                <a:off x="2456283" y="2609919"/>
                <a:ext cx="1390262" cy="450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2 9 6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28F061F-7DEF-582F-26C6-319A9DFF713B}"/>
                  </a:ext>
                </a:extLst>
              </p:cNvPr>
              <p:cNvSpPr txBox="1"/>
              <p:nvPr/>
            </p:nvSpPr>
            <p:spPr>
              <a:xfrm>
                <a:off x="3648125" y="2589897"/>
                <a:ext cx="891066" cy="450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 14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6C61343-1F1F-EE9A-2F85-E10677A5B48B}"/>
                  </a:ext>
                </a:extLst>
              </p:cNvPr>
              <p:cNvSpPr txBox="1"/>
              <p:nvPr/>
            </p:nvSpPr>
            <p:spPr>
              <a:xfrm>
                <a:off x="3690840" y="3092377"/>
                <a:ext cx="891074" cy="450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21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7DEB244-6BA1-9580-1E2A-3594845AC09A}"/>
                  </a:ext>
                </a:extLst>
              </p:cNvPr>
              <p:cNvSpPr txBox="1"/>
              <p:nvPr/>
            </p:nvSpPr>
            <p:spPr>
              <a:xfrm>
                <a:off x="2032541" y="3017512"/>
                <a:ext cx="2006081" cy="1610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dirty="0"/>
                  <a:t>  -  </a:t>
                </a:r>
                <a:r>
                  <a:rPr lang="fr-MA" sz="3600" b="1" dirty="0"/>
                  <a:t>2 8</a:t>
                </a:r>
                <a:r>
                  <a:rPr lang="fr-MA" sz="3200" dirty="0"/>
                  <a:t> </a:t>
                </a:r>
                <a:endParaRPr lang="fr-MA" sz="3600" b="1" dirty="0"/>
              </a:p>
              <a:p>
                <a:r>
                  <a:rPr lang="fr-MA" sz="3600" b="1" dirty="0"/>
                  <a:t>     0 1 6</a:t>
                </a:r>
              </a:p>
              <a:p>
                <a:r>
                  <a:rPr lang="fr-MA" sz="3600" b="1" dirty="0"/>
                  <a:t>     -  1 4</a:t>
                </a:r>
              </a:p>
              <a:p>
                <a:r>
                  <a:rPr lang="fr-MA" sz="3600" b="1" dirty="0"/>
                  <a:t>         0 </a:t>
                </a:r>
                <a:r>
                  <a:rPr lang="fr-MA" sz="3600" b="1" dirty="0">
                    <a:solidFill>
                      <a:srgbClr val="FF0000"/>
                    </a:solidFill>
                  </a:rPr>
                  <a:t>2</a:t>
                </a:r>
                <a:r>
                  <a:rPr lang="fr-MA" sz="3200" dirty="0"/>
                  <a:t>     </a:t>
                </a:r>
              </a:p>
            </p:txBody>
          </p: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06D8C018-F30F-36E7-7489-1FD0125941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45507"/>
                <a:ext cx="97271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avec flèche 14">
                <a:extLst>
                  <a:ext uri="{FF2B5EF4-FFF2-40B4-BE49-F238E27FC236}">
                    <a16:creationId xmlns:a16="http://schemas.microsoft.com/office/drawing/2014/main" id="{9F1DC0EB-A051-4749-004A-42BF985C6CD6}"/>
                  </a:ext>
                </a:extLst>
              </p:cNvPr>
              <p:cNvCxnSpPr/>
              <p:nvPr/>
            </p:nvCxnSpPr>
            <p:spPr>
              <a:xfrm>
                <a:off x="3208190" y="2958887"/>
                <a:ext cx="0" cy="40658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14346703-D31C-4AE1-3FF8-48FEFE5CC4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9478" y="4191219"/>
                <a:ext cx="1166326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8B75C19C-95A8-535B-B8FF-B0041F6DCBAD}"/>
              </a:ext>
            </a:extLst>
          </p:cNvPr>
          <p:cNvSpPr txBox="1"/>
          <p:nvPr/>
        </p:nvSpPr>
        <p:spPr>
          <a:xfrm>
            <a:off x="2426852" y="1449943"/>
            <a:ext cx="4162281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296 ÷ 14 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4B63D-4A5C-C746-971E-C7D64537E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A08CB-526A-E75C-8772-4135E140A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9CD8CB-6AF1-2638-E7CA-1EF5FDF36B11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16F7DEC-0EA5-176A-35B4-A310B452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30DF8F7-15C6-853B-810C-5FA4F9FB6CA8}"/>
              </a:ext>
            </a:extLst>
          </p:cNvPr>
          <p:cNvGrpSpPr/>
          <p:nvPr/>
        </p:nvGrpSpPr>
        <p:grpSpPr>
          <a:xfrm>
            <a:off x="518328" y="1950097"/>
            <a:ext cx="8184891" cy="4460034"/>
            <a:chOff x="438048" y="1950097"/>
            <a:chExt cx="8184891" cy="446003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D56AAB5-8013-C343-02B9-ACFC6FD8F8CD}"/>
                </a:ext>
              </a:extLst>
            </p:cNvPr>
            <p:cNvGrpSpPr/>
            <p:nvPr/>
          </p:nvGrpSpPr>
          <p:grpSpPr>
            <a:xfrm>
              <a:off x="438048" y="1950097"/>
              <a:ext cx="8184891" cy="4460034"/>
              <a:chOff x="438048" y="1950097"/>
              <a:chExt cx="8184891" cy="446003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B09466D-7412-D8F7-199E-A1DAF418E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83967" y="1950097"/>
                <a:ext cx="3938972" cy="4460033"/>
              </a:xfrm>
              <a:prstGeom prst="rect">
                <a:avLst/>
              </a:prstGeom>
            </p:spPr>
          </p:pic>
          <p:pic>
            <p:nvPicPr>
              <p:cNvPr id="11" name="Image 10" descr="Une image contenant texte, capture d’écran, affichag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0CF20C41-F433-928B-8C17-783748ACDD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048" y="1950097"/>
                <a:ext cx="4329895" cy="4460034"/>
              </a:xfrm>
              <a:prstGeom prst="rect">
                <a:avLst/>
              </a:prstGeom>
            </p:spPr>
          </p:pic>
        </p:grp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83A7D2B-D77C-D090-3734-514610AA8E18}"/>
                </a:ext>
              </a:extLst>
            </p:cNvPr>
            <p:cNvSpPr/>
            <p:nvPr/>
          </p:nvSpPr>
          <p:spPr>
            <a:xfrm>
              <a:off x="5127279" y="4823927"/>
              <a:ext cx="3052348" cy="109011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83152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129814" y="3418900"/>
            <a:ext cx="1498620" cy="1457112"/>
          </a:xfrm>
          <a:prstGeom prst="rect">
            <a:avLst/>
          </a:prstGeom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7605730-46A9-E40B-7892-8846CBAB50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94" y="1989329"/>
            <a:ext cx="6591426" cy="431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26B67DBB-2C76-C2B2-667A-F867B18821EA}"/>
              </a:ext>
            </a:extLst>
          </p:cNvPr>
          <p:cNvGrpSpPr/>
          <p:nvPr/>
        </p:nvGrpSpPr>
        <p:grpSpPr>
          <a:xfrm>
            <a:off x="385307" y="1831364"/>
            <a:ext cx="8125077" cy="4316255"/>
            <a:chOff x="292001" y="1901289"/>
            <a:chExt cx="8125077" cy="4316255"/>
          </a:xfrm>
        </p:grpSpPr>
        <p:pic>
          <p:nvPicPr>
            <p:cNvPr id="6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2BBF1FD-42CE-C5FE-5C1D-6578977D4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01" y="1901289"/>
              <a:ext cx="7985407" cy="4316255"/>
            </a:xfrm>
            <a:prstGeom prst="rect">
              <a:avLst/>
            </a:prstGeom>
          </p:spPr>
        </p:pic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8A4F0104-7E47-E716-6F0A-1FBE55CC92D2}"/>
                </a:ext>
              </a:extLst>
            </p:cNvPr>
            <p:cNvGrpSpPr/>
            <p:nvPr/>
          </p:nvGrpSpPr>
          <p:grpSpPr>
            <a:xfrm>
              <a:off x="1458956" y="3547905"/>
              <a:ext cx="3179518" cy="1594548"/>
              <a:chOff x="2319435" y="2436703"/>
              <a:chExt cx="2837126" cy="1963451"/>
            </a:xfrm>
          </p:grpSpPr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53A21AEA-942F-3072-A19B-0BF8FD5C6299}"/>
                  </a:ext>
                </a:extLst>
              </p:cNvPr>
              <p:cNvSpPr txBox="1"/>
              <p:nvPr/>
            </p:nvSpPr>
            <p:spPr>
              <a:xfrm>
                <a:off x="2660241" y="2483735"/>
                <a:ext cx="695131" cy="454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5  </a:t>
                </a:r>
                <a:r>
                  <a:rPr lang="fr-MA" b="1" dirty="0"/>
                  <a:t>3  2</a:t>
                </a:r>
              </a:p>
            </p:txBody>
          </p: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8D94294C-AA3C-FEA6-F543-15084946FC72}"/>
                  </a:ext>
                </a:extLst>
              </p:cNvPr>
              <p:cNvSpPr txBox="1"/>
              <p:nvPr/>
            </p:nvSpPr>
            <p:spPr>
              <a:xfrm>
                <a:off x="3362435" y="2436703"/>
                <a:ext cx="606490" cy="454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5 1</a:t>
                </a:r>
                <a:endParaRPr lang="fr-MA" b="1" dirty="0"/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896DBAA1-2D55-0DB7-B745-9C22F33E8E26}"/>
                  </a:ext>
                </a:extLst>
              </p:cNvPr>
              <p:cNvSpPr txBox="1"/>
              <p:nvPr/>
            </p:nvSpPr>
            <p:spPr>
              <a:xfrm>
                <a:off x="3355371" y="2916045"/>
                <a:ext cx="1801190" cy="454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1 0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B61A3E70-B23E-BEDE-464C-FD85353FD304}"/>
                  </a:ext>
                </a:extLst>
              </p:cNvPr>
              <p:cNvSpPr txBox="1"/>
              <p:nvPr/>
            </p:nvSpPr>
            <p:spPr>
              <a:xfrm>
                <a:off x="2319435" y="2922126"/>
                <a:ext cx="1035936" cy="14780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600" dirty="0"/>
                  <a:t>  -      </a:t>
                </a:r>
                <a:r>
                  <a:rPr lang="fr-MA" b="1" dirty="0"/>
                  <a:t>5 1</a:t>
                </a:r>
                <a:r>
                  <a:rPr lang="fr-MA" sz="1600" dirty="0"/>
                  <a:t> </a:t>
                </a:r>
                <a:endParaRPr lang="fr-MA" b="1" dirty="0"/>
              </a:p>
              <a:p>
                <a:r>
                  <a:rPr lang="fr-MA" b="1" dirty="0"/>
                  <a:t>        0  2 2      </a:t>
                </a:r>
              </a:p>
              <a:p>
                <a:r>
                  <a:rPr lang="fr-MA" b="1" dirty="0"/>
                  <a:t>     -      0 0</a:t>
                </a:r>
              </a:p>
              <a:p>
                <a:r>
                  <a:rPr lang="fr-MA" b="1" dirty="0">
                    <a:solidFill>
                      <a:srgbClr val="FF0000"/>
                    </a:solidFill>
                  </a:rPr>
                  <a:t>           2   2</a:t>
                </a:r>
                <a:endParaRPr lang="fr-MA" sz="1600" dirty="0"/>
              </a:p>
            </p:txBody>
          </p:sp>
          <p:cxnSp>
            <p:nvCxnSpPr>
              <p:cNvPr id="56" name="Connecteur droit 55">
                <a:extLst>
                  <a:ext uri="{FF2B5EF4-FFF2-40B4-BE49-F238E27FC236}">
                    <a16:creationId xmlns:a16="http://schemas.microsoft.com/office/drawing/2014/main" id="{FCED3363-0B6F-C132-1180-3130C4B5AB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0355" y="3283726"/>
                <a:ext cx="355368" cy="9811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avec flèche 56">
                <a:extLst>
                  <a:ext uri="{FF2B5EF4-FFF2-40B4-BE49-F238E27FC236}">
                    <a16:creationId xmlns:a16="http://schemas.microsoft.com/office/drawing/2014/main" id="{57DB9DB5-D9A2-A787-7EBE-42AD6221DB0E}"/>
                  </a:ext>
                </a:extLst>
              </p:cNvPr>
              <p:cNvCxnSpPr/>
              <p:nvPr/>
            </p:nvCxnSpPr>
            <p:spPr>
              <a:xfrm>
                <a:off x="3159068" y="2887292"/>
                <a:ext cx="0" cy="406589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>
                <a:extLst>
                  <a:ext uri="{FF2B5EF4-FFF2-40B4-BE49-F238E27FC236}">
                    <a16:creationId xmlns:a16="http://schemas.microsoft.com/office/drawing/2014/main" id="{3785D1A3-8FE7-FCFB-8545-B15085AB2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1929" y="4028049"/>
                <a:ext cx="44337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0D9C5D78-B649-2F3F-AB86-45C1C63DD328}"/>
                </a:ext>
              </a:extLst>
            </p:cNvPr>
            <p:cNvSpPr txBox="1"/>
            <p:nvPr/>
          </p:nvSpPr>
          <p:spPr>
            <a:xfrm>
              <a:off x="5123594" y="3906456"/>
              <a:ext cx="22481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dirty="0"/>
                <a:t>     -      </a:t>
              </a:r>
              <a:r>
                <a:rPr lang="fr-MA" b="1" dirty="0"/>
                <a:t>1 8</a:t>
              </a:r>
            </a:p>
            <a:p>
              <a:r>
                <a:rPr lang="fr-MA" b="1" dirty="0"/>
                <a:t>           0  5 9      </a:t>
              </a:r>
            </a:p>
            <a:p>
              <a:r>
                <a:rPr lang="fr-MA" b="1" dirty="0"/>
                <a:t>         -     5 4</a:t>
              </a:r>
            </a:p>
            <a:p>
              <a:r>
                <a:rPr lang="fr-MA" b="1" dirty="0">
                  <a:solidFill>
                    <a:srgbClr val="FF0000"/>
                  </a:solidFill>
                </a:rPr>
                <a:t>               0  5 </a:t>
              </a:r>
              <a:endParaRPr lang="fr-MA" sz="1600" dirty="0"/>
            </a:p>
          </p:txBody>
        </p: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652576B9-B5AE-959D-AB9C-D700ABDCCD42}"/>
                </a:ext>
              </a:extLst>
            </p:cNvPr>
            <p:cNvGrpSpPr/>
            <p:nvPr/>
          </p:nvGrpSpPr>
          <p:grpSpPr>
            <a:xfrm>
              <a:off x="5630057" y="3586100"/>
              <a:ext cx="2787021" cy="1206086"/>
              <a:chOff x="5305550" y="4512470"/>
              <a:chExt cx="2787021" cy="1206086"/>
            </a:xfrm>
          </p:grpSpPr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7FE80451-0324-CC52-F422-497FD123CB9D}"/>
                  </a:ext>
                </a:extLst>
              </p:cNvPr>
              <p:cNvSpPr txBox="1"/>
              <p:nvPr/>
            </p:nvSpPr>
            <p:spPr>
              <a:xfrm>
                <a:off x="5341247" y="4512470"/>
                <a:ext cx="15580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2 3 9</a:t>
                </a:r>
                <a:endParaRPr lang="fr-MA" b="1" dirty="0"/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46BC4598-AC94-F6EE-DA11-CB77D96C3E3A}"/>
                  </a:ext>
                </a:extLst>
              </p:cNvPr>
              <p:cNvSpPr txBox="1"/>
              <p:nvPr/>
            </p:nvSpPr>
            <p:spPr>
              <a:xfrm>
                <a:off x="6130479" y="4531949"/>
                <a:ext cx="6796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  18</a:t>
                </a:r>
                <a:endParaRPr lang="fr-MA" b="1" dirty="0"/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B9D6A3F4-4D42-AAE1-2776-5513A810D700}"/>
                  </a:ext>
                </a:extLst>
              </p:cNvPr>
              <p:cNvSpPr txBox="1"/>
              <p:nvPr/>
            </p:nvSpPr>
            <p:spPr>
              <a:xfrm>
                <a:off x="6074009" y="4902046"/>
                <a:ext cx="20185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1 3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4" name="Connecteur droit 63">
                <a:extLst>
                  <a:ext uri="{FF2B5EF4-FFF2-40B4-BE49-F238E27FC236}">
                    <a16:creationId xmlns:a16="http://schemas.microsoft.com/office/drawing/2014/main" id="{FA226E41-6529-291C-1812-D0659FB885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05550" y="5172318"/>
                <a:ext cx="54186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necteur droit avec flèche 64">
                <a:extLst>
                  <a:ext uri="{FF2B5EF4-FFF2-40B4-BE49-F238E27FC236}">
                    <a16:creationId xmlns:a16="http://schemas.microsoft.com/office/drawing/2014/main" id="{CF6F26C7-7FD1-B2C2-76D9-CECDE58C700D}"/>
                  </a:ext>
                </a:extLst>
              </p:cNvPr>
              <p:cNvCxnSpPr/>
              <p:nvPr/>
            </p:nvCxnSpPr>
            <p:spPr>
              <a:xfrm>
                <a:off x="5847412" y="4802825"/>
                <a:ext cx="0" cy="330197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38742E6C-9837-CD47-7A51-EC611D562B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9146" y="5718556"/>
                <a:ext cx="56706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7EC6E7AA-A38A-3F85-E583-2BE783AB6D50}"/>
                </a:ext>
              </a:extLst>
            </p:cNvPr>
            <p:cNvSpPr txBox="1"/>
            <p:nvPr/>
          </p:nvSpPr>
          <p:spPr>
            <a:xfrm>
              <a:off x="1268089" y="5245305"/>
              <a:ext cx="24390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532=</a:t>
              </a:r>
              <a:r>
                <a:rPr lang="ar-SA" b="1" dirty="0">
                  <a:solidFill>
                    <a:srgbClr val="FF0000"/>
                  </a:solidFill>
                </a:rPr>
                <a:t>)</a:t>
              </a:r>
              <a:r>
                <a:rPr lang="fr-MA" b="1" dirty="0">
                  <a:solidFill>
                    <a:srgbClr val="FF0000"/>
                  </a:solidFill>
                </a:rPr>
                <a:t> 51 x 10  </a:t>
              </a:r>
              <a:r>
                <a:rPr lang="ar-SA" b="1" dirty="0">
                  <a:solidFill>
                    <a:srgbClr val="FF0000"/>
                  </a:solidFill>
                </a:rPr>
                <a:t>(</a:t>
              </a:r>
              <a:r>
                <a:rPr lang="fr-MA" b="1" dirty="0">
                  <a:solidFill>
                    <a:srgbClr val="FF0000"/>
                  </a:solidFill>
                </a:rPr>
                <a:t> + 22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4CFA4B5F-877C-291D-1D05-CE773DA0849F}"/>
                </a:ext>
              </a:extLst>
            </p:cNvPr>
            <p:cNvSpPr txBox="1"/>
            <p:nvPr/>
          </p:nvSpPr>
          <p:spPr>
            <a:xfrm>
              <a:off x="5438516" y="5200098"/>
              <a:ext cx="24390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rgbClr val="FF0000"/>
                  </a:solidFill>
                </a:rPr>
                <a:t>239 =</a:t>
              </a:r>
              <a:r>
                <a:rPr lang="ar-SA" b="1" dirty="0">
                  <a:solidFill>
                    <a:srgbClr val="FF0000"/>
                  </a:solidFill>
                </a:rPr>
                <a:t>)</a:t>
              </a:r>
              <a:r>
                <a:rPr lang="fr-MA" b="1" dirty="0">
                  <a:solidFill>
                    <a:srgbClr val="FF0000"/>
                  </a:solidFill>
                </a:rPr>
                <a:t>1 8 x 13 </a:t>
              </a:r>
              <a:r>
                <a:rPr lang="ar-SA" b="1" dirty="0">
                  <a:solidFill>
                    <a:srgbClr val="FF0000"/>
                  </a:solidFill>
                </a:rPr>
                <a:t>(</a:t>
              </a:r>
              <a:r>
                <a:rPr lang="fr-MA" b="1" dirty="0">
                  <a:solidFill>
                    <a:srgbClr val="FF0000"/>
                  </a:solidFill>
                </a:rPr>
                <a:t> + 5</a:t>
              </a: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0602C3C5-FA4E-A675-D480-4B3A1DBC7A9E}"/>
                </a:ext>
              </a:extLst>
            </p:cNvPr>
            <p:cNvCxnSpPr/>
            <p:nvPr/>
          </p:nvCxnSpPr>
          <p:spPr>
            <a:xfrm>
              <a:off x="2608415" y="3547905"/>
              <a:ext cx="0" cy="155888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603BF197-061A-6092-6524-2CFAD2771DB1}"/>
                </a:ext>
              </a:extLst>
            </p:cNvPr>
            <p:cNvCxnSpPr>
              <a:cxnSpLocks/>
            </p:cNvCxnSpPr>
            <p:nvPr/>
          </p:nvCxnSpPr>
          <p:spPr>
            <a:xfrm>
              <a:off x="2598828" y="3932602"/>
              <a:ext cx="580111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1356E093-6614-F112-9364-8842D7F190E6}"/>
                </a:ext>
              </a:extLst>
            </p:cNvPr>
            <p:cNvCxnSpPr/>
            <p:nvPr/>
          </p:nvCxnSpPr>
          <p:spPr>
            <a:xfrm>
              <a:off x="6398516" y="3464313"/>
              <a:ext cx="0" cy="155888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7E624AB6-5C8F-2F79-292A-FE0074EC3C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0012" y="3913835"/>
              <a:ext cx="496056" cy="493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9223-F329-0956-4DB6-2B3D78CFD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F2E9273-2E7B-F85C-9395-21D279D365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FCCD74C-814F-C3C7-5F48-AF52DE45B9D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802C2F-42F8-57EA-EC3C-C7DF1DC781A8}"/>
              </a:ext>
            </a:extLst>
          </p:cNvPr>
          <p:cNvGrpSpPr/>
          <p:nvPr/>
        </p:nvGrpSpPr>
        <p:grpSpPr>
          <a:xfrm>
            <a:off x="1483094" y="2768298"/>
            <a:ext cx="6266925" cy="2141378"/>
            <a:chOff x="2207927" y="2601942"/>
            <a:chExt cx="5352506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7753867-EF88-3D1E-784D-C71BC309931D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C340590-9761-E98C-EBE7-1C77C2C2A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58580" y="3437375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3B4903DD-7679-27B7-8ECB-1215C63C373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BF8D20A-3E03-6E7D-DB22-DF165169D20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4F9239-4F83-E139-A2E2-8679875AC96C}"/>
              </a:ext>
            </a:extLst>
          </p:cNvPr>
          <p:cNvSpPr txBox="1"/>
          <p:nvPr/>
        </p:nvSpPr>
        <p:spPr>
          <a:xfrm>
            <a:off x="1607234" y="3384415"/>
            <a:ext cx="5161314" cy="9079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حِسَ</a:t>
            </a:r>
            <a:r>
              <a:rPr lang="ar-SA" sz="24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4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بُ خارِج قِسْمَةِ عَدَدٍ مِنْ ثَلاثَةِ أَوْ أَرْبَعَةِ أَرْقامٍ </a:t>
            </a:r>
          </a:p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عَدَدٍ مِنْ رَقْ</a:t>
            </a:r>
            <a:r>
              <a:rPr lang="ar-SA" sz="24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مين</a:t>
            </a:r>
            <a:r>
              <a:rPr lang="ar-MA" sz="24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400" b="1" kern="0" dirty="0">
                <a:solidFill>
                  <a:srgbClr val="FD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kern="0" dirty="0">
              <a:solidFill>
                <a:srgbClr val="FDA5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43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EDE2-C124-2625-EF73-BF717022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E19FA51-62EB-CB16-68C6-C4F6FA42CEB2}"/>
              </a:ext>
            </a:extLst>
          </p:cNvPr>
          <p:cNvSpPr txBox="1"/>
          <p:nvPr/>
        </p:nvSpPr>
        <p:spPr>
          <a:xfrm>
            <a:off x="1259268" y="891281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DD6A5E-938D-8C14-831A-FB79F5C21B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A35633-45C7-033C-F225-FDB0DE564A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4358DDF-001B-3A47-BBBA-EF4FA082D091}"/>
              </a:ext>
            </a:extLst>
          </p:cNvPr>
          <p:cNvSpPr txBox="1"/>
          <p:nvPr/>
        </p:nvSpPr>
        <p:spPr>
          <a:xfrm>
            <a:off x="830429" y="810121"/>
            <a:ext cx="6753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ar-S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ضعوا وأنجزوا العملية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EBB594-A90A-33D1-23AB-42BE03118199}"/>
              </a:ext>
            </a:extLst>
          </p:cNvPr>
          <p:cNvSpPr txBox="1"/>
          <p:nvPr/>
        </p:nvSpPr>
        <p:spPr>
          <a:xfrm>
            <a:off x="2558373" y="2921168"/>
            <a:ext cx="4277035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4 981  ÷ 12 </a:t>
            </a:r>
          </a:p>
        </p:txBody>
      </p: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3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30E3597-E9BB-250F-F3A8-0389635BCCDD}"/>
              </a:ext>
            </a:extLst>
          </p:cNvPr>
          <p:cNvGrpSpPr/>
          <p:nvPr/>
        </p:nvGrpSpPr>
        <p:grpSpPr>
          <a:xfrm>
            <a:off x="2474764" y="2197390"/>
            <a:ext cx="4022953" cy="4001096"/>
            <a:chOff x="1794684" y="2341535"/>
            <a:chExt cx="4022953" cy="4001096"/>
          </a:xfrm>
        </p:grpSpPr>
        <p:pic>
          <p:nvPicPr>
            <p:cNvPr id="6" name="Image 5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9AF69991-EFC5-1F9B-6158-47DC7F0DF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3" t="31755" r="51501" b="7428"/>
            <a:stretch>
              <a:fillRect/>
            </a:stretch>
          </p:blipFill>
          <p:spPr>
            <a:xfrm>
              <a:off x="2038739" y="2491274"/>
              <a:ext cx="3778898" cy="2659224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E8B405A-4A9A-3EA5-CE27-7A3CE978AF03}"/>
                </a:ext>
              </a:extLst>
            </p:cNvPr>
            <p:cNvGrpSpPr/>
            <p:nvPr/>
          </p:nvGrpSpPr>
          <p:grpSpPr>
            <a:xfrm>
              <a:off x="1794684" y="2341535"/>
              <a:ext cx="3484104" cy="4001096"/>
              <a:chOff x="1682717" y="2486689"/>
              <a:chExt cx="3484104" cy="3381213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4CD8262-1E10-5AE0-F87F-B791D851374D}"/>
                  </a:ext>
                </a:extLst>
              </p:cNvPr>
              <p:cNvSpPr txBox="1"/>
              <p:nvPr/>
            </p:nvSpPr>
            <p:spPr>
              <a:xfrm>
                <a:off x="2127380" y="2486689"/>
                <a:ext cx="1719165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4 9 8 1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2253D13-D4F2-2A36-7E14-C3471898F5F6}"/>
                  </a:ext>
                </a:extLst>
              </p:cNvPr>
              <p:cNvSpPr txBox="1"/>
              <p:nvPr/>
            </p:nvSpPr>
            <p:spPr>
              <a:xfrm>
                <a:off x="3819718" y="2486689"/>
                <a:ext cx="1347103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12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6A9D08-5165-772C-43E6-8DBD69E7FD76}"/>
                  </a:ext>
                </a:extLst>
              </p:cNvPr>
              <p:cNvSpPr txBox="1"/>
              <p:nvPr/>
            </p:nvSpPr>
            <p:spPr>
              <a:xfrm>
                <a:off x="3690839" y="3092377"/>
                <a:ext cx="1475981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4 1 5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0AF5B28-90C9-B088-5207-9B3C31FC6FA2}"/>
                  </a:ext>
                </a:extLst>
              </p:cNvPr>
              <p:cNvSpPr txBox="1"/>
              <p:nvPr/>
            </p:nvSpPr>
            <p:spPr>
              <a:xfrm>
                <a:off x="1682717" y="3032885"/>
                <a:ext cx="2006081" cy="2835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  - 4  8</a:t>
                </a:r>
                <a:endParaRPr lang="fr-MA" sz="3600" b="1" dirty="0"/>
              </a:p>
              <a:p>
                <a:r>
                  <a:rPr lang="fr-MA" sz="3600" b="1" dirty="0"/>
                  <a:t>    0 1 8</a:t>
                </a:r>
              </a:p>
              <a:p>
                <a:r>
                  <a:rPr lang="fr-MA" sz="3600" b="1" dirty="0"/>
                  <a:t>     - 1 2 </a:t>
                </a:r>
              </a:p>
              <a:p>
                <a:r>
                  <a:rPr lang="fr-MA" sz="3600" b="1" dirty="0"/>
                  <a:t>        0 6 1</a:t>
                </a:r>
              </a:p>
              <a:p>
                <a:r>
                  <a:rPr lang="fr-MA" sz="3600" b="1" dirty="0"/>
                  <a:t>         - 6 0</a:t>
                </a:r>
              </a:p>
              <a:p>
                <a:r>
                  <a:rPr lang="fr-MA" sz="3600" b="1" dirty="0"/>
                  <a:t>            0 1</a:t>
                </a: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F1765923-A766-8FE8-7EDA-AD9D336E0A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5066" y="3486952"/>
                <a:ext cx="97271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08B8AAE5-9544-EBD7-B6BD-B8A9F5DBCF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27783" y="2887779"/>
                <a:ext cx="0" cy="599172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1B2E948E-5BBD-1A1F-DD31-711C8D0AC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1984" y="4393029"/>
                <a:ext cx="821094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DEF866F-1247-5E68-C0C8-E62152488B5A}"/>
              </a:ext>
            </a:extLst>
          </p:cNvPr>
          <p:cNvSpPr txBox="1"/>
          <p:nvPr/>
        </p:nvSpPr>
        <p:spPr>
          <a:xfrm>
            <a:off x="1515488" y="1181727"/>
            <a:ext cx="57469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4 981 ÷ 12 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4B28D8A-2122-6DAF-A9CA-FDDC721E82CF}"/>
              </a:ext>
            </a:extLst>
          </p:cNvPr>
          <p:cNvCxnSpPr>
            <a:cxnSpLocks/>
          </p:cNvCxnSpPr>
          <p:nvPr/>
        </p:nvCxnSpPr>
        <p:spPr>
          <a:xfrm>
            <a:off x="4158706" y="2780467"/>
            <a:ext cx="0" cy="148447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5DFAABA-A8FB-6617-2A51-06A50CA5CE63}"/>
              </a:ext>
            </a:extLst>
          </p:cNvPr>
          <p:cNvCxnSpPr>
            <a:cxnSpLocks/>
          </p:cNvCxnSpPr>
          <p:nvPr/>
        </p:nvCxnSpPr>
        <p:spPr>
          <a:xfrm>
            <a:off x="3564174" y="5581184"/>
            <a:ext cx="72816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4062-6C40-E98F-97A2-35D4A523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0F1DE4D-23B7-40B6-6B6A-DD571AF3F80F}"/>
              </a:ext>
            </a:extLst>
          </p:cNvPr>
          <p:cNvSpPr txBox="1"/>
          <p:nvPr/>
        </p:nvSpPr>
        <p:spPr>
          <a:xfrm>
            <a:off x="403522" y="925413"/>
            <a:ext cx="7181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93C3A1-9924-2DE8-26FC-96DE1BBD1F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34FEA-1A08-8811-7F02-25B5D978C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503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877F9-836E-5579-F704-E482828A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B982C6-EA29-08EA-3FC5-3F32B720E430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EFD31E6-CF69-6930-59DE-23B7A65FA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5FEF36C-0228-10E1-5462-E7C23BD4C22C}"/>
              </a:ext>
            </a:extLst>
          </p:cNvPr>
          <p:cNvGrpSpPr/>
          <p:nvPr/>
        </p:nvGrpSpPr>
        <p:grpSpPr>
          <a:xfrm>
            <a:off x="402319" y="1894114"/>
            <a:ext cx="8184891" cy="4460034"/>
            <a:chOff x="438048" y="1950097"/>
            <a:chExt cx="8184891" cy="446003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D4A217C-1009-AD0E-7DCF-5C3DF153FD61}"/>
                </a:ext>
              </a:extLst>
            </p:cNvPr>
            <p:cNvGrpSpPr/>
            <p:nvPr/>
          </p:nvGrpSpPr>
          <p:grpSpPr>
            <a:xfrm>
              <a:off x="438048" y="1950097"/>
              <a:ext cx="8184891" cy="4460034"/>
              <a:chOff x="438048" y="1950097"/>
              <a:chExt cx="8184891" cy="4460034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4F18E279-6DB9-E533-C3D4-E810767CDF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83967" y="1950097"/>
                <a:ext cx="3938972" cy="4460033"/>
              </a:xfrm>
              <a:prstGeom prst="rect">
                <a:avLst/>
              </a:prstGeom>
            </p:spPr>
          </p:pic>
          <p:pic>
            <p:nvPicPr>
              <p:cNvPr id="12" name="Image 11" descr="Une image contenant texte, capture d’écran, affichag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BB1F083D-0E1D-700E-EEE7-F025A1EDAE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048" y="1950097"/>
                <a:ext cx="4329895" cy="4460034"/>
              </a:xfrm>
              <a:prstGeom prst="rect">
                <a:avLst/>
              </a:prstGeom>
            </p:spPr>
          </p:pic>
        </p:grpSp>
        <p:sp>
          <p:nvSpPr>
            <p:cNvPr id="10" name="Rectangle: Rounded Corners 2">
              <a:extLst>
                <a:ext uri="{FF2B5EF4-FFF2-40B4-BE49-F238E27FC236}">
                  <a16:creationId xmlns:a16="http://schemas.microsoft.com/office/drawing/2014/main" id="{F3645A51-D162-AD2D-F89C-B66005304DEE}"/>
                </a:ext>
              </a:extLst>
            </p:cNvPr>
            <p:cNvSpPr/>
            <p:nvPr/>
          </p:nvSpPr>
          <p:spPr>
            <a:xfrm>
              <a:off x="950129" y="3368351"/>
              <a:ext cx="3310641" cy="113833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9375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1062D-4D87-68C9-DCCD-452738D58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73732E-894B-C328-B045-EA342C91D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8">
            <a:extLst>
              <a:ext uri="{FF2B5EF4-FFF2-40B4-BE49-F238E27FC236}">
                <a16:creationId xmlns:a16="http://schemas.microsoft.com/office/drawing/2014/main" id="{4BA6B3B3-23A2-C22A-1154-06CAED3F69A8}"/>
              </a:ext>
            </a:extLst>
          </p:cNvPr>
          <p:cNvGrpSpPr>
            <a:grpSpLocks/>
          </p:cNvGrpSpPr>
          <p:nvPr/>
        </p:nvGrpSpPr>
        <p:grpSpPr bwMode="auto">
          <a:xfrm>
            <a:off x="495251" y="756736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A2C7735B-0D6E-A47C-3869-9FE9E46AC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0F74A892-E36B-EDFF-E253-4F2E960C3C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8" name="Image 1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6B9D3E9-AA23-AC31-757B-A66B13C6C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38" y="1880399"/>
            <a:ext cx="7896952" cy="445035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E908DF4-6060-7E14-6D9B-62103970AB1C}"/>
              </a:ext>
            </a:extLst>
          </p:cNvPr>
          <p:cNvSpPr txBox="1"/>
          <p:nvPr/>
        </p:nvSpPr>
        <p:spPr>
          <a:xfrm>
            <a:off x="481938" y="957723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دقائق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لوضع وإنجا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 العمليتين،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لمساعدتكم.</a:t>
            </a:r>
          </a:p>
        </p:txBody>
      </p:sp>
    </p:spTree>
    <p:extLst>
      <p:ext uri="{BB962C8B-B14F-4D97-AF65-F5344CB8AC3E}">
        <p14:creationId xmlns:p14="http://schemas.microsoft.com/office/powerpoint/2010/main" val="428942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D59F2-E987-5A8B-C206-05852948E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FF3EFA-8A6E-1CB3-70B8-34ADF0C30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083756DB-4459-A327-2C97-E1732CC634F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0DBF4EAC-B0DA-CB4F-E893-85F94B251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0FA04A4-95D4-F1E6-19DF-2A12204D2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1" name="Image 1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73DF4C7-5B06-9649-F012-D7DF7DB692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33" y="1895285"/>
            <a:ext cx="6944928" cy="4629529"/>
          </a:xfrm>
          <a:prstGeom prst="rect">
            <a:avLst/>
          </a:prstGeom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2054EAFB-C176-47A1-D93C-F3AAEE5E1698}"/>
              </a:ext>
            </a:extLst>
          </p:cNvPr>
          <p:cNvGrpSpPr/>
          <p:nvPr/>
        </p:nvGrpSpPr>
        <p:grpSpPr>
          <a:xfrm>
            <a:off x="940539" y="3327648"/>
            <a:ext cx="6486327" cy="3184332"/>
            <a:chOff x="940539" y="3327648"/>
            <a:chExt cx="6486327" cy="3184332"/>
          </a:xfrm>
        </p:grpSpPr>
        <p:sp>
          <p:nvSpPr>
            <p:cNvPr id="8" name="ZoneTexte 67">
              <a:extLst>
                <a:ext uri="{FF2B5EF4-FFF2-40B4-BE49-F238E27FC236}">
                  <a16:creationId xmlns:a16="http://schemas.microsoft.com/office/drawing/2014/main" id="{A744B38F-755F-8308-2087-689CC393889F}"/>
                </a:ext>
              </a:extLst>
            </p:cNvPr>
            <p:cNvSpPr txBox="1"/>
            <p:nvPr/>
          </p:nvSpPr>
          <p:spPr>
            <a:xfrm>
              <a:off x="1128713" y="3933148"/>
              <a:ext cx="629815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MA" sz="1600" dirty="0"/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1F6B8315-3506-4582-68F7-5690D29BC642}"/>
                </a:ext>
              </a:extLst>
            </p:cNvPr>
            <p:cNvGrpSpPr/>
            <p:nvPr/>
          </p:nvGrpSpPr>
          <p:grpSpPr>
            <a:xfrm>
              <a:off x="4376940" y="3327648"/>
              <a:ext cx="3049926" cy="3184332"/>
              <a:chOff x="549047" y="3152948"/>
              <a:chExt cx="3516028" cy="3249785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29FDC092-0FCE-D25D-6BF4-8D8BCC6B7C79}"/>
                  </a:ext>
                </a:extLst>
              </p:cNvPr>
              <p:cNvGrpSpPr/>
              <p:nvPr/>
            </p:nvGrpSpPr>
            <p:grpSpPr>
              <a:xfrm>
                <a:off x="549047" y="3152948"/>
                <a:ext cx="3516028" cy="3249785"/>
                <a:chOff x="1794684" y="2201227"/>
                <a:chExt cx="3516028" cy="4408274"/>
              </a:xfrm>
            </p:grpSpPr>
            <p:pic>
              <p:nvPicPr>
                <p:cNvPr id="13" name="Image 12" descr="Une image contenant texte, capture d’écran, diagramme, Rectangle&#10;&#10;Le contenu généré par l’IA peut être incorrect.">
                  <a:extLst>
                    <a:ext uri="{FF2B5EF4-FFF2-40B4-BE49-F238E27FC236}">
                      <a16:creationId xmlns:a16="http://schemas.microsoft.com/office/drawing/2014/main" id="{446494EA-1836-E69B-97B2-F449404C52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173" t="31755" r="51501" b="7428"/>
                <a:stretch>
                  <a:fillRect/>
                </a:stretch>
              </p:blipFill>
              <p:spPr>
                <a:xfrm>
                  <a:off x="2447707" y="2201227"/>
                  <a:ext cx="2863005" cy="4099348"/>
                </a:xfrm>
                <a:prstGeom prst="rect">
                  <a:avLst/>
                </a:prstGeom>
              </p:spPr>
            </p:pic>
            <p:grpSp>
              <p:nvGrpSpPr>
                <p:cNvPr id="14" name="Groupe 13">
                  <a:extLst>
                    <a:ext uri="{FF2B5EF4-FFF2-40B4-BE49-F238E27FC236}">
                      <a16:creationId xmlns:a16="http://schemas.microsoft.com/office/drawing/2014/main" id="{DCC774CA-AF4C-4B3F-776C-3184DF135794}"/>
                    </a:ext>
                  </a:extLst>
                </p:cNvPr>
                <p:cNvGrpSpPr/>
                <p:nvPr/>
              </p:nvGrpSpPr>
              <p:grpSpPr>
                <a:xfrm>
                  <a:off x="1794684" y="2331172"/>
                  <a:ext cx="3371864" cy="4278329"/>
                  <a:chOff x="1682717" y="2477932"/>
                  <a:chExt cx="3371864" cy="3615495"/>
                </a:xfrm>
              </p:grpSpPr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246D4481-2C2B-1007-9B8D-FCE3DC178CF2}"/>
                      </a:ext>
                    </a:extLst>
                  </p:cNvPr>
                  <p:cNvSpPr txBox="1"/>
                  <p:nvPr/>
                </p:nvSpPr>
                <p:spPr>
                  <a:xfrm>
                    <a:off x="2127380" y="2486689"/>
                    <a:ext cx="1719165" cy="6121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800" b="1" dirty="0"/>
                      <a:t>4 3 9 1</a:t>
                    </a:r>
                  </a:p>
                </p:txBody>
              </p:sp>
              <p:sp>
                <p:nvSpPr>
                  <p:cNvPr id="16" name="ZoneTexte 15">
                    <a:extLst>
                      <a:ext uri="{FF2B5EF4-FFF2-40B4-BE49-F238E27FC236}">
                        <a16:creationId xmlns:a16="http://schemas.microsoft.com/office/drawing/2014/main" id="{DF8C2BBC-46D7-F68E-DAA4-88FB9A2BCD11}"/>
                      </a:ext>
                    </a:extLst>
                  </p:cNvPr>
                  <p:cNvSpPr txBox="1"/>
                  <p:nvPr/>
                </p:nvSpPr>
                <p:spPr>
                  <a:xfrm>
                    <a:off x="3669124" y="2477932"/>
                    <a:ext cx="1347103" cy="6121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800" b="1" dirty="0"/>
                      <a:t>3 6</a:t>
                    </a:r>
                  </a:p>
                </p:txBody>
              </p:sp>
              <p:sp>
                <p:nvSpPr>
                  <p:cNvPr id="17" name="ZoneTexte 16">
                    <a:extLst>
                      <a:ext uri="{FF2B5EF4-FFF2-40B4-BE49-F238E27FC236}">
                        <a16:creationId xmlns:a16="http://schemas.microsoft.com/office/drawing/2014/main" id="{315A58D0-D78C-2D91-739E-87AE36F2E2B8}"/>
                      </a:ext>
                    </a:extLst>
                  </p:cNvPr>
                  <p:cNvSpPr txBox="1"/>
                  <p:nvPr/>
                </p:nvSpPr>
                <p:spPr>
                  <a:xfrm>
                    <a:off x="3578600" y="3082205"/>
                    <a:ext cx="1475981" cy="6121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800" b="1" dirty="0">
                        <a:solidFill>
                          <a:srgbClr val="FF0000"/>
                        </a:solidFill>
                      </a:rPr>
                      <a:t>1 2 1</a:t>
                    </a:r>
                  </a:p>
                </p:txBody>
              </p:sp>
              <p:sp>
                <p:nvSpPr>
                  <p:cNvPr id="18" name="ZoneTexte 17">
                    <a:extLst>
                      <a:ext uri="{FF2B5EF4-FFF2-40B4-BE49-F238E27FC236}">
                        <a16:creationId xmlns:a16="http://schemas.microsoft.com/office/drawing/2014/main" id="{400EC753-F22C-9958-582F-F679102637AA}"/>
                      </a:ext>
                    </a:extLst>
                  </p:cNvPr>
                  <p:cNvSpPr txBox="1"/>
                  <p:nvPr/>
                </p:nvSpPr>
                <p:spPr>
                  <a:xfrm>
                    <a:off x="1682717" y="3032885"/>
                    <a:ext cx="2006081" cy="306054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/>
                      <a:t>    - 3  6</a:t>
                    </a:r>
                    <a:endParaRPr lang="fr-MA" sz="2800" b="1" dirty="0"/>
                  </a:p>
                  <a:p>
                    <a:r>
                      <a:rPr lang="fr-MA" sz="2800" b="1" dirty="0"/>
                      <a:t>     0  7 9</a:t>
                    </a:r>
                  </a:p>
                  <a:p>
                    <a:r>
                      <a:rPr lang="fr-MA" sz="2800" b="1" dirty="0"/>
                      <a:t>         7  2</a:t>
                    </a:r>
                  </a:p>
                  <a:p>
                    <a:r>
                      <a:rPr lang="fr-MA" sz="2800" b="1" dirty="0"/>
                      <a:t>         0  7 1</a:t>
                    </a:r>
                  </a:p>
                  <a:p>
                    <a:r>
                      <a:rPr lang="fr-MA" sz="2800" b="1" dirty="0"/>
                      <a:t>              3 6</a:t>
                    </a:r>
                  </a:p>
                  <a:p>
                    <a:r>
                      <a:rPr lang="fr-MA" sz="2800" b="1" dirty="0"/>
                      <a:t>              3 5</a:t>
                    </a:r>
                    <a:r>
                      <a:rPr lang="fr-MA" sz="2400" dirty="0"/>
                      <a:t> </a:t>
                    </a:r>
                  </a:p>
                </p:txBody>
              </p:sp>
              <p:cxnSp>
                <p:nvCxnSpPr>
                  <p:cNvPr id="19" name="Connecteur droit 18">
                    <a:extLst>
                      <a:ext uri="{FF2B5EF4-FFF2-40B4-BE49-F238E27FC236}">
                        <a16:creationId xmlns:a16="http://schemas.microsoft.com/office/drawing/2014/main" id="{2E522A2B-0676-3C6F-2908-C7CA1AD68C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09501" y="3492365"/>
                    <a:ext cx="654021" cy="10912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Connecteur droit avec flèche 19">
                    <a:extLst>
                      <a:ext uri="{FF2B5EF4-FFF2-40B4-BE49-F238E27FC236}">
                        <a16:creationId xmlns:a16="http://schemas.microsoft.com/office/drawing/2014/main" id="{4CD2208E-AF79-FBAD-1569-722F0A0E01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986962" y="3009398"/>
                    <a:ext cx="0" cy="563264"/>
                  </a:xfrm>
                  <a:prstGeom prst="straightConnector1">
                    <a:avLst/>
                  </a:prstGeom>
                  <a:ln w="38100"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Connecteur droit 20">
                    <a:extLst>
                      <a:ext uri="{FF2B5EF4-FFF2-40B4-BE49-F238E27FC236}">
                        <a16:creationId xmlns:a16="http://schemas.microsoft.com/office/drawing/2014/main" id="{72F7D072-2BE8-CFFC-C246-1112C18714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430785" y="4507058"/>
                    <a:ext cx="733828" cy="12353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3" name="Connecteur droit avec flèche 22">
                <a:extLst>
                  <a:ext uri="{FF2B5EF4-FFF2-40B4-BE49-F238E27FC236}">
                    <a16:creationId xmlns:a16="http://schemas.microsoft.com/office/drawing/2014/main" id="{A24FCC6E-75B2-5E67-2386-A48E1C6DC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0525" y="3730429"/>
                <a:ext cx="0" cy="133652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4C38D42D-D7CE-187F-BC76-46D268535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4028" y="5883364"/>
                <a:ext cx="690815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D473066-F4B4-BF71-E73A-9B1B2D495C52}"/>
                </a:ext>
              </a:extLst>
            </p:cNvPr>
            <p:cNvGrpSpPr/>
            <p:nvPr/>
          </p:nvGrpSpPr>
          <p:grpSpPr>
            <a:xfrm>
              <a:off x="940539" y="3488092"/>
              <a:ext cx="3489650" cy="2959869"/>
              <a:chOff x="549047" y="3256383"/>
              <a:chExt cx="4022953" cy="3020708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AE150FC3-CE42-D53C-CB24-341057A5DD7F}"/>
                  </a:ext>
                </a:extLst>
              </p:cNvPr>
              <p:cNvGrpSpPr/>
              <p:nvPr/>
            </p:nvGrpSpPr>
            <p:grpSpPr>
              <a:xfrm>
                <a:off x="549047" y="3256383"/>
                <a:ext cx="4022953" cy="3020708"/>
                <a:chOff x="1794684" y="2341535"/>
                <a:chExt cx="4022953" cy="4097534"/>
              </a:xfrm>
            </p:grpSpPr>
            <p:pic>
              <p:nvPicPr>
                <p:cNvPr id="40" name="Image 39" descr="Une image contenant texte, capture d’écran, diagramme, Rectangle&#10;&#10;Le contenu généré par l’IA peut être incorrect.">
                  <a:extLst>
                    <a:ext uri="{FF2B5EF4-FFF2-40B4-BE49-F238E27FC236}">
                      <a16:creationId xmlns:a16="http://schemas.microsoft.com/office/drawing/2014/main" id="{27DC150F-D757-412F-B90B-E12696DF03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173" t="31755" r="51501" b="7428"/>
                <a:stretch>
                  <a:fillRect/>
                </a:stretch>
              </p:blipFill>
              <p:spPr>
                <a:xfrm>
                  <a:off x="2038739" y="2491274"/>
                  <a:ext cx="3778898" cy="2659224"/>
                </a:xfrm>
                <a:prstGeom prst="rect">
                  <a:avLst/>
                </a:prstGeom>
              </p:spPr>
            </p:pic>
            <p:grpSp>
              <p:nvGrpSpPr>
                <p:cNvPr id="41" name="Groupe 40">
                  <a:extLst>
                    <a:ext uri="{FF2B5EF4-FFF2-40B4-BE49-F238E27FC236}">
                      <a16:creationId xmlns:a16="http://schemas.microsoft.com/office/drawing/2014/main" id="{A6B1C540-1278-A656-21C3-8506DF6F80AB}"/>
                    </a:ext>
                  </a:extLst>
                </p:cNvPr>
                <p:cNvGrpSpPr/>
                <p:nvPr/>
              </p:nvGrpSpPr>
              <p:grpSpPr>
                <a:xfrm>
                  <a:off x="1794684" y="2341535"/>
                  <a:ext cx="3484104" cy="4097534"/>
                  <a:chOff x="1682717" y="2486689"/>
                  <a:chExt cx="3484104" cy="3462710"/>
                </a:xfrm>
              </p:grpSpPr>
              <p:sp>
                <p:nvSpPr>
                  <p:cNvPr id="42" name="ZoneTexte 41">
                    <a:extLst>
                      <a:ext uri="{FF2B5EF4-FFF2-40B4-BE49-F238E27FC236}">
                        <a16:creationId xmlns:a16="http://schemas.microsoft.com/office/drawing/2014/main" id="{1ABE5DDA-921E-2912-AC75-93CCE5E5D81C}"/>
                      </a:ext>
                    </a:extLst>
                  </p:cNvPr>
                  <p:cNvSpPr txBox="1"/>
                  <p:nvPr/>
                </p:nvSpPr>
                <p:spPr>
                  <a:xfrm>
                    <a:off x="2127380" y="2486689"/>
                    <a:ext cx="1719165" cy="5969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800" b="1" dirty="0"/>
                      <a:t>9 2 1 5</a:t>
                    </a:r>
                  </a:p>
                </p:txBody>
              </p:sp>
              <p:sp>
                <p:nvSpPr>
                  <p:cNvPr id="43" name="ZoneTexte 42">
                    <a:extLst>
                      <a:ext uri="{FF2B5EF4-FFF2-40B4-BE49-F238E27FC236}">
                        <a16:creationId xmlns:a16="http://schemas.microsoft.com/office/drawing/2014/main" id="{A8516E64-CD68-3610-7770-B5142475F79E}"/>
                      </a:ext>
                    </a:extLst>
                  </p:cNvPr>
                  <p:cNvSpPr txBox="1"/>
                  <p:nvPr/>
                </p:nvSpPr>
                <p:spPr>
                  <a:xfrm>
                    <a:off x="3819718" y="2486689"/>
                    <a:ext cx="1347103" cy="5969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800" b="1" dirty="0"/>
                      <a:t>2 5</a:t>
                    </a:r>
                  </a:p>
                </p:txBody>
              </p:sp>
              <p:sp>
                <p:nvSpPr>
                  <p:cNvPr id="44" name="ZoneTexte 43">
                    <a:extLst>
                      <a:ext uri="{FF2B5EF4-FFF2-40B4-BE49-F238E27FC236}">
                        <a16:creationId xmlns:a16="http://schemas.microsoft.com/office/drawing/2014/main" id="{63EED2E2-F79E-5217-25FA-A0CC75F62B94}"/>
                      </a:ext>
                    </a:extLst>
                  </p:cNvPr>
                  <p:cNvSpPr txBox="1"/>
                  <p:nvPr/>
                </p:nvSpPr>
                <p:spPr>
                  <a:xfrm>
                    <a:off x="3690839" y="3092377"/>
                    <a:ext cx="1475981" cy="5969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800" b="1" dirty="0">
                        <a:solidFill>
                          <a:srgbClr val="FF0000"/>
                        </a:solidFill>
                      </a:rPr>
                      <a:t>3 6 8</a:t>
                    </a:r>
                  </a:p>
                </p:txBody>
              </p:sp>
              <p:sp>
                <p:nvSpPr>
                  <p:cNvPr id="45" name="ZoneTexte 44">
                    <a:extLst>
                      <a:ext uri="{FF2B5EF4-FFF2-40B4-BE49-F238E27FC236}">
                        <a16:creationId xmlns:a16="http://schemas.microsoft.com/office/drawing/2014/main" id="{51FCB511-F624-3EDA-4A0A-7D73918A7E4A}"/>
                      </a:ext>
                    </a:extLst>
                  </p:cNvPr>
                  <p:cNvSpPr txBox="1"/>
                  <p:nvPr/>
                </p:nvSpPr>
                <p:spPr>
                  <a:xfrm>
                    <a:off x="1682717" y="3032884"/>
                    <a:ext cx="2006081" cy="29165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2400" b="1" dirty="0"/>
                      <a:t>    - 7  5</a:t>
                    </a:r>
                    <a:endParaRPr lang="fr-MA" sz="2800" b="1" dirty="0"/>
                  </a:p>
                  <a:p>
                    <a:r>
                      <a:rPr lang="fr-MA" sz="2400" b="1" dirty="0"/>
                      <a:t>      1  7  1</a:t>
                    </a:r>
                  </a:p>
                  <a:p>
                    <a:r>
                      <a:rPr lang="fr-MA" sz="2400" b="1" dirty="0"/>
                      <a:t>      1  5  0</a:t>
                    </a:r>
                  </a:p>
                  <a:p>
                    <a:r>
                      <a:rPr lang="fr-MA" sz="2800" b="1" dirty="0"/>
                      <a:t>    0  2  1 5</a:t>
                    </a:r>
                  </a:p>
                  <a:p>
                    <a:r>
                      <a:rPr lang="fr-MA" sz="2800" b="1" dirty="0"/>
                      <a:t>        2  0  0</a:t>
                    </a:r>
                  </a:p>
                  <a:p>
                    <a:r>
                      <a:rPr lang="fr-MA" sz="2800" b="1" dirty="0"/>
                      <a:t>       0  1  5</a:t>
                    </a:r>
                  </a:p>
                </p:txBody>
              </p:sp>
              <p:cxnSp>
                <p:nvCxnSpPr>
                  <p:cNvPr id="46" name="Connecteur droit 45">
                    <a:extLst>
                      <a:ext uri="{FF2B5EF4-FFF2-40B4-BE49-F238E27FC236}">
                        <a16:creationId xmlns:a16="http://schemas.microsoft.com/office/drawing/2014/main" id="{345A41EB-E368-4B91-E0CD-83B133BE50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09501" y="3492365"/>
                    <a:ext cx="654021" cy="10912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avec flèche 46">
                    <a:extLst>
                      <a:ext uri="{FF2B5EF4-FFF2-40B4-BE49-F238E27FC236}">
                        <a16:creationId xmlns:a16="http://schemas.microsoft.com/office/drawing/2014/main" id="{AF77B6E0-316A-BD8E-A9E9-E293324CD5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986962" y="3009398"/>
                    <a:ext cx="0" cy="563264"/>
                  </a:xfrm>
                  <a:prstGeom prst="straightConnector1">
                    <a:avLst/>
                  </a:prstGeom>
                  <a:ln w="38100"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>
                    <a:extLst>
                      <a:ext uri="{FF2B5EF4-FFF2-40B4-BE49-F238E27FC236}">
                        <a16:creationId xmlns:a16="http://schemas.microsoft.com/office/drawing/2014/main" id="{D21A7708-BC42-7BC6-98C5-5FACC92CEA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39084" y="4350803"/>
                    <a:ext cx="893346" cy="0"/>
                  </a:xfrm>
                  <a:prstGeom prst="line">
                    <a:avLst/>
                  </a:prstGeom>
                  <a:ln w="38100"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9A055AEE-925C-3906-7770-B47223044D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5986" y="3712370"/>
                <a:ext cx="0" cy="1246182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F1E4DAB0-B674-0BE1-D663-DBEDFF3AB5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3588" y="5744378"/>
                <a:ext cx="113870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333955CE-C552-CB17-0262-85778F4ECC2F}"/>
                </a:ext>
              </a:extLst>
            </p:cNvPr>
            <p:cNvSpPr txBox="1"/>
            <p:nvPr/>
          </p:nvSpPr>
          <p:spPr>
            <a:xfrm>
              <a:off x="4540319" y="4395341"/>
              <a:ext cx="6401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9E85C9EA-CB40-137E-024F-229E1316E34E}"/>
                </a:ext>
              </a:extLst>
            </p:cNvPr>
            <p:cNvSpPr txBox="1"/>
            <p:nvPr/>
          </p:nvSpPr>
          <p:spPr>
            <a:xfrm>
              <a:off x="5068810" y="5510413"/>
              <a:ext cx="6401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FF0000"/>
                  </a:solidFill>
                </a:rPr>
                <a:t>-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5300A0D1-172B-D2B1-F380-C63C24CA3E94}"/>
              </a:ext>
            </a:extLst>
          </p:cNvPr>
          <p:cNvSpPr txBox="1"/>
          <p:nvPr/>
        </p:nvSpPr>
        <p:spPr>
          <a:xfrm>
            <a:off x="2855735" y="874084"/>
            <a:ext cx="4590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دقيقتان.</a:t>
            </a:r>
          </a:p>
        </p:txBody>
      </p:sp>
      <p:sp>
        <p:nvSpPr>
          <p:cNvPr id="9" name="ZoneTexte 49">
            <a:extLst>
              <a:ext uri="{FF2B5EF4-FFF2-40B4-BE49-F238E27FC236}">
                <a16:creationId xmlns:a16="http://schemas.microsoft.com/office/drawing/2014/main" id="{8CB67FFD-7AE2-809D-4232-AE7D11E1993D}"/>
              </a:ext>
            </a:extLst>
          </p:cNvPr>
          <p:cNvSpPr txBox="1"/>
          <p:nvPr/>
        </p:nvSpPr>
        <p:spPr>
          <a:xfrm>
            <a:off x="785590" y="4736789"/>
            <a:ext cx="29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22" name="ZoneTexte 49">
            <a:extLst>
              <a:ext uri="{FF2B5EF4-FFF2-40B4-BE49-F238E27FC236}">
                <a16:creationId xmlns:a16="http://schemas.microsoft.com/office/drawing/2014/main" id="{937E1F8A-7103-80D7-BAB5-B88BB2D93BF8}"/>
              </a:ext>
            </a:extLst>
          </p:cNvPr>
          <p:cNvSpPr txBox="1"/>
          <p:nvPr/>
        </p:nvSpPr>
        <p:spPr>
          <a:xfrm>
            <a:off x="1170452" y="5645805"/>
            <a:ext cx="640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9848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177D1-E16C-676C-F82E-5BC3B4DB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2F8B59D-D8D4-74B4-E682-34F8C88EE79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8008B15-1AF7-3B1A-B553-19517B126FB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7E2C012-BCDA-E0E8-F1E9-B690C9CAEEC3}"/>
              </a:ext>
            </a:extLst>
          </p:cNvPr>
          <p:cNvGrpSpPr/>
          <p:nvPr/>
        </p:nvGrpSpPr>
        <p:grpSpPr>
          <a:xfrm>
            <a:off x="1675988" y="2650299"/>
            <a:ext cx="6252715" cy="1903040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B005434-978C-6F62-162F-DCC794772C1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EE2C5AF-C371-5558-08F9-B6E95EC67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21288" y="3468081"/>
              <a:ext cx="801853" cy="98124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78F11AA-7BE5-EE44-7D33-1E4CC709E55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0C537F9-194E-94BB-22E5-3987CB59D9C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34AC24-116A-E455-1521-72D4C0F4B383}"/>
              </a:ext>
            </a:extLst>
          </p:cNvPr>
          <p:cNvSpPr txBox="1"/>
          <p:nvPr/>
        </p:nvSpPr>
        <p:spPr>
          <a:xfrm>
            <a:off x="1552926" y="3277911"/>
            <a:ext cx="537802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م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ياس</a:t>
            </a:r>
            <a:r>
              <a:rPr lang="ar-M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ِ.</a:t>
            </a:r>
            <a:r>
              <a:rPr lang="ar-SA" sz="2800" b="1" kern="0" dirty="0">
                <a:solidFill>
                  <a:srgbClr val="FAB4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kern="0" dirty="0">
              <a:solidFill>
                <a:srgbClr val="FAB4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26D93-C647-68F5-FF7F-E68E5A6A3ED3}"/>
              </a:ext>
            </a:extLst>
          </p:cNvPr>
          <p:cNvSpPr txBox="1"/>
          <p:nvPr/>
        </p:nvSpPr>
        <p:spPr>
          <a:xfrm>
            <a:off x="1258230" y="89967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3B910B-2F5A-A3C8-DBEB-D34C925D5D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FFF9C7BE-5F74-D089-5A19-5A6488F7E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38768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sz="2000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AB96DA9-0019-5228-1738-4036F94589F2}"/>
              </a:ext>
            </a:extLst>
          </p:cNvPr>
          <p:cNvGrpSpPr/>
          <p:nvPr/>
        </p:nvGrpSpPr>
        <p:grpSpPr>
          <a:xfrm>
            <a:off x="295469" y="1917151"/>
            <a:ext cx="8279364" cy="4188691"/>
            <a:chOff x="304799" y="2350167"/>
            <a:chExt cx="8279364" cy="38396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FC624E-E20B-636E-D015-2D0C48774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1233"/>
            <a:stretch>
              <a:fillRect/>
            </a:stretch>
          </p:blipFill>
          <p:spPr>
            <a:xfrm>
              <a:off x="304799" y="3965509"/>
              <a:ext cx="8279364" cy="2224307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1D8B104-FAAA-529D-9D73-0E022BF9AE64}"/>
                </a:ext>
              </a:extLst>
            </p:cNvPr>
            <p:cNvSpPr/>
            <p:nvPr/>
          </p:nvSpPr>
          <p:spPr>
            <a:xfrm>
              <a:off x="836180" y="2350167"/>
              <a:ext cx="7314517" cy="1299560"/>
            </a:xfrm>
            <a:prstGeom prst="roundRect">
              <a:avLst>
                <a:gd name="adj" fmla="val 1042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>
                <a:lnSpc>
                  <a:spcPct val="150000"/>
                </a:lnSpc>
              </a:pP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اِشْتَرَت سَلْمَى </a:t>
              </a:r>
              <a:r>
                <a:rPr lang="f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 m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مِن </a:t>
              </a: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رِيط</a:t>
              </a: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 مُلَوَّنٍ لِتَلْفيفِ هَدايَا الْعيدِ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، وَاسْتَعْمَلَتْ مِنْهُ </a:t>
              </a:r>
              <a:r>
                <a:rPr lang="f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220 cm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مَا طُولُ الشَّرِيطِ الْمُتَبَقِّي</a:t>
              </a:r>
              <a:r>
                <a:rPr lang="a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بِ</a:t>
              </a:r>
              <a:r>
                <a:rPr lang="fr-M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cm </a:t>
              </a:r>
              <a:r>
                <a:rPr lang="ar-SA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يتحقق من عملية القسمة.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F74A79-C788-DE34-6F04-CBC0FE457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233"/>
          <a:stretch>
            <a:fillRect/>
          </a:stretch>
        </p:blipFill>
        <p:spPr>
          <a:xfrm>
            <a:off x="287972" y="3711284"/>
            <a:ext cx="8279364" cy="2614859"/>
          </a:xfrm>
          <a:prstGeom prst="round2SameRect">
            <a:avLst>
              <a:gd name="adj1" fmla="val 0"/>
              <a:gd name="adj2" fmla="val 8390"/>
            </a:avLst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39798570-E782-386A-4E7A-3438AB0C5B02}"/>
              </a:ext>
            </a:extLst>
          </p:cNvPr>
          <p:cNvSpPr/>
          <p:nvPr/>
        </p:nvSpPr>
        <p:spPr>
          <a:xfrm>
            <a:off x="713940" y="1917151"/>
            <a:ext cx="7427428" cy="1417696"/>
          </a:xfrm>
          <a:prstGeom prst="roundRect">
            <a:avLst>
              <a:gd name="adj" fmla="val 1042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اِشْتَرَت سَلْمَى </a:t>
            </a: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m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رِيط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 مُلَوَّنٍ لِتَلْفيفِ هَدايَا الْعيدِ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وَاسْتَعْمَلَتْ مِنْهُ </a:t>
            </a: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220 cm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طُولُ الشَّرِيطِ الْمُتَبَقِّي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</a:t>
            </a:r>
            <a:r>
              <a: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cm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BFEDF62-55F7-CF6B-D1F1-0C937F8CAF66}"/>
              </a:ext>
            </a:extLst>
          </p:cNvPr>
          <p:cNvGrpSpPr/>
          <p:nvPr/>
        </p:nvGrpSpPr>
        <p:grpSpPr>
          <a:xfrm>
            <a:off x="713942" y="4287887"/>
            <a:ext cx="8026006" cy="2150489"/>
            <a:chOff x="713942" y="4287887"/>
            <a:chExt cx="8026006" cy="2150489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902C76D-7464-9217-E23A-4BDF8FF23AFE}"/>
                </a:ext>
              </a:extLst>
            </p:cNvPr>
            <p:cNvGrpSpPr/>
            <p:nvPr/>
          </p:nvGrpSpPr>
          <p:grpSpPr>
            <a:xfrm>
              <a:off x="713942" y="4287887"/>
              <a:ext cx="2550481" cy="896805"/>
              <a:chOff x="802433" y="4354928"/>
              <a:chExt cx="2550481" cy="963526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246940B-6FD5-A30D-8529-C427FAF6ADE4}"/>
                  </a:ext>
                </a:extLst>
              </p:cNvPr>
              <p:cNvSpPr/>
              <p:nvPr/>
            </p:nvSpPr>
            <p:spPr>
              <a:xfrm>
                <a:off x="814987" y="4354928"/>
                <a:ext cx="2537927" cy="44786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4m</a:t>
                </a:r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07676E1-A9CA-0CB5-07BF-406360B7E6ED}"/>
                  </a:ext>
                </a:extLst>
              </p:cNvPr>
              <p:cNvSpPr/>
              <p:nvPr/>
            </p:nvSpPr>
            <p:spPr>
              <a:xfrm>
                <a:off x="802433" y="4870582"/>
                <a:ext cx="1105528" cy="44787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4A3972E-50D3-CCB7-6A8B-0B993C832D7A}"/>
                  </a:ext>
                </a:extLst>
              </p:cNvPr>
              <p:cNvSpPr/>
              <p:nvPr/>
            </p:nvSpPr>
            <p:spPr>
              <a:xfrm>
                <a:off x="1907961" y="4870578"/>
                <a:ext cx="1432397" cy="44787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?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FDFB26-D110-5FFC-61DE-3C38787090BA}"/>
                </a:ext>
              </a:extLst>
            </p:cNvPr>
            <p:cNvSpPr/>
            <p:nvPr/>
          </p:nvSpPr>
          <p:spPr>
            <a:xfrm>
              <a:off x="3640788" y="4826552"/>
              <a:ext cx="5099160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 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إِ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ى </a:t>
              </a:r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 m = 4 000 cm  /   cm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rtl="1"/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4 000 – 220 = 3 780 </a:t>
              </a:r>
              <a:endPara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DA35A7-3F9A-8CD5-6AF0-5FDAAA90CC35}"/>
                </a:ext>
              </a:extLst>
            </p:cNvPr>
            <p:cNvSpPr/>
            <p:nvPr/>
          </p:nvSpPr>
          <p:spPr>
            <a:xfrm>
              <a:off x="3370659" y="6021521"/>
              <a:ext cx="4979438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5C08055-99C7-F360-EFB0-5127CBAFB57F}"/>
                </a:ext>
              </a:extLst>
            </p:cNvPr>
            <p:cNvSpPr txBox="1"/>
            <p:nvPr/>
          </p:nvSpPr>
          <p:spPr>
            <a:xfrm>
              <a:off x="3686748" y="5697968"/>
              <a:ext cx="4590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الش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ريط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 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cm</a:t>
              </a:r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3 780</a:t>
              </a:r>
              <a:r>
                <a: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5265F64-875B-E8B9-E1B1-9A4F419DE1F8}"/>
                </a:ext>
              </a:extLst>
            </p:cNvPr>
            <p:cNvSpPr txBox="1"/>
            <p:nvPr/>
          </p:nvSpPr>
          <p:spPr>
            <a:xfrm>
              <a:off x="886554" y="4816978"/>
              <a:ext cx="10238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</a:rPr>
                <a:t>220 cm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94CD-5543-4568-1990-32BE078B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E50FEC-2E1C-0542-5EAC-B6510B988CF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302054-C8A1-618E-4895-CE35881F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8587BF-C625-1383-787D-77CBC33A2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10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04D6D-1C1F-0DDC-42D8-A1D3C26D9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4EBFD5-7605-3B42-54CF-37A5FF967DE4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 49 </a:t>
            </a:r>
            <a:r>
              <a:rPr lang="f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kern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A1E129E-8209-440D-F84B-51894D5F9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9DBEE72-1BAB-F7FA-7AD4-C0393E16305B}"/>
              </a:ext>
            </a:extLst>
          </p:cNvPr>
          <p:cNvGrpSpPr/>
          <p:nvPr/>
        </p:nvGrpSpPr>
        <p:grpSpPr>
          <a:xfrm>
            <a:off x="438048" y="1950097"/>
            <a:ext cx="8184891" cy="4460034"/>
            <a:chOff x="438048" y="1950097"/>
            <a:chExt cx="8184891" cy="446003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0989C0C-8EC8-134B-7D32-4F7703D8B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3967" y="1950097"/>
              <a:ext cx="3938972" cy="4460033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C2277A82-5E0F-9E34-A96E-D1931DF51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48" y="1950097"/>
              <a:ext cx="4329895" cy="4460034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264D827-AFC5-FA3C-7D7E-74C5E535F7FE}"/>
              </a:ext>
            </a:extLst>
          </p:cNvPr>
          <p:cNvSpPr/>
          <p:nvPr/>
        </p:nvSpPr>
        <p:spPr>
          <a:xfrm>
            <a:off x="856034" y="4513634"/>
            <a:ext cx="3604000" cy="14004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41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BD0EDBBF-1D8C-5A70-B243-720DE56BBC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818" y="1982456"/>
            <a:ext cx="6967005" cy="42350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72" y="3274233"/>
            <a:ext cx="1298918" cy="111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70F4795-535B-1649-B41E-6F44434DE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77" y="1831365"/>
            <a:ext cx="7993224" cy="4632140"/>
          </a:xfrm>
          <a:prstGeom prst="rect">
            <a:avLst/>
          </a:prstGeom>
        </p:spPr>
      </p:pic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1F6961B-8B3D-5E13-FBC4-A570A7C05E20}"/>
              </a:ext>
            </a:extLst>
          </p:cNvPr>
          <p:cNvGrpSpPr/>
          <p:nvPr/>
        </p:nvGrpSpPr>
        <p:grpSpPr>
          <a:xfrm>
            <a:off x="724045" y="4437650"/>
            <a:ext cx="7636156" cy="2025855"/>
            <a:chOff x="713941" y="4254619"/>
            <a:chExt cx="7636156" cy="218375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AC301B3-CE9C-2E2D-3D1A-22A9F893D735}"/>
                </a:ext>
              </a:extLst>
            </p:cNvPr>
            <p:cNvGrpSpPr/>
            <p:nvPr/>
          </p:nvGrpSpPr>
          <p:grpSpPr>
            <a:xfrm>
              <a:off x="713941" y="4254619"/>
              <a:ext cx="2537927" cy="930071"/>
              <a:chOff x="802432" y="4319185"/>
              <a:chExt cx="2537927" cy="999267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4362E2B-194C-DD15-F72C-445EA8FFF1C9}"/>
                  </a:ext>
                </a:extLst>
              </p:cNvPr>
              <p:cNvSpPr/>
              <p:nvPr/>
            </p:nvSpPr>
            <p:spPr>
              <a:xfrm>
                <a:off x="802432" y="4319185"/>
                <a:ext cx="2537927" cy="44786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1 kg</a:t>
                </a:r>
                <a:r>
                  <a:rPr lang="ar-MA" sz="2000" b="1" dirty="0">
                    <a:solidFill>
                      <a:srgbClr val="C00000"/>
                    </a:solidFill>
                  </a:rPr>
                  <a:t>    </a:t>
                </a:r>
                <a:r>
                  <a:rPr lang="fr-MA" sz="2000" b="1" dirty="0">
                    <a:solidFill>
                      <a:srgbClr val="C00000"/>
                    </a:solidFill>
                  </a:rPr>
                  <a:t>= 1 000 g</a:t>
                </a:r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B2EB0FB-32B9-99B9-416E-E52A32613179}"/>
                  </a:ext>
                </a:extLst>
              </p:cNvPr>
              <p:cNvSpPr/>
              <p:nvPr/>
            </p:nvSpPr>
            <p:spPr>
              <a:xfrm>
                <a:off x="802432" y="4870581"/>
                <a:ext cx="1589947" cy="44787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C9C9511-A021-BF9B-9F5C-13BDA8050396}"/>
                  </a:ext>
                </a:extLst>
              </p:cNvPr>
              <p:cNvSpPr/>
              <p:nvPr/>
            </p:nvSpPr>
            <p:spPr>
              <a:xfrm>
                <a:off x="2392379" y="4870578"/>
                <a:ext cx="947979" cy="44787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?</a:t>
                </a: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3513BC0-72C1-8AB3-C484-C39505C47439}"/>
                </a:ext>
              </a:extLst>
            </p:cNvPr>
            <p:cNvSpPr/>
            <p:nvPr/>
          </p:nvSpPr>
          <p:spPr>
            <a:xfrm>
              <a:off x="4057818" y="4713177"/>
              <a:ext cx="2920483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 1000 – 625  =375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EB2F36A-F82B-D839-894D-61ED647A2FF3}"/>
                </a:ext>
              </a:extLst>
            </p:cNvPr>
            <p:cNvSpPr/>
            <p:nvPr/>
          </p:nvSpPr>
          <p:spPr>
            <a:xfrm>
              <a:off x="3370659" y="6021521"/>
              <a:ext cx="4979438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79AEC7BE-B3D2-D348-CE4F-90A790C27533}"/>
                </a:ext>
              </a:extLst>
            </p:cNvPr>
            <p:cNvSpPr txBox="1"/>
            <p:nvPr/>
          </p:nvSpPr>
          <p:spPr>
            <a:xfrm>
              <a:off x="3251867" y="5474876"/>
              <a:ext cx="4590660" cy="564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الد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قيق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ْمُ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r>
                <a:rPr lang="fr-FR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g </a:t>
              </a:r>
              <a:r>
                <a:rPr lang="ar-SA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375</a:t>
              </a:r>
              <a:endParaRPr lang="f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AF0D06D-397D-2BF2-D6BA-B803C3F42B8A}"/>
                </a:ext>
              </a:extLst>
            </p:cNvPr>
            <p:cNvSpPr txBox="1"/>
            <p:nvPr/>
          </p:nvSpPr>
          <p:spPr>
            <a:xfrm>
              <a:off x="915736" y="4843318"/>
              <a:ext cx="1006017" cy="3981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800" b="1" dirty="0">
                  <a:solidFill>
                    <a:srgbClr val="C00000"/>
                  </a:solidFill>
                </a:rPr>
                <a:t>625 g</a:t>
              </a:r>
              <a:endParaRPr lang="fr-MA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CB319E8-A2AC-C509-C67B-2B24FF5E0DA1}"/>
              </a:ext>
            </a:extLst>
          </p:cNvPr>
          <p:cNvSpPr/>
          <p:nvPr/>
        </p:nvSpPr>
        <p:spPr>
          <a:xfrm>
            <a:off x="4410240" y="4230127"/>
            <a:ext cx="2920483" cy="386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AADA0E-C8DD-5E65-A19D-5D75FB9EEF9E}"/>
              </a:ext>
            </a:extLst>
          </p:cNvPr>
          <p:cNvSpPr/>
          <p:nvPr/>
        </p:nvSpPr>
        <p:spPr>
          <a:xfrm>
            <a:off x="3441437" y="4376101"/>
            <a:ext cx="3234615" cy="386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كيلوغ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رام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لى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62FBA54-943E-8BA8-E6FA-B837147B5818}"/>
              </a:ext>
            </a:extLst>
          </p:cNvPr>
          <p:cNvGrpSpPr/>
          <p:nvPr/>
        </p:nvGrpSpPr>
        <p:grpSpPr>
          <a:xfrm>
            <a:off x="438048" y="1950097"/>
            <a:ext cx="8184891" cy="4460034"/>
            <a:chOff x="438048" y="1950097"/>
            <a:chExt cx="8184891" cy="446003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080A4A5-F528-AC4D-4C8F-1525DE835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3967" y="1950097"/>
              <a:ext cx="3938972" cy="4460033"/>
            </a:xfrm>
            <a:prstGeom prst="rect">
              <a:avLst/>
            </a:prstGeom>
          </p:spPr>
        </p:pic>
        <p:pic>
          <p:nvPicPr>
            <p:cNvPr id="12" name="Image 11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76F2ADC3-0332-9DD0-8352-421AD6F34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48" y="1950097"/>
              <a:ext cx="4329895" cy="4460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17029</TotalTime>
  <Words>1299</Words>
  <Application>Microsoft Office PowerPoint</Application>
  <PresentationFormat>Affichage à l'écran (4:3)</PresentationFormat>
  <Paragraphs>285</Paragraphs>
  <Slides>55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55</vt:i4>
      </vt:variant>
    </vt:vector>
  </HeadingPairs>
  <TitlesOfParts>
    <vt:vector size="72" baseType="lpstr">
      <vt:lpstr>Calibri</vt:lpstr>
      <vt:lpstr>DengXian</vt:lpstr>
      <vt:lpstr>Dosis</vt:lpstr>
      <vt:lpstr>Aptos Display</vt:lpstr>
      <vt:lpstr>Effra CC Arbc</vt:lpstr>
      <vt:lpstr>Wingdings</vt:lpstr>
      <vt:lpstr>Arial</vt:lpstr>
      <vt:lpstr>Aptos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برمجة الأسبوع الرابع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41</cp:revision>
  <cp:lastPrinted>2025-08-13T10:11:39Z</cp:lastPrinted>
  <dcterms:created xsi:type="dcterms:W3CDTF">2025-08-01T12:31:49Z</dcterms:created>
  <dcterms:modified xsi:type="dcterms:W3CDTF">2026-03-03T22:22:58Z</dcterms:modified>
</cp:coreProperties>
</file>