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2134807104" r:id="rId7"/>
    <p:sldId id="2134807105" r:id="rId8"/>
    <p:sldId id="2134807106" r:id="rId9"/>
    <p:sldId id="780" r:id="rId10"/>
    <p:sldId id="781" r:id="rId11"/>
    <p:sldId id="741" r:id="rId12"/>
    <p:sldId id="746" r:id="rId13"/>
    <p:sldId id="2134807083" r:id="rId14"/>
    <p:sldId id="2134807091" r:id="rId15"/>
    <p:sldId id="2134807057" r:id="rId16"/>
    <p:sldId id="2134807093" r:id="rId17"/>
    <p:sldId id="2134807107" r:id="rId18"/>
    <p:sldId id="2134807122" r:id="rId19"/>
    <p:sldId id="768" r:id="rId20"/>
    <p:sldId id="870" r:id="rId21"/>
    <p:sldId id="2134806710" r:id="rId22"/>
    <p:sldId id="2134807099" r:id="rId23"/>
    <p:sldId id="2134807100" r:id="rId24"/>
    <p:sldId id="2134807101" r:id="rId25"/>
    <p:sldId id="1017" r:id="rId26"/>
    <p:sldId id="1031" r:id="rId27"/>
    <p:sldId id="2134807123" r:id="rId28"/>
    <p:sldId id="1070" r:id="rId29"/>
    <p:sldId id="1071" r:id="rId30"/>
    <p:sldId id="2134807124" r:id="rId31"/>
    <p:sldId id="996" r:id="rId32"/>
    <p:sldId id="974" r:id="rId33"/>
    <p:sldId id="997" r:id="rId34"/>
    <p:sldId id="2134807102" r:id="rId35"/>
    <p:sldId id="1074" r:id="rId36"/>
    <p:sldId id="1076" r:id="rId37"/>
    <p:sldId id="1077" r:id="rId38"/>
    <p:sldId id="1075" r:id="rId39"/>
    <p:sldId id="2134807125" r:id="rId40"/>
    <p:sldId id="2134807126" r:id="rId41"/>
    <p:sldId id="1078" r:id="rId42"/>
    <p:sldId id="1079" r:id="rId43"/>
    <p:sldId id="1086" r:id="rId44"/>
    <p:sldId id="1072" r:id="rId45"/>
    <p:sldId id="941" r:id="rId46"/>
    <p:sldId id="1080" r:id="rId47"/>
    <p:sldId id="980" r:id="rId48"/>
    <p:sldId id="1083" r:id="rId49"/>
    <p:sldId id="1085" r:id="rId50"/>
    <p:sldId id="1081" r:id="rId51"/>
    <p:sldId id="788" r:id="rId52"/>
    <p:sldId id="840" r:id="rId53"/>
    <p:sldId id="2134807103" r:id="rId54"/>
    <p:sldId id="982" r:id="rId55"/>
    <p:sldId id="789" r:id="rId56"/>
    <p:sldId id="764" r:id="rId57"/>
    <p:sldId id="2134807128" r:id="rId58"/>
    <p:sldId id="949" r:id="rId5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2"/>
      <p:bold r:id="rId63"/>
    </p:embeddedFont>
    <p:embeddedFont>
      <p:font typeface="Dosis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4A7090"/>
    <a:srgbClr val="FFA400"/>
    <a:srgbClr val="F2F2F2"/>
    <a:srgbClr val="A6A6A6"/>
    <a:srgbClr val="FFEFB9"/>
    <a:srgbClr val="7FC5C2"/>
    <a:srgbClr val="FCC302"/>
    <a:srgbClr val="084F6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89542" autoAdjust="0"/>
  </p:normalViewPr>
  <p:slideViewPr>
    <p:cSldViewPr snapToGrid="0">
      <p:cViewPr varScale="1">
        <p:scale>
          <a:sx n="67" d="100"/>
          <a:sy n="67" d="100"/>
        </p:scale>
        <p:origin x="912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2.fntdata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3.fntdata"/><Relationship Id="rId69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1.fntdata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03/03/2026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1T13:15:42.744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03/03/2026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78A80-C850-39C5-A071-50746625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3E33AB-B399-3C39-3537-06397B8E1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D5A1F6-F963-4A23-70EC-0F99F0D8A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8BC805-3A7D-AD8E-981B-BB429B8F1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413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1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9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9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8" r:id="rId2"/>
    <p:sldLayoutId id="2147483919" r:id="rId3"/>
    <p:sldLayoutId id="21474839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3.png"/><Relationship Id="rId5" Type="http://schemas.openxmlformats.org/officeDocument/2006/relationships/image" Target="../media/image13.emf"/><Relationship Id="rId4" Type="http://schemas.openxmlformats.org/officeDocument/2006/relationships/image" Target="../media/image4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5.mp4"/><Relationship Id="rId7" Type="http://schemas.openxmlformats.org/officeDocument/2006/relationships/image" Target="../media/image2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5.xml"/><Relationship Id="rId4" Type="http://schemas.openxmlformats.org/officeDocument/2006/relationships/video" Target="../media/media5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33111" y="6021421"/>
            <a:ext cx="1258994" cy="288630"/>
            <a:chOff x="5198656" y="5877672"/>
            <a:chExt cx="1258994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8673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42016" y="6014648"/>
            <a:ext cx="1235401" cy="288630"/>
            <a:chOff x="5166248" y="5861684"/>
            <a:chExt cx="1235401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66248" y="5861684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187727" y="6037180"/>
            <a:ext cx="1220114" cy="288630"/>
            <a:chOff x="5176944" y="5870899"/>
            <a:chExt cx="1220114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76944" y="588711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99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0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(5) 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ar-MA" sz="2000" b="1" dirty="0">
              <a:solidFill>
                <a:srgbClr val="F2F2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 rtl="1"/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r>
              <a:rPr lang="f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(القياس )</a:t>
            </a:r>
            <a:endParaRPr lang="ar-MA"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(6) 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(4)</a:t>
            </a: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22232" y="576422"/>
            <a:ext cx="5099535" cy="1351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  <a:p>
            <a:pPr algn="ctr" rtl="1"/>
            <a:r>
              <a:rPr lang="ar-M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حَلُّ الْمَسائِلِ</a:t>
            </a:r>
            <a:r>
              <a:rPr lang="fr-M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(ال</a:t>
            </a:r>
            <a:r>
              <a:rPr lang="ar-M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 )</a:t>
            </a:r>
            <a:endParaRPr lang="ar-MA" sz="3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D3DF02-F33E-357F-2174-F5E1A209FA13}"/>
              </a:ext>
            </a:extLst>
          </p:cNvPr>
          <p:cNvGrpSpPr/>
          <p:nvPr/>
        </p:nvGrpSpPr>
        <p:grpSpPr>
          <a:xfrm>
            <a:off x="645500" y="1845818"/>
            <a:ext cx="8165991" cy="4264038"/>
            <a:chOff x="375336" y="1762691"/>
            <a:chExt cx="8393328" cy="501218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72700A-B75E-A714-96EC-A8E249A8A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7299" y="1762691"/>
              <a:ext cx="5151365" cy="5012182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B4A0C68B-6A09-8BFC-3D30-108C12AD3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336" y="1845818"/>
              <a:ext cx="3820704" cy="49290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760081" y="3859281"/>
            <a:ext cx="572429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اسات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ْ.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257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5952-E096-C8F5-5CC6-7AB67EEC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41BB6A-301F-779C-C8A5-8AF7A45068B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C7AF74-9937-8175-D846-EC45DC055FDC}"/>
              </a:ext>
            </a:extLst>
          </p:cNvPr>
          <p:cNvGrpSpPr/>
          <p:nvPr/>
        </p:nvGrpSpPr>
        <p:grpSpPr>
          <a:xfrm>
            <a:off x="1629784" y="2209308"/>
            <a:ext cx="5884432" cy="3676880"/>
            <a:chOff x="1629784" y="2209308"/>
            <a:chExt cx="5884432" cy="367688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64B894-5279-00D3-521D-0710D7DD305A}"/>
                </a:ext>
              </a:extLst>
            </p:cNvPr>
            <p:cNvSpPr/>
            <p:nvPr/>
          </p:nvSpPr>
          <p:spPr>
            <a:xfrm>
              <a:off x="1629784" y="2356000"/>
              <a:ext cx="5884432" cy="35301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E2EDF5C-D277-8469-9BD6-DB45B68190A9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89F778C-2101-0E86-B9DD-48B8C871D7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6DFF52-167D-E7CD-68DA-42C6659A0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581324" y="3459159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06398B3-1BC6-D23B-FAF9-83E05507BB55}"/>
                </a:ext>
              </a:extLst>
            </p:cNvPr>
            <p:cNvSpPr txBox="1"/>
            <p:nvPr/>
          </p:nvSpPr>
          <p:spPr>
            <a:xfrm>
              <a:off x="1984272" y="4629885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sz="2800" dirty="0">
                  <a:solidFill>
                    <a:schemeClr val="bg1">
                      <a:lumMod val="65000"/>
                    </a:schemeClr>
                  </a:solidFill>
                </a:rPr>
                <a:t>الحساب الذهني</a:t>
              </a:r>
            </a:p>
          </p:txBody>
        </p: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B22EBB1D-FF76-919F-AD0B-0136A0A4DF07}"/>
                </a:ext>
              </a:extLst>
            </p:cNvPr>
            <p:cNvSpPr txBox="1"/>
            <p:nvPr/>
          </p:nvSpPr>
          <p:spPr>
            <a:xfrm>
              <a:off x="1893123" y="3474763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1333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20690" y="865799"/>
            <a:ext cx="651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خذوا الكراسات الصفحة 45.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87C467D-9D0C-9A2F-4F6D-F8C7A130F401}"/>
              </a:ext>
            </a:extLst>
          </p:cNvPr>
          <p:cNvGrpSpPr/>
          <p:nvPr/>
        </p:nvGrpSpPr>
        <p:grpSpPr>
          <a:xfrm>
            <a:off x="551574" y="1859973"/>
            <a:ext cx="7812505" cy="4561610"/>
            <a:chOff x="551574" y="1859973"/>
            <a:chExt cx="7812505" cy="456161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B097267-CA6B-6CDE-4D12-A430EE8A6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99" y="1859973"/>
              <a:ext cx="3792080" cy="456160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FAB3A5-2FDD-F926-7330-8D580CB33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574" y="1859973"/>
              <a:ext cx="4020425" cy="456161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174B7BF-3B5F-D607-BEDC-CA6D82D177F5}"/>
              </a:ext>
            </a:extLst>
          </p:cNvPr>
          <p:cNvSpPr/>
          <p:nvPr/>
        </p:nvSpPr>
        <p:spPr>
          <a:xfrm>
            <a:off x="1020690" y="5334000"/>
            <a:ext cx="3170310" cy="7837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381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6D8F2-3152-4CBD-BCF4-D90D029D1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64A9834-6353-A947-D3A8-6AF7403B15BC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صححوا التمرين. 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5FC135-ED8D-336B-A64E-9C473201D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9198AD-E6BA-3644-6B5A-88B4CA30D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" r="4112" b="6999"/>
          <a:stretch>
            <a:fillRect/>
          </a:stretch>
        </p:blipFill>
        <p:spPr>
          <a:xfrm>
            <a:off x="576913" y="1626691"/>
            <a:ext cx="7904638" cy="294520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4932E37-3DA9-60DC-6718-4C4CA0B8269A}"/>
              </a:ext>
            </a:extLst>
          </p:cNvPr>
          <p:cNvGrpSpPr/>
          <p:nvPr/>
        </p:nvGrpSpPr>
        <p:grpSpPr>
          <a:xfrm>
            <a:off x="400565" y="4549676"/>
            <a:ext cx="2299088" cy="2308324"/>
            <a:chOff x="5075421" y="3076963"/>
            <a:chExt cx="2299088" cy="2308324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9FE7856-80FC-425D-6CEE-14A0D036646F}"/>
                </a:ext>
              </a:extLst>
            </p:cNvPr>
            <p:cNvGrpSpPr/>
            <p:nvPr/>
          </p:nvGrpSpPr>
          <p:grpSpPr>
            <a:xfrm>
              <a:off x="5075421" y="3076963"/>
              <a:ext cx="2299088" cy="2308324"/>
              <a:chOff x="1726018" y="3622575"/>
              <a:chExt cx="2299088" cy="2308324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9127F59D-6393-B072-2DE8-E700C8B4ABD2}"/>
                  </a:ext>
                </a:extLst>
              </p:cNvPr>
              <p:cNvGrpSpPr/>
              <p:nvPr/>
            </p:nvGrpSpPr>
            <p:grpSpPr>
              <a:xfrm>
                <a:off x="1726018" y="3622575"/>
                <a:ext cx="2299088" cy="2308324"/>
                <a:chOff x="6178930" y="2364828"/>
                <a:chExt cx="2299088" cy="2308324"/>
              </a:xfrm>
            </p:grpSpPr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4DD0C6B6-8F3B-CFC8-E8D6-B55FB5385FC8}"/>
                    </a:ext>
                  </a:extLst>
                </p:cNvPr>
                <p:cNvSpPr txBox="1"/>
                <p:nvPr/>
              </p:nvSpPr>
              <p:spPr>
                <a:xfrm>
                  <a:off x="6355277" y="2364828"/>
                  <a:ext cx="1339898" cy="23083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1 7 2 5</a:t>
                  </a:r>
                </a:p>
                <a:p>
                  <a:r>
                    <a:rPr lang="ar-MA" sz="2400" b="1" dirty="0">
                      <a:solidFill>
                        <a:srgbClr val="C00000"/>
                      </a:solidFill>
                    </a:rPr>
                    <a:t>1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5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0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0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2</a:t>
                  </a:r>
                  <a:r>
                    <a:rPr lang="fr-MA" sz="2400" b="1" dirty="0">
                      <a:solidFill>
                        <a:srgbClr val="C00000"/>
                      </a:solidFill>
                    </a:rPr>
                    <a:t> 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   0 0  0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0A566A36-032F-AA13-CA71-AA3E5BFB578C}"/>
                    </a:ext>
                  </a:extLst>
                </p:cNvPr>
                <p:cNvSpPr txBox="1"/>
                <p:nvPr/>
              </p:nvSpPr>
              <p:spPr>
                <a:xfrm>
                  <a:off x="7406814" y="2364828"/>
                  <a:ext cx="107120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400" b="1" dirty="0">
                      <a:solidFill>
                        <a:srgbClr val="C00000"/>
                      </a:solidFill>
                    </a:rPr>
                    <a:t> 2 5 </a:t>
                  </a:r>
                </a:p>
                <a:p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r>
                    <a:rPr lang="ar-MA" sz="2400" b="1" dirty="0">
                      <a:solidFill>
                        <a:srgbClr val="C00000"/>
                      </a:solidFill>
                    </a:rPr>
                    <a:t>9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r>
                    <a:rPr lang="ar-MA" sz="2400" b="1" dirty="0">
                      <a:solidFill>
                        <a:srgbClr val="C00000"/>
                      </a:solidFill>
                    </a:rPr>
                    <a:t>6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32" name="Connecteur droit 31">
                  <a:extLst>
                    <a:ext uri="{FF2B5EF4-FFF2-40B4-BE49-F238E27FC236}">
                      <a16:creationId xmlns:a16="http://schemas.microsoft.com/office/drawing/2014/main" id="{32E9DFD3-73AE-FED5-BF3F-B1A00796DE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4068" y="3154248"/>
                  <a:ext cx="46460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830DB1A9-29DE-6B5F-50BE-C874CED44A27}"/>
                    </a:ext>
                  </a:extLst>
                </p:cNvPr>
                <p:cNvSpPr txBox="1"/>
                <p:nvPr/>
              </p:nvSpPr>
              <p:spPr>
                <a:xfrm>
                  <a:off x="6178930" y="2556972"/>
                  <a:ext cx="3153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3600" b="1" dirty="0"/>
                    <a:t>-  </a:t>
                  </a:r>
                </a:p>
              </p:txBody>
            </p:sp>
          </p:grp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8FF71B2E-D6A9-3BB4-3C01-4F80CA391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5337" y="3777153"/>
                <a:ext cx="0" cy="173811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D235B080-711A-006F-B76C-CC08DAB70C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3902" y="4211203"/>
                <a:ext cx="53560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9AA24E46-66D1-F31B-9395-C6E737818F25}"/>
                </a:ext>
              </a:extLst>
            </p:cNvPr>
            <p:cNvCxnSpPr>
              <a:cxnSpLocks/>
            </p:cNvCxnSpPr>
            <p:nvPr/>
          </p:nvCxnSpPr>
          <p:spPr>
            <a:xfrm>
              <a:off x="5512861" y="4600457"/>
              <a:ext cx="60870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F67FE0F2-338D-9228-4865-2B98B412CF44}"/>
                </a:ext>
              </a:extLst>
            </p:cNvPr>
            <p:cNvCxnSpPr>
              <a:cxnSpLocks/>
            </p:cNvCxnSpPr>
            <p:nvPr/>
          </p:nvCxnSpPr>
          <p:spPr>
            <a:xfrm>
              <a:off x="6121565" y="3445003"/>
              <a:ext cx="0" cy="42138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5580258B-19A5-388B-1201-4478E7EF7A56}"/>
              </a:ext>
            </a:extLst>
          </p:cNvPr>
          <p:cNvSpPr txBox="1"/>
          <p:nvPr/>
        </p:nvSpPr>
        <p:spPr>
          <a:xfrm>
            <a:off x="1770368" y="3826953"/>
            <a:ext cx="6522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تي 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ها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ساب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كيلوم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واح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ٍ: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69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ثان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7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D88C7-6819-CA57-5867-0F163D8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92D7C60-FBB8-F7CF-30CC-D1399C8F01E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9C22F4E-BC82-0176-1EFC-0B3188CD9CA7}"/>
              </a:ext>
            </a:extLst>
          </p:cNvPr>
          <p:cNvGrpSpPr/>
          <p:nvPr/>
        </p:nvGrpSpPr>
        <p:grpSpPr>
          <a:xfrm>
            <a:off x="1629784" y="2209308"/>
            <a:ext cx="5884432" cy="3245919"/>
            <a:chOff x="1629784" y="2209308"/>
            <a:chExt cx="5884432" cy="369365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0C38B7-64D7-3C47-3057-51825B9CB8EF}"/>
                </a:ext>
              </a:extLst>
            </p:cNvPr>
            <p:cNvSpPr/>
            <p:nvPr/>
          </p:nvSpPr>
          <p:spPr>
            <a:xfrm>
              <a:off x="1629784" y="2372772"/>
              <a:ext cx="5884432" cy="35301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3AF17752-F01C-ABD4-E393-AF72C2D0F291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BAF6599-EB54-57FA-2E22-B7CC090C4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255860-8ED9-E532-8CA0-E2E8B00F4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581325" y="448997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0E19407-8366-0276-7493-EAA0FC234018}"/>
                </a:ext>
              </a:extLst>
            </p:cNvPr>
            <p:cNvSpPr txBox="1"/>
            <p:nvPr/>
          </p:nvSpPr>
          <p:spPr>
            <a:xfrm>
              <a:off x="1777203" y="45067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pPr>
                <a:defRPr/>
              </a:pPr>
              <a:r>
                <a:rPr lang="ar-MA" dirty="0"/>
                <a:t>الحساب الذهني</a:t>
              </a:r>
            </a:p>
          </p:txBody>
        </p: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7CB097EA-C909-C128-14C1-3A001DCC4375}"/>
                </a:ext>
              </a:extLst>
            </p:cNvPr>
            <p:cNvSpPr txBox="1"/>
            <p:nvPr/>
          </p:nvSpPr>
          <p:spPr>
            <a:xfrm>
              <a:off x="1777203" y="3597241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378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1E8B47-E9BA-1EA4-C3A4-137D060953B3}"/>
              </a:ext>
            </a:extLst>
          </p:cNvPr>
          <p:cNvGrpSpPr/>
          <p:nvPr/>
        </p:nvGrpSpPr>
        <p:grpSpPr>
          <a:xfrm>
            <a:off x="347510" y="1626691"/>
            <a:ext cx="8089949" cy="4887982"/>
            <a:chOff x="468034" y="1519114"/>
            <a:chExt cx="8089949" cy="488798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72CE6A9-7205-40D1-3978-9B5B09067580}"/>
                </a:ext>
              </a:extLst>
            </p:cNvPr>
            <p:cNvGrpSpPr/>
            <p:nvPr/>
          </p:nvGrpSpPr>
          <p:grpSpPr>
            <a:xfrm>
              <a:off x="714605" y="1626692"/>
              <a:ext cx="7843378" cy="4780404"/>
              <a:chOff x="714605" y="1626691"/>
              <a:chExt cx="7843378" cy="4780404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C619E02-0441-9F1D-B3C2-FA2C74F1F0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8C69026-B85E-8413-5DDF-BC597299EE54}"/>
                  </a:ext>
                </a:extLst>
              </p:cNvPr>
              <p:cNvSpPr/>
              <p:nvPr/>
            </p:nvSpPr>
            <p:spPr>
              <a:xfrm>
                <a:off x="714605" y="2618509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i="1"/>
              </a:p>
            </p:txBody>
          </p:sp>
        </p:grpSp>
        <p:pic>
          <p:nvPicPr>
            <p:cNvPr id="7" name="Image 6" descr="Une image contenant texte, capture d’écran, calendrier&#10;&#10;Le contenu généré par l’IA peut être incorrect.">
              <a:extLst>
                <a:ext uri="{FF2B5EF4-FFF2-40B4-BE49-F238E27FC236}">
                  <a16:creationId xmlns:a16="http://schemas.microsoft.com/office/drawing/2014/main" id="{283DCC74-14E5-E9FA-EF90-C9B7B4DB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34" y="1519114"/>
              <a:ext cx="4103966" cy="4780404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4D19D6E-D9AB-315A-0151-BCC35C811D12}"/>
              </a:ext>
            </a:extLst>
          </p:cNvPr>
          <p:cNvSpPr/>
          <p:nvPr/>
        </p:nvSpPr>
        <p:spPr>
          <a:xfrm>
            <a:off x="685800" y="3962400"/>
            <a:ext cx="3471762" cy="3930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177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 </a:t>
              </a:r>
              <a:r>
                <a:rPr lang="fr-FR" sz="2800" dirty="0">
                  <a:solidFill>
                    <a:srgbClr val="002060"/>
                  </a:solidFill>
                </a:rPr>
                <a:t>14 ÷ 7 </a:t>
              </a:r>
              <a:r>
                <a:rPr lang="fr-FR" sz="2800" dirty="0"/>
                <a:t>= </a:t>
              </a:r>
              <a:r>
                <a:rPr lang="fr-FR" sz="2800" dirty="0">
                  <a:solidFill>
                    <a:srgbClr val="FFC000"/>
                  </a:solidFill>
                </a:rPr>
                <a:t>…..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43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CCF13D9-B060-9E48-E08F-D52AC127C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5359"/>
          <a:stretch>
            <a:fillRect/>
          </a:stretch>
        </p:blipFill>
        <p:spPr>
          <a:xfrm>
            <a:off x="737896" y="2917398"/>
            <a:ext cx="7543800" cy="116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953B3DC-008E-9A17-E910-70E9C8053ACD}"/>
              </a:ext>
            </a:extLst>
          </p:cNvPr>
          <p:cNvSpPr txBox="1"/>
          <p:nvPr/>
        </p:nvSpPr>
        <p:spPr>
          <a:xfrm>
            <a:off x="6551795" y="2916848"/>
            <a:ext cx="74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12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pic>
        <p:nvPicPr>
          <p:cNvPr id="2" name="Image 1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8F128FF-79D7-D7D6-3A07-43647EAB8E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5359"/>
          <a:stretch>
            <a:fillRect/>
          </a:stretch>
        </p:blipFill>
        <p:spPr>
          <a:xfrm>
            <a:off x="737896" y="2917398"/>
            <a:ext cx="7543800" cy="116754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CEAA1F4B-D67E-BD57-8B60-F94C726CAF2D}"/>
              </a:ext>
            </a:extLst>
          </p:cNvPr>
          <p:cNvGrpSpPr/>
          <p:nvPr/>
        </p:nvGrpSpPr>
        <p:grpSpPr>
          <a:xfrm>
            <a:off x="1804223" y="2976959"/>
            <a:ext cx="6668155" cy="1029691"/>
            <a:chOff x="2865503" y="2976872"/>
            <a:chExt cx="5235499" cy="1029691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CE1F667-1934-74AB-C523-FF4DD28356FA}"/>
                </a:ext>
              </a:extLst>
            </p:cNvPr>
            <p:cNvSpPr txBox="1"/>
            <p:nvPr/>
          </p:nvSpPr>
          <p:spPr>
            <a:xfrm>
              <a:off x="2865503" y="3004679"/>
              <a:ext cx="581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8FE4494-B0C6-C9B0-C458-349CEB4D9DF2}"/>
                </a:ext>
              </a:extLst>
            </p:cNvPr>
            <p:cNvSpPr txBox="1"/>
            <p:nvPr/>
          </p:nvSpPr>
          <p:spPr>
            <a:xfrm>
              <a:off x="4053580" y="3466344"/>
              <a:ext cx="4866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4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F8C6CD8-BBFD-A698-23D9-AE44B10E286D}"/>
                </a:ext>
              </a:extLst>
            </p:cNvPr>
            <p:cNvSpPr txBox="1"/>
            <p:nvPr/>
          </p:nvSpPr>
          <p:spPr>
            <a:xfrm>
              <a:off x="3972698" y="2995601"/>
              <a:ext cx="4866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10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D5C925D-2BFF-F492-38FF-8844228C39B6}"/>
                </a:ext>
              </a:extLst>
            </p:cNvPr>
            <p:cNvSpPr txBox="1"/>
            <p:nvPr/>
          </p:nvSpPr>
          <p:spPr>
            <a:xfrm>
              <a:off x="5175109" y="3544898"/>
              <a:ext cx="524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4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4D9E0C7-5CA7-6E7F-A503-7CEEF3DBC891}"/>
                </a:ext>
              </a:extLst>
            </p:cNvPr>
            <p:cNvSpPr txBox="1"/>
            <p:nvPr/>
          </p:nvSpPr>
          <p:spPr>
            <a:xfrm>
              <a:off x="5175109" y="3032747"/>
              <a:ext cx="524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7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EDF9AD6-B432-064F-348E-420C497770C7}"/>
                </a:ext>
              </a:extLst>
            </p:cNvPr>
            <p:cNvSpPr txBox="1"/>
            <p:nvPr/>
          </p:nvSpPr>
          <p:spPr>
            <a:xfrm>
              <a:off x="6757571" y="3502966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69EA9DA-1113-ECE5-2DF7-DCE7F93BA933}"/>
                </a:ext>
              </a:extLst>
            </p:cNvPr>
            <p:cNvSpPr txBox="1"/>
            <p:nvPr/>
          </p:nvSpPr>
          <p:spPr>
            <a:xfrm>
              <a:off x="6293628" y="2976872"/>
              <a:ext cx="581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11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B1093F8-20C7-9190-AB0B-B2CE63976F6B}"/>
                </a:ext>
              </a:extLst>
            </p:cNvPr>
            <p:cNvSpPr txBox="1"/>
            <p:nvPr/>
          </p:nvSpPr>
          <p:spPr>
            <a:xfrm>
              <a:off x="7519094" y="2976872"/>
              <a:ext cx="581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5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4EE3FF2-6317-1DA3-149F-F606AE3E5DD3}"/>
                </a:ext>
              </a:extLst>
            </p:cNvPr>
            <p:cNvSpPr txBox="1"/>
            <p:nvPr/>
          </p:nvSpPr>
          <p:spPr>
            <a:xfrm>
              <a:off x="7547817" y="3438537"/>
              <a:ext cx="524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6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BE57203-F2E2-7CB5-B2D3-7B97450C1027}"/>
                </a:ext>
              </a:extLst>
            </p:cNvPr>
            <p:cNvSpPr txBox="1"/>
            <p:nvPr/>
          </p:nvSpPr>
          <p:spPr>
            <a:xfrm>
              <a:off x="2894226" y="3502966"/>
              <a:ext cx="524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3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F300F39F-2738-73ED-6C6C-DF42BCC86FE7}"/>
              </a:ext>
            </a:extLst>
          </p:cNvPr>
          <p:cNvSpPr txBox="1"/>
          <p:nvPr/>
        </p:nvSpPr>
        <p:spPr>
          <a:xfrm>
            <a:off x="6226650" y="3503053"/>
            <a:ext cx="741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692853" y="2226052"/>
            <a:ext cx="7024255" cy="2882270"/>
            <a:chOff x="2158476" y="2167843"/>
            <a:chExt cx="4932000" cy="288227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58476" y="2638113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182080" y="339564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ECEDDF1-D41F-58FD-7120-AC811A288E9C}"/>
              </a:ext>
            </a:extLst>
          </p:cNvPr>
          <p:cNvSpPr txBox="1"/>
          <p:nvPr/>
        </p:nvSpPr>
        <p:spPr>
          <a:xfrm>
            <a:off x="2282036" y="3568379"/>
            <a:ext cx="4740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</a:t>
            </a:r>
            <a:r>
              <a:rPr lang="ar-M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الْقِيّاسِ. </a:t>
            </a: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676749" y="938025"/>
            <a:ext cx="6802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</a:t>
            </a:r>
            <a:r>
              <a:rPr lang="ar-S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مرتبطة بالقياسات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C690A6-E6A3-7B22-29F0-C775DA48B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2455"/>
            <a:ext cx="1008000" cy="1008000"/>
          </a:xfrm>
          <a:prstGeom prst="ellipse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A6703BF7-CD22-7CE0-BAEB-AB02C1E166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82223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28773" y="94973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MATHS_N4_P3_SEM 4-S4">
            <a:hlinkClick r:id="" action="ppaction://media"/>
            <a:extLst>
              <a:ext uri="{FF2B5EF4-FFF2-40B4-BE49-F238E27FC236}">
                <a16:creationId xmlns:a16="http://schemas.microsoft.com/office/drawing/2014/main" id="{A4C09417-CF7F-BF4B-4EF7-15CCFCB558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900" y="1753192"/>
            <a:ext cx="6981279" cy="440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9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955377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29EFE0-19E0-BEDE-B8F4-0285C043F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2455"/>
            <a:ext cx="1008000" cy="100800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4EAEE1-43ED-8636-EDE2-351A237B1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39" y="2346789"/>
            <a:ext cx="6477561" cy="393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65190" y="2260159"/>
            <a:ext cx="4844148" cy="3534737"/>
            <a:chOff x="2024550" y="2436266"/>
            <a:chExt cx="4844148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2088" y="3231074"/>
              <a:ext cx="1076610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564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161276" y="4042114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024550" y="4637398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61EF0-D87A-1A96-7E4C-93C173E43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DA2AFCD-7E14-20E2-4EF6-2A669096D2A5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سنتدرب على حل مسائل القياس باتباع نفس الخطوات.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C8590B-C739-8C97-CB1A-E835ABBB7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1C292E-FE38-BCEB-B215-540BAF356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55" y="2231525"/>
            <a:ext cx="7217690" cy="427984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A52AEE9-6227-2E77-8A29-E152D1AC2C20}"/>
              </a:ext>
            </a:extLst>
          </p:cNvPr>
          <p:cNvGrpSpPr/>
          <p:nvPr/>
        </p:nvGrpSpPr>
        <p:grpSpPr>
          <a:xfrm>
            <a:off x="1094204" y="1659707"/>
            <a:ext cx="6637077" cy="591655"/>
            <a:chOff x="1628707" y="2014356"/>
            <a:chExt cx="5964077" cy="591655"/>
          </a:xfrm>
        </p:grpSpPr>
        <p:grpSp>
          <p:nvGrpSpPr>
            <p:cNvPr id="19" name="Groupe 1">
              <a:extLst>
                <a:ext uri="{FF2B5EF4-FFF2-40B4-BE49-F238E27FC236}">
                  <a16:creationId xmlns:a16="http://schemas.microsoft.com/office/drawing/2014/main" id="{2958C78B-D66E-E283-A1BE-DAA65117B53D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AFA12DE4-0448-2849-AD3D-FF18A73F761D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02993BCD-B339-8FF5-6C58-CDB98B7957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FBCE2EC-CD6D-CD8B-1A62-8A0D89B615E9}"/>
                </a:ext>
              </a:extLst>
            </p:cNvPr>
            <p:cNvGrpSpPr/>
            <p:nvPr/>
          </p:nvGrpSpPr>
          <p:grpSpPr>
            <a:xfrm>
              <a:off x="4874950" y="2047989"/>
              <a:ext cx="1242983" cy="558022"/>
              <a:chOff x="5534286" y="1967324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10AEA0F3-6B73-38B1-C589-38EB36FE9BD5}"/>
                  </a:ext>
                </a:extLst>
              </p:cNvPr>
              <p:cNvSpPr/>
              <p:nvPr/>
            </p:nvSpPr>
            <p:spPr>
              <a:xfrm>
                <a:off x="5534286" y="19673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4D0B711-424D-305D-6BEE-BDD822C36E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7861518-5119-2E86-B35E-F42E7F2CD12A}"/>
                </a:ext>
              </a:extLst>
            </p:cNvPr>
            <p:cNvGrpSpPr/>
            <p:nvPr/>
          </p:nvGrpSpPr>
          <p:grpSpPr>
            <a:xfrm>
              <a:off x="3140823" y="2014356"/>
              <a:ext cx="1215386" cy="558022"/>
              <a:chOff x="4126701" y="1971461"/>
              <a:chExt cx="1215386" cy="558022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D2E23BEA-4AF6-602A-067D-467046D8A155}"/>
                  </a:ext>
                </a:extLst>
              </p:cNvPr>
              <p:cNvSpPr/>
              <p:nvPr/>
            </p:nvSpPr>
            <p:spPr>
              <a:xfrm>
                <a:off x="4126701" y="197146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EDA1100C-DCC7-91CC-1CCE-BD0F445C2C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320" y="204716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2809BA0-C443-EA9F-AA87-B49C0CE08EFF}"/>
                </a:ext>
              </a:extLst>
            </p:cNvPr>
            <p:cNvGrpSpPr/>
            <p:nvPr/>
          </p:nvGrpSpPr>
          <p:grpSpPr>
            <a:xfrm>
              <a:off x="1628707" y="2021220"/>
              <a:ext cx="1215223" cy="558022"/>
              <a:chOff x="2743148" y="1984503"/>
              <a:chExt cx="1215223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3CDB4393-1986-ADC1-DC27-82CF0FA14D0A}"/>
                  </a:ext>
                </a:extLst>
              </p:cNvPr>
              <p:cNvSpPr/>
              <p:nvPr/>
            </p:nvSpPr>
            <p:spPr>
              <a:xfrm>
                <a:off x="2743148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6B2FC9A9-2650-C4DD-419A-56ACF2CC8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51604" y="2041033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81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1E857-528A-42F9-EEEB-739A5D2DB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9B7A39-5EAB-8307-3F0D-C509BD9F74C4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ADB807-9C6B-ABBA-7296-3B051E847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18">
            <a:extLst>
              <a:ext uri="{FF2B5EF4-FFF2-40B4-BE49-F238E27FC236}">
                <a16:creationId xmlns:a16="http://schemas.microsoft.com/office/drawing/2014/main" id="{C174399F-BFA3-45C8-CE0C-B54A28BDC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5666" y="4114796"/>
            <a:ext cx="1320802" cy="1981204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E405CB-E941-C35D-C00E-398011C5F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280" y="2357851"/>
            <a:ext cx="6037386" cy="38436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2BECA79-ACC4-78B6-8374-97403D144AB9}"/>
              </a:ext>
            </a:extLst>
          </p:cNvPr>
          <p:cNvGrpSpPr/>
          <p:nvPr/>
        </p:nvGrpSpPr>
        <p:grpSpPr>
          <a:xfrm>
            <a:off x="998434" y="1660688"/>
            <a:ext cx="6637077" cy="591655"/>
            <a:chOff x="1628707" y="2014356"/>
            <a:chExt cx="5964077" cy="591655"/>
          </a:xfrm>
        </p:grpSpPr>
        <p:grpSp>
          <p:nvGrpSpPr>
            <p:cNvPr id="10" name="Groupe 1">
              <a:extLst>
                <a:ext uri="{FF2B5EF4-FFF2-40B4-BE49-F238E27FC236}">
                  <a16:creationId xmlns:a16="http://schemas.microsoft.com/office/drawing/2014/main" id="{8AB93100-D95A-0090-5F65-A5FB7742CBFA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E317E0FD-2034-1DEC-6DAC-245C2DAA7547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CA70AD60-909F-44F8-86A1-4274F2B946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CF48B4F-D768-91D3-D85E-50A327C65822}"/>
                </a:ext>
              </a:extLst>
            </p:cNvPr>
            <p:cNvGrpSpPr/>
            <p:nvPr/>
          </p:nvGrpSpPr>
          <p:grpSpPr>
            <a:xfrm>
              <a:off x="4874950" y="2047989"/>
              <a:ext cx="1242983" cy="558022"/>
              <a:chOff x="5534286" y="1967324"/>
              <a:chExt cx="1242983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BD5B2E23-1BB1-C8EB-3621-674DFB1A1497}"/>
                  </a:ext>
                </a:extLst>
              </p:cNvPr>
              <p:cNvSpPr/>
              <p:nvPr/>
            </p:nvSpPr>
            <p:spPr>
              <a:xfrm>
                <a:off x="5534286" y="19673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4D295AA3-FC8D-82BF-3D26-45C4B9E2FE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8FA95F1-2437-5F09-9125-E9673ED5E126}"/>
                </a:ext>
              </a:extLst>
            </p:cNvPr>
            <p:cNvGrpSpPr/>
            <p:nvPr/>
          </p:nvGrpSpPr>
          <p:grpSpPr>
            <a:xfrm>
              <a:off x="3140823" y="2014356"/>
              <a:ext cx="1215386" cy="558022"/>
              <a:chOff x="4126701" y="1971461"/>
              <a:chExt cx="1215386" cy="558022"/>
            </a:xfrm>
          </p:grpSpPr>
          <p:sp>
            <p:nvSpPr>
              <p:cNvPr id="23" name="Rectangle : coins arrondis 3">
                <a:extLst>
                  <a:ext uri="{FF2B5EF4-FFF2-40B4-BE49-F238E27FC236}">
                    <a16:creationId xmlns:a16="http://schemas.microsoft.com/office/drawing/2014/main" id="{F6971EB9-4018-1E21-2263-63024B6117CA}"/>
                  </a:ext>
                </a:extLst>
              </p:cNvPr>
              <p:cNvSpPr/>
              <p:nvPr/>
            </p:nvSpPr>
            <p:spPr>
              <a:xfrm>
                <a:off x="4126701" y="197146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192A2153-569D-17D8-F3F3-4581DCD1DC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320" y="204716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F1C95E6-38DA-6940-10D0-CE07021B59AE}"/>
                </a:ext>
              </a:extLst>
            </p:cNvPr>
            <p:cNvGrpSpPr/>
            <p:nvPr/>
          </p:nvGrpSpPr>
          <p:grpSpPr>
            <a:xfrm>
              <a:off x="1628707" y="2021220"/>
              <a:ext cx="1215223" cy="558022"/>
              <a:chOff x="2743148" y="1984503"/>
              <a:chExt cx="1215223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3C58F4C3-DBC6-9D07-B4E2-1082048BB327}"/>
                  </a:ext>
                </a:extLst>
              </p:cNvPr>
              <p:cNvSpPr/>
              <p:nvPr/>
            </p:nvSpPr>
            <p:spPr>
              <a:xfrm>
                <a:off x="2743148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6E42195D-4AE1-90CD-3855-B1D2752703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51604" y="2041033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78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FE884-3385-F7FF-F887-1B4C5B4AD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A0FF88-9D58-9350-7507-0F5F671AB7CD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يحكي ما فهمه من شريط المسألة؟ عم نبحث؟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0A347E-D6E4-B1DD-1750-213EB827F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745A48-471A-37E8-BBD8-7505995DB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280" y="2357851"/>
            <a:ext cx="6444154" cy="406639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5E5DF36-89A0-1A57-BAE9-BF1D75A12D09}"/>
              </a:ext>
            </a:extLst>
          </p:cNvPr>
          <p:cNvGrpSpPr/>
          <p:nvPr/>
        </p:nvGrpSpPr>
        <p:grpSpPr>
          <a:xfrm>
            <a:off x="1094204" y="1659707"/>
            <a:ext cx="6637077" cy="591655"/>
            <a:chOff x="1628707" y="2014356"/>
            <a:chExt cx="5964077" cy="591655"/>
          </a:xfrm>
        </p:grpSpPr>
        <p:grpSp>
          <p:nvGrpSpPr>
            <p:cNvPr id="20" name="Groupe 1">
              <a:extLst>
                <a:ext uri="{FF2B5EF4-FFF2-40B4-BE49-F238E27FC236}">
                  <a16:creationId xmlns:a16="http://schemas.microsoft.com/office/drawing/2014/main" id="{2A48C113-DA24-F03C-5F3A-842B525E400A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54C2FE58-ADE0-3A9A-9EB4-F2216F945DDD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4855B331-D804-F528-5A4C-24900D0471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69A7ACC-BBAA-534D-3E97-5E3606C62A41}"/>
                </a:ext>
              </a:extLst>
            </p:cNvPr>
            <p:cNvGrpSpPr/>
            <p:nvPr/>
          </p:nvGrpSpPr>
          <p:grpSpPr>
            <a:xfrm>
              <a:off x="4874950" y="2047989"/>
              <a:ext cx="1242983" cy="558022"/>
              <a:chOff x="5534286" y="1967324"/>
              <a:chExt cx="1242983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CEDB4E56-1BC8-3032-2A3D-CC055DFA1924}"/>
                  </a:ext>
                </a:extLst>
              </p:cNvPr>
              <p:cNvSpPr/>
              <p:nvPr/>
            </p:nvSpPr>
            <p:spPr>
              <a:xfrm>
                <a:off x="5534286" y="19673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DF1B0102-5029-6F7F-7FC6-DEA52C0541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9B1B15F-2327-E4F2-57BF-55B70A36F7C4}"/>
                </a:ext>
              </a:extLst>
            </p:cNvPr>
            <p:cNvGrpSpPr/>
            <p:nvPr/>
          </p:nvGrpSpPr>
          <p:grpSpPr>
            <a:xfrm>
              <a:off x="3140823" y="2014356"/>
              <a:ext cx="1215386" cy="558022"/>
              <a:chOff x="4126701" y="1971461"/>
              <a:chExt cx="1215386" cy="558022"/>
            </a:xfrm>
          </p:grpSpPr>
          <p:sp>
            <p:nvSpPr>
              <p:cNvPr id="26" name="Rectangle : coins arrondis 3">
                <a:extLst>
                  <a:ext uri="{FF2B5EF4-FFF2-40B4-BE49-F238E27FC236}">
                    <a16:creationId xmlns:a16="http://schemas.microsoft.com/office/drawing/2014/main" id="{BA84368B-B889-62C3-3965-40C09BCE59BD}"/>
                  </a:ext>
                </a:extLst>
              </p:cNvPr>
              <p:cNvSpPr/>
              <p:nvPr/>
            </p:nvSpPr>
            <p:spPr>
              <a:xfrm>
                <a:off x="4126701" y="197146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C919A455-DC69-A9CA-B6F1-E4C4BD3B04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320" y="204716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C65B4E3-65AF-F720-C576-C54885C177E4}"/>
                </a:ext>
              </a:extLst>
            </p:cNvPr>
            <p:cNvGrpSpPr/>
            <p:nvPr/>
          </p:nvGrpSpPr>
          <p:grpSpPr>
            <a:xfrm>
              <a:off x="1628707" y="2021220"/>
              <a:ext cx="1215223" cy="558022"/>
              <a:chOff x="2743148" y="1984503"/>
              <a:chExt cx="1215223" cy="558022"/>
            </a:xfrm>
          </p:grpSpPr>
          <p:sp>
            <p:nvSpPr>
              <p:cNvPr id="24" name="Rectangle : coins arrondis 3">
                <a:extLst>
                  <a:ext uri="{FF2B5EF4-FFF2-40B4-BE49-F238E27FC236}">
                    <a16:creationId xmlns:a16="http://schemas.microsoft.com/office/drawing/2014/main" id="{0744979A-A228-2C53-0B62-D22774999446}"/>
                  </a:ext>
                </a:extLst>
              </p:cNvPr>
              <p:cNvSpPr/>
              <p:nvPr/>
            </p:nvSpPr>
            <p:spPr>
              <a:xfrm>
                <a:off x="2743148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4093C8E6-B9AB-45DF-F196-E0C6E48DB8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51604" y="2041033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997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1F7B-15E3-F115-973D-2D337B2E0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25F0FD-AC6F-1FF9-6310-FAF81DA7D123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. لدينا كمية الزيت  ستوزع على قنينيات سعة كل واحدة 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/50 cl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C5C9CD-070C-9FCE-7AF0-1166B7801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63594AF-4BF6-E298-2F49-D639F200ACF1}"/>
              </a:ext>
            </a:extLst>
          </p:cNvPr>
          <p:cNvGrpSpPr/>
          <p:nvPr/>
        </p:nvGrpSpPr>
        <p:grpSpPr>
          <a:xfrm>
            <a:off x="1094204" y="1659707"/>
            <a:ext cx="6637077" cy="591655"/>
            <a:chOff x="1628707" y="2014356"/>
            <a:chExt cx="5964077" cy="591655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B03BE04D-DB97-9716-A465-368D3384C018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" name="Rectangle : coins arrondis 3">
                <a:extLst>
                  <a:ext uri="{FF2B5EF4-FFF2-40B4-BE49-F238E27FC236}">
                    <a16:creationId xmlns:a16="http://schemas.microsoft.com/office/drawing/2014/main" id="{8F9AD830-E38F-6785-F6C2-778114AF7C09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9346EF04-A3D5-4D99-C71E-A2F238BE69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8FCAB7C-19B8-20A2-A71E-68162F2898BF}"/>
                </a:ext>
              </a:extLst>
            </p:cNvPr>
            <p:cNvGrpSpPr/>
            <p:nvPr/>
          </p:nvGrpSpPr>
          <p:grpSpPr>
            <a:xfrm>
              <a:off x="4874950" y="2047989"/>
              <a:ext cx="1242983" cy="558022"/>
              <a:chOff x="5534286" y="1967324"/>
              <a:chExt cx="1242983" cy="558022"/>
            </a:xfrm>
          </p:grpSpPr>
          <p:sp>
            <p:nvSpPr>
              <p:cNvPr id="6" name="Rectangle : coins arrondis 3">
                <a:extLst>
                  <a:ext uri="{FF2B5EF4-FFF2-40B4-BE49-F238E27FC236}">
                    <a16:creationId xmlns:a16="http://schemas.microsoft.com/office/drawing/2014/main" id="{F305A540-8FE2-A21B-48BC-A15BF9A9D381}"/>
                  </a:ext>
                </a:extLst>
              </p:cNvPr>
              <p:cNvSpPr/>
              <p:nvPr/>
            </p:nvSpPr>
            <p:spPr>
              <a:xfrm>
                <a:off x="5534286" y="19673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id="{5CF79534-E4AC-78BC-C8DA-DC82C66C6C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F712C2B-B868-F8A8-0868-6B0CAF28EAA8}"/>
                </a:ext>
              </a:extLst>
            </p:cNvPr>
            <p:cNvGrpSpPr/>
            <p:nvPr/>
          </p:nvGrpSpPr>
          <p:grpSpPr>
            <a:xfrm>
              <a:off x="3140823" y="2014356"/>
              <a:ext cx="1215386" cy="558022"/>
              <a:chOff x="4126701" y="1971461"/>
              <a:chExt cx="121538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6E1E45AD-8D38-F2F8-85F9-E80CFA5838A8}"/>
                  </a:ext>
                </a:extLst>
              </p:cNvPr>
              <p:cNvSpPr/>
              <p:nvPr/>
            </p:nvSpPr>
            <p:spPr>
              <a:xfrm>
                <a:off x="4126701" y="197146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983E42C1-5A65-C48E-BEF2-FA9D0E14B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320" y="204716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72F8B26-B219-A254-1FA9-DCE18F2BE540}"/>
                </a:ext>
              </a:extLst>
            </p:cNvPr>
            <p:cNvGrpSpPr/>
            <p:nvPr/>
          </p:nvGrpSpPr>
          <p:grpSpPr>
            <a:xfrm>
              <a:off x="1628707" y="2021220"/>
              <a:ext cx="1215223" cy="558022"/>
              <a:chOff x="2743148" y="1984503"/>
              <a:chExt cx="1215223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4BF2E76C-C2D5-FA70-7943-215D01E56104}"/>
                  </a:ext>
                </a:extLst>
              </p:cNvPr>
              <p:cNvSpPr/>
              <p:nvPr/>
            </p:nvSpPr>
            <p:spPr>
              <a:xfrm>
                <a:off x="2743148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666B18D6-4BCA-CF17-3A78-902DF8B8C1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51604" y="2041033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0A8AAD2-EE4C-22BB-C775-2B5C7CBD1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280" y="2357851"/>
            <a:ext cx="6444154" cy="420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0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0B34A-6A69-5E69-A9F2-04406A024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344284E-EFCE-4AF3-F2C5-563C435F0C46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: حساب عدد القنينات التي يحتاجها البائع لإفراغ كل الزيت.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AF84A2-5570-955C-6746-B03F0BF32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492A79-4878-D5EB-926B-8C30044AA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280" y="2357851"/>
            <a:ext cx="6444154" cy="420707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3F4F0FE-9B59-AFB7-CC3B-1E588CA76BF3}"/>
              </a:ext>
            </a:extLst>
          </p:cNvPr>
          <p:cNvSpPr/>
          <p:nvPr/>
        </p:nvSpPr>
        <p:spPr>
          <a:xfrm>
            <a:off x="4489938" y="3247292"/>
            <a:ext cx="2953663" cy="36341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94CADF7-0B52-5384-2C20-967F4C727119}"/>
              </a:ext>
            </a:extLst>
          </p:cNvPr>
          <p:cNvGrpSpPr/>
          <p:nvPr/>
        </p:nvGrpSpPr>
        <p:grpSpPr>
          <a:xfrm>
            <a:off x="1094204" y="1659707"/>
            <a:ext cx="6637077" cy="591655"/>
            <a:chOff x="1628707" y="2014356"/>
            <a:chExt cx="5964077" cy="591655"/>
          </a:xfrm>
        </p:grpSpPr>
        <p:grpSp>
          <p:nvGrpSpPr>
            <p:cNvPr id="21" name="Groupe 1">
              <a:extLst>
                <a:ext uri="{FF2B5EF4-FFF2-40B4-BE49-F238E27FC236}">
                  <a16:creationId xmlns:a16="http://schemas.microsoft.com/office/drawing/2014/main" id="{5F612447-C384-7A4D-6C87-F2DD189B2FDA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3B75646C-9E3E-C9F3-9F5B-6E2E1CCEF12F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D176BE93-A44C-F738-87E2-60CC143BD1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73526D5-A9B4-E384-45F2-E78DD8CCE7EF}"/>
                </a:ext>
              </a:extLst>
            </p:cNvPr>
            <p:cNvGrpSpPr/>
            <p:nvPr/>
          </p:nvGrpSpPr>
          <p:grpSpPr>
            <a:xfrm>
              <a:off x="4874950" y="2047989"/>
              <a:ext cx="1242983" cy="558022"/>
              <a:chOff x="5534286" y="1967324"/>
              <a:chExt cx="1242983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62F2E312-B227-A000-5824-2DB327AFF83F}"/>
                  </a:ext>
                </a:extLst>
              </p:cNvPr>
              <p:cNvSpPr/>
              <p:nvPr/>
            </p:nvSpPr>
            <p:spPr>
              <a:xfrm>
                <a:off x="5534286" y="19673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DC3293E-57DC-C365-022E-4A9043DA4C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774F698-D574-68A2-B9B0-F8E222EC160A}"/>
                </a:ext>
              </a:extLst>
            </p:cNvPr>
            <p:cNvGrpSpPr/>
            <p:nvPr/>
          </p:nvGrpSpPr>
          <p:grpSpPr>
            <a:xfrm>
              <a:off x="3140823" y="2014356"/>
              <a:ext cx="1215386" cy="558022"/>
              <a:chOff x="4126701" y="1971461"/>
              <a:chExt cx="1215386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51B72FB5-D83C-BF68-54D6-6ACF9ED689E8}"/>
                  </a:ext>
                </a:extLst>
              </p:cNvPr>
              <p:cNvSpPr/>
              <p:nvPr/>
            </p:nvSpPr>
            <p:spPr>
              <a:xfrm>
                <a:off x="4126701" y="197146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5AB560B9-2B41-723C-19E1-F525555AF0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320" y="204716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831B506-BA23-1658-C03E-3CE44883D930}"/>
                </a:ext>
              </a:extLst>
            </p:cNvPr>
            <p:cNvGrpSpPr/>
            <p:nvPr/>
          </p:nvGrpSpPr>
          <p:grpSpPr>
            <a:xfrm>
              <a:off x="1628707" y="2021220"/>
              <a:ext cx="1215223" cy="558022"/>
              <a:chOff x="2743148" y="1984503"/>
              <a:chExt cx="1215223" cy="558022"/>
            </a:xfrm>
          </p:grpSpPr>
          <p:sp>
            <p:nvSpPr>
              <p:cNvPr id="25" name="Rectangle : coins arrondis 3">
                <a:extLst>
                  <a:ext uri="{FF2B5EF4-FFF2-40B4-BE49-F238E27FC236}">
                    <a16:creationId xmlns:a16="http://schemas.microsoft.com/office/drawing/2014/main" id="{03E89721-C681-FEFF-96C7-1002169F0942}"/>
                  </a:ext>
                </a:extLst>
              </p:cNvPr>
              <p:cNvSpPr/>
              <p:nvPr/>
            </p:nvSpPr>
            <p:spPr>
              <a:xfrm>
                <a:off x="2743148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D23A7748-D6F7-6D0C-42B6-9C74600F1F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51604" y="2041033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62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9D7AB-8407-3554-4714-2D8C4B675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AE5594C-98AD-4ECE-AE44-A44E37337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31" y="2293431"/>
            <a:ext cx="7217690" cy="420707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76D4B817-3519-FBC8-5DF5-B04EAD125D3F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3A520B-2B0B-9374-4A50-27A35F5DE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B37B0A13-4400-E926-2165-53D4DE6A6D3C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الثانية؟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609E777-5A82-5BCE-702C-A1C7FFBD2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7421" y="4685528"/>
            <a:ext cx="1051835" cy="1654936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FC0F7D2-890E-EA13-4BB9-EE97D2856095}"/>
              </a:ext>
            </a:extLst>
          </p:cNvPr>
          <p:cNvGrpSpPr/>
          <p:nvPr/>
        </p:nvGrpSpPr>
        <p:grpSpPr>
          <a:xfrm>
            <a:off x="1094204" y="1659707"/>
            <a:ext cx="6637077" cy="591655"/>
            <a:chOff x="1628707" y="2014356"/>
            <a:chExt cx="5964077" cy="591655"/>
          </a:xfrm>
        </p:grpSpPr>
        <p:grpSp>
          <p:nvGrpSpPr>
            <p:cNvPr id="21" name="Groupe 1">
              <a:extLst>
                <a:ext uri="{FF2B5EF4-FFF2-40B4-BE49-F238E27FC236}">
                  <a16:creationId xmlns:a16="http://schemas.microsoft.com/office/drawing/2014/main" id="{B3B0C838-6F2A-D239-5265-A7692E726B2E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703321F7-0A04-5A95-A0DB-501490BD7036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93C1A9C8-652B-79C6-5147-57C9CE34CB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0CF76AB-6FB1-EA85-3AD0-E45FF3BC91AD}"/>
                </a:ext>
              </a:extLst>
            </p:cNvPr>
            <p:cNvGrpSpPr/>
            <p:nvPr/>
          </p:nvGrpSpPr>
          <p:grpSpPr>
            <a:xfrm>
              <a:off x="4874950" y="2047989"/>
              <a:ext cx="1242983" cy="558022"/>
              <a:chOff x="5534286" y="1967324"/>
              <a:chExt cx="1242983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78A50253-B278-18DF-3894-4F5456FF2FE0}"/>
                  </a:ext>
                </a:extLst>
              </p:cNvPr>
              <p:cNvSpPr/>
              <p:nvPr/>
            </p:nvSpPr>
            <p:spPr>
              <a:xfrm>
                <a:off x="5534286" y="196732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5B901718-DA26-288B-5A4A-2513953CF5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C30D8E7-244F-95C4-6CEC-DA8F551F246F}"/>
                </a:ext>
              </a:extLst>
            </p:cNvPr>
            <p:cNvGrpSpPr/>
            <p:nvPr/>
          </p:nvGrpSpPr>
          <p:grpSpPr>
            <a:xfrm>
              <a:off x="3140823" y="2014356"/>
              <a:ext cx="1215386" cy="558022"/>
              <a:chOff x="4126701" y="1971461"/>
              <a:chExt cx="1215386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E11A3BAE-9ACA-2B77-243C-D9D867BB45B5}"/>
                  </a:ext>
                </a:extLst>
              </p:cNvPr>
              <p:cNvSpPr/>
              <p:nvPr/>
            </p:nvSpPr>
            <p:spPr>
              <a:xfrm>
                <a:off x="4126701" y="197146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28C46CE3-0730-1881-0A04-9610CB1C1F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320" y="204716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F21CEAF-A6F3-8BE3-7675-228FB7763DD5}"/>
                </a:ext>
              </a:extLst>
            </p:cNvPr>
            <p:cNvGrpSpPr/>
            <p:nvPr/>
          </p:nvGrpSpPr>
          <p:grpSpPr>
            <a:xfrm>
              <a:off x="1628707" y="2021220"/>
              <a:ext cx="1215223" cy="558022"/>
              <a:chOff x="2743148" y="1984503"/>
              <a:chExt cx="1215223" cy="558022"/>
            </a:xfrm>
          </p:grpSpPr>
          <p:sp>
            <p:nvSpPr>
              <p:cNvPr id="25" name="Rectangle : coins arrondis 3">
                <a:extLst>
                  <a:ext uri="{FF2B5EF4-FFF2-40B4-BE49-F238E27FC236}">
                    <a16:creationId xmlns:a16="http://schemas.microsoft.com/office/drawing/2014/main" id="{DF679F31-D46C-B027-5D8B-8FEDB5E673BE}"/>
                  </a:ext>
                </a:extLst>
              </p:cNvPr>
              <p:cNvSpPr/>
              <p:nvPr/>
            </p:nvSpPr>
            <p:spPr>
              <a:xfrm>
                <a:off x="2743148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0D49B2AD-335B-5A1B-73C5-89FFBB9444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51604" y="2041033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15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A3983-F73E-2324-3008-C8FAC825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B55A6D-A450-B2DB-EBA9-4869624E6DE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3DB150-B40F-4BC9-15CB-33F0316E5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233051C1-C855-A299-DD12-B459D060F834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مثلوا معطيات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المسألة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باستعمال الأشرطة.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81AE47-614F-DAF7-D110-67272029678A}"/>
              </a:ext>
            </a:extLst>
          </p:cNvPr>
          <p:cNvGrpSpPr/>
          <p:nvPr/>
        </p:nvGrpSpPr>
        <p:grpSpPr>
          <a:xfrm>
            <a:off x="1093634" y="1673780"/>
            <a:ext cx="6637077" cy="591655"/>
            <a:chOff x="1628707" y="2014356"/>
            <a:chExt cx="5964077" cy="591655"/>
          </a:xfrm>
        </p:grpSpPr>
        <p:grpSp>
          <p:nvGrpSpPr>
            <p:cNvPr id="20" name="Groupe 1">
              <a:extLst>
                <a:ext uri="{FF2B5EF4-FFF2-40B4-BE49-F238E27FC236}">
                  <a16:creationId xmlns:a16="http://schemas.microsoft.com/office/drawing/2014/main" id="{CD481701-E2A6-674B-C0FD-C8DBF9A952E9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1272761E-AB04-8F9F-FF6A-75B5DB6D161B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66771607-97DC-94A8-ADAF-2ECA44C6C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C876362-E6CE-ED6A-4C11-D1F016944CB1}"/>
                </a:ext>
              </a:extLst>
            </p:cNvPr>
            <p:cNvGrpSpPr/>
            <p:nvPr/>
          </p:nvGrpSpPr>
          <p:grpSpPr>
            <a:xfrm>
              <a:off x="4874950" y="2047989"/>
              <a:ext cx="1242983" cy="558022"/>
              <a:chOff x="5534286" y="1967324"/>
              <a:chExt cx="1242983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64AAD942-3B55-D01C-9BC8-8519791EC5CD}"/>
                  </a:ext>
                </a:extLst>
              </p:cNvPr>
              <p:cNvSpPr/>
              <p:nvPr/>
            </p:nvSpPr>
            <p:spPr>
              <a:xfrm>
                <a:off x="5534286" y="196732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14B7B1EE-ED58-78C8-E35B-397A34AA46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A765F3A-F5C7-F87D-081D-603B0A8C4EDC}"/>
                </a:ext>
              </a:extLst>
            </p:cNvPr>
            <p:cNvGrpSpPr/>
            <p:nvPr/>
          </p:nvGrpSpPr>
          <p:grpSpPr>
            <a:xfrm>
              <a:off x="3140823" y="2014356"/>
              <a:ext cx="1215386" cy="558022"/>
              <a:chOff x="4126701" y="1971461"/>
              <a:chExt cx="1215386" cy="558022"/>
            </a:xfrm>
          </p:grpSpPr>
          <p:sp>
            <p:nvSpPr>
              <p:cNvPr id="26" name="Rectangle : coins arrondis 3">
                <a:extLst>
                  <a:ext uri="{FF2B5EF4-FFF2-40B4-BE49-F238E27FC236}">
                    <a16:creationId xmlns:a16="http://schemas.microsoft.com/office/drawing/2014/main" id="{436648E0-549B-6767-EEE5-413C1A7FE151}"/>
                  </a:ext>
                </a:extLst>
              </p:cNvPr>
              <p:cNvSpPr/>
              <p:nvPr/>
            </p:nvSpPr>
            <p:spPr>
              <a:xfrm>
                <a:off x="4126701" y="197146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4ED65FDA-31A0-4D9D-FA37-3E982250A7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320" y="204716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5729D33-E616-EBB9-0EBA-D591D60F1458}"/>
                </a:ext>
              </a:extLst>
            </p:cNvPr>
            <p:cNvGrpSpPr/>
            <p:nvPr/>
          </p:nvGrpSpPr>
          <p:grpSpPr>
            <a:xfrm>
              <a:off x="1628707" y="2021220"/>
              <a:ext cx="1215223" cy="558022"/>
              <a:chOff x="2743148" y="1984503"/>
              <a:chExt cx="1215223" cy="558022"/>
            </a:xfrm>
          </p:grpSpPr>
          <p:sp>
            <p:nvSpPr>
              <p:cNvPr id="24" name="Rectangle : coins arrondis 3">
                <a:extLst>
                  <a:ext uri="{FF2B5EF4-FFF2-40B4-BE49-F238E27FC236}">
                    <a16:creationId xmlns:a16="http://schemas.microsoft.com/office/drawing/2014/main" id="{1802D50F-97DC-DBF1-A280-8DF9B11C3BB5}"/>
                  </a:ext>
                </a:extLst>
              </p:cNvPr>
              <p:cNvSpPr/>
              <p:nvPr/>
            </p:nvSpPr>
            <p:spPr>
              <a:xfrm>
                <a:off x="2743148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FCE45CBF-1815-EDB5-7748-FEB673AB71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51604" y="2041033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B394EC6A-6CBB-36E1-7C5D-B848EC4B6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2" y="2321965"/>
            <a:ext cx="7762638" cy="413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7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235-8036-ECAF-2FEB-07879FF22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DDB3C33-26CB-40B8-5628-A5B0FA30A0FE}"/>
              </a:ext>
            </a:extLst>
          </p:cNvPr>
          <p:cNvSpPr txBox="1"/>
          <p:nvPr/>
        </p:nvSpPr>
        <p:spPr>
          <a:xfrm>
            <a:off x="1260105" y="86474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1853A2-7205-333E-428A-7310A15B2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EC9C79-30C6-B871-FD31-C5AC5C238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9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1185E-37DB-D454-1498-C7E5DFC07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F111CB-9000-6F48-6E6D-729F656C2742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5E1369-9792-A44A-3789-C5B25146E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AF7C5496-0C6C-6083-EAB9-9699944F033F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الكل هو : 5 لتر . قيمة الجزء هو: 50 سنتلتر، أبحث إذن عن عدد الأجزاء. أي عدد القنينات 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80391A0-896C-75FF-6ACE-208CC9037463}"/>
              </a:ext>
            </a:extLst>
          </p:cNvPr>
          <p:cNvGrpSpPr/>
          <p:nvPr/>
        </p:nvGrpSpPr>
        <p:grpSpPr>
          <a:xfrm>
            <a:off x="1195212" y="1637401"/>
            <a:ext cx="6363335" cy="608148"/>
            <a:chOff x="1379099" y="2021220"/>
            <a:chExt cx="6363335" cy="608148"/>
          </a:xfrm>
        </p:grpSpPr>
        <p:grpSp>
          <p:nvGrpSpPr>
            <p:cNvPr id="5" name="Groupe 1">
              <a:extLst>
                <a:ext uri="{FF2B5EF4-FFF2-40B4-BE49-F238E27FC236}">
                  <a16:creationId xmlns:a16="http://schemas.microsoft.com/office/drawing/2014/main" id="{A7D8A617-7EA8-49F8-7CED-09BA2848FB92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6" name="Rectangle : coins arrondis 3">
                <a:extLst>
                  <a:ext uri="{FF2B5EF4-FFF2-40B4-BE49-F238E27FC236}">
                    <a16:creationId xmlns:a16="http://schemas.microsoft.com/office/drawing/2014/main" id="{6F22BDEA-64E2-43FB-3BD8-D91A08B4DF77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03E6DDBE-7DB1-D8AE-EEB0-10E4EE3E7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F88F89-E8DA-F125-CD22-EDBD634FF835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916129AD-7B11-8DDD-6FF8-E64B25C0DD05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9C1C9C4-0064-25F1-C7C7-F1E4533FE6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F20648F-D2C5-47AC-9239-6189DA0FE1E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BEF0716C-D8D5-0DA0-84BE-F6961B20666B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94F50428-6607-E042-8C8F-FE7C5E0F9E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07C77D9-980B-F23D-4DAD-0B9B533202FA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82D3F08C-D9BD-0373-99B2-FDB247625001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CA2BF5EC-5E53-C546-440C-2206E5D4B6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2016EAB-572D-444F-F8D0-3B3F12959A97}"/>
              </a:ext>
            </a:extLst>
          </p:cNvPr>
          <p:cNvGrpSpPr/>
          <p:nvPr/>
        </p:nvGrpSpPr>
        <p:grpSpPr>
          <a:xfrm>
            <a:off x="999447" y="2360139"/>
            <a:ext cx="6444154" cy="4207072"/>
            <a:chOff x="999447" y="2360139"/>
            <a:chExt cx="6444154" cy="4207072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CBC6F59-5354-1A9B-5785-43E033A16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447" y="2360139"/>
              <a:ext cx="6444154" cy="4207072"/>
            </a:xfrm>
            <a:prstGeom prst="rect">
              <a:avLst/>
            </a:prstGeom>
          </p:spPr>
        </p:pic>
        <p:grpSp>
          <p:nvGrpSpPr>
            <p:cNvPr id="33" name="Groupe 19">
              <a:extLst>
                <a:ext uri="{FF2B5EF4-FFF2-40B4-BE49-F238E27FC236}">
                  <a16:creationId xmlns:a16="http://schemas.microsoft.com/office/drawing/2014/main" id="{2399F43D-41A2-B7C9-D334-DE39257B61C9}"/>
                </a:ext>
              </a:extLst>
            </p:cNvPr>
            <p:cNvGrpSpPr/>
            <p:nvPr/>
          </p:nvGrpSpPr>
          <p:grpSpPr>
            <a:xfrm>
              <a:off x="1729875" y="4298388"/>
              <a:ext cx="1944136" cy="709562"/>
              <a:chOff x="1191844" y="4037367"/>
              <a:chExt cx="1944136" cy="709562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6E0BF04-B82B-F500-9A2A-1CD342877B7E}"/>
                  </a:ext>
                </a:extLst>
              </p:cNvPr>
              <p:cNvSpPr/>
              <p:nvPr/>
            </p:nvSpPr>
            <p:spPr>
              <a:xfrm>
                <a:off x="1195213" y="4037367"/>
                <a:ext cx="1940767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0000"/>
                    </a:solidFill>
                  </a:rPr>
                  <a:t>5 </a:t>
                </a:r>
                <a:r>
                  <a:rPr lang="fr-MA" sz="2000" b="1" dirty="0">
                    <a:solidFill>
                      <a:srgbClr val="FF0000"/>
                    </a:solidFill>
                  </a:rPr>
                  <a:t>L 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52858E1-BB1B-A08C-473B-1543EF51BD2B}"/>
                  </a:ext>
                </a:extLst>
              </p:cNvPr>
              <p:cNvSpPr/>
              <p:nvPr/>
            </p:nvSpPr>
            <p:spPr>
              <a:xfrm>
                <a:off x="1191844" y="441505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8258933-FACD-C5FD-D3A9-EB249F91065F}"/>
                </a:ext>
              </a:extLst>
            </p:cNvPr>
            <p:cNvSpPr/>
            <p:nvPr/>
          </p:nvSpPr>
          <p:spPr>
            <a:xfrm>
              <a:off x="3114668" y="4661746"/>
              <a:ext cx="559343" cy="3318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gh-Tfng-MA" sz="1400" b="1" dirty="0">
                  <a:solidFill>
                    <a:srgbClr val="FF0000"/>
                  </a:solidFill>
                </a:rPr>
                <a:t>50</a:t>
              </a:r>
              <a:r>
                <a:rPr lang="fr-MA" sz="1400" b="1" dirty="0">
                  <a:solidFill>
                    <a:srgbClr val="FF0000"/>
                  </a:solidFill>
                </a:rPr>
                <a:t>cl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D604782-F196-F5DC-A068-014DBB37BF7D}"/>
                </a:ext>
              </a:extLst>
            </p:cNvPr>
            <p:cNvSpPr/>
            <p:nvPr/>
          </p:nvSpPr>
          <p:spPr>
            <a:xfrm>
              <a:off x="2289218" y="4676076"/>
              <a:ext cx="825450" cy="3175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38" name="Right Brace 37">
              <a:extLst>
                <a:ext uri="{FF2B5EF4-FFF2-40B4-BE49-F238E27FC236}">
                  <a16:creationId xmlns:a16="http://schemas.microsoft.com/office/drawing/2014/main" id="{DED0EB51-ACB2-6DC1-514F-DD445B38184A}"/>
                </a:ext>
              </a:extLst>
            </p:cNvPr>
            <p:cNvSpPr/>
            <p:nvPr/>
          </p:nvSpPr>
          <p:spPr>
            <a:xfrm rot="5400000">
              <a:off x="2493541" y="4415765"/>
              <a:ext cx="416804" cy="1798984"/>
            </a:xfrm>
            <a:prstGeom prst="rightBrace">
              <a:avLst>
                <a:gd name="adj1" fmla="val 16716"/>
                <a:gd name="adj2" fmla="val 4697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99FE9C7-64E7-1CCE-8D29-1496ED8E3129}"/>
                </a:ext>
              </a:extLst>
            </p:cNvPr>
            <p:cNvSpPr txBox="1"/>
            <p:nvPr/>
          </p:nvSpPr>
          <p:spPr>
            <a:xfrm>
              <a:off x="2399354" y="5466663"/>
              <a:ext cx="7377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؟ مَرّةً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876F430-6F69-B37D-239D-52DA2F60C898}"/>
                </a:ext>
              </a:extLst>
            </p:cNvPr>
            <p:cNvSpPr txBox="1"/>
            <p:nvPr/>
          </p:nvSpPr>
          <p:spPr>
            <a:xfrm>
              <a:off x="2438194" y="4541852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/>
                <a:t>....</a:t>
              </a:r>
              <a:endParaRPr lang="fr-MA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440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16FAF-3E39-D868-8832-AA3618240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55D6AF-6ABE-8DE2-54E9-C09DE95FA69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DB3EC1-B564-F59C-4011-9C9A9D5A8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75AD6C8-2954-EB27-1277-7217C0137DE0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AD2030-F0C4-FBC3-4E91-81241C9D7E26}"/>
              </a:ext>
            </a:extLst>
          </p:cNvPr>
          <p:cNvGrpSpPr/>
          <p:nvPr/>
        </p:nvGrpSpPr>
        <p:grpSpPr>
          <a:xfrm>
            <a:off x="1390332" y="1873524"/>
            <a:ext cx="6363335" cy="608148"/>
            <a:chOff x="1379099" y="2021220"/>
            <a:chExt cx="6363335" cy="608148"/>
          </a:xfrm>
        </p:grpSpPr>
        <p:grpSp>
          <p:nvGrpSpPr>
            <p:cNvPr id="5" name="Groupe 1">
              <a:extLst>
                <a:ext uri="{FF2B5EF4-FFF2-40B4-BE49-F238E27FC236}">
                  <a16:creationId xmlns:a16="http://schemas.microsoft.com/office/drawing/2014/main" id="{76598CE6-CF96-DB27-79DC-B7597B80C210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6" name="Rectangle : coins arrondis 3">
                <a:extLst>
                  <a:ext uri="{FF2B5EF4-FFF2-40B4-BE49-F238E27FC236}">
                    <a16:creationId xmlns:a16="http://schemas.microsoft.com/office/drawing/2014/main" id="{8328CDA4-CFE2-B838-4B81-ABDBE260ED44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C8C58F31-2797-EC75-AF3B-50DC4FFC32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C70130-F702-0EDE-7FBF-C0FD4AD71FB3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3A6B5BA7-D407-6AC3-E7C0-7F310F7B54F8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CFDFB96-41ED-E88C-7D47-86817AD3A1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88DA3F-020C-21C3-C021-3C35661EDF47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B705570F-E7DD-9613-9FDB-0BC93B85E972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12624D65-DD5C-87F0-3B41-892064625D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7509DD4-891C-5DF2-DC1E-90C4FB2CCB00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3C601F80-689E-5323-7D0A-CD769366FBF5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94F438B9-448F-2BAA-E611-C2A2A9BF38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ECECD704-C20C-7D6F-D968-8648890D7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213" y="451955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D0276E7-C176-47E3-45E0-8DEFD576A57C}"/>
              </a:ext>
            </a:extLst>
          </p:cNvPr>
          <p:cNvGrpSpPr/>
          <p:nvPr/>
        </p:nvGrpSpPr>
        <p:grpSpPr>
          <a:xfrm>
            <a:off x="999447" y="2360139"/>
            <a:ext cx="6444154" cy="4005492"/>
            <a:chOff x="999447" y="2360139"/>
            <a:chExt cx="6444154" cy="420707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9FA24F6-AA64-9104-1AE2-C166C0348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9447" y="2360139"/>
              <a:ext cx="6444154" cy="4207072"/>
            </a:xfrm>
            <a:prstGeom prst="rect">
              <a:avLst/>
            </a:prstGeom>
          </p:spPr>
        </p:pic>
        <p:grpSp>
          <p:nvGrpSpPr>
            <p:cNvPr id="27" name="Groupe 19">
              <a:extLst>
                <a:ext uri="{FF2B5EF4-FFF2-40B4-BE49-F238E27FC236}">
                  <a16:creationId xmlns:a16="http://schemas.microsoft.com/office/drawing/2014/main" id="{A1F2A49D-81BE-9300-1589-C88AD72C6E26}"/>
                </a:ext>
              </a:extLst>
            </p:cNvPr>
            <p:cNvGrpSpPr/>
            <p:nvPr/>
          </p:nvGrpSpPr>
          <p:grpSpPr>
            <a:xfrm>
              <a:off x="1729875" y="4284978"/>
              <a:ext cx="1944136" cy="722972"/>
              <a:chOff x="1191844" y="4023957"/>
              <a:chExt cx="1944136" cy="722972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C92B171-4936-7166-0821-B13B9C64AF0A}"/>
                  </a:ext>
                </a:extLst>
              </p:cNvPr>
              <p:cNvSpPr/>
              <p:nvPr/>
            </p:nvSpPr>
            <p:spPr>
              <a:xfrm>
                <a:off x="1195213" y="4023957"/>
                <a:ext cx="1940767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0000"/>
                    </a:solidFill>
                  </a:rPr>
                  <a:t>5 </a:t>
                </a:r>
                <a:r>
                  <a:rPr lang="fr-MA" sz="2000" b="1" dirty="0">
                    <a:solidFill>
                      <a:srgbClr val="FF0000"/>
                    </a:solidFill>
                  </a:rPr>
                  <a:t>L 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7EBDB07-9CC8-8439-A979-F011177502D2}"/>
                  </a:ext>
                </a:extLst>
              </p:cNvPr>
              <p:cNvSpPr/>
              <p:nvPr/>
            </p:nvSpPr>
            <p:spPr>
              <a:xfrm>
                <a:off x="1191844" y="441505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C0EEA92-D1F9-4AB7-6FA2-4780007254BB}"/>
                </a:ext>
              </a:extLst>
            </p:cNvPr>
            <p:cNvSpPr/>
            <p:nvPr/>
          </p:nvSpPr>
          <p:spPr>
            <a:xfrm>
              <a:off x="3114668" y="4661746"/>
              <a:ext cx="559343" cy="3318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gh-Tfng-MA" sz="1400" b="1" dirty="0">
                  <a:solidFill>
                    <a:srgbClr val="FF0000"/>
                  </a:solidFill>
                </a:rPr>
                <a:t>50</a:t>
              </a:r>
              <a:r>
                <a:rPr lang="fr-MA" sz="1400" b="1" dirty="0">
                  <a:solidFill>
                    <a:srgbClr val="FF0000"/>
                  </a:solidFill>
                </a:rPr>
                <a:t>cl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F36EFBC-919E-6765-CD13-5C410F299DB6}"/>
                </a:ext>
              </a:extLst>
            </p:cNvPr>
            <p:cNvSpPr/>
            <p:nvPr/>
          </p:nvSpPr>
          <p:spPr>
            <a:xfrm>
              <a:off x="2289218" y="4676076"/>
              <a:ext cx="825450" cy="3175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Right Brace 29">
              <a:extLst>
                <a:ext uri="{FF2B5EF4-FFF2-40B4-BE49-F238E27FC236}">
                  <a16:creationId xmlns:a16="http://schemas.microsoft.com/office/drawing/2014/main" id="{5BD21F3C-3105-1F12-2EFE-8E2EE73E7E50}"/>
                </a:ext>
              </a:extLst>
            </p:cNvPr>
            <p:cNvSpPr/>
            <p:nvPr/>
          </p:nvSpPr>
          <p:spPr>
            <a:xfrm rot="5400000">
              <a:off x="2493541" y="4415765"/>
              <a:ext cx="416804" cy="1798984"/>
            </a:xfrm>
            <a:prstGeom prst="rightBrace">
              <a:avLst>
                <a:gd name="adj1" fmla="val 16716"/>
                <a:gd name="adj2" fmla="val 4697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2E2314C-B20E-5706-81D5-BEE00A4C04AF}"/>
                </a:ext>
              </a:extLst>
            </p:cNvPr>
            <p:cNvSpPr txBox="1"/>
            <p:nvPr/>
          </p:nvSpPr>
          <p:spPr>
            <a:xfrm>
              <a:off x="2399354" y="5466663"/>
              <a:ext cx="7377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؟ مَرّةً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81F6C2C-DB40-2A2F-068C-570F7D3A20E6}"/>
                </a:ext>
              </a:extLst>
            </p:cNvPr>
            <p:cNvSpPr txBox="1"/>
            <p:nvPr/>
          </p:nvSpPr>
          <p:spPr>
            <a:xfrm>
              <a:off x="2438194" y="4541852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/>
                <a:t>....</a:t>
              </a:r>
              <a:endParaRPr lang="fr-MA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7881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17F36-AA91-440D-416B-342C14C2D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AEBE220-7908-0B76-6DE1-AB3045AD417A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446D9C-8145-0CA4-423D-CDA004357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3D4FF7A-4477-CE1A-2A0B-EE4CAA25799F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استنتجوا متساوية الحل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وأنجزوا العملية على الألواح.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6B83B72-BE2A-49FA-12E4-136CE4D9A2C4}"/>
              </a:ext>
            </a:extLst>
          </p:cNvPr>
          <p:cNvGrpSpPr/>
          <p:nvPr/>
        </p:nvGrpSpPr>
        <p:grpSpPr>
          <a:xfrm>
            <a:off x="1390332" y="1873524"/>
            <a:ext cx="6363335" cy="608148"/>
            <a:chOff x="1379099" y="2021220"/>
            <a:chExt cx="6363335" cy="608148"/>
          </a:xfrm>
        </p:grpSpPr>
        <p:grpSp>
          <p:nvGrpSpPr>
            <p:cNvPr id="24" name="Groupe 1">
              <a:extLst>
                <a:ext uri="{FF2B5EF4-FFF2-40B4-BE49-F238E27FC236}">
                  <a16:creationId xmlns:a16="http://schemas.microsoft.com/office/drawing/2014/main" id="{652E594B-F363-F317-1EF6-BC2E3C46B30F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7" name="Rectangle : coins arrondis 3">
                <a:extLst>
                  <a:ext uri="{FF2B5EF4-FFF2-40B4-BE49-F238E27FC236}">
                    <a16:creationId xmlns:a16="http://schemas.microsoft.com/office/drawing/2014/main" id="{C7920240-C76E-0062-9425-B7197B3B5662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6DC662F9-0DB8-9D41-042F-5600445804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19F005-624A-D2B5-38BD-1FBF6ADA4775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5" name="Rectangle : coins arrondis 3">
                <a:extLst>
                  <a:ext uri="{FF2B5EF4-FFF2-40B4-BE49-F238E27FC236}">
                    <a16:creationId xmlns:a16="http://schemas.microsoft.com/office/drawing/2014/main" id="{24C8AFE7-064F-7DA3-A026-623BBB73933F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403D358D-F2A1-5A61-8E83-9BEE0C749D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489F118-10BF-F2B3-206A-300D9546C5C9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33" name="Rectangle : coins arrondis 3">
                <a:extLst>
                  <a:ext uri="{FF2B5EF4-FFF2-40B4-BE49-F238E27FC236}">
                    <a16:creationId xmlns:a16="http://schemas.microsoft.com/office/drawing/2014/main" id="{E6557289-CFAF-EF62-4514-39341C254997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780A5A12-5DBB-37EC-538F-5CCEE486DF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FCB9C81-61AE-3CF8-1C6B-A7FBEEF252E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BC0BCCAA-4F28-43AA-F323-F410D4B7CBC6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5F36F3D2-FED7-AF0F-2A9F-DEB1614128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2F796AE-D5D3-A39A-5777-6A3554EDEA69}"/>
              </a:ext>
            </a:extLst>
          </p:cNvPr>
          <p:cNvGrpSpPr/>
          <p:nvPr/>
        </p:nvGrpSpPr>
        <p:grpSpPr>
          <a:xfrm>
            <a:off x="999447" y="2360139"/>
            <a:ext cx="6444154" cy="4207072"/>
            <a:chOff x="999447" y="2360139"/>
            <a:chExt cx="6444154" cy="42070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C88F813-5B0D-4AA1-AFC5-F543EFCDB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447" y="2360139"/>
              <a:ext cx="6444154" cy="4207072"/>
            </a:xfrm>
            <a:prstGeom prst="rect">
              <a:avLst/>
            </a:prstGeom>
          </p:spPr>
        </p:pic>
        <p:grpSp>
          <p:nvGrpSpPr>
            <p:cNvPr id="6" name="Groupe 19">
              <a:extLst>
                <a:ext uri="{FF2B5EF4-FFF2-40B4-BE49-F238E27FC236}">
                  <a16:creationId xmlns:a16="http://schemas.microsoft.com/office/drawing/2014/main" id="{674099D3-62BB-3FE0-F911-CF79A6A579A9}"/>
                </a:ext>
              </a:extLst>
            </p:cNvPr>
            <p:cNvGrpSpPr/>
            <p:nvPr/>
          </p:nvGrpSpPr>
          <p:grpSpPr>
            <a:xfrm>
              <a:off x="1729875" y="4298388"/>
              <a:ext cx="1944136" cy="709562"/>
              <a:chOff x="1191844" y="4037367"/>
              <a:chExt cx="1944136" cy="70956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8FA4250-74DC-3792-A1A5-939BBD59338A}"/>
                  </a:ext>
                </a:extLst>
              </p:cNvPr>
              <p:cNvSpPr/>
              <p:nvPr/>
            </p:nvSpPr>
            <p:spPr>
              <a:xfrm>
                <a:off x="1195213" y="4037367"/>
                <a:ext cx="1940767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0000"/>
                    </a:solidFill>
                  </a:rPr>
                  <a:t>5 </a:t>
                </a:r>
                <a:r>
                  <a:rPr lang="fr-MA" sz="2000" b="1" dirty="0">
                    <a:solidFill>
                      <a:srgbClr val="FF0000"/>
                    </a:solidFill>
                  </a:rPr>
                  <a:t>L 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4980B8F-73D3-A2A1-64A5-F9820F8CCBD7}"/>
                  </a:ext>
                </a:extLst>
              </p:cNvPr>
              <p:cNvSpPr/>
              <p:nvPr/>
            </p:nvSpPr>
            <p:spPr>
              <a:xfrm>
                <a:off x="1191844" y="441505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2F67B4C-874A-AA90-9B4D-C82A2FA584F4}"/>
                </a:ext>
              </a:extLst>
            </p:cNvPr>
            <p:cNvSpPr/>
            <p:nvPr/>
          </p:nvSpPr>
          <p:spPr>
            <a:xfrm>
              <a:off x="3114668" y="4661746"/>
              <a:ext cx="559343" cy="3318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gh-Tfng-MA" sz="1400" b="1" dirty="0">
                  <a:solidFill>
                    <a:srgbClr val="FF0000"/>
                  </a:solidFill>
                </a:rPr>
                <a:t>50</a:t>
              </a:r>
              <a:r>
                <a:rPr lang="fr-MA" sz="1400" b="1" dirty="0">
                  <a:solidFill>
                    <a:srgbClr val="FF0000"/>
                  </a:solidFill>
                </a:rPr>
                <a:t>cl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60575B-0E4C-06D7-1410-361D71D1CB52}"/>
                </a:ext>
              </a:extLst>
            </p:cNvPr>
            <p:cNvSpPr/>
            <p:nvPr/>
          </p:nvSpPr>
          <p:spPr>
            <a:xfrm>
              <a:off x="2289218" y="4676076"/>
              <a:ext cx="825450" cy="3175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B7FE96D7-95EB-CA81-1478-B5B9D1F70E3C}"/>
                </a:ext>
              </a:extLst>
            </p:cNvPr>
            <p:cNvSpPr/>
            <p:nvPr/>
          </p:nvSpPr>
          <p:spPr>
            <a:xfrm rot="5400000">
              <a:off x="2493541" y="4415765"/>
              <a:ext cx="416804" cy="1798984"/>
            </a:xfrm>
            <a:prstGeom prst="rightBrace">
              <a:avLst>
                <a:gd name="adj1" fmla="val 16716"/>
                <a:gd name="adj2" fmla="val 4697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806E8F-CC14-5FF3-3722-5CD4117860BA}"/>
                </a:ext>
              </a:extLst>
            </p:cNvPr>
            <p:cNvSpPr txBox="1"/>
            <p:nvPr/>
          </p:nvSpPr>
          <p:spPr>
            <a:xfrm>
              <a:off x="2399354" y="5466663"/>
              <a:ext cx="7377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؟ مَرّةً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E751C7-180A-044A-861B-A5B0F363D495}"/>
                </a:ext>
              </a:extLst>
            </p:cNvPr>
            <p:cNvSpPr txBox="1"/>
            <p:nvPr/>
          </p:nvSpPr>
          <p:spPr>
            <a:xfrm>
              <a:off x="2438194" y="4541852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/>
                <a:t>....</a:t>
              </a:r>
              <a:endParaRPr lang="fr-MA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2844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EA175-AA0F-3B61-4D43-A60D3C8F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1735CB1-1100-F399-9871-AACB0CD1B707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2B236F-D077-57B8-A061-F14508FD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9EB40C-CE48-CDE9-1189-E57FFA3D7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6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F5ABF-A276-F6F2-DDAD-E88FB2022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F850A9F-5486-53A5-BAE3-2F52D49450F7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D628E4-0A34-7DB3-6EF1-6A6C45A83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057EFBA9-8763-0856-5DAD-053E4AD8F0C3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هذا التمثيل يبين وضعية قسمة . نقسم الكل على قيمة الجزء لإيجاد عدد الأجزاء.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 نجد كم من 50 سنتليتر في 5 لترات.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A2D7D6-49EC-C33F-D8DB-47A5601D7F88}"/>
              </a:ext>
            </a:extLst>
          </p:cNvPr>
          <p:cNvGrpSpPr/>
          <p:nvPr/>
        </p:nvGrpSpPr>
        <p:grpSpPr>
          <a:xfrm>
            <a:off x="1229682" y="1487575"/>
            <a:ext cx="6363335" cy="608148"/>
            <a:chOff x="1379099" y="2021220"/>
            <a:chExt cx="6363335" cy="608148"/>
          </a:xfrm>
        </p:grpSpPr>
        <p:grpSp>
          <p:nvGrpSpPr>
            <p:cNvPr id="25" name="Groupe 1">
              <a:extLst>
                <a:ext uri="{FF2B5EF4-FFF2-40B4-BE49-F238E27FC236}">
                  <a16:creationId xmlns:a16="http://schemas.microsoft.com/office/drawing/2014/main" id="{18D221DA-2BAC-088E-E630-7B5A3314E327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8" name="Rectangle : coins arrondis 3">
                <a:extLst>
                  <a:ext uri="{FF2B5EF4-FFF2-40B4-BE49-F238E27FC236}">
                    <a16:creationId xmlns:a16="http://schemas.microsoft.com/office/drawing/2014/main" id="{B4664F6E-366C-F358-186E-3AA7135180F0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3D4EB26E-79EA-97D7-C74B-509A2F6CC5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82C5E64-709D-20FD-DFE7-0A7DA5405FF2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6" name="Rectangle : coins arrondis 3">
                <a:extLst>
                  <a:ext uri="{FF2B5EF4-FFF2-40B4-BE49-F238E27FC236}">
                    <a16:creationId xmlns:a16="http://schemas.microsoft.com/office/drawing/2014/main" id="{F99EE623-126A-9260-957C-16771DABFD27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AB9C3602-5DB9-B409-C419-FF3966F018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6FEA994-3CA9-94F4-C1D2-FEF73672EA3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11B4F674-26CF-DBB4-F0C1-288DF0277D88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2EF6CB34-B978-9A72-0C9E-5F90F7D59F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72DD4ED-21EC-1065-2A48-17ACB4008EEE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FF6C30BE-0AF9-3C62-63ED-879BEB57EA0F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44EF69B5-F1ED-A686-84F5-4D00890370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B5D968E-FD07-4C5F-3DF1-D436C91F3F48}"/>
              </a:ext>
            </a:extLst>
          </p:cNvPr>
          <p:cNvGrpSpPr/>
          <p:nvPr/>
        </p:nvGrpSpPr>
        <p:grpSpPr>
          <a:xfrm>
            <a:off x="999447" y="2360139"/>
            <a:ext cx="6444154" cy="4207072"/>
            <a:chOff x="999447" y="2360139"/>
            <a:chExt cx="6444154" cy="42070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A0E334-32E9-4077-9902-413E2F28E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447" y="2360139"/>
              <a:ext cx="6444154" cy="4207072"/>
            </a:xfrm>
            <a:prstGeom prst="rect">
              <a:avLst/>
            </a:prstGeom>
          </p:spPr>
        </p:pic>
        <p:grpSp>
          <p:nvGrpSpPr>
            <p:cNvPr id="6" name="Groupe 19">
              <a:extLst>
                <a:ext uri="{FF2B5EF4-FFF2-40B4-BE49-F238E27FC236}">
                  <a16:creationId xmlns:a16="http://schemas.microsoft.com/office/drawing/2014/main" id="{B6F05A97-8C28-737D-569F-8FD2293084FE}"/>
                </a:ext>
              </a:extLst>
            </p:cNvPr>
            <p:cNvGrpSpPr/>
            <p:nvPr/>
          </p:nvGrpSpPr>
          <p:grpSpPr>
            <a:xfrm>
              <a:off x="1729875" y="4298388"/>
              <a:ext cx="1944136" cy="709562"/>
              <a:chOff x="1191844" y="4037367"/>
              <a:chExt cx="1944136" cy="70956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A3288E3-FE9C-E7BE-7206-E8D3A6030095}"/>
                  </a:ext>
                </a:extLst>
              </p:cNvPr>
              <p:cNvSpPr/>
              <p:nvPr/>
            </p:nvSpPr>
            <p:spPr>
              <a:xfrm>
                <a:off x="1195213" y="4037367"/>
                <a:ext cx="1940767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0000"/>
                    </a:solidFill>
                  </a:rPr>
                  <a:t>5 </a:t>
                </a:r>
                <a:r>
                  <a:rPr lang="fr-MA" sz="2000" b="1" dirty="0">
                    <a:solidFill>
                      <a:srgbClr val="FF0000"/>
                    </a:solidFill>
                  </a:rPr>
                  <a:t>L 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DFB1946-D5A2-E6B2-BE00-D4A7187AD706}"/>
                  </a:ext>
                </a:extLst>
              </p:cNvPr>
              <p:cNvSpPr/>
              <p:nvPr/>
            </p:nvSpPr>
            <p:spPr>
              <a:xfrm>
                <a:off x="1191844" y="441505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E71FC60-B420-6C06-3539-C2A702D1177A}"/>
                </a:ext>
              </a:extLst>
            </p:cNvPr>
            <p:cNvSpPr/>
            <p:nvPr/>
          </p:nvSpPr>
          <p:spPr>
            <a:xfrm>
              <a:off x="3114668" y="4661746"/>
              <a:ext cx="559343" cy="3318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gh-Tfng-MA" sz="1400" b="1" dirty="0">
                  <a:solidFill>
                    <a:srgbClr val="FF0000"/>
                  </a:solidFill>
                </a:rPr>
                <a:t>50</a:t>
              </a:r>
              <a:r>
                <a:rPr lang="fr-MA" sz="1400" b="1" dirty="0">
                  <a:solidFill>
                    <a:srgbClr val="FF0000"/>
                  </a:solidFill>
                </a:rPr>
                <a:t>cl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2DFD762-643C-0ECF-7281-41BD9D0CDE95}"/>
                </a:ext>
              </a:extLst>
            </p:cNvPr>
            <p:cNvSpPr/>
            <p:nvPr/>
          </p:nvSpPr>
          <p:spPr>
            <a:xfrm>
              <a:off x="2289218" y="4676076"/>
              <a:ext cx="825450" cy="3175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7DEF3266-8DF3-C99D-0934-4D87E0985103}"/>
                </a:ext>
              </a:extLst>
            </p:cNvPr>
            <p:cNvSpPr/>
            <p:nvPr/>
          </p:nvSpPr>
          <p:spPr>
            <a:xfrm rot="5400000">
              <a:off x="2493541" y="4415765"/>
              <a:ext cx="416804" cy="1798984"/>
            </a:xfrm>
            <a:prstGeom prst="rightBrace">
              <a:avLst>
                <a:gd name="adj1" fmla="val 16716"/>
                <a:gd name="adj2" fmla="val 4697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0CEFBB-59BC-49E9-1A76-FF5D29D45F8B}"/>
                </a:ext>
              </a:extLst>
            </p:cNvPr>
            <p:cNvSpPr txBox="1"/>
            <p:nvPr/>
          </p:nvSpPr>
          <p:spPr>
            <a:xfrm>
              <a:off x="2399354" y="5466663"/>
              <a:ext cx="7377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؟ مَرّةً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E3C2F0B-BA9E-70EA-F933-6ABF0D448BAC}"/>
                </a:ext>
              </a:extLst>
            </p:cNvPr>
            <p:cNvSpPr txBox="1"/>
            <p:nvPr/>
          </p:nvSpPr>
          <p:spPr>
            <a:xfrm>
              <a:off x="2438194" y="4541852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/>
                <a:t>....</a:t>
              </a:r>
              <a:endParaRPr lang="fr-MA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198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43D49-6BD5-0EBA-D84A-4F643BCFA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B2A509-C825-D217-2E56-86A12A0D1E58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A46025-FA46-1CD9-BFC1-CA963F497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ACFFB21-0D0F-149C-29A2-35B82637305A}"/>
              </a:ext>
            </a:extLst>
          </p:cNvPr>
          <p:cNvSpPr txBox="1"/>
          <p:nvPr/>
        </p:nvSpPr>
        <p:spPr>
          <a:xfrm>
            <a:off x="0" y="915958"/>
            <a:ext cx="7560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أنتبه أولا إلى الوحدات أنجز  التحويل:  كم من سنتيلتر في 5 لترات. نعم 5 لترات هي 500 سنتيلتر.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3D796-2D76-799A-8B31-69BE2FFB18A4}"/>
              </a:ext>
            </a:extLst>
          </p:cNvPr>
          <p:cNvGrpSpPr/>
          <p:nvPr/>
        </p:nvGrpSpPr>
        <p:grpSpPr>
          <a:xfrm>
            <a:off x="1229682" y="1487575"/>
            <a:ext cx="6363335" cy="608148"/>
            <a:chOff x="1379099" y="2021220"/>
            <a:chExt cx="6363335" cy="608148"/>
          </a:xfrm>
        </p:grpSpPr>
        <p:grpSp>
          <p:nvGrpSpPr>
            <p:cNvPr id="25" name="Groupe 1">
              <a:extLst>
                <a:ext uri="{FF2B5EF4-FFF2-40B4-BE49-F238E27FC236}">
                  <a16:creationId xmlns:a16="http://schemas.microsoft.com/office/drawing/2014/main" id="{F2E713CB-975F-13FB-F13B-06B949197D4B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8" name="Rectangle : coins arrondis 3">
                <a:extLst>
                  <a:ext uri="{FF2B5EF4-FFF2-40B4-BE49-F238E27FC236}">
                    <a16:creationId xmlns:a16="http://schemas.microsoft.com/office/drawing/2014/main" id="{6031276A-94E1-360F-4770-97CE36395206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9B6B0F9C-E7FC-1EB6-357B-E5DC181711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047FA4A-C114-4F1D-B4BC-5CA5F10D1269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6" name="Rectangle : coins arrondis 3">
                <a:extLst>
                  <a:ext uri="{FF2B5EF4-FFF2-40B4-BE49-F238E27FC236}">
                    <a16:creationId xmlns:a16="http://schemas.microsoft.com/office/drawing/2014/main" id="{42342655-8C4E-B79C-5164-A92F9377C8F2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DD1F215D-6138-04C5-BD46-1DE0FD2F58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4863869-6CD2-EDC4-8AA4-43F1C08E1CE0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6902E74C-28AC-FAE4-68C6-A3E8D80BD7D9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3A4E362C-4039-930A-3A4A-B150B2F648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A214BFA-56E1-03EF-6FAE-F53C92BB27AF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03267C15-BF9F-22C6-1B43-0369D7C75123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99AB1D11-7783-4717-5B21-ECC4F230E9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9C45745-F812-1D68-DF70-88E1BA8669E9}"/>
              </a:ext>
            </a:extLst>
          </p:cNvPr>
          <p:cNvGrpSpPr/>
          <p:nvPr/>
        </p:nvGrpSpPr>
        <p:grpSpPr>
          <a:xfrm>
            <a:off x="999447" y="2360139"/>
            <a:ext cx="6444154" cy="4207072"/>
            <a:chOff x="999447" y="2360139"/>
            <a:chExt cx="6444154" cy="42070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987C00A-A33A-FE2D-795D-6302AC202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447" y="2360139"/>
              <a:ext cx="6444154" cy="4207072"/>
            </a:xfrm>
            <a:prstGeom prst="rect">
              <a:avLst/>
            </a:prstGeom>
          </p:spPr>
        </p:pic>
        <p:grpSp>
          <p:nvGrpSpPr>
            <p:cNvPr id="6" name="Groupe 19">
              <a:extLst>
                <a:ext uri="{FF2B5EF4-FFF2-40B4-BE49-F238E27FC236}">
                  <a16:creationId xmlns:a16="http://schemas.microsoft.com/office/drawing/2014/main" id="{7EF380A6-BC70-6CAA-95B3-883F0F2D33AB}"/>
                </a:ext>
              </a:extLst>
            </p:cNvPr>
            <p:cNvGrpSpPr/>
            <p:nvPr/>
          </p:nvGrpSpPr>
          <p:grpSpPr>
            <a:xfrm>
              <a:off x="1729875" y="4298388"/>
              <a:ext cx="1944136" cy="709562"/>
              <a:chOff x="1191844" y="4037367"/>
              <a:chExt cx="1944136" cy="70956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0776526-4745-4AF0-0BFA-37D3676F248A}"/>
                  </a:ext>
                </a:extLst>
              </p:cNvPr>
              <p:cNvSpPr/>
              <p:nvPr/>
            </p:nvSpPr>
            <p:spPr>
              <a:xfrm>
                <a:off x="1195213" y="4037367"/>
                <a:ext cx="1940767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0000"/>
                    </a:solidFill>
                  </a:rPr>
                  <a:t>5 </a:t>
                </a:r>
                <a:r>
                  <a:rPr lang="fr-MA" sz="2000" b="1" dirty="0">
                    <a:solidFill>
                      <a:srgbClr val="FF0000"/>
                    </a:solidFill>
                  </a:rPr>
                  <a:t>L  = 500 cl 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84FE6BD-5017-C2C3-2A1C-A7E7DCE15458}"/>
                  </a:ext>
                </a:extLst>
              </p:cNvPr>
              <p:cNvSpPr/>
              <p:nvPr/>
            </p:nvSpPr>
            <p:spPr>
              <a:xfrm>
                <a:off x="1191844" y="441505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38FE21-AA13-0221-AFD9-2CFB7EA3170F}"/>
                </a:ext>
              </a:extLst>
            </p:cNvPr>
            <p:cNvSpPr/>
            <p:nvPr/>
          </p:nvSpPr>
          <p:spPr>
            <a:xfrm>
              <a:off x="3114668" y="4661746"/>
              <a:ext cx="559343" cy="3318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gh-Tfng-MA" sz="1400" b="1" dirty="0">
                  <a:solidFill>
                    <a:srgbClr val="FF0000"/>
                  </a:solidFill>
                </a:rPr>
                <a:t>50</a:t>
              </a:r>
              <a:r>
                <a:rPr lang="fr-MA" sz="1400" b="1" dirty="0">
                  <a:solidFill>
                    <a:srgbClr val="FF0000"/>
                  </a:solidFill>
                </a:rPr>
                <a:t>cl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142C12D-4FB2-0621-281F-3409895C5C38}"/>
                </a:ext>
              </a:extLst>
            </p:cNvPr>
            <p:cNvSpPr/>
            <p:nvPr/>
          </p:nvSpPr>
          <p:spPr>
            <a:xfrm>
              <a:off x="2289218" y="4676076"/>
              <a:ext cx="825450" cy="3175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32F38F86-1AFB-AFA2-DB0D-3476D89B603B}"/>
                </a:ext>
              </a:extLst>
            </p:cNvPr>
            <p:cNvSpPr/>
            <p:nvPr/>
          </p:nvSpPr>
          <p:spPr>
            <a:xfrm rot="5400000">
              <a:off x="2493541" y="4415765"/>
              <a:ext cx="416804" cy="1798984"/>
            </a:xfrm>
            <a:prstGeom prst="rightBrace">
              <a:avLst>
                <a:gd name="adj1" fmla="val 16716"/>
                <a:gd name="adj2" fmla="val 4697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58414D6-D7B6-13C7-6E24-F8862FFE1C7B}"/>
                </a:ext>
              </a:extLst>
            </p:cNvPr>
            <p:cNvSpPr txBox="1"/>
            <p:nvPr/>
          </p:nvSpPr>
          <p:spPr>
            <a:xfrm>
              <a:off x="2399354" y="5466663"/>
              <a:ext cx="7377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>
                  <a:solidFill>
                    <a:srgbClr val="C00000"/>
                  </a:solidFill>
                </a:rPr>
                <a:t>؟ مَرّةً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78E28E-8459-DE69-F292-FC4B563772BD}"/>
                </a:ext>
              </a:extLst>
            </p:cNvPr>
            <p:cNvSpPr txBox="1"/>
            <p:nvPr/>
          </p:nvSpPr>
          <p:spPr>
            <a:xfrm>
              <a:off x="2438194" y="4541852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/>
                <a:t>....</a:t>
              </a:r>
              <a:endParaRPr lang="fr-MA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658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75825-644E-A7E6-D17E-9E7D25649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CB6751F-4F7F-0245-DD5E-95B128F61405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06780-BE9D-7EED-D957-35683A4AB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10F3BDE9-FBAE-4D66-F290-9B40EC8DBCBC}"/>
              </a:ext>
            </a:extLst>
          </p:cNvPr>
          <p:cNvSpPr txBox="1"/>
          <p:nvPr/>
        </p:nvSpPr>
        <p:spPr>
          <a:xfrm>
            <a:off x="0" y="915958"/>
            <a:ext cx="7560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متساوية الحل: 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= 10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 500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2CAC389-9205-3491-7459-8462511469A8}"/>
              </a:ext>
            </a:extLst>
          </p:cNvPr>
          <p:cNvGrpSpPr/>
          <p:nvPr/>
        </p:nvGrpSpPr>
        <p:grpSpPr>
          <a:xfrm>
            <a:off x="1229682" y="1487575"/>
            <a:ext cx="6363335" cy="608148"/>
            <a:chOff x="1379099" y="2021220"/>
            <a:chExt cx="6363335" cy="608148"/>
          </a:xfrm>
        </p:grpSpPr>
        <p:grpSp>
          <p:nvGrpSpPr>
            <p:cNvPr id="25" name="Groupe 1">
              <a:extLst>
                <a:ext uri="{FF2B5EF4-FFF2-40B4-BE49-F238E27FC236}">
                  <a16:creationId xmlns:a16="http://schemas.microsoft.com/office/drawing/2014/main" id="{0F67969F-7FC7-EF98-BCDA-F70AA9794208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8" name="Rectangle : coins arrondis 3">
                <a:extLst>
                  <a:ext uri="{FF2B5EF4-FFF2-40B4-BE49-F238E27FC236}">
                    <a16:creationId xmlns:a16="http://schemas.microsoft.com/office/drawing/2014/main" id="{62C9F311-79CD-6A77-DA69-89CEDE0652B9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84B62F2C-C539-4FD0-DB86-28925A6F0C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17B3BE0-F166-1E48-62F8-DF39B5554C44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6" name="Rectangle : coins arrondis 3">
                <a:extLst>
                  <a:ext uri="{FF2B5EF4-FFF2-40B4-BE49-F238E27FC236}">
                    <a16:creationId xmlns:a16="http://schemas.microsoft.com/office/drawing/2014/main" id="{FE91A933-FAE3-5C77-A08F-0824DFA45241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87EA8B21-10B5-9CD2-E06B-608CDC1EAF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196DFF7-B158-B0A7-F3A9-02138FC2916D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54475839-DD8D-6728-65A5-B8EA472762A6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114D57F3-5E64-C38D-0511-D11CB52B19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1FF44E7-732C-C66C-F73C-45318E54A5A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88CBC3CB-0C17-D2A5-ED8C-35C80A674EEF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38A3FFF1-4ADE-4B14-C4AF-C51C502074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49ACB5B-6365-92DA-AAB2-ECDDCC83392A}"/>
              </a:ext>
            </a:extLst>
          </p:cNvPr>
          <p:cNvGrpSpPr/>
          <p:nvPr/>
        </p:nvGrpSpPr>
        <p:grpSpPr>
          <a:xfrm>
            <a:off x="999447" y="2360139"/>
            <a:ext cx="6444154" cy="4207072"/>
            <a:chOff x="999447" y="2360139"/>
            <a:chExt cx="6444154" cy="420707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6882677-7D13-68B4-232A-15D0DC5E36B3}"/>
                </a:ext>
              </a:extLst>
            </p:cNvPr>
            <p:cNvGrpSpPr/>
            <p:nvPr/>
          </p:nvGrpSpPr>
          <p:grpSpPr>
            <a:xfrm>
              <a:off x="999447" y="2360139"/>
              <a:ext cx="6444154" cy="4207072"/>
              <a:chOff x="999447" y="2360139"/>
              <a:chExt cx="6444154" cy="420707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C06CDF7-B36F-F575-B878-50DAF8AF67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9447" y="2360139"/>
                <a:ext cx="6444154" cy="4207072"/>
              </a:xfrm>
              <a:prstGeom prst="rect">
                <a:avLst/>
              </a:prstGeom>
            </p:spPr>
          </p:pic>
          <p:grpSp>
            <p:nvGrpSpPr>
              <p:cNvPr id="6" name="Groupe 19">
                <a:extLst>
                  <a:ext uri="{FF2B5EF4-FFF2-40B4-BE49-F238E27FC236}">
                    <a16:creationId xmlns:a16="http://schemas.microsoft.com/office/drawing/2014/main" id="{FA3F5598-ABAC-FB4A-BAAB-BBA2606F2624}"/>
                  </a:ext>
                </a:extLst>
              </p:cNvPr>
              <p:cNvGrpSpPr/>
              <p:nvPr/>
            </p:nvGrpSpPr>
            <p:grpSpPr>
              <a:xfrm>
                <a:off x="1729875" y="4298388"/>
                <a:ext cx="1944136" cy="709562"/>
                <a:chOff x="1191844" y="4037367"/>
                <a:chExt cx="1944136" cy="709562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258D3BD-D79A-6ACD-DBC2-DFA65EA9BE79}"/>
                    </a:ext>
                  </a:extLst>
                </p:cNvPr>
                <p:cNvSpPr/>
                <p:nvPr/>
              </p:nvSpPr>
              <p:spPr>
                <a:xfrm>
                  <a:off x="1195213" y="4037367"/>
                  <a:ext cx="1940767" cy="3318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FF0000"/>
                      </a:solidFill>
                    </a:rPr>
                    <a:t>5 </a:t>
                  </a:r>
                  <a:r>
                    <a:rPr lang="fr-MA" sz="2000" b="1" dirty="0">
                      <a:solidFill>
                        <a:srgbClr val="FF0000"/>
                      </a:solidFill>
                    </a:rPr>
                    <a:t>L  = 500 cl 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02A36EC-9E51-485B-8689-327E37449EC7}"/>
                    </a:ext>
                  </a:extLst>
                </p:cNvPr>
                <p:cNvSpPr/>
                <p:nvPr/>
              </p:nvSpPr>
              <p:spPr>
                <a:xfrm>
                  <a:off x="1191844" y="4415056"/>
                  <a:ext cx="559343" cy="3318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gh-Tfng-MA" sz="1400" b="1" dirty="0">
                      <a:solidFill>
                        <a:srgbClr val="FF0000"/>
                      </a:solidFill>
                    </a:rPr>
                    <a:t>50</a:t>
                  </a:r>
                  <a:r>
                    <a:rPr lang="fr-MA" sz="1400" b="1" dirty="0">
                      <a:solidFill>
                        <a:srgbClr val="FF0000"/>
                      </a:solidFill>
                    </a:rPr>
                    <a:t>cl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129A86C-34E3-812D-3E00-43C8F74DED7F}"/>
                  </a:ext>
                </a:extLst>
              </p:cNvPr>
              <p:cNvSpPr/>
              <p:nvPr/>
            </p:nvSpPr>
            <p:spPr>
              <a:xfrm>
                <a:off x="3114668" y="466174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8CB70EF-C3EE-7EB4-BC84-0586391B8D34}"/>
                  </a:ext>
                </a:extLst>
              </p:cNvPr>
              <p:cNvSpPr/>
              <p:nvPr/>
            </p:nvSpPr>
            <p:spPr>
              <a:xfrm>
                <a:off x="2289218" y="4676076"/>
                <a:ext cx="825450" cy="31754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Right Brace 8">
                <a:extLst>
                  <a:ext uri="{FF2B5EF4-FFF2-40B4-BE49-F238E27FC236}">
                    <a16:creationId xmlns:a16="http://schemas.microsoft.com/office/drawing/2014/main" id="{867F66DD-58B9-E70A-198B-BBFF2C4A770B}"/>
                  </a:ext>
                </a:extLst>
              </p:cNvPr>
              <p:cNvSpPr/>
              <p:nvPr/>
            </p:nvSpPr>
            <p:spPr>
              <a:xfrm rot="5400000">
                <a:off x="2493541" y="4415765"/>
                <a:ext cx="416804" cy="1798984"/>
              </a:xfrm>
              <a:prstGeom prst="rightBrace">
                <a:avLst>
                  <a:gd name="adj1" fmla="val 16716"/>
                  <a:gd name="adj2" fmla="val 4697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C81A6F-28CC-A69C-0F76-20CE23892839}"/>
                  </a:ext>
                </a:extLst>
              </p:cNvPr>
              <p:cNvSpPr txBox="1"/>
              <p:nvPr/>
            </p:nvSpPr>
            <p:spPr>
              <a:xfrm>
                <a:off x="1860744" y="5466663"/>
                <a:ext cx="121379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zgh-Tfng-MA" sz="2400" b="1" dirty="0">
                    <a:solidFill>
                      <a:srgbClr val="C00000"/>
                    </a:solidFill>
                  </a:rPr>
                  <a:t>10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مَرّاتٍ</a:t>
                </a:r>
                <a:endParaRPr lang="fr-MA" sz="2400" b="1" dirty="0">
                  <a:solidFill>
                    <a:srgbClr val="C00000"/>
                  </a:solidFill>
                </a:endParaRPr>
              </a:p>
              <a:p>
                <a:r>
                  <a:rPr lang="ar-MA" sz="2400" dirty="0">
                    <a:solidFill>
                      <a:srgbClr val="C00000"/>
                    </a:solidFill>
                  </a:rPr>
                  <a:t> 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ABECAAB-B5C5-D70B-9268-BA69D21919D0}"/>
                  </a:ext>
                </a:extLst>
              </p:cNvPr>
              <p:cNvSpPr txBox="1"/>
              <p:nvPr/>
            </p:nvSpPr>
            <p:spPr>
              <a:xfrm>
                <a:off x="2438194" y="4541852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dirty="0"/>
                  <a:t>....</a:t>
                </a:r>
                <a:endParaRPr lang="fr-MA" sz="2400" dirty="0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73C98FB-C14F-41A4-5001-8D9768A20832}"/>
                </a:ext>
              </a:extLst>
            </p:cNvPr>
            <p:cNvSpPr txBox="1"/>
            <p:nvPr/>
          </p:nvSpPr>
          <p:spPr>
            <a:xfrm>
              <a:off x="4161562" y="4922189"/>
              <a:ext cx="1948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50 = 10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÷ 500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084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5FD56-B4BF-8A22-B756-19244C507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F646F5-551D-43E6-0F26-1A72291EDA69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D9A6D8-022C-9A32-1B04-C81527BED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12BA38C-C1F9-E45A-1BF0-512ED8F583C6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الرابعة؟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10CA682-1FE4-9A8E-5185-817C5FB8BF4F}"/>
              </a:ext>
            </a:extLst>
          </p:cNvPr>
          <p:cNvGrpSpPr/>
          <p:nvPr/>
        </p:nvGrpSpPr>
        <p:grpSpPr>
          <a:xfrm>
            <a:off x="1390332" y="1514650"/>
            <a:ext cx="6363335" cy="608148"/>
            <a:chOff x="1379099" y="2021220"/>
            <a:chExt cx="6363335" cy="608148"/>
          </a:xfrm>
        </p:grpSpPr>
        <p:grpSp>
          <p:nvGrpSpPr>
            <p:cNvPr id="40" name="Groupe 1">
              <a:extLst>
                <a:ext uri="{FF2B5EF4-FFF2-40B4-BE49-F238E27FC236}">
                  <a16:creationId xmlns:a16="http://schemas.microsoft.com/office/drawing/2014/main" id="{FA3F67E2-7905-B1CE-1371-0E480C9329FC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51" name="Rectangle : coins arrondis 3">
                <a:extLst>
                  <a:ext uri="{FF2B5EF4-FFF2-40B4-BE49-F238E27FC236}">
                    <a16:creationId xmlns:a16="http://schemas.microsoft.com/office/drawing/2014/main" id="{444A613F-8882-B14D-D310-C8489A74E909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val 80">
                <a:extLst>
                  <a:ext uri="{FF2B5EF4-FFF2-40B4-BE49-F238E27FC236}">
                    <a16:creationId xmlns:a16="http://schemas.microsoft.com/office/drawing/2014/main" id="{12DA9264-349E-70E7-E717-86F5FADDA8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8C2A3B1-EBDB-1438-6BAF-DE550A35C8A3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49" name="Rectangle : coins arrondis 3">
                <a:extLst>
                  <a:ext uri="{FF2B5EF4-FFF2-40B4-BE49-F238E27FC236}">
                    <a16:creationId xmlns:a16="http://schemas.microsoft.com/office/drawing/2014/main" id="{8DFC9A77-4D58-73EA-47EC-3D85CBD52D45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FA9DA53D-8F2D-E925-A50A-DFF10141E5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F647B8F-1BE3-2C95-C058-D62A739CB815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47" name="Rectangle : coins arrondis 3">
                <a:extLst>
                  <a:ext uri="{FF2B5EF4-FFF2-40B4-BE49-F238E27FC236}">
                    <a16:creationId xmlns:a16="http://schemas.microsoft.com/office/drawing/2014/main" id="{B117D0D0-1C3B-A820-94D4-1E9E9B91254C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76FC1B50-FA9B-F398-B1EC-7B1DE37584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09831D1-7A7B-85FB-F203-2CE08C62362B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45" name="Rectangle : coins arrondis 3">
                <a:extLst>
                  <a:ext uri="{FF2B5EF4-FFF2-40B4-BE49-F238E27FC236}">
                    <a16:creationId xmlns:a16="http://schemas.microsoft.com/office/drawing/2014/main" id="{0AF351A6-84B6-F3C4-5932-2F5880FC184E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793EEF9D-5023-CD57-A2BD-F45AD77048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53" name="Image 18">
            <a:extLst>
              <a:ext uri="{FF2B5EF4-FFF2-40B4-BE49-F238E27FC236}">
                <a16:creationId xmlns:a16="http://schemas.microsoft.com/office/drawing/2014/main" id="{BC9A4B43-E336-7B38-A428-7C53D80A9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5353" y="4951838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4" name="ZoneTexte 15">
            <a:extLst>
              <a:ext uri="{FF2B5EF4-FFF2-40B4-BE49-F238E27FC236}">
                <a16:creationId xmlns:a16="http://schemas.microsoft.com/office/drawing/2014/main" id="{C5604A92-894B-25A5-94CC-CEE5F7957A34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E92D21-F367-A7AC-FB8D-9E39F30C8E16}"/>
              </a:ext>
            </a:extLst>
          </p:cNvPr>
          <p:cNvGrpSpPr/>
          <p:nvPr/>
        </p:nvGrpSpPr>
        <p:grpSpPr>
          <a:xfrm>
            <a:off x="999447" y="2360139"/>
            <a:ext cx="6444154" cy="4207072"/>
            <a:chOff x="999447" y="2360139"/>
            <a:chExt cx="6444154" cy="420707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8A0988D-A945-2FB1-7E90-D3A4E68FB13E}"/>
                </a:ext>
              </a:extLst>
            </p:cNvPr>
            <p:cNvGrpSpPr/>
            <p:nvPr/>
          </p:nvGrpSpPr>
          <p:grpSpPr>
            <a:xfrm>
              <a:off x="999447" y="2360139"/>
              <a:ext cx="6444154" cy="4207072"/>
              <a:chOff x="999447" y="2360139"/>
              <a:chExt cx="6444154" cy="4207072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B6E0A0D-07C8-DEF8-3EC2-381718FBB6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9447" y="2360139"/>
                <a:ext cx="6444154" cy="4207072"/>
              </a:xfrm>
              <a:prstGeom prst="rect">
                <a:avLst/>
              </a:prstGeom>
            </p:spPr>
          </p:pic>
          <p:grpSp>
            <p:nvGrpSpPr>
              <p:cNvPr id="10" name="Groupe 19">
                <a:extLst>
                  <a:ext uri="{FF2B5EF4-FFF2-40B4-BE49-F238E27FC236}">
                    <a16:creationId xmlns:a16="http://schemas.microsoft.com/office/drawing/2014/main" id="{A44A966E-6317-56FD-7E1A-6648F8095D56}"/>
                  </a:ext>
                </a:extLst>
              </p:cNvPr>
              <p:cNvGrpSpPr/>
              <p:nvPr/>
            </p:nvGrpSpPr>
            <p:grpSpPr>
              <a:xfrm>
                <a:off x="1729875" y="4298388"/>
                <a:ext cx="1944136" cy="709562"/>
                <a:chOff x="1191844" y="4037367"/>
                <a:chExt cx="1944136" cy="709562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83334131-4DA9-E1DA-F55E-205DDDE30394}"/>
                    </a:ext>
                  </a:extLst>
                </p:cNvPr>
                <p:cNvSpPr/>
                <p:nvPr/>
              </p:nvSpPr>
              <p:spPr>
                <a:xfrm>
                  <a:off x="1195213" y="4037367"/>
                  <a:ext cx="1940767" cy="3318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FF0000"/>
                      </a:solidFill>
                    </a:rPr>
                    <a:t>5 </a:t>
                  </a:r>
                  <a:r>
                    <a:rPr lang="fr-MA" sz="2000" b="1" dirty="0">
                      <a:solidFill>
                        <a:srgbClr val="FF0000"/>
                      </a:solidFill>
                    </a:rPr>
                    <a:t>L  = 500 cl </a:t>
                  </a: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3AEA0B-1286-7AC1-4544-786B127AF40F}"/>
                    </a:ext>
                  </a:extLst>
                </p:cNvPr>
                <p:cNvSpPr/>
                <p:nvPr/>
              </p:nvSpPr>
              <p:spPr>
                <a:xfrm>
                  <a:off x="1191844" y="4415056"/>
                  <a:ext cx="559343" cy="3318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gh-Tfng-MA" sz="1400" b="1" dirty="0">
                      <a:solidFill>
                        <a:srgbClr val="FF0000"/>
                      </a:solidFill>
                    </a:rPr>
                    <a:t>50</a:t>
                  </a:r>
                  <a:r>
                    <a:rPr lang="fr-MA" sz="1400" b="1" dirty="0">
                      <a:solidFill>
                        <a:srgbClr val="FF0000"/>
                      </a:solidFill>
                    </a:rPr>
                    <a:t>cl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7A9D970-9805-E488-B449-361E06BF5062}"/>
                  </a:ext>
                </a:extLst>
              </p:cNvPr>
              <p:cNvSpPr/>
              <p:nvPr/>
            </p:nvSpPr>
            <p:spPr>
              <a:xfrm>
                <a:off x="3114668" y="466174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F5981CA-3CEA-CEA3-5839-A05F9841C309}"/>
                  </a:ext>
                </a:extLst>
              </p:cNvPr>
              <p:cNvSpPr/>
              <p:nvPr/>
            </p:nvSpPr>
            <p:spPr>
              <a:xfrm>
                <a:off x="2289218" y="4676076"/>
                <a:ext cx="825450" cy="31754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Right Brace 13">
                <a:extLst>
                  <a:ext uri="{FF2B5EF4-FFF2-40B4-BE49-F238E27FC236}">
                    <a16:creationId xmlns:a16="http://schemas.microsoft.com/office/drawing/2014/main" id="{1019C134-FDC5-AF4E-DDA5-EB04C5A40DBA}"/>
                  </a:ext>
                </a:extLst>
              </p:cNvPr>
              <p:cNvSpPr/>
              <p:nvPr/>
            </p:nvSpPr>
            <p:spPr>
              <a:xfrm rot="5400000">
                <a:off x="2493541" y="4415765"/>
                <a:ext cx="416804" cy="1798984"/>
              </a:xfrm>
              <a:prstGeom prst="rightBrace">
                <a:avLst>
                  <a:gd name="adj1" fmla="val 16716"/>
                  <a:gd name="adj2" fmla="val 4697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87658C-88AC-F1CA-7192-2F618508C062}"/>
                  </a:ext>
                </a:extLst>
              </p:cNvPr>
              <p:cNvSpPr txBox="1"/>
              <p:nvPr/>
            </p:nvSpPr>
            <p:spPr>
              <a:xfrm>
                <a:off x="1985779" y="5466663"/>
                <a:ext cx="11512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zgh-Tfng-MA" sz="2400" b="1" dirty="0">
                    <a:solidFill>
                      <a:srgbClr val="C00000"/>
                    </a:solidFill>
                  </a:rPr>
                  <a:t>10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مَرّاتٍ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2EBC90-D0BB-0EA8-ACEE-FC3521FD710A}"/>
                  </a:ext>
                </a:extLst>
              </p:cNvPr>
              <p:cNvSpPr txBox="1"/>
              <p:nvPr/>
            </p:nvSpPr>
            <p:spPr>
              <a:xfrm>
                <a:off x="2438194" y="4541852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dirty="0"/>
                  <a:t>....</a:t>
                </a:r>
                <a:endParaRPr lang="fr-MA" sz="2400" dirty="0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B835C9-7443-BB6D-7FB0-B65C982C9758}"/>
                </a:ext>
              </a:extLst>
            </p:cNvPr>
            <p:cNvSpPr txBox="1"/>
            <p:nvPr/>
          </p:nvSpPr>
          <p:spPr>
            <a:xfrm>
              <a:off x="4161562" y="4922189"/>
              <a:ext cx="1948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50 = 10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÷ 500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079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3AECA-1BD8-873B-75CA-EAABE3BE6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2DE00E-B337-946D-E6FA-2FE6F06900A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2D448B-828D-468A-CFC7-B261F31C3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296BC750-2C0B-0170-BB23-E4B385AB08FE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عبارة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الحل.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DD1E4E-6229-0B25-3278-451CE4AF98E3}"/>
              </a:ext>
            </a:extLst>
          </p:cNvPr>
          <p:cNvGrpSpPr/>
          <p:nvPr/>
        </p:nvGrpSpPr>
        <p:grpSpPr>
          <a:xfrm>
            <a:off x="1379099" y="1503601"/>
            <a:ext cx="6363335" cy="608148"/>
            <a:chOff x="1379099" y="2021220"/>
            <a:chExt cx="6363335" cy="608148"/>
          </a:xfrm>
        </p:grpSpPr>
        <p:grpSp>
          <p:nvGrpSpPr>
            <p:cNvPr id="4" name="Groupe 1">
              <a:extLst>
                <a:ext uri="{FF2B5EF4-FFF2-40B4-BE49-F238E27FC236}">
                  <a16:creationId xmlns:a16="http://schemas.microsoft.com/office/drawing/2014/main" id="{7BDF1B7A-C42E-7AA1-A44A-6ECD0C131B02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5" name="Rectangle : coins arrondis 3">
                <a:extLst>
                  <a:ext uri="{FF2B5EF4-FFF2-40B4-BE49-F238E27FC236}">
                    <a16:creationId xmlns:a16="http://schemas.microsoft.com/office/drawing/2014/main" id="{B9D67985-3C5D-6FCD-B257-217CB5FAC920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8248A2D-CA19-FD34-1524-8DCE6CDCB7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860EA3-6356-AB32-301E-E94ED2319606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86C01523-2F93-1D63-61A5-71BC8F410C2B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E570A1A8-3DDF-0FED-2999-4E1EA42133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99223D-C195-8DAC-722C-62E0E78880C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0" name="Rectangle : coins arrondis 3">
                <a:extLst>
                  <a:ext uri="{FF2B5EF4-FFF2-40B4-BE49-F238E27FC236}">
                    <a16:creationId xmlns:a16="http://schemas.microsoft.com/office/drawing/2014/main" id="{4A28D1DA-4FC3-649D-1EBF-3B2A7BD229AF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4BAADF38-E0B8-861A-17AF-9A3A5945AD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7A925C0-252F-F4CF-6215-9C173206CFD9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0D6392CE-91E3-5781-CD3C-2C561468CCE0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0128C315-24F7-F47D-23A3-A0597C7FF2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25" name="ZoneTexte 15">
            <a:extLst>
              <a:ext uri="{FF2B5EF4-FFF2-40B4-BE49-F238E27FC236}">
                <a16:creationId xmlns:a16="http://schemas.microsoft.com/office/drawing/2014/main" id="{AAB5A816-64BB-0EBF-C91A-784BECF3AE4B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24" name="Image 18">
            <a:extLst>
              <a:ext uri="{FF2B5EF4-FFF2-40B4-BE49-F238E27FC236}">
                <a16:creationId xmlns:a16="http://schemas.microsoft.com/office/drawing/2014/main" id="{C95FCDF2-2929-7755-8797-518A8647D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213" y="451955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07E19C9-1EB0-BD08-198E-4B4A973EA581}"/>
              </a:ext>
            </a:extLst>
          </p:cNvPr>
          <p:cNvGrpSpPr/>
          <p:nvPr/>
        </p:nvGrpSpPr>
        <p:grpSpPr>
          <a:xfrm>
            <a:off x="999447" y="2360139"/>
            <a:ext cx="6444154" cy="4207072"/>
            <a:chOff x="999447" y="2360139"/>
            <a:chExt cx="6444154" cy="420707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4B45CF1-3810-6429-8FEF-37DE03BE5844}"/>
                </a:ext>
              </a:extLst>
            </p:cNvPr>
            <p:cNvGrpSpPr/>
            <p:nvPr/>
          </p:nvGrpSpPr>
          <p:grpSpPr>
            <a:xfrm>
              <a:off x="999447" y="2360139"/>
              <a:ext cx="6444154" cy="4207072"/>
              <a:chOff x="999447" y="2360139"/>
              <a:chExt cx="6444154" cy="4207072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81C5633-FF3A-D062-A10A-4157789ABB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9447" y="2360139"/>
                <a:ext cx="6444154" cy="4207072"/>
              </a:xfrm>
              <a:prstGeom prst="rect">
                <a:avLst/>
              </a:prstGeom>
            </p:spPr>
          </p:pic>
          <p:grpSp>
            <p:nvGrpSpPr>
              <p:cNvPr id="33" name="Groupe 19">
                <a:extLst>
                  <a:ext uri="{FF2B5EF4-FFF2-40B4-BE49-F238E27FC236}">
                    <a16:creationId xmlns:a16="http://schemas.microsoft.com/office/drawing/2014/main" id="{DBC841CC-1B42-A336-5209-D0C9F4F9CFFC}"/>
                  </a:ext>
                </a:extLst>
              </p:cNvPr>
              <p:cNvGrpSpPr/>
              <p:nvPr/>
            </p:nvGrpSpPr>
            <p:grpSpPr>
              <a:xfrm>
                <a:off x="1729875" y="4298388"/>
                <a:ext cx="1944136" cy="709562"/>
                <a:chOff x="1191844" y="4037367"/>
                <a:chExt cx="1944136" cy="709562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20BAF1F9-B9E2-6512-E397-8B556213456B}"/>
                    </a:ext>
                  </a:extLst>
                </p:cNvPr>
                <p:cNvSpPr/>
                <p:nvPr/>
              </p:nvSpPr>
              <p:spPr>
                <a:xfrm>
                  <a:off x="1195213" y="4037367"/>
                  <a:ext cx="1940767" cy="3318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FF0000"/>
                      </a:solidFill>
                    </a:rPr>
                    <a:t>5 </a:t>
                  </a:r>
                  <a:r>
                    <a:rPr lang="fr-MA" sz="2000" b="1" dirty="0">
                      <a:solidFill>
                        <a:srgbClr val="FF0000"/>
                      </a:solidFill>
                    </a:rPr>
                    <a:t>L  = 500 cl </a:t>
                  </a: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F8F90C8-61B6-4395-CB9B-B2D0E4356167}"/>
                    </a:ext>
                  </a:extLst>
                </p:cNvPr>
                <p:cNvSpPr/>
                <p:nvPr/>
              </p:nvSpPr>
              <p:spPr>
                <a:xfrm>
                  <a:off x="1191844" y="4415056"/>
                  <a:ext cx="559343" cy="3318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gh-Tfng-MA" sz="1400" b="1" dirty="0">
                      <a:solidFill>
                        <a:srgbClr val="FF0000"/>
                      </a:solidFill>
                    </a:rPr>
                    <a:t>50</a:t>
                  </a:r>
                  <a:r>
                    <a:rPr lang="fr-MA" sz="1400" b="1" dirty="0">
                      <a:solidFill>
                        <a:srgbClr val="FF0000"/>
                      </a:solidFill>
                    </a:rPr>
                    <a:t>cl</a:t>
                  </a:r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EFE4C32-F110-7781-925A-9278D1BE9288}"/>
                  </a:ext>
                </a:extLst>
              </p:cNvPr>
              <p:cNvSpPr/>
              <p:nvPr/>
            </p:nvSpPr>
            <p:spPr>
              <a:xfrm>
                <a:off x="3114668" y="466174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BB23888-6D01-D23E-2BD7-8E6D0E6D83E5}"/>
                  </a:ext>
                </a:extLst>
              </p:cNvPr>
              <p:cNvSpPr/>
              <p:nvPr/>
            </p:nvSpPr>
            <p:spPr>
              <a:xfrm>
                <a:off x="2289218" y="4676076"/>
                <a:ext cx="825450" cy="31754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Right Brace 35">
                <a:extLst>
                  <a:ext uri="{FF2B5EF4-FFF2-40B4-BE49-F238E27FC236}">
                    <a16:creationId xmlns:a16="http://schemas.microsoft.com/office/drawing/2014/main" id="{3CC9BEB0-9DFF-C906-2E0C-BDC0D97DF205}"/>
                  </a:ext>
                </a:extLst>
              </p:cNvPr>
              <p:cNvSpPr/>
              <p:nvPr/>
            </p:nvSpPr>
            <p:spPr>
              <a:xfrm rot="5400000">
                <a:off x="2493541" y="4415765"/>
                <a:ext cx="416804" cy="1798984"/>
              </a:xfrm>
              <a:prstGeom prst="rightBrace">
                <a:avLst>
                  <a:gd name="adj1" fmla="val 16716"/>
                  <a:gd name="adj2" fmla="val 4697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ACA8797-DF5C-DCB9-78B8-086ADAC6BF00}"/>
                  </a:ext>
                </a:extLst>
              </p:cNvPr>
              <p:cNvSpPr txBox="1"/>
              <p:nvPr/>
            </p:nvSpPr>
            <p:spPr>
              <a:xfrm>
                <a:off x="1985779" y="5466663"/>
                <a:ext cx="11512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zgh-Tfng-MA" sz="2400" b="1" dirty="0">
                    <a:solidFill>
                      <a:srgbClr val="C00000"/>
                    </a:solidFill>
                  </a:rPr>
                  <a:t>10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مَرّاتٍ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D87318E-AD8D-F4BD-E76B-C80FFF1BD801}"/>
                  </a:ext>
                </a:extLst>
              </p:cNvPr>
              <p:cNvSpPr txBox="1"/>
              <p:nvPr/>
            </p:nvSpPr>
            <p:spPr>
              <a:xfrm>
                <a:off x="2438194" y="4541852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dirty="0"/>
                  <a:t>....</a:t>
                </a:r>
                <a:endParaRPr lang="fr-MA" sz="2400" dirty="0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0FB92B1-BA44-A99C-9249-BE39392FE0E4}"/>
                </a:ext>
              </a:extLst>
            </p:cNvPr>
            <p:cNvSpPr txBox="1"/>
            <p:nvPr/>
          </p:nvSpPr>
          <p:spPr>
            <a:xfrm>
              <a:off x="4161562" y="4922189"/>
              <a:ext cx="1948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50 = 10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÷ 500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37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AA176-FB0B-A6D6-9914-769029E8B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9B22E44-10CD-B6C0-572B-632554922F13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DFC210-B9AD-63CB-5F50-8678CBD3E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A627F-7138-3BA1-4C1D-2568A689E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B0AC-7566-DBD1-401F-2767607B5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C24F005-A535-5323-FBDD-F4F1F8071D63}"/>
              </a:ext>
            </a:extLst>
          </p:cNvPr>
          <p:cNvGrpSpPr/>
          <p:nvPr/>
        </p:nvGrpSpPr>
        <p:grpSpPr>
          <a:xfrm>
            <a:off x="1052058" y="2349409"/>
            <a:ext cx="7217689" cy="4207072"/>
            <a:chOff x="999447" y="2360139"/>
            <a:chExt cx="6444154" cy="42070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C5D1C22-5CF9-9BDD-394D-0CAB64476EE6}"/>
                </a:ext>
              </a:extLst>
            </p:cNvPr>
            <p:cNvGrpSpPr/>
            <p:nvPr/>
          </p:nvGrpSpPr>
          <p:grpSpPr>
            <a:xfrm>
              <a:off x="999447" y="2360139"/>
              <a:ext cx="6444154" cy="4207072"/>
              <a:chOff x="999447" y="2360139"/>
              <a:chExt cx="6444154" cy="420707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7678F75E-6984-384D-7CBC-EB494DBF68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99447" y="2360139"/>
                <a:ext cx="6444154" cy="4207072"/>
              </a:xfrm>
              <a:prstGeom prst="rect">
                <a:avLst/>
              </a:prstGeom>
            </p:spPr>
          </p:pic>
          <p:grpSp>
            <p:nvGrpSpPr>
              <p:cNvPr id="7" name="Groupe 19">
                <a:extLst>
                  <a:ext uri="{FF2B5EF4-FFF2-40B4-BE49-F238E27FC236}">
                    <a16:creationId xmlns:a16="http://schemas.microsoft.com/office/drawing/2014/main" id="{0C0BD793-9F4C-9FBB-9DEA-9C78892801E4}"/>
                  </a:ext>
                </a:extLst>
              </p:cNvPr>
              <p:cNvGrpSpPr/>
              <p:nvPr/>
            </p:nvGrpSpPr>
            <p:grpSpPr>
              <a:xfrm>
                <a:off x="1729875" y="4298388"/>
                <a:ext cx="1944136" cy="709562"/>
                <a:chOff x="1191844" y="4037367"/>
                <a:chExt cx="1944136" cy="709562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6740961-D7DC-8C65-68EA-E7176CB90DED}"/>
                    </a:ext>
                  </a:extLst>
                </p:cNvPr>
                <p:cNvSpPr/>
                <p:nvPr/>
              </p:nvSpPr>
              <p:spPr>
                <a:xfrm>
                  <a:off x="1195213" y="4037367"/>
                  <a:ext cx="1940767" cy="3318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FF0000"/>
                      </a:solidFill>
                    </a:rPr>
                    <a:t>5 </a:t>
                  </a:r>
                  <a:r>
                    <a:rPr lang="fr-MA" sz="2000" b="1" dirty="0">
                      <a:solidFill>
                        <a:srgbClr val="FF0000"/>
                      </a:solidFill>
                    </a:rPr>
                    <a:t>L  = 500 cl 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B7EE172-CB49-73D1-F1AA-488845F83A7F}"/>
                    </a:ext>
                  </a:extLst>
                </p:cNvPr>
                <p:cNvSpPr/>
                <p:nvPr/>
              </p:nvSpPr>
              <p:spPr>
                <a:xfrm>
                  <a:off x="1191844" y="4415056"/>
                  <a:ext cx="559343" cy="3318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gh-Tfng-MA" sz="1400" b="1" dirty="0">
                      <a:solidFill>
                        <a:srgbClr val="FF0000"/>
                      </a:solidFill>
                    </a:rPr>
                    <a:t>50</a:t>
                  </a:r>
                  <a:r>
                    <a:rPr lang="fr-MA" sz="1400" b="1" dirty="0">
                      <a:solidFill>
                        <a:srgbClr val="FF0000"/>
                      </a:solidFill>
                    </a:rPr>
                    <a:t>cl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1327E26-54A4-16A0-0D6F-9FC200C7C74E}"/>
                  </a:ext>
                </a:extLst>
              </p:cNvPr>
              <p:cNvSpPr/>
              <p:nvPr/>
            </p:nvSpPr>
            <p:spPr>
              <a:xfrm>
                <a:off x="3114668" y="4661746"/>
                <a:ext cx="559343" cy="33187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gh-Tfng-MA" sz="1400" b="1" dirty="0">
                    <a:solidFill>
                      <a:srgbClr val="FF0000"/>
                    </a:solidFill>
                  </a:rPr>
                  <a:t>50</a:t>
                </a:r>
                <a:r>
                  <a:rPr lang="fr-MA" sz="1400" b="1" dirty="0">
                    <a:solidFill>
                      <a:srgbClr val="FF0000"/>
                    </a:solidFill>
                  </a:rPr>
                  <a:t>cl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1673042-8B37-04FA-3BF5-BDB9A1502B4B}"/>
                  </a:ext>
                </a:extLst>
              </p:cNvPr>
              <p:cNvSpPr/>
              <p:nvPr/>
            </p:nvSpPr>
            <p:spPr>
              <a:xfrm>
                <a:off x="2289218" y="4676076"/>
                <a:ext cx="825450" cy="31754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Right Brace 9">
                <a:extLst>
                  <a:ext uri="{FF2B5EF4-FFF2-40B4-BE49-F238E27FC236}">
                    <a16:creationId xmlns:a16="http://schemas.microsoft.com/office/drawing/2014/main" id="{F86A43EF-5C84-11E7-373F-66465A65CAF9}"/>
                  </a:ext>
                </a:extLst>
              </p:cNvPr>
              <p:cNvSpPr/>
              <p:nvPr/>
            </p:nvSpPr>
            <p:spPr>
              <a:xfrm rot="5400000">
                <a:off x="2493541" y="4415765"/>
                <a:ext cx="416804" cy="1798984"/>
              </a:xfrm>
              <a:prstGeom prst="rightBrace">
                <a:avLst>
                  <a:gd name="adj1" fmla="val 16716"/>
                  <a:gd name="adj2" fmla="val 4697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429FE4-62B1-60C6-ED7E-6EC08A01501C}"/>
                  </a:ext>
                </a:extLst>
              </p:cNvPr>
              <p:cNvSpPr txBox="1"/>
              <p:nvPr/>
            </p:nvSpPr>
            <p:spPr>
              <a:xfrm>
                <a:off x="2249698" y="5549582"/>
                <a:ext cx="10350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zgh-Tfng-MA" sz="2400" b="1" dirty="0">
                    <a:solidFill>
                      <a:srgbClr val="C00000"/>
                    </a:solidFill>
                  </a:rPr>
                  <a:t>10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مَرّاتٍ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9C9493-E53F-4A1C-C727-432A046ECF08}"/>
                  </a:ext>
                </a:extLst>
              </p:cNvPr>
              <p:cNvSpPr txBox="1"/>
              <p:nvPr/>
            </p:nvSpPr>
            <p:spPr>
              <a:xfrm>
                <a:off x="2438194" y="4541852"/>
                <a:ext cx="5245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sz="2400" dirty="0"/>
                  <a:t>....</a:t>
                </a:r>
                <a:endParaRPr lang="fr-MA" sz="2400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EF0D3A-0417-D604-7B1A-D24699876467}"/>
                </a:ext>
              </a:extLst>
            </p:cNvPr>
            <p:cNvSpPr txBox="1"/>
            <p:nvPr/>
          </p:nvSpPr>
          <p:spPr>
            <a:xfrm>
              <a:off x="4161562" y="4922189"/>
              <a:ext cx="1948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50 = 10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÷ 500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29F873AF-F4AC-D5F6-5E86-7ED62B301BCF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AAB65D-586D-D2E0-0889-03C86F85D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7E588A16-794E-39AB-EC03-86B3E1DB3783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6988969-D8D1-8834-38AE-ECFD8D4AECCD}"/>
              </a:ext>
            </a:extLst>
          </p:cNvPr>
          <p:cNvGrpSpPr/>
          <p:nvPr/>
        </p:nvGrpSpPr>
        <p:grpSpPr>
          <a:xfrm>
            <a:off x="1132878" y="1514650"/>
            <a:ext cx="6363335" cy="608148"/>
            <a:chOff x="1379099" y="2021220"/>
            <a:chExt cx="6363335" cy="608148"/>
          </a:xfrm>
        </p:grpSpPr>
        <p:grpSp>
          <p:nvGrpSpPr>
            <p:cNvPr id="23" name="Groupe 1">
              <a:extLst>
                <a:ext uri="{FF2B5EF4-FFF2-40B4-BE49-F238E27FC236}">
                  <a16:creationId xmlns:a16="http://schemas.microsoft.com/office/drawing/2014/main" id="{8AFEBA5D-8163-8737-46C2-0B792B7EDB72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3" name="Rectangle : coins arrondis 3">
                <a:extLst>
                  <a:ext uri="{FF2B5EF4-FFF2-40B4-BE49-F238E27FC236}">
                    <a16:creationId xmlns:a16="http://schemas.microsoft.com/office/drawing/2014/main" id="{82B581BE-5E1A-05F7-8D85-16BFD788338B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FD5B8FEF-FAE4-FA93-3C84-AF66F76BE1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94A6EF-B279-7C66-071D-581A8888E86F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1DD6AB25-BB51-E528-7976-5772E4D22733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EECE27AC-9148-33DD-1D02-6F8326A232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74D4510-F9F7-2FB8-CE43-A1525E2D700C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EC1F2BB1-3C3C-D3AB-A51A-3CC105F962B2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34617A04-DFBD-4C98-2BA0-51F482F4E3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8D574C6-727B-7E86-4595-1662E9C2FEE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53F25996-3BA5-5811-994A-28BDBE23D35F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4DDEC2C-9CA9-8B7E-DD41-49F4E47252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39" name="Google Shape;178;p19">
            <a:extLst>
              <a:ext uri="{FF2B5EF4-FFF2-40B4-BE49-F238E27FC236}">
                <a16:creationId xmlns:a16="http://schemas.microsoft.com/office/drawing/2014/main" id="{41B19637-5E08-61D0-BBFC-17C2E8BB3FB1}"/>
              </a:ext>
            </a:extLst>
          </p:cNvPr>
          <p:cNvSpPr txBox="1"/>
          <p:nvPr/>
        </p:nvSpPr>
        <p:spPr>
          <a:xfrm>
            <a:off x="4155851" y="5730587"/>
            <a:ext cx="419686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M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عَدَدُ الْقِنّيناتِ الّتي يَحْتاجُهاَ الْبائِعُ :</a:t>
            </a:r>
            <a:r>
              <a:rPr lang="ar-SA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ar-MA" sz="20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-MA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قِنّيناتٍ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74322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4E484-B098-D7D5-4AAF-3ED9D837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57BA77B-A843-B33C-1BF7-C5F00C22F4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94C726-4327-5B80-E57B-41385BF3CDAE}"/>
              </a:ext>
            </a:extLst>
          </p:cNvPr>
          <p:cNvGrpSpPr/>
          <p:nvPr/>
        </p:nvGrpSpPr>
        <p:grpSpPr>
          <a:xfrm>
            <a:off x="2179474" y="2235446"/>
            <a:ext cx="4785052" cy="3180616"/>
            <a:chOff x="2054098" y="2436266"/>
            <a:chExt cx="4785052" cy="2758881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597811-2554-09D4-EE67-77C571BA546D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E48B0F6-9679-C8DF-416B-5E18DA4A4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52121" y="416495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9AD155A-C64D-6279-C687-40203A785820}"/>
                </a:ext>
              </a:extLst>
            </p:cNvPr>
            <p:cNvSpPr txBox="1"/>
            <p:nvPr/>
          </p:nvSpPr>
          <p:spPr>
            <a:xfrm>
              <a:off x="2054098" y="3551819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A453BD89-3F06-1039-5E3E-397198B71338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A87641F0-C194-49A7-8CAE-CB8CF16A83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C43D1E8-F4D7-8D58-049B-A4C1140A2968}"/>
                </a:ext>
              </a:extLst>
            </p:cNvPr>
            <p:cNvSpPr txBox="1"/>
            <p:nvPr/>
          </p:nvSpPr>
          <p:spPr>
            <a:xfrm>
              <a:off x="2107686" y="4158193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44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E706E-D6EB-9381-6D7B-3A2CA5FF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2FB72D7A-C92D-EFE4-F7CE-511F58CED20F}"/>
              </a:ext>
            </a:extLst>
          </p:cNvPr>
          <p:cNvSpPr txBox="1"/>
          <p:nvPr/>
        </p:nvSpPr>
        <p:spPr>
          <a:xfrm>
            <a:off x="725199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وافهموا ثم حلوا المسألة.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D829A4-EAF7-C495-8E38-58F4BDE1E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6F3C8D-66CC-0730-AB1F-EBBF95F46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33" y="1880846"/>
            <a:ext cx="7546918" cy="4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4D82-7828-D325-36E2-90B7DD6E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BA489A3C-26B7-CE20-8D25-FE9DCF9778E7}"/>
              </a:ext>
            </a:extLst>
          </p:cNvPr>
          <p:cNvSpPr txBox="1"/>
          <p:nvPr/>
        </p:nvSpPr>
        <p:spPr>
          <a:xfrm>
            <a:off x="463690" y="89151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6 دقائق  لإنجاز هذا النشاط، سأمر بين الصفوف لمساعدتكم.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2C33E-0BAA-8E51-5E47-91B75CEA98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7">
            <a:extLst>
              <a:ext uri="{FF2B5EF4-FFF2-40B4-BE49-F238E27FC236}">
                <a16:creationId xmlns:a16="http://schemas.microsoft.com/office/drawing/2014/main" id="{8840801E-E079-BD9C-49DB-C3530DB99615}"/>
              </a:ext>
            </a:extLst>
          </p:cNvPr>
          <p:cNvGrpSpPr/>
          <p:nvPr/>
        </p:nvGrpSpPr>
        <p:grpSpPr>
          <a:xfrm>
            <a:off x="361733" y="1064689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2EEE2555-66E8-6A3C-EB98-26A597EC0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97EB894C-3C51-3130-A435-2DE489306F3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4" name="Image 4">
            <a:extLst>
              <a:ext uri="{FF2B5EF4-FFF2-40B4-BE49-F238E27FC236}">
                <a16:creationId xmlns:a16="http://schemas.microsoft.com/office/drawing/2014/main" id="{83144B05-3A2D-FEE5-11A4-80B9380F2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851" y="5909090"/>
            <a:ext cx="1051985" cy="7000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5D5FD9-D5E3-D057-7508-1943172D5F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80" y="1859515"/>
            <a:ext cx="7322848" cy="404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619D1EB-5510-7C4C-608E-056A61E66CFA}"/>
              </a:ext>
            </a:extLst>
          </p:cNvPr>
          <p:cNvSpPr txBox="1"/>
          <p:nvPr/>
        </p:nvSpPr>
        <p:spPr>
          <a:xfrm>
            <a:off x="367005" y="7707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ستشتغلون في ثنائيات</a:t>
            </a:r>
            <a:r>
              <a:rPr lang="fr-FR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5FD3E8-77AB-54FA-9AF8-BF178EBBE91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4211" name="Image 25">
            <a:extLst>
              <a:ext uri="{FF2B5EF4-FFF2-40B4-BE49-F238E27FC236}">
                <a16:creationId xmlns:a16="http://schemas.microsoft.com/office/drawing/2014/main" id="{F481DC58-68D2-A27E-C019-E35F060F0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5" y="2551113"/>
            <a:ext cx="29273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4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EF140-B46F-64F4-4220-AB8876623EFD}"/>
              </a:ext>
            </a:extLst>
          </p:cNvPr>
          <p:cNvSpPr txBox="1"/>
          <p:nvPr/>
        </p:nvSpPr>
        <p:spPr>
          <a:xfrm>
            <a:off x="468605" y="7707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ABCBC2F-2EDE-31AD-8EC2-F501DC5AC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38" y="2606944"/>
            <a:ext cx="2132524" cy="2132524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01E95B-F7DE-7532-7048-6DAA87B636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8785F4-CA6F-AFD3-86A1-C58FFB13C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089" y="2146765"/>
            <a:ext cx="5846527" cy="35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3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77793-D9AA-6D8C-08F1-CC2649F5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CB136FC-E91F-25D6-5E07-AB9261505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99" y="1898884"/>
            <a:ext cx="7649148" cy="4552219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99117A-06B7-5947-928D-CA39675DF5FB}"/>
              </a:ext>
            </a:extLst>
          </p:cNvPr>
          <p:cNvSpPr txBox="1"/>
          <p:nvPr/>
        </p:nvSpPr>
        <p:spPr>
          <a:xfrm>
            <a:off x="725199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CFF504-D6E6-F9AD-5492-BF5652BD8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3FF1CEE-DDC9-9680-B1CD-0366EEF3EDF0}"/>
              </a:ext>
            </a:extLst>
          </p:cNvPr>
          <p:cNvSpPr txBox="1"/>
          <p:nvPr/>
        </p:nvSpPr>
        <p:spPr>
          <a:xfrm>
            <a:off x="4534851" y="4200349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467986B-1EE2-2D9E-E6EF-FAA56C632E36}"/>
              </a:ext>
            </a:extLst>
          </p:cNvPr>
          <p:cNvGrpSpPr/>
          <p:nvPr/>
        </p:nvGrpSpPr>
        <p:grpSpPr>
          <a:xfrm>
            <a:off x="1250051" y="3694875"/>
            <a:ext cx="2491769" cy="1050920"/>
            <a:chOff x="1195212" y="3968189"/>
            <a:chExt cx="1940768" cy="61270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6984607-3ECE-56ED-2142-4108324726DF}"/>
                </a:ext>
              </a:extLst>
            </p:cNvPr>
            <p:cNvSpPr/>
            <p:nvPr/>
          </p:nvSpPr>
          <p:spPr>
            <a:xfrm>
              <a:off x="1195213" y="3968189"/>
              <a:ext cx="1940767" cy="27991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FF0000"/>
                  </a:solidFill>
                </a:rPr>
                <a:t>1 kg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38A29A-925F-322C-513A-11742927BF9D}"/>
                </a:ext>
              </a:extLst>
            </p:cNvPr>
            <p:cNvSpPr/>
            <p:nvPr/>
          </p:nvSpPr>
          <p:spPr>
            <a:xfrm>
              <a:off x="1195212" y="4302755"/>
              <a:ext cx="656935" cy="2781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>
                  <a:solidFill>
                    <a:srgbClr val="FF0000"/>
                  </a:solidFill>
                </a:rPr>
                <a:t>25 g</a:t>
              </a:r>
              <a:r>
                <a:rPr lang="fr-MA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76F047-3201-B616-53F2-EE2C52077CB1}"/>
                </a:ext>
              </a:extLst>
            </p:cNvPr>
            <p:cNvSpPr/>
            <p:nvPr/>
          </p:nvSpPr>
          <p:spPr>
            <a:xfrm>
              <a:off x="2525041" y="4302753"/>
              <a:ext cx="610939" cy="27814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000" b="1" dirty="0">
                  <a:solidFill>
                    <a:srgbClr val="FF0000"/>
                  </a:solidFill>
                </a:rPr>
                <a:t>25 g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1F1651D-2D8B-9726-C7B9-0BA15AB7DC0B}"/>
                </a:ext>
              </a:extLst>
            </p:cNvPr>
            <p:cNvSpPr/>
            <p:nvPr/>
          </p:nvSpPr>
          <p:spPr>
            <a:xfrm>
              <a:off x="1868106" y="4299572"/>
              <a:ext cx="656935" cy="2781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Google Shape;178;p19">
            <a:extLst>
              <a:ext uri="{FF2B5EF4-FFF2-40B4-BE49-F238E27FC236}">
                <a16:creationId xmlns:a16="http://schemas.microsoft.com/office/drawing/2014/main" id="{5DB9665C-794D-F228-A813-5457792AC51A}"/>
              </a:ext>
            </a:extLst>
          </p:cNvPr>
          <p:cNvSpPr txBox="1"/>
          <p:nvPr/>
        </p:nvSpPr>
        <p:spPr>
          <a:xfrm>
            <a:off x="3821364" y="4248133"/>
            <a:ext cx="42786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 b="1" dirty="0">
                <a:solidFill>
                  <a:srgbClr val="C00000"/>
                </a:solidFill>
              </a:rPr>
              <a:t>أُ</a:t>
            </a:r>
            <a:r>
              <a:rPr lang="ar-SA" sz="2000" b="1" dirty="0">
                <a:solidFill>
                  <a:srgbClr val="C00000"/>
                </a:solidFill>
              </a:rPr>
              <a:t>ح</a:t>
            </a:r>
            <a:r>
              <a:rPr lang="ar-MA" sz="2000" b="1" dirty="0">
                <a:solidFill>
                  <a:srgbClr val="C00000"/>
                </a:solidFill>
              </a:rPr>
              <a:t>َ</a:t>
            </a:r>
            <a:r>
              <a:rPr lang="ar-SA" sz="2000" b="1" dirty="0">
                <a:solidFill>
                  <a:srgbClr val="C00000"/>
                </a:solidFill>
              </a:rPr>
              <a:t>و</a:t>
            </a:r>
            <a:r>
              <a:rPr lang="ar-MA" sz="2000" b="1" dirty="0">
                <a:solidFill>
                  <a:srgbClr val="C00000"/>
                </a:solidFill>
              </a:rPr>
              <a:t>ِّ</a:t>
            </a:r>
            <a:r>
              <a:rPr lang="ar-SA" sz="2000" b="1" dirty="0">
                <a:solidFill>
                  <a:srgbClr val="C00000"/>
                </a:solidFill>
              </a:rPr>
              <a:t>ل</a:t>
            </a:r>
            <a:r>
              <a:rPr lang="ar-MA" sz="2000" b="1" dirty="0">
                <a:solidFill>
                  <a:srgbClr val="C00000"/>
                </a:solidFill>
              </a:rPr>
              <a:t>ُ</a:t>
            </a:r>
            <a:r>
              <a:rPr lang="ar-SA" sz="2000" b="1" dirty="0">
                <a:solidFill>
                  <a:srgbClr val="C00000"/>
                </a:solidFill>
              </a:rPr>
              <a:t> </a:t>
            </a:r>
            <a:r>
              <a:rPr lang="fr-MA" sz="2000" b="1" dirty="0">
                <a:solidFill>
                  <a:srgbClr val="C00000"/>
                </a:solidFill>
              </a:rPr>
              <a:t>1kg </a:t>
            </a:r>
            <a:r>
              <a:rPr lang="ar-SA" sz="2000" b="1" dirty="0">
                <a:solidFill>
                  <a:srgbClr val="C00000"/>
                </a:solidFill>
              </a:rPr>
              <a:t> الى </a:t>
            </a:r>
            <a:r>
              <a:rPr lang="fr-MA" sz="2000" b="1" dirty="0">
                <a:solidFill>
                  <a:srgbClr val="C00000"/>
                </a:solidFill>
              </a:rPr>
              <a:t>    </a:t>
            </a:r>
            <a:r>
              <a:rPr lang="fr-FR" sz="2000" b="1" dirty="0">
                <a:solidFill>
                  <a:srgbClr val="C00000"/>
                </a:solidFill>
              </a:rPr>
              <a:t>  1kg =  1000 g  / </a:t>
            </a:r>
            <a:r>
              <a:rPr lang="fr-MA" sz="2000" b="1" dirty="0">
                <a:solidFill>
                  <a:srgbClr val="C00000"/>
                </a:solidFill>
              </a:rPr>
              <a:t>g </a:t>
            </a:r>
            <a:endParaRPr sz="2000" b="1" dirty="0">
              <a:solidFill>
                <a:srgbClr val="C00000"/>
              </a:solidFill>
            </a:endParaRPr>
          </a:p>
        </p:txBody>
      </p:sp>
      <p:sp>
        <p:nvSpPr>
          <p:cNvPr id="25" name="Google Shape;178;p19">
            <a:extLst>
              <a:ext uri="{FF2B5EF4-FFF2-40B4-BE49-F238E27FC236}">
                <a16:creationId xmlns:a16="http://schemas.microsoft.com/office/drawing/2014/main" id="{D3028D6D-B23C-2516-60FF-67BE78DAA27D}"/>
              </a:ext>
            </a:extLst>
          </p:cNvPr>
          <p:cNvSpPr txBox="1"/>
          <p:nvPr/>
        </p:nvSpPr>
        <p:spPr>
          <a:xfrm>
            <a:off x="4223084" y="5342277"/>
            <a:ext cx="36442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الْأَقْلامِ الّلازِمَة لِمَلْءِ الْعُلْبَةِ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: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40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قَلَمًا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8F181A-2D06-29A7-A4AC-40C2B9FDFA3C}"/>
              </a:ext>
            </a:extLst>
          </p:cNvPr>
          <p:cNvSpPr txBox="1"/>
          <p:nvPr/>
        </p:nvSpPr>
        <p:spPr>
          <a:xfrm>
            <a:off x="4118450" y="4569681"/>
            <a:ext cx="233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1000 ÷ 25 = </a:t>
            </a:r>
            <a:r>
              <a:rPr lang="fr-FR" sz="2400" b="1" dirty="0">
                <a:solidFill>
                  <a:srgbClr val="FF0000"/>
                </a:solidFill>
              </a:rPr>
              <a:t>40</a:t>
            </a:r>
            <a:r>
              <a:rPr lang="fr-FR" sz="2400" b="1" dirty="0">
                <a:solidFill>
                  <a:srgbClr val="C00000"/>
                </a:solidFill>
              </a:rPr>
              <a:t> 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C2149871-6FE5-7958-6040-3FCC520DBFA0}"/>
              </a:ext>
            </a:extLst>
          </p:cNvPr>
          <p:cNvSpPr txBox="1"/>
          <p:nvPr/>
        </p:nvSpPr>
        <p:spPr>
          <a:xfrm>
            <a:off x="2297595" y="4200349"/>
            <a:ext cx="510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…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06B1F5C-F019-219A-1A8E-AF4BAE9F4F47}"/>
              </a:ext>
            </a:extLst>
          </p:cNvPr>
          <p:cNvSpPr/>
          <p:nvPr/>
        </p:nvSpPr>
        <p:spPr>
          <a:xfrm rot="5400000">
            <a:off x="2287534" y="3842066"/>
            <a:ext cx="416804" cy="2491769"/>
          </a:xfrm>
          <a:prstGeom prst="rightBrace">
            <a:avLst>
              <a:gd name="adj1" fmla="val 16716"/>
              <a:gd name="adj2" fmla="val 469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8AF810-1ED7-30C3-818B-2C681F02AF1F}"/>
              </a:ext>
            </a:extLst>
          </p:cNvPr>
          <p:cNvSpPr txBox="1"/>
          <p:nvPr/>
        </p:nvSpPr>
        <p:spPr>
          <a:xfrm>
            <a:off x="1518863" y="5239357"/>
            <a:ext cx="1594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2400" b="1" dirty="0">
                <a:solidFill>
                  <a:srgbClr val="C00000"/>
                </a:solidFill>
              </a:rPr>
              <a:t> </a:t>
            </a:r>
            <a:r>
              <a:rPr lang="fr-MA" sz="2400" b="1" dirty="0">
                <a:solidFill>
                  <a:srgbClr val="FF0000"/>
                </a:solidFill>
              </a:rPr>
              <a:t>40</a:t>
            </a:r>
            <a:r>
              <a:rPr lang="zgh-Tfng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>
                <a:solidFill>
                  <a:srgbClr val="C00000"/>
                </a:solidFill>
              </a:rPr>
              <a:t>مَرّاتٍ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7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3B7148-E206-EB56-B8BD-02930375BCDD}"/>
              </a:ext>
            </a:extLst>
          </p:cNvPr>
          <p:cNvGrpSpPr/>
          <p:nvPr/>
        </p:nvGrpSpPr>
        <p:grpSpPr>
          <a:xfrm>
            <a:off x="2031684" y="2415654"/>
            <a:ext cx="5080632" cy="2026691"/>
            <a:chOff x="2090295" y="2436266"/>
            <a:chExt cx="4654750" cy="1742377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727BD5B-897E-0566-7B64-7CA8045AC73D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" name="Image 7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2752074-5989-3825-E22E-4AEF03079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752915" y="3262861"/>
              <a:ext cx="631873" cy="63187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228A126-2D67-A990-BD39-94661D7E1771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0EB17BC3-F4A1-E006-8652-A7E790D7085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B890CDF2-95F4-BB82-21A8-275C29ED90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AB17A8-9C27-5276-CFC8-D309ED0E30E4}"/>
                  </a:ext>
                </a:extLst>
              </p14:cNvPr>
              <p14:cNvContentPartPr/>
              <p14:nvPr/>
            </p14:nvContentPartPr>
            <p14:xfrm>
              <a:off x="9820980" y="603156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AB17A8-9C27-5276-CFC8-D309ED0E30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02980" y="6013565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FA20F-194B-8917-6F02-EF0C5EE9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39E392EF-5F02-2E06-11C5-A1B4FAE5C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0863A3-BBF4-60CE-8879-CC70AC670AF3}"/>
              </a:ext>
            </a:extLst>
          </p:cNvPr>
          <p:cNvSpPr txBox="1"/>
          <p:nvPr/>
        </p:nvSpPr>
        <p:spPr>
          <a:xfrm>
            <a:off x="822708" y="856131"/>
            <a:ext cx="673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47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لنشاط رقم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</p:txBody>
      </p:sp>
      <p:grpSp>
        <p:nvGrpSpPr>
          <p:cNvPr id="7" name="Groupe 2">
            <a:extLst>
              <a:ext uri="{FF2B5EF4-FFF2-40B4-BE49-F238E27FC236}">
                <a16:creationId xmlns:a16="http://schemas.microsoft.com/office/drawing/2014/main" id="{9C34E9F0-4F1F-2488-F8C0-86FD37D17A5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55CABAE1-FB4F-B902-83D3-296446077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AABC7307-4E44-51CA-C479-FDBC8A3D257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18C3B5-49E1-C86E-B249-4981AFD40B8D}"/>
              </a:ext>
            </a:extLst>
          </p:cNvPr>
          <p:cNvGrpSpPr/>
          <p:nvPr/>
        </p:nvGrpSpPr>
        <p:grpSpPr>
          <a:xfrm>
            <a:off x="909336" y="1818248"/>
            <a:ext cx="7288146" cy="4737144"/>
            <a:chOff x="822708" y="1734761"/>
            <a:chExt cx="7288146" cy="47371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EC4B17A-7FB8-22B9-CCE8-9A306B9B4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77662" y="1734761"/>
              <a:ext cx="3833192" cy="473714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215803B-64B7-A270-87F5-10F11DDBE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2708" y="1734762"/>
              <a:ext cx="3901778" cy="4737143"/>
            </a:xfrm>
            <a:prstGeom prst="rect">
              <a:avLst/>
            </a:prstGeom>
          </p:spPr>
        </p:pic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F68E979-236C-9FB8-0635-EB87120FB557}"/>
              </a:ext>
            </a:extLst>
          </p:cNvPr>
          <p:cNvSpPr/>
          <p:nvPr/>
        </p:nvSpPr>
        <p:spPr>
          <a:xfrm>
            <a:off x="1266825" y="2238375"/>
            <a:ext cx="3305175" cy="22383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666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C1718-7882-D87E-1ACE-DBFE6BF3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2554D13A-BEFD-57C1-AB45-BE05E6518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B08EE2-EB05-9E2A-9040-04F0917E4006}"/>
              </a:ext>
            </a:extLst>
          </p:cNvPr>
          <p:cNvSpPr txBox="1"/>
          <p:nvPr/>
        </p:nvSpPr>
        <p:spPr>
          <a:xfrm>
            <a:off x="822708" y="856131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لنشاط رقم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المساندة وأدون ملاحظاتي في كراساتكم.</a:t>
            </a:r>
          </a:p>
        </p:txBody>
      </p:sp>
      <p:grpSp>
        <p:nvGrpSpPr>
          <p:cNvPr id="7" name="Groupe 2">
            <a:extLst>
              <a:ext uri="{FF2B5EF4-FFF2-40B4-BE49-F238E27FC236}">
                <a16:creationId xmlns:a16="http://schemas.microsoft.com/office/drawing/2014/main" id="{FE838547-7199-F5EA-786C-287182B60726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135ABE12-68B5-2732-BA94-3E5FDED1E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D5651453-7941-1AAE-0CC8-635C1AEFA24A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106436F-79E1-44FB-6096-680EC9E63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12781"/>
          <a:stretch>
            <a:fillRect/>
          </a:stretch>
        </p:blipFill>
        <p:spPr>
          <a:xfrm>
            <a:off x="463691" y="2009274"/>
            <a:ext cx="8238884" cy="448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8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BEEBD-DDDC-3B9B-F03C-F483CA90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4BFFFD46-7E2F-CD97-1636-8254B4CB2598}"/>
              </a:ext>
            </a:extLst>
          </p:cNvPr>
          <p:cNvSpPr txBox="1"/>
          <p:nvPr/>
        </p:nvSpPr>
        <p:spPr>
          <a:xfrm>
            <a:off x="1108373" y="994631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.لديكم دقيقتان.</a:t>
            </a:r>
          </a:p>
        </p:txBody>
      </p:sp>
      <p:pic>
        <p:nvPicPr>
          <p:cNvPr id="3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EEAF222F-6C44-755C-775E-899DE6410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D831CFB7-9CE7-93D2-DE10-08ED4A34D19D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7760BE3-D7AC-AAEB-6510-A99660891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AD1A72A-E6F0-BCF6-CCED-79ED53EAA76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8F38ED8-5610-C655-80AE-AB2C5E95F9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12781"/>
          <a:stretch>
            <a:fillRect/>
          </a:stretch>
        </p:blipFill>
        <p:spPr>
          <a:xfrm>
            <a:off x="463690" y="2074354"/>
            <a:ext cx="8238884" cy="4486549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AA74D807-9E86-1B3C-D112-3F93882A8085}"/>
              </a:ext>
            </a:extLst>
          </p:cNvPr>
          <p:cNvGrpSpPr/>
          <p:nvPr/>
        </p:nvGrpSpPr>
        <p:grpSpPr>
          <a:xfrm>
            <a:off x="709865" y="3845248"/>
            <a:ext cx="7820652" cy="2018121"/>
            <a:chOff x="709865" y="3845248"/>
            <a:chExt cx="7820652" cy="2018121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9FB0A8-FEEC-5B20-6317-DA608A36CA4B}"/>
                </a:ext>
              </a:extLst>
            </p:cNvPr>
            <p:cNvSpPr txBox="1"/>
            <p:nvPr/>
          </p:nvSpPr>
          <p:spPr>
            <a:xfrm>
              <a:off x="4534851" y="4200349"/>
              <a:ext cx="31704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68457BB-45A2-254B-9BE6-A2DF9E198C04}"/>
                </a:ext>
              </a:extLst>
            </p:cNvPr>
            <p:cNvGrpSpPr/>
            <p:nvPr/>
          </p:nvGrpSpPr>
          <p:grpSpPr>
            <a:xfrm>
              <a:off x="709865" y="3845248"/>
              <a:ext cx="2851484" cy="1277417"/>
              <a:chOff x="810918" y="4302753"/>
              <a:chExt cx="2851484" cy="1277417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CE36307-CA0E-D460-8DAB-0C9781CF5C15}"/>
                  </a:ext>
                </a:extLst>
              </p:cNvPr>
              <p:cNvSpPr/>
              <p:nvPr/>
            </p:nvSpPr>
            <p:spPr>
              <a:xfrm>
                <a:off x="2853956" y="4302753"/>
                <a:ext cx="785094" cy="407149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400" b="1" dirty="0">
                    <a:solidFill>
                      <a:srgbClr val="FF0000"/>
                    </a:solidFill>
                  </a:rPr>
                  <a:t>124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FE1A909-ED36-24D0-F62B-678A0E0BBE3F}"/>
                  </a:ext>
                </a:extLst>
              </p:cNvPr>
              <p:cNvSpPr/>
              <p:nvPr/>
            </p:nvSpPr>
            <p:spPr>
              <a:xfrm>
                <a:off x="1572323" y="4313340"/>
                <a:ext cx="1281969" cy="403968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Accolade ouvrante 26">
                <a:extLst>
                  <a:ext uri="{FF2B5EF4-FFF2-40B4-BE49-F238E27FC236}">
                    <a16:creationId xmlns:a16="http://schemas.microsoft.com/office/drawing/2014/main" id="{5EC9FD95-3FFD-7A47-4077-AB267DDE802E}"/>
                  </a:ext>
                </a:extLst>
              </p:cNvPr>
              <p:cNvSpPr/>
              <p:nvPr/>
            </p:nvSpPr>
            <p:spPr>
              <a:xfrm rot="16200000">
                <a:off x="2097590" y="3488462"/>
                <a:ext cx="278140" cy="2851484"/>
              </a:xfrm>
              <a:prstGeom prst="leftBrace">
                <a:avLst>
                  <a:gd name="adj1" fmla="val 46966"/>
                  <a:gd name="adj2" fmla="val 50729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A71022D-E782-C9FD-241B-443E3ED0F3DB}"/>
                  </a:ext>
                </a:extLst>
              </p:cNvPr>
              <p:cNvSpPr txBox="1"/>
              <p:nvPr/>
            </p:nvSpPr>
            <p:spPr>
              <a:xfrm>
                <a:off x="1612794" y="5118505"/>
                <a:ext cx="10994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FF0000"/>
                    </a:solidFill>
                  </a:rPr>
                  <a:t>23 مَرّةً</a:t>
                </a:r>
                <a:endParaRPr lang="fr-MA" sz="16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9" name="Google Shape;178;p19">
              <a:extLst>
                <a:ext uri="{FF2B5EF4-FFF2-40B4-BE49-F238E27FC236}">
                  <a16:creationId xmlns:a16="http://schemas.microsoft.com/office/drawing/2014/main" id="{76B57CE7-AD19-C3AC-B60D-389326878D9D}"/>
                </a:ext>
              </a:extLst>
            </p:cNvPr>
            <p:cNvSpPr txBox="1"/>
            <p:nvPr/>
          </p:nvSpPr>
          <p:spPr>
            <a:xfrm>
              <a:off x="3951032" y="4456699"/>
              <a:ext cx="344816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X</a:t>
              </a:r>
              <a:r>
                <a:rPr lang="f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23 =  2 852 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124</a:t>
              </a:r>
              <a:r>
                <a:rPr lang="en-GB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600" dirty="0"/>
            </a:p>
          </p:txBody>
        </p:sp>
        <p:sp>
          <p:nvSpPr>
            <p:cNvPr id="30" name="Google Shape;178;p19">
              <a:extLst>
                <a:ext uri="{FF2B5EF4-FFF2-40B4-BE49-F238E27FC236}">
                  <a16:creationId xmlns:a16="http://schemas.microsoft.com/office/drawing/2014/main" id="{175FDE0E-6B73-CBC3-91E3-C8F181AA26D8}"/>
                </a:ext>
              </a:extLst>
            </p:cNvPr>
            <p:cNvSpPr txBox="1"/>
            <p:nvPr/>
          </p:nvSpPr>
          <p:spPr>
            <a:xfrm>
              <a:off x="3709618" y="5401745"/>
              <a:ext cx="4820899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ctr" rtl="1"/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ا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ل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ْ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م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ساف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ة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ال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ّ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تي ج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راه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ا ع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ماد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:</a:t>
              </a:r>
              <a:r>
                <a:rPr lang="f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m 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2 852  </a:t>
              </a:r>
              <a:endParaRPr sz="1600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999D647-48DE-FB26-4D41-4ADE479DA632}"/>
              </a:ext>
            </a:extLst>
          </p:cNvPr>
          <p:cNvSpPr/>
          <p:nvPr/>
        </p:nvSpPr>
        <p:spPr>
          <a:xfrm>
            <a:off x="686513" y="3390860"/>
            <a:ext cx="2851484" cy="40714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؟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F1B59-AFDE-3ACA-FC2A-D131E3923B13}"/>
              </a:ext>
            </a:extLst>
          </p:cNvPr>
          <p:cNvSpPr/>
          <p:nvPr/>
        </p:nvSpPr>
        <p:spPr>
          <a:xfrm>
            <a:off x="685840" y="3855835"/>
            <a:ext cx="785094" cy="40714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124</a:t>
            </a:r>
          </a:p>
        </p:txBody>
      </p:sp>
      <p:sp>
        <p:nvSpPr>
          <p:cNvPr id="9" name="Google Shape;178;p19">
            <a:extLst>
              <a:ext uri="{FF2B5EF4-FFF2-40B4-BE49-F238E27FC236}">
                <a16:creationId xmlns:a16="http://schemas.microsoft.com/office/drawing/2014/main" id="{EBC76497-C383-28B0-F42D-75F2C51E5C0D}"/>
              </a:ext>
            </a:extLst>
          </p:cNvPr>
          <p:cNvSpPr txBox="1"/>
          <p:nvPr/>
        </p:nvSpPr>
        <p:spPr>
          <a:xfrm>
            <a:off x="1714177" y="3757086"/>
            <a:ext cx="78509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.....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45348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CC175CA2-EFA8-BDB2-8670-0403AF600EA8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DE4FD5B-F2DF-B9DE-5FE2-147132C250B1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أنجزوا التمرين رقم في الصفحة 47.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3F041A5-FDBC-A550-104C-3C57696C3B5E}"/>
              </a:ext>
            </a:extLst>
          </p:cNvPr>
          <p:cNvGrpSpPr/>
          <p:nvPr/>
        </p:nvGrpSpPr>
        <p:grpSpPr>
          <a:xfrm>
            <a:off x="909336" y="1818248"/>
            <a:ext cx="7288146" cy="4737144"/>
            <a:chOff x="822708" y="1734761"/>
            <a:chExt cx="7288146" cy="473714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9F83713-3EC1-403A-01BA-94415466B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77662" y="1734761"/>
              <a:ext cx="3833192" cy="473714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CE26F8A-BF49-6D14-7C8A-CE498C554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2708" y="1734762"/>
              <a:ext cx="3901778" cy="4737143"/>
            </a:xfrm>
            <a:prstGeom prst="rect">
              <a:avLst/>
            </a:prstGeom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EA9E72-D104-CA72-C956-E0DCA43768B0}"/>
              </a:ext>
            </a:extLst>
          </p:cNvPr>
          <p:cNvSpPr/>
          <p:nvPr/>
        </p:nvSpPr>
        <p:spPr>
          <a:xfrm>
            <a:off x="1219200" y="4429125"/>
            <a:ext cx="3267075" cy="1885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3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17179</TotalTime>
  <Words>1091</Words>
  <Application>Microsoft Office PowerPoint</Application>
  <PresentationFormat>Affichage à l'écran (4:3)</PresentationFormat>
  <Paragraphs>365</Paragraphs>
  <Slides>53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7" baseType="lpstr">
      <vt:lpstr>Chalkboard</vt:lpstr>
      <vt:lpstr>Calibri</vt:lpstr>
      <vt:lpstr>DengXian</vt:lpstr>
      <vt:lpstr>Dosis</vt:lpstr>
      <vt:lpstr>Aptos Display</vt:lpstr>
      <vt:lpstr>Effra CC Arbc</vt:lpstr>
      <vt:lpstr>Arial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153</cp:revision>
  <cp:lastPrinted>2025-08-13T10:11:39Z</cp:lastPrinted>
  <dcterms:created xsi:type="dcterms:W3CDTF">2025-08-01T12:31:49Z</dcterms:created>
  <dcterms:modified xsi:type="dcterms:W3CDTF">2026-03-03T22:21:17Z</dcterms:modified>
</cp:coreProperties>
</file>