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8"/>
  </p:notesMasterIdLst>
  <p:handoutMasterIdLst>
    <p:handoutMasterId r:id="rId79"/>
  </p:handoutMasterIdLst>
  <p:sldIdLst>
    <p:sldId id="2134807125" r:id="rId7"/>
    <p:sldId id="2134807126" r:id="rId8"/>
    <p:sldId id="2134807127" r:id="rId9"/>
    <p:sldId id="2134807128" r:id="rId10"/>
    <p:sldId id="781" r:id="rId11"/>
    <p:sldId id="741" r:id="rId12"/>
    <p:sldId id="746" r:id="rId13"/>
    <p:sldId id="825" r:id="rId14"/>
    <p:sldId id="2134807109" r:id="rId15"/>
    <p:sldId id="2134807110" r:id="rId16"/>
    <p:sldId id="2134807112" r:id="rId17"/>
    <p:sldId id="914" r:id="rId18"/>
    <p:sldId id="2134807122" r:id="rId19"/>
    <p:sldId id="2134807123" r:id="rId20"/>
    <p:sldId id="2134807124" r:id="rId21"/>
    <p:sldId id="2134807083" r:id="rId22"/>
    <p:sldId id="774" r:id="rId23"/>
    <p:sldId id="1054" r:id="rId24"/>
    <p:sldId id="1055" r:id="rId25"/>
    <p:sldId id="2134807098" r:id="rId26"/>
    <p:sldId id="2134807134" r:id="rId27"/>
    <p:sldId id="2134807135" r:id="rId28"/>
    <p:sldId id="2134807136" r:id="rId29"/>
    <p:sldId id="2134807137" r:id="rId30"/>
    <p:sldId id="2134807138" r:id="rId31"/>
    <p:sldId id="2134807139" r:id="rId32"/>
    <p:sldId id="2134807129" r:id="rId33"/>
    <p:sldId id="2134807130" r:id="rId34"/>
    <p:sldId id="2134807131" r:id="rId35"/>
    <p:sldId id="2134806710" r:id="rId36"/>
    <p:sldId id="751" r:id="rId37"/>
    <p:sldId id="2134806711" r:id="rId38"/>
    <p:sldId id="2134806681" r:id="rId39"/>
    <p:sldId id="2134806722" r:id="rId40"/>
    <p:sldId id="2134807114" r:id="rId41"/>
    <p:sldId id="2134807116" r:id="rId42"/>
    <p:sldId id="2134807034" r:id="rId43"/>
    <p:sldId id="2134807035" r:id="rId44"/>
    <p:sldId id="2134807055" r:id="rId45"/>
    <p:sldId id="2134807087" r:id="rId46"/>
    <p:sldId id="2134807088" r:id="rId47"/>
    <p:sldId id="2134806715" r:id="rId48"/>
    <p:sldId id="2134807089" r:id="rId49"/>
    <p:sldId id="2134807051" r:id="rId50"/>
    <p:sldId id="2134807052" r:id="rId51"/>
    <p:sldId id="2134807053" r:id="rId52"/>
    <p:sldId id="2134807066" r:id="rId53"/>
    <p:sldId id="2134807091" r:id="rId54"/>
    <p:sldId id="2134807092" r:id="rId55"/>
    <p:sldId id="2134807094" r:id="rId56"/>
    <p:sldId id="2134807033" r:id="rId57"/>
    <p:sldId id="2134807117" r:id="rId58"/>
    <p:sldId id="2134807119" r:id="rId59"/>
    <p:sldId id="2134806689" r:id="rId60"/>
    <p:sldId id="2134807105" r:id="rId61"/>
    <p:sldId id="2134806663" r:id="rId62"/>
    <p:sldId id="2134807132" r:id="rId63"/>
    <p:sldId id="2134806696" r:id="rId64"/>
    <p:sldId id="848" r:id="rId65"/>
    <p:sldId id="921" r:id="rId66"/>
    <p:sldId id="924" r:id="rId67"/>
    <p:sldId id="925" r:id="rId68"/>
    <p:sldId id="2134807140" r:id="rId69"/>
    <p:sldId id="2134806697" r:id="rId70"/>
    <p:sldId id="2134807133" r:id="rId71"/>
    <p:sldId id="2134806706" r:id="rId72"/>
    <p:sldId id="2134807107" r:id="rId73"/>
    <p:sldId id="868" r:id="rId74"/>
    <p:sldId id="869" r:id="rId75"/>
    <p:sldId id="764" r:id="rId76"/>
    <p:sldId id="949" r:id="rId7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0"/>
      <p:bold r:id="rId81"/>
    </p:embeddedFont>
    <p:embeddedFont>
      <p:font typeface="Dosis" pitchFamily="2" charset="0"/>
      <p:regular r:id="rId82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A6A6A6"/>
    <a:srgbClr val="FFC000"/>
    <a:srgbClr val="FFEFB9"/>
    <a:srgbClr val="7FC5C2"/>
    <a:srgbClr val="084F6A"/>
    <a:srgbClr val="FCC302"/>
    <a:srgbClr val="E88128"/>
    <a:srgbClr val="FFFFFF"/>
    <a:srgbClr val="609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28" autoAdjust="0"/>
    <p:restoredTop sz="90485" autoAdjust="0"/>
  </p:normalViewPr>
  <p:slideViewPr>
    <p:cSldViewPr snapToGrid="0">
      <p:cViewPr varScale="1">
        <p:scale>
          <a:sx n="75" d="100"/>
          <a:sy n="75" d="100"/>
        </p:scale>
        <p:origin x="67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4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tableStyles" Target="tableStyles.xml"/><Relationship Id="rId61" Type="http://schemas.openxmlformats.org/officeDocument/2006/relationships/slide" Target="slides/slide55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03/03/2026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03/03/2026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1957-F930-D555-2F42-C41D0E232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BA573-0367-4794-78BE-4CD097556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674C7F-3BD1-1D8C-15BC-0B7EB7BDF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97F851-3095-EBBC-0A1A-9017C1DC4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98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9281D-4066-0D39-449B-5E00755C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EA698B-DD99-5DDE-1ECE-06ECFB86C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5C56F6-B6AB-3946-E72C-CFC46FF3A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C80200-FDC5-B382-4A6F-E6A36DE1F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226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8FDAB-6C7C-0CCE-7877-9AB707325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7E0DA5-7AC3-7985-106F-CF8B12FDA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AC9C20-DAA0-2812-D163-93F466AFC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A623A6-29CF-254F-25A0-761290ED7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0573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1A299-BFB9-8CE7-03D8-F90BC909D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B507BD-FA62-B335-1A5F-A1457DC8B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DB7EEE-B642-5E85-3C28-00B7B5D2A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0B6B1F-1E65-0E86-D4C2-96CDE67E1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5954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6B780-96BE-8C8B-03BD-19A1C078A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3ACCA6-FFA3-66FD-A4CA-A7835D186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4D9D96-38C2-947F-3B9A-9FB96A3EC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22810-9D01-FE35-0BAA-53327F22D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73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04A8-16D6-16C3-83A8-FF54078A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151D28-C489-F656-6EE3-3DBAD0123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A0C2FC-0A4C-3008-782C-B88F838BF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728E92-B3D1-D651-80A3-0E3ED4A29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381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C3690-055C-6AEF-DF95-9BC850F9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907122-1BD7-8819-F417-5A6740C3E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12986E-632A-7431-FD9B-64B7D2A02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47A39A-2FF7-78F0-3CE0-3964BDF4D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4813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409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8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20425" y="6027603"/>
            <a:ext cx="1258994" cy="295977"/>
            <a:chOff x="5198656" y="5870325"/>
            <a:chExt cx="1258994" cy="295977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7032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45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(5)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المسائل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 القياس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2000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</a:rPr>
              <a:t>القسمة</a:t>
            </a:r>
            <a:r>
              <a:rPr lang="fr-MA" sz="2000" dirty="0">
                <a:solidFill>
                  <a:schemeClr val="tx1"/>
                </a:solidFill>
              </a:rPr>
              <a:t>(6) </a:t>
            </a:r>
            <a:endParaRPr lang="ar-MA" sz="20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2000" b="1" ker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مراجعة دروس الأسبوع </a:t>
              </a:r>
              <a:r>
                <a:rPr lang="ar-SA" dirty="0"/>
                <a:t>4</a:t>
              </a:r>
              <a:endParaRPr lang="ar-MA" dirty="0"/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(4)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85280" y="808402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fr-MA" sz="40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لْقِسْمَةُ</a:t>
            </a:r>
            <a:r>
              <a:rPr lang="f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( 6)</a:t>
            </a:r>
            <a:endParaRPr lang="ar-MA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42703A3-C565-053D-3672-91A55747747A}"/>
              </a:ext>
            </a:extLst>
          </p:cNvPr>
          <p:cNvGrpSpPr/>
          <p:nvPr/>
        </p:nvGrpSpPr>
        <p:grpSpPr>
          <a:xfrm>
            <a:off x="551574" y="1859973"/>
            <a:ext cx="7812505" cy="4561610"/>
            <a:chOff x="551574" y="1859973"/>
            <a:chExt cx="7812505" cy="45616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9122DD1-9C09-C5D3-42EC-420CFF9B7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59973"/>
              <a:ext cx="3792080" cy="456160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DEE7BC-2B52-A296-BC43-8481942A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574" y="1859973"/>
              <a:ext cx="4020425" cy="4561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5910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6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58685" y="3515608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484028" y="3769879"/>
            <a:ext cx="572429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حِسابِ خارِجِ قِسْمَة عَدَدٍ مِنْ ثَلاثَةِ أَوْ أَرْبَعَةِ أَرْقامٍ عَلَى عَدَدٍ مِنْ رَقْمِينِ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اَلْتَقْنِيَّةُ الْإعْتِيادِيَّةُ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18F773E-F956-0742-A90C-3CDCC8261240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6B306D9-2780-362A-17BA-42097EECEFF3}"/>
                </a:ext>
              </a:extLst>
            </p:cNvPr>
            <p:cNvGrpSpPr/>
            <p:nvPr/>
          </p:nvGrpSpPr>
          <p:grpSpPr>
            <a:xfrm>
              <a:off x="2089801" y="2239767"/>
              <a:ext cx="4856465" cy="2819009"/>
              <a:chOff x="2505452" y="2221113"/>
              <a:chExt cx="4476261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0779BC90-FC56-B6CE-350B-57F5859F3026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E3C90730-4767-8EEE-3604-360E3A2DF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03101" y="2975561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F3192AD-560A-5F54-8D13-8D5C3290B57E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9DD43D3-8466-E07B-2CEA-6F29045870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1CEF90F-26AC-C2CC-F36E-EF4DBB86E753}"/>
                  </a:ext>
                </a:extLst>
              </p:cNvPr>
              <p:cNvSpPr txBox="1"/>
              <p:nvPr/>
            </p:nvSpPr>
            <p:spPr>
              <a:xfrm>
                <a:off x="2505452" y="3050368"/>
                <a:ext cx="3447931" cy="417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rgbClr val="FEA500"/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الواجب المنزلي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3C139EFB-475F-E024-47AE-A329D89B7BD3}"/>
                  </a:ext>
                </a:extLst>
              </p:cNvPr>
              <p:cNvSpPr txBox="1"/>
              <p:nvPr/>
            </p:nvSpPr>
            <p:spPr>
              <a:xfrm>
                <a:off x="3288300" y="4191784"/>
                <a:ext cx="2665082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94D9F67-40B2-C8E0-47F6-E43C7A764C57}"/>
                </a:ext>
              </a:extLst>
            </p:cNvPr>
            <p:cNvGrpSpPr/>
            <p:nvPr/>
          </p:nvGrpSpPr>
          <p:grpSpPr>
            <a:xfrm>
              <a:off x="1874549" y="4462681"/>
              <a:ext cx="599748" cy="671849"/>
              <a:chOff x="1583196" y="2459765"/>
              <a:chExt cx="599748" cy="671849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C5BE4D12-001B-507B-5C34-F806199E5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83196" y="2459765"/>
                <a:ext cx="599748" cy="671849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5784C2-BD04-9FFA-E76F-D831D460592A}"/>
                  </a:ext>
                </a:extLst>
              </p:cNvPr>
              <p:cNvSpPr txBox="1"/>
              <p:nvPr/>
            </p:nvSpPr>
            <p:spPr>
              <a:xfrm>
                <a:off x="1660247" y="2676088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9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972DC8C-6875-1F74-484C-A5E2B1F8ECAA}"/>
              </a:ext>
            </a:extLst>
          </p:cNvPr>
          <p:cNvSpPr txBox="1"/>
          <p:nvPr/>
        </p:nvSpPr>
        <p:spPr>
          <a:xfrm>
            <a:off x="2397246" y="4054847"/>
            <a:ext cx="3434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2B2A1-67B5-D2A5-81F0-254E910EC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E190C6-8114-6693-FE28-FFDF047F10F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7CA587F4-14A5-95AD-75A7-5D9B9A66E520}"/>
              </a:ext>
            </a:extLst>
          </p:cNvPr>
          <p:cNvSpPr txBox="1"/>
          <p:nvPr/>
        </p:nvSpPr>
        <p:spPr>
          <a:xfrm>
            <a:off x="347510" y="938025"/>
            <a:ext cx="7150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لنصحح    الواجب  المنزلي،  خذوا الكراسات ،  الصفحة43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F2CF3F0-C4B1-5128-4F46-873F65868B26}"/>
              </a:ext>
            </a:extLst>
          </p:cNvPr>
          <p:cNvGrpSpPr/>
          <p:nvPr/>
        </p:nvGrpSpPr>
        <p:grpSpPr>
          <a:xfrm>
            <a:off x="347510" y="1843007"/>
            <a:ext cx="7882906" cy="4076968"/>
            <a:chOff x="-420336" y="2010444"/>
            <a:chExt cx="9387057" cy="4847556"/>
          </a:xfrm>
        </p:grpSpPr>
        <p:pic>
          <p:nvPicPr>
            <p:cNvPr id="3" name="Image 2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7B0053A1-2F7C-F9E3-A284-0D69EBF3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789" y="2114674"/>
              <a:ext cx="5184932" cy="4743326"/>
            </a:xfrm>
            <a:prstGeom prst="rect">
              <a:avLst/>
            </a:prstGeom>
          </p:spPr>
        </p:pic>
        <p:pic>
          <p:nvPicPr>
            <p:cNvPr id="4" name="Image 3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606EE373-97FC-B119-D262-BC7B7C919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42"/>
            <a:stretch>
              <a:fillRect/>
            </a:stretch>
          </p:blipFill>
          <p:spPr>
            <a:xfrm>
              <a:off x="-420336" y="2010444"/>
              <a:ext cx="4719329" cy="4743326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4EEE89-9649-B0C6-3828-13F47040557E}"/>
              </a:ext>
            </a:extLst>
          </p:cNvPr>
          <p:cNvSpPr/>
          <p:nvPr/>
        </p:nvSpPr>
        <p:spPr>
          <a:xfrm>
            <a:off x="688277" y="4496087"/>
            <a:ext cx="3622352" cy="13800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120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4A8E4-20E6-17BD-6ABB-CA6719421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2143FE-E358-B855-E7D5-E03B2D0C396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63449F96-1D74-B41F-FB23-1F402F622A48}"/>
              </a:ext>
            </a:extLst>
          </p:cNvPr>
          <p:cNvSpPr txBox="1"/>
          <p:nvPr/>
        </p:nvSpPr>
        <p:spPr>
          <a:xfrm>
            <a:off x="856830" y="938025"/>
            <a:ext cx="664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DC12BC5-6A84-2B06-7782-0D50B7950F12}"/>
              </a:ext>
            </a:extLst>
          </p:cNvPr>
          <p:cNvCxnSpPr/>
          <p:nvPr/>
        </p:nvCxnSpPr>
        <p:spPr>
          <a:xfrm>
            <a:off x="-1902372" y="115614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CCBA4924-89A9-B2E9-E452-25C5DA10E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3" t="66324" r="10842"/>
          <a:stretch>
            <a:fillRect/>
          </a:stretch>
        </p:blipFill>
        <p:spPr>
          <a:xfrm>
            <a:off x="436418" y="1763443"/>
            <a:ext cx="7762010" cy="3917788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8014BFFC-9DEA-FE5E-E497-2BE5A2C2DD63}"/>
              </a:ext>
            </a:extLst>
          </p:cNvPr>
          <p:cNvGrpSpPr/>
          <p:nvPr/>
        </p:nvGrpSpPr>
        <p:grpSpPr>
          <a:xfrm>
            <a:off x="1194954" y="3150256"/>
            <a:ext cx="1820354" cy="3046988"/>
            <a:chOff x="6415414" y="2364828"/>
            <a:chExt cx="1820354" cy="3046988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3EF4A20E-AECB-123C-1992-AA1DDA7CCC58}"/>
                </a:ext>
              </a:extLst>
            </p:cNvPr>
            <p:cNvSpPr txBox="1"/>
            <p:nvPr/>
          </p:nvSpPr>
          <p:spPr>
            <a:xfrm>
              <a:off x="6566431" y="2364828"/>
              <a:ext cx="117418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9 4 5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70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2 4</a:t>
              </a:r>
              <a:r>
                <a:rPr lang="ar-MA" sz="2400" b="1" dirty="0">
                  <a:solidFill>
                    <a:srgbClr val="C00000"/>
                  </a:solidFill>
                </a:rPr>
                <a:t> </a:t>
              </a:r>
              <a:r>
                <a:rPr lang="fr-MA" sz="2400" b="1" dirty="0">
                  <a:solidFill>
                    <a:srgbClr val="C00000"/>
                  </a:solidFill>
                </a:rPr>
                <a:t>5 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2 4  5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0  0   0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  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20A9E43-5BDE-A766-BB27-409E2616FE4E}"/>
                </a:ext>
              </a:extLst>
            </p:cNvPr>
            <p:cNvSpPr txBox="1"/>
            <p:nvPr/>
          </p:nvSpPr>
          <p:spPr>
            <a:xfrm>
              <a:off x="7498013" y="2364828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35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2 7</a:t>
              </a:r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38E9316A-1731-90F1-1BE3-283EC6BB9A46}"/>
                </a:ext>
              </a:extLst>
            </p:cNvPr>
            <p:cNvCxnSpPr>
              <a:cxnSpLocks/>
            </p:cNvCxnSpPr>
            <p:nvPr/>
          </p:nvCxnSpPr>
          <p:spPr>
            <a:xfrm>
              <a:off x="6498422" y="3175008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B9B0E50-1AE4-C36A-723D-ADCBF672F4CC}"/>
                </a:ext>
              </a:extLst>
            </p:cNvPr>
            <p:cNvSpPr txBox="1"/>
            <p:nvPr/>
          </p:nvSpPr>
          <p:spPr>
            <a:xfrm>
              <a:off x="6415414" y="2706077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1BB2F69E-124D-F596-BF12-D9BCDA8E3D48}"/>
              </a:ext>
            </a:extLst>
          </p:cNvPr>
          <p:cNvSpPr txBox="1"/>
          <p:nvPr/>
        </p:nvSpPr>
        <p:spPr>
          <a:xfrm>
            <a:off x="3704288" y="3840559"/>
            <a:ext cx="3671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الس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808184C-C41C-BCF8-8E7E-40890F534D6F}"/>
              </a:ext>
            </a:extLst>
          </p:cNvPr>
          <p:cNvCxnSpPr/>
          <p:nvPr/>
        </p:nvCxnSpPr>
        <p:spPr>
          <a:xfrm>
            <a:off x="1985145" y="3491505"/>
            <a:ext cx="0" cy="5386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0FC60AC-F246-CA10-70F8-2C8253C2A580}"/>
              </a:ext>
            </a:extLst>
          </p:cNvPr>
          <p:cNvCxnSpPr>
            <a:cxnSpLocks/>
            <a:stCxn id="47" idx="1"/>
          </p:cNvCxnSpPr>
          <p:nvPr/>
        </p:nvCxnSpPr>
        <p:spPr>
          <a:xfrm>
            <a:off x="1345971" y="4673750"/>
            <a:ext cx="945573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65128-8CD8-F1ED-0FD1-A8FD219E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CB3498F-BB50-1353-DB89-C054E8CA084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E4036C0-948E-7937-5432-841BE7E18024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02E251D-80B5-66B8-B69B-863AF9A15B70}"/>
                </a:ext>
              </a:extLst>
            </p:cNvPr>
            <p:cNvGrpSpPr/>
            <p:nvPr/>
          </p:nvGrpSpPr>
          <p:grpSpPr>
            <a:xfrm>
              <a:off x="2089801" y="2239767"/>
              <a:ext cx="4856465" cy="2819009"/>
              <a:chOff x="2505452" y="2221113"/>
              <a:chExt cx="4476261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A96A246-CE25-D090-DA3E-A5285BECCA53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7D17AA4F-60DA-24B5-0874-DD2F7B563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38547" y="3470268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7D26E28-C73C-72C0-21A6-D84E6688D1D1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6940AE3-FE20-F7C0-BD3F-AB91E266BF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12738E6-3489-DE0C-E971-1CBE9A3600F3}"/>
                  </a:ext>
                </a:extLst>
              </p:cNvPr>
              <p:cNvSpPr txBox="1"/>
              <p:nvPr/>
            </p:nvSpPr>
            <p:spPr>
              <a:xfrm>
                <a:off x="2604935" y="3060558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الواجب المنزلي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175CDEEF-7540-8791-E251-461D0086151A}"/>
                  </a:ext>
                </a:extLst>
              </p:cNvPr>
              <p:cNvSpPr txBox="1"/>
              <p:nvPr/>
            </p:nvSpPr>
            <p:spPr>
              <a:xfrm>
                <a:off x="2583449" y="4211333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42E46DB-40BF-C880-A088-91A09E0EF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549" y="4462681"/>
              <a:ext cx="599748" cy="671849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65D327C-65BE-7C15-FE11-178128279263}"/>
              </a:ext>
            </a:extLst>
          </p:cNvPr>
          <p:cNvSpPr txBox="1"/>
          <p:nvPr/>
        </p:nvSpPr>
        <p:spPr>
          <a:xfrm>
            <a:off x="2489429" y="3895469"/>
            <a:ext cx="3434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EA5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06308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1E8B47-E9BA-1EA4-C3A4-137D060953B3}"/>
              </a:ext>
            </a:extLst>
          </p:cNvPr>
          <p:cNvGrpSpPr/>
          <p:nvPr/>
        </p:nvGrpSpPr>
        <p:grpSpPr>
          <a:xfrm>
            <a:off x="347510" y="1626691"/>
            <a:ext cx="8089949" cy="4887982"/>
            <a:chOff x="468034" y="1519114"/>
            <a:chExt cx="8089949" cy="48879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72CE6A9-7205-40D1-3978-9B5B09067580}"/>
                </a:ext>
              </a:extLst>
            </p:cNvPr>
            <p:cNvGrpSpPr/>
            <p:nvPr/>
          </p:nvGrpSpPr>
          <p:grpSpPr>
            <a:xfrm>
              <a:off x="714605" y="1626692"/>
              <a:ext cx="7843378" cy="4780404"/>
              <a:chOff x="714605" y="1626691"/>
              <a:chExt cx="7843378" cy="4780404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C619E02-0441-9F1D-B3C2-FA2C74F1F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8C69026-B85E-8413-5DDF-BC597299EE54}"/>
                  </a:ext>
                </a:extLst>
              </p:cNvPr>
              <p:cNvSpPr/>
              <p:nvPr/>
            </p:nvSpPr>
            <p:spPr>
              <a:xfrm>
                <a:off x="714605" y="261850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i="1"/>
              </a:p>
            </p:txBody>
          </p:sp>
        </p:grpSp>
        <p:pic>
          <p:nvPicPr>
            <p:cNvPr id="7" name="Image 6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283DCC74-14E5-E9FA-EF90-C9B7B4DB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34" y="1519114"/>
              <a:ext cx="4103966" cy="4780404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441BFF-F8E3-2258-56D3-28BCEA72153B}"/>
              </a:ext>
            </a:extLst>
          </p:cNvPr>
          <p:cNvSpPr/>
          <p:nvPr/>
        </p:nvSpPr>
        <p:spPr>
          <a:xfrm>
            <a:off x="594081" y="3429000"/>
            <a:ext cx="3651348" cy="5299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02060"/>
                  </a:solidFill>
                </a:rPr>
                <a:t>50 </a:t>
              </a:r>
              <a:r>
                <a:rPr lang="ar-SA" sz="2800" b="1" dirty="0">
                  <a:solidFill>
                    <a:srgbClr val="002060"/>
                  </a:solidFill>
                </a:rPr>
                <a:t>÷</a:t>
              </a:r>
              <a:r>
                <a:rPr lang="fr-FR" sz="2800" b="1" dirty="0">
                  <a:solidFill>
                    <a:srgbClr val="002060"/>
                  </a:solidFill>
                </a:rPr>
                <a:t> 5  </a:t>
              </a:r>
              <a:r>
                <a:rPr lang="fr-FR" sz="2800" b="1" dirty="0"/>
                <a:t>= </a:t>
              </a:r>
              <a:r>
                <a:rPr lang="fr-FR" sz="2800" dirty="0">
                  <a:solidFill>
                    <a:srgbClr val="FFC000"/>
                  </a:solidFill>
                </a:rPr>
                <a:t>…..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4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A3764E-BDC4-1D19-F19E-230B65FFD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" y="2815936"/>
            <a:ext cx="8104910" cy="152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3B1E9F-474C-D326-F5C5-AD53BF4A0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5" y="3114592"/>
            <a:ext cx="8104910" cy="1527464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A355CEF-6895-0DDB-1B69-55BBBC4EFEB2}"/>
              </a:ext>
            </a:extLst>
          </p:cNvPr>
          <p:cNvGrpSpPr/>
          <p:nvPr/>
        </p:nvGrpSpPr>
        <p:grpSpPr>
          <a:xfrm>
            <a:off x="1519356" y="3293622"/>
            <a:ext cx="8102644" cy="1225470"/>
            <a:chOff x="1619071" y="3222601"/>
            <a:chExt cx="8102644" cy="1225470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270034B-0601-946B-569C-2B04B633C745}"/>
                </a:ext>
              </a:extLst>
            </p:cNvPr>
            <p:cNvSpPr txBox="1"/>
            <p:nvPr/>
          </p:nvSpPr>
          <p:spPr>
            <a:xfrm>
              <a:off x="2957233" y="3222601"/>
              <a:ext cx="67644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</a:rPr>
                <a:t>10             9               6               5                 4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B348E6B-B6B5-F733-BE67-F7E18869557D}"/>
                </a:ext>
              </a:extLst>
            </p:cNvPr>
            <p:cNvSpPr txBox="1"/>
            <p:nvPr/>
          </p:nvSpPr>
          <p:spPr>
            <a:xfrm>
              <a:off x="1619071" y="3924851"/>
              <a:ext cx="7127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</a:rPr>
                <a:t>                 9      </a:t>
              </a:r>
              <a:r>
                <a:rPr lang="ar-SA" sz="2800" b="1" dirty="0">
                  <a:solidFill>
                    <a:srgbClr val="FF0000"/>
                  </a:solidFill>
                </a:rPr>
                <a:t> </a:t>
              </a:r>
              <a:r>
                <a:rPr lang="fr-MA" sz="2800" b="1" dirty="0">
                  <a:solidFill>
                    <a:srgbClr val="FF0000"/>
                  </a:solidFill>
                </a:rPr>
                <a:t>         3               7                6                4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74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7496FF-5E4A-3F06-174D-33981CBD326E}"/>
              </a:ext>
            </a:extLst>
          </p:cNvPr>
          <p:cNvGrpSpPr/>
          <p:nvPr/>
        </p:nvGrpSpPr>
        <p:grpSpPr>
          <a:xfrm>
            <a:off x="2143767" y="2239767"/>
            <a:ext cx="4856465" cy="3189099"/>
            <a:chOff x="2555193" y="2221113"/>
            <a:chExt cx="4476261" cy="248559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F0BC9D-D33E-C251-567E-7B0035A57B23}"/>
                </a:ext>
              </a:extLst>
            </p:cNvPr>
            <p:cNvSpPr/>
            <p:nvPr/>
          </p:nvSpPr>
          <p:spPr>
            <a:xfrm>
              <a:off x="2555193" y="2489227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FD1254-66A7-EEC2-5A09-00FAD28D2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2426" y="407483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FD50199-D11C-7D58-AAEB-FCA5E8CC948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08E5D98-09EA-1EB2-6CC8-D6247BB3A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2AC1B09-65E0-FF50-939B-D70689B4D6CA}"/>
                </a:ext>
              </a:extLst>
            </p:cNvPr>
            <p:cNvSpPr txBox="1"/>
            <p:nvPr/>
          </p:nvSpPr>
          <p:spPr>
            <a:xfrm>
              <a:off x="2804494" y="3667698"/>
              <a:ext cx="3447931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ZoneTexte 16">
              <a:extLst>
                <a:ext uri="{FF2B5EF4-FFF2-40B4-BE49-F238E27FC236}">
                  <a16:creationId xmlns:a16="http://schemas.microsoft.com/office/drawing/2014/main" id="{880BB0DE-DAFD-9CA5-A4F7-EE7CCD840FE5}"/>
                </a:ext>
              </a:extLst>
            </p:cNvPr>
            <p:cNvSpPr txBox="1"/>
            <p:nvPr/>
          </p:nvSpPr>
          <p:spPr>
            <a:xfrm>
              <a:off x="2733475" y="4081025"/>
              <a:ext cx="3447931" cy="595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EA5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8E3D5722-BFE2-31DB-61B3-3420BE7942A0}"/>
              </a:ext>
            </a:extLst>
          </p:cNvPr>
          <p:cNvSpPr txBox="1"/>
          <p:nvPr/>
        </p:nvSpPr>
        <p:spPr>
          <a:xfrm>
            <a:off x="2414243" y="3467044"/>
            <a:ext cx="37407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خارج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دون انجاز العملية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0CDF3-2962-6FAB-B3D4-48802EEE0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0" y="2407627"/>
            <a:ext cx="7669470" cy="28937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F3BB76-FB3B-71F6-5E0E-60CBA4B16101}"/>
              </a:ext>
            </a:extLst>
          </p:cNvPr>
          <p:cNvSpPr/>
          <p:nvPr/>
        </p:nvSpPr>
        <p:spPr>
          <a:xfrm>
            <a:off x="2645229" y="3037114"/>
            <a:ext cx="1850571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EB6A5-4576-690E-3B2D-CA12BB9A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A33B7CE-F82E-A84E-EF88-868492B7758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6D6132-8B45-0FCF-9FCE-A989A79C3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2D548F-3AF5-8122-D0FD-031E1075E871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61085-8B81-B4D8-684D-E2CB9B221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65" y="2352256"/>
            <a:ext cx="7669470" cy="289371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F81230-3C65-3627-C010-D9BE0F755057}"/>
              </a:ext>
            </a:extLst>
          </p:cNvPr>
          <p:cNvSpPr/>
          <p:nvPr/>
        </p:nvSpPr>
        <p:spPr>
          <a:xfrm>
            <a:off x="2645229" y="3037114"/>
            <a:ext cx="1850571" cy="76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1">
            <a:extLst>
              <a:ext uri="{FF2B5EF4-FFF2-40B4-BE49-F238E27FC236}">
                <a16:creationId xmlns:a16="http://schemas.microsoft.com/office/drawing/2014/main" id="{C1BA8543-7141-5105-20A8-288B12AA910D}"/>
              </a:ext>
            </a:extLst>
          </p:cNvPr>
          <p:cNvSpPr txBox="1"/>
          <p:nvPr/>
        </p:nvSpPr>
        <p:spPr>
          <a:xfrm>
            <a:off x="3998371" y="3187281"/>
            <a:ext cx="68949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052F-81CF-93C1-20EC-E3CDA091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F73F107-3264-903D-AF8B-C83E7DE6E94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13CD5-FF71-E566-4360-BB7506D73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7A6DCAC-52A4-5D1C-B37B-0254A7A645E3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خارج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دون انجاز العملية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53FB72-302F-7EB6-1C71-5B32B73A8785}"/>
              </a:ext>
            </a:extLst>
          </p:cNvPr>
          <p:cNvGrpSpPr/>
          <p:nvPr/>
        </p:nvGrpSpPr>
        <p:grpSpPr>
          <a:xfrm>
            <a:off x="661065" y="2352256"/>
            <a:ext cx="7669470" cy="2893715"/>
            <a:chOff x="661065" y="2352256"/>
            <a:chExt cx="7669470" cy="28937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895B1F-B5D9-351A-A5C5-70F3649E1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065" y="2352256"/>
              <a:ext cx="7669470" cy="2893715"/>
            </a:xfrm>
            <a:prstGeom prst="rect">
              <a:avLst/>
            </a:prstGeom>
          </p:spPr>
        </p:pic>
        <p:sp>
          <p:nvSpPr>
            <p:cNvPr id="4" name="ZoneTexte 1">
              <a:extLst>
                <a:ext uri="{FF2B5EF4-FFF2-40B4-BE49-F238E27FC236}">
                  <a16:creationId xmlns:a16="http://schemas.microsoft.com/office/drawing/2014/main" id="{5F4CCF27-EA11-46B6-D043-2DF2DCF3F87E}"/>
                </a:ext>
              </a:extLst>
            </p:cNvPr>
            <p:cNvSpPr txBox="1"/>
            <p:nvPr/>
          </p:nvSpPr>
          <p:spPr>
            <a:xfrm>
              <a:off x="3998371" y="3187281"/>
              <a:ext cx="689499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5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B716E7D-303F-E993-D725-54C33D70C1EA}"/>
                </a:ext>
              </a:extLst>
            </p:cNvPr>
            <p:cNvSpPr/>
            <p:nvPr/>
          </p:nvSpPr>
          <p:spPr>
            <a:xfrm>
              <a:off x="4495800" y="3037113"/>
              <a:ext cx="1850571" cy="7075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8185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6AEA-72A1-80CE-0896-6EE26CF8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A879C95-B2EC-652D-1E92-C881886C2925}"/>
              </a:ext>
            </a:extLst>
          </p:cNvPr>
          <p:cNvSpPr txBox="1"/>
          <p:nvPr/>
        </p:nvSpPr>
        <p:spPr>
          <a:xfrm>
            <a:off x="12037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F9B094-6D52-FF36-9294-2BE8BA76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F251EA-9B5B-7529-19CB-43C0DD79A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12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2213B-CED4-9336-8BD9-4954109C5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D0973A1-BEA4-851D-DD8D-4177577E14F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672573-130D-CE12-0129-211D94A03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7D94EF0-2182-4AD3-EFEC-0A7990AC2C8D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32648B-BA11-2508-2E7A-5E23BCACC06C}"/>
              </a:ext>
            </a:extLst>
          </p:cNvPr>
          <p:cNvGrpSpPr/>
          <p:nvPr/>
        </p:nvGrpSpPr>
        <p:grpSpPr>
          <a:xfrm>
            <a:off x="661065" y="2352256"/>
            <a:ext cx="7669470" cy="2893715"/>
            <a:chOff x="661065" y="2352256"/>
            <a:chExt cx="7669470" cy="28937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D753C54-837A-73E2-4C07-F1BE3856E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065" y="2352256"/>
              <a:ext cx="7669470" cy="2893715"/>
            </a:xfrm>
            <a:prstGeom prst="rect">
              <a:avLst/>
            </a:prstGeom>
          </p:spPr>
        </p:pic>
        <p:sp>
          <p:nvSpPr>
            <p:cNvPr id="8" name="ZoneTexte 1">
              <a:extLst>
                <a:ext uri="{FF2B5EF4-FFF2-40B4-BE49-F238E27FC236}">
                  <a16:creationId xmlns:a16="http://schemas.microsoft.com/office/drawing/2014/main" id="{DBDCD109-7243-CF41-87A2-128E95CC8CF4}"/>
                </a:ext>
              </a:extLst>
            </p:cNvPr>
            <p:cNvSpPr txBox="1"/>
            <p:nvPr/>
          </p:nvSpPr>
          <p:spPr>
            <a:xfrm>
              <a:off x="3998371" y="3187281"/>
              <a:ext cx="689499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5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636AE78-98FB-BBC0-4C1B-FC6556D01A54}"/>
                </a:ext>
              </a:extLst>
            </p:cNvPr>
            <p:cNvSpPr/>
            <p:nvPr/>
          </p:nvSpPr>
          <p:spPr>
            <a:xfrm>
              <a:off x="4495800" y="3037113"/>
              <a:ext cx="1850571" cy="7075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ZoneTexte 1">
              <a:extLst>
                <a:ext uri="{FF2B5EF4-FFF2-40B4-BE49-F238E27FC236}">
                  <a16:creationId xmlns:a16="http://schemas.microsoft.com/office/drawing/2014/main" id="{299A7951-B88B-AE5D-4FC9-43C369B1DE7A}"/>
                </a:ext>
              </a:extLst>
            </p:cNvPr>
            <p:cNvSpPr txBox="1"/>
            <p:nvPr/>
          </p:nvSpPr>
          <p:spPr>
            <a:xfrm>
              <a:off x="6001622" y="3198167"/>
              <a:ext cx="42095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4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08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AA6EF-FFF7-1633-C8DA-4FF4F760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7B728C4-2288-BA66-069C-148ABC4AA0F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6B97C6-93B7-9347-274E-5FE955B14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74F59AB-A125-D50D-E85A-3599EA39530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خارج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دون انجاز العملية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6A2B0E-9018-0E02-67DA-CC8195C00EC8}"/>
              </a:ext>
            </a:extLst>
          </p:cNvPr>
          <p:cNvGrpSpPr/>
          <p:nvPr/>
        </p:nvGrpSpPr>
        <p:grpSpPr>
          <a:xfrm>
            <a:off x="661065" y="2352256"/>
            <a:ext cx="7669470" cy="2893715"/>
            <a:chOff x="661065" y="2352256"/>
            <a:chExt cx="7669470" cy="28937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95B3DB-CD1F-FC01-786A-908D6143C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065" y="2352256"/>
              <a:ext cx="7669470" cy="2893715"/>
            </a:xfrm>
            <a:prstGeom prst="rect">
              <a:avLst/>
            </a:prstGeom>
          </p:spPr>
        </p:pic>
        <p:sp>
          <p:nvSpPr>
            <p:cNvPr id="6" name="ZoneTexte 1">
              <a:extLst>
                <a:ext uri="{FF2B5EF4-FFF2-40B4-BE49-F238E27FC236}">
                  <a16:creationId xmlns:a16="http://schemas.microsoft.com/office/drawing/2014/main" id="{F818C35D-E366-09A9-7E6D-5CFC96865CCF}"/>
                </a:ext>
              </a:extLst>
            </p:cNvPr>
            <p:cNvSpPr txBox="1"/>
            <p:nvPr/>
          </p:nvSpPr>
          <p:spPr>
            <a:xfrm>
              <a:off x="3998371" y="3187281"/>
              <a:ext cx="689499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5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ADDBF23-75BB-3DAB-6DDD-E59321860F24}"/>
                </a:ext>
              </a:extLst>
            </p:cNvPr>
            <p:cNvSpPr/>
            <p:nvPr/>
          </p:nvSpPr>
          <p:spPr>
            <a:xfrm>
              <a:off x="6451268" y="3017572"/>
              <a:ext cx="1850571" cy="7075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ZoneTexte 1">
              <a:extLst>
                <a:ext uri="{FF2B5EF4-FFF2-40B4-BE49-F238E27FC236}">
                  <a16:creationId xmlns:a16="http://schemas.microsoft.com/office/drawing/2014/main" id="{1D40882C-F078-8F4E-1E92-DD163215AA46}"/>
                </a:ext>
              </a:extLst>
            </p:cNvPr>
            <p:cNvSpPr txBox="1"/>
            <p:nvPr/>
          </p:nvSpPr>
          <p:spPr>
            <a:xfrm>
              <a:off x="6001622" y="3198167"/>
              <a:ext cx="42095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4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9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5FA9A-9F0D-50AB-3777-05CDCA641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FB9722-FBA5-C8AC-EB3F-2C3CD1F75EC1}"/>
              </a:ext>
            </a:extLst>
          </p:cNvPr>
          <p:cNvSpPr txBox="1"/>
          <p:nvPr/>
        </p:nvSpPr>
        <p:spPr>
          <a:xfrm>
            <a:off x="12037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9FA952-EBED-F93E-3977-392CB0FED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8BACA1-97DE-CE02-E1EC-DD5486FF0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47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0B346-5D44-ED8F-FB9F-2E7163D1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DC721FB-AD03-7D09-28CF-EF67DF6FC01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A0C80A-2A9D-3130-283E-68280E8C8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B4A7DAE-3381-ACF9-ADF1-358A3756BF61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1CD1AE-FFC8-8791-08BB-C97601227BC1}"/>
              </a:ext>
            </a:extLst>
          </p:cNvPr>
          <p:cNvGrpSpPr/>
          <p:nvPr/>
        </p:nvGrpSpPr>
        <p:grpSpPr>
          <a:xfrm>
            <a:off x="661065" y="2352256"/>
            <a:ext cx="7669470" cy="2893715"/>
            <a:chOff x="661065" y="2352256"/>
            <a:chExt cx="7669470" cy="289371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067254E-BD0B-C8CA-357D-9A747A9FB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065" y="2352256"/>
              <a:ext cx="7669470" cy="2893715"/>
            </a:xfrm>
            <a:prstGeom prst="rect">
              <a:avLst/>
            </a:prstGeom>
          </p:spPr>
        </p:pic>
        <p:sp>
          <p:nvSpPr>
            <p:cNvPr id="9" name="ZoneTexte 1">
              <a:extLst>
                <a:ext uri="{FF2B5EF4-FFF2-40B4-BE49-F238E27FC236}">
                  <a16:creationId xmlns:a16="http://schemas.microsoft.com/office/drawing/2014/main" id="{30D33CF6-BE95-3460-8BBA-E33E1C9D7F6F}"/>
                </a:ext>
              </a:extLst>
            </p:cNvPr>
            <p:cNvSpPr txBox="1"/>
            <p:nvPr/>
          </p:nvSpPr>
          <p:spPr>
            <a:xfrm>
              <a:off x="3998371" y="3187281"/>
              <a:ext cx="689499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5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96A11E1-760C-6BFE-AC46-EAD72DE49073}"/>
                </a:ext>
              </a:extLst>
            </p:cNvPr>
            <p:cNvSpPr/>
            <p:nvPr/>
          </p:nvSpPr>
          <p:spPr>
            <a:xfrm>
              <a:off x="6451268" y="3064326"/>
              <a:ext cx="1850571" cy="7075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ZoneTexte 1">
              <a:extLst>
                <a:ext uri="{FF2B5EF4-FFF2-40B4-BE49-F238E27FC236}">
                  <a16:creationId xmlns:a16="http://schemas.microsoft.com/office/drawing/2014/main" id="{0A6C90EE-E9C5-931B-4960-0E2344EF80B9}"/>
                </a:ext>
              </a:extLst>
            </p:cNvPr>
            <p:cNvSpPr txBox="1"/>
            <p:nvPr/>
          </p:nvSpPr>
          <p:spPr>
            <a:xfrm>
              <a:off x="6001622" y="3198167"/>
              <a:ext cx="42095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4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ZoneTexte 1">
            <a:extLst>
              <a:ext uri="{FF2B5EF4-FFF2-40B4-BE49-F238E27FC236}">
                <a16:creationId xmlns:a16="http://schemas.microsoft.com/office/drawing/2014/main" id="{BE991132-A5B9-C2AE-2477-0874862613D6}"/>
              </a:ext>
            </a:extLst>
          </p:cNvPr>
          <p:cNvSpPr txBox="1"/>
          <p:nvPr/>
        </p:nvSpPr>
        <p:spPr>
          <a:xfrm>
            <a:off x="7874376" y="3178627"/>
            <a:ext cx="60855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64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0F84F-1712-90BA-0C6D-5050C0AE9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24789AF-9032-7438-86FB-8239A37358D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A095A4-D5F6-76DD-82AB-70FE67071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47453AE-247C-A734-278A-0A5D965C4644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جزو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العملية على  اللوحة واكتبوا المتساوية.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14967B4-09DB-6C52-35B4-7E54A709B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050" y="1585495"/>
            <a:ext cx="2857899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7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781E-FCDD-DAC0-1F48-A087C291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F92F50B-78DA-8C6E-1AEC-85CBC6A3FBB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90CFC0-2D76-7FDD-4399-B46FB787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B14988-7235-802E-CD07-06CE327F0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908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2AE3C-A101-DAD8-176B-E336EDD10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FF9A0A4-4F64-C916-DB25-230A85926F6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F44D-58CC-F8B2-2177-719F3F0D4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AC9E55A-9637-FD61-20E2-21C84D178FE9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60C78C-A7BF-CFA2-A073-BD2F8EB0B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050" y="1585495"/>
            <a:ext cx="2857899" cy="4334480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A2C74F7E-5FE0-A8FB-AB10-2E01A92DC7BF}"/>
              </a:ext>
            </a:extLst>
          </p:cNvPr>
          <p:cNvGrpSpPr/>
          <p:nvPr/>
        </p:nvGrpSpPr>
        <p:grpSpPr>
          <a:xfrm>
            <a:off x="3198244" y="2769022"/>
            <a:ext cx="3193720" cy="2961485"/>
            <a:chOff x="3198244" y="2769022"/>
            <a:chExt cx="3193720" cy="296148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E369812-15F4-41C8-FB0C-3685601EF1AD}"/>
                </a:ext>
              </a:extLst>
            </p:cNvPr>
            <p:cNvGrpSpPr/>
            <p:nvPr/>
          </p:nvGrpSpPr>
          <p:grpSpPr>
            <a:xfrm>
              <a:off x="3948808" y="2769022"/>
              <a:ext cx="1965639" cy="1938992"/>
              <a:chOff x="6178930" y="2364828"/>
              <a:chExt cx="1965639" cy="193899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FD5250-A5BF-3C05-C931-EED05C473AB0}"/>
                  </a:ext>
                </a:extLst>
              </p:cNvPr>
              <p:cNvSpPr txBox="1"/>
              <p:nvPr/>
            </p:nvSpPr>
            <p:spPr>
              <a:xfrm>
                <a:off x="6355277" y="2364828"/>
                <a:ext cx="133989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002060"/>
                    </a:solidFill>
                  </a:rPr>
                  <a:t>1 3 6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1 2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0 1  6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1 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400" b="1" dirty="0">
                    <a:solidFill>
                      <a:srgbClr val="002060"/>
                    </a:solidFill>
                  </a:rPr>
                  <a:t>0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ar-MA" sz="2400" b="1" dirty="0">
                    <a:solidFill>
                      <a:srgbClr val="002060"/>
                    </a:solidFill>
                  </a:rPr>
                  <a:t>4</a:t>
                </a:r>
                <a:endParaRPr lang="fr-MA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CD82568-56B1-348B-A2C0-170CE57E9807}"/>
                  </a:ext>
                </a:extLst>
              </p:cNvPr>
              <p:cNvSpPr txBox="1"/>
              <p:nvPr/>
            </p:nvSpPr>
            <p:spPr>
              <a:xfrm>
                <a:off x="7406814" y="2364828"/>
                <a:ext cx="7377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002060"/>
                    </a:solidFill>
                  </a:rPr>
                  <a:t>12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1 1</a:t>
                </a:r>
              </a:p>
            </p:txBody>
          </p: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0A9C324A-AF08-3190-02F5-A07BDB9B40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87836" y="3165759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56600CD-F19E-012E-0E09-9B300C535B47}"/>
                  </a:ext>
                </a:extLst>
              </p:cNvPr>
              <p:cNvSpPr txBox="1"/>
              <p:nvPr/>
            </p:nvSpPr>
            <p:spPr>
              <a:xfrm>
                <a:off x="6178930" y="2556972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944D6B7-8ECE-0043-8FFB-C2E3D221C58D}"/>
                </a:ext>
              </a:extLst>
            </p:cNvPr>
            <p:cNvCxnSpPr/>
            <p:nvPr/>
          </p:nvCxnSpPr>
          <p:spPr>
            <a:xfrm>
              <a:off x="4795104" y="3161436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9140C3C-394B-11A6-6A5B-05D812A429DB}"/>
                </a:ext>
              </a:extLst>
            </p:cNvPr>
            <p:cNvCxnSpPr/>
            <p:nvPr/>
          </p:nvCxnSpPr>
          <p:spPr>
            <a:xfrm>
              <a:off x="4278086" y="4299857"/>
              <a:ext cx="707571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63133E9-8DF6-273E-4991-2B4D252854C5}"/>
                </a:ext>
              </a:extLst>
            </p:cNvPr>
            <p:cNvSpPr txBox="1"/>
            <p:nvPr/>
          </p:nvSpPr>
          <p:spPr>
            <a:xfrm>
              <a:off x="3198244" y="5207287"/>
              <a:ext cx="31937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</a:rPr>
                <a:t>136</a:t>
              </a:r>
              <a:r>
                <a:rPr lang="fr-MA" sz="2800" b="1" dirty="0">
                  <a:solidFill>
                    <a:srgbClr val="C00000"/>
                  </a:solidFill>
                </a:rPr>
                <a:t> =( </a:t>
              </a:r>
              <a:r>
                <a:rPr lang="fr-MA" sz="2800" b="1" dirty="0">
                  <a:solidFill>
                    <a:srgbClr val="002060"/>
                  </a:solidFill>
                </a:rPr>
                <a:t>12</a:t>
              </a:r>
              <a:r>
                <a:rPr lang="fr-MA" sz="2800" b="1" dirty="0">
                  <a:solidFill>
                    <a:srgbClr val="C00000"/>
                  </a:solidFill>
                </a:rPr>
                <a:t> x 11 ) + </a:t>
              </a:r>
              <a:r>
                <a:rPr lang="ar-MA" sz="2800" b="1" dirty="0">
                  <a:solidFill>
                    <a:srgbClr val="002060"/>
                  </a:solidFill>
                </a:rPr>
                <a:t>4</a:t>
              </a:r>
              <a:r>
                <a:rPr lang="fr-MA" sz="2800" b="1" dirty="0">
                  <a:solidFill>
                    <a:srgbClr val="C00000"/>
                  </a:solidFill>
                </a:rPr>
                <a:t>                  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C63BF59-CF6E-01DC-3301-5ED8205CA649}"/>
              </a:ext>
            </a:extLst>
          </p:cNvPr>
          <p:cNvSpPr txBox="1"/>
          <p:nvPr/>
        </p:nvSpPr>
        <p:spPr>
          <a:xfrm>
            <a:off x="4106463" y="3607497"/>
            <a:ext cx="315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b="1" dirty="0"/>
              <a:t>- 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5732DEB-57C7-B1F1-8EC2-9C9EF96E6174}"/>
              </a:ext>
            </a:extLst>
          </p:cNvPr>
          <p:cNvCxnSpPr>
            <a:cxnSpLocks/>
          </p:cNvCxnSpPr>
          <p:nvPr/>
        </p:nvCxnSpPr>
        <p:spPr>
          <a:xfrm>
            <a:off x="4985657" y="2769022"/>
            <a:ext cx="0" cy="2145878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3350660-577F-1AD2-D839-BDFEC5673070}"/>
              </a:ext>
            </a:extLst>
          </p:cNvPr>
          <p:cNvCxnSpPr/>
          <p:nvPr/>
        </p:nvCxnSpPr>
        <p:spPr>
          <a:xfrm>
            <a:off x="4985657" y="3161436"/>
            <a:ext cx="85403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09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027773" y="2158011"/>
            <a:ext cx="7078499" cy="3317503"/>
            <a:chOff x="2193990" y="2167843"/>
            <a:chExt cx="4626035" cy="331750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90" y="2610518"/>
              <a:ext cx="4626035" cy="287482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89" y="3214087"/>
              <a:ext cx="489716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حِسابُ خارِجِ قِسْمَةِ عَدَدٍ مِنْ ثَلاثَةِ أَرْقامٍ أَوْ أَرْبَعَةٍ عَلَى عَدَدٍ مِنْ رَقْمِينِ</a:t>
              </a:r>
              <a:r>
                <a:rPr lang="f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الْتَقْنِيَةُ الْإعْتِيادِيةُ</a:t>
              </a:r>
              <a:r>
                <a:rPr lang="f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ar-M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114063" y="4733142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3509" y="344457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كيف نحسب خارج قسمة عدد من ثلاثة أرقام أو أربعة أرقام على عدد من رقمين باعتماد التقنية الاعتيادية.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من يذكرنا بخطوات إنجاز عملية قسمة.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B8D5F-C433-DA25-DB80-C82493450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40" y="2095328"/>
            <a:ext cx="6335009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98751" y="2914889"/>
            <a:ext cx="698043" cy="7676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513771" y="305782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4630857" y="3800412"/>
            <a:ext cx="1467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4410900" y="4441476"/>
            <a:ext cx="1695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0" y="931802"/>
            <a:ext cx="7673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لننجز عمليات  القسمة ونتححق بالمتساوية.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B162DF1-4349-C4E6-FB4D-374D11F44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8" y="1992317"/>
            <a:ext cx="7128163" cy="39097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C86300F-B86D-76E0-6D8E-B7DA0666216C}"/>
              </a:ext>
            </a:extLst>
          </p:cNvPr>
          <p:cNvSpPr/>
          <p:nvPr/>
        </p:nvSpPr>
        <p:spPr>
          <a:xfrm>
            <a:off x="1273629" y="2590800"/>
            <a:ext cx="3298371" cy="32221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80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04A043-1F61-B815-4814-C197C74B3EA1}"/>
              </a:ext>
            </a:extLst>
          </p:cNvPr>
          <p:cNvGrpSpPr/>
          <p:nvPr/>
        </p:nvGrpSpPr>
        <p:grpSpPr>
          <a:xfrm>
            <a:off x="674560" y="1465653"/>
            <a:ext cx="7228468" cy="578425"/>
            <a:chOff x="674560" y="1465653"/>
            <a:chExt cx="7228468" cy="578425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853BAD44-D4A9-0D98-8A0E-B58774EC5262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ED60D24-D0D9-4700-BA79-A247ACC8E77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61EF394-9B08-06D5-69A4-4661C89AE1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B3C324A-31B1-D1BF-3456-20BF6362990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B5FC5F4-CA76-1D1F-74BB-3CD9E665515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F0F3ED6-AF4F-8C13-BB32-5A474893DB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29E60450-3FC2-F80B-75C8-07BCA7E633A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837B887-C27C-6CF2-4B06-C08C690B310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1E350A6D-5F0F-BE09-39AE-3371DE0DE9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635FB2-1286-2630-B497-262C26E2C03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062DE20-7CCF-B2F2-342A-44170258984C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DB2940E-BCDF-4F24-494E-892A47592EA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2D7DEC-7357-98EB-9331-7AE4981AFF2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DEE0545-AB12-AA38-D40F-A5A686918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417FC6D-706B-87BC-EE9E-CA5BD343B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8" y="1992317"/>
            <a:ext cx="7128163" cy="3909720"/>
          </a:xfrm>
          <a:prstGeom prst="rect">
            <a:avLst/>
          </a:prstGeom>
        </p:spPr>
      </p:pic>
      <p:pic>
        <p:nvPicPr>
          <p:cNvPr id="9" name="Image 18">
            <a:extLst>
              <a:ext uri="{FF2B5EF4-FFF2-40B4-BE49-F238E27FC236}">
                <a16:creationId xmlns:a16="http://schemas.microsoft.com/office/drawing/2014/main" id="{721AB264-5A0E-A25F-1ACB-E8BB97B040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3F7F359-11CB-866B-FCE4-7A1E4E184ABF}"/>
              </a:ext>
            </a:extLst>
          </p:cNvPr>
          <p:cNvSpPr/>
          <p:nvPr/>
        </p:nvSpPr>
        <p:spPr>
          <a:xfrm>
            <a:off x="1273629" y="2590800"/>
            <a:ext cx="3298371" cy="32221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59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56562" y="716498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العملية على الألواح واقسموا العدد في المنزلة الأكبر على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ثم احسبوا الباقي.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انتبهوا. المقسوم عليه مكون من رقمين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C1843C-2616-E33F-588B-BA0AF3F0EF32}"/>
              </a:ext>
            </a:extLst>
          </p:cNvPr>
          <p:cNvSpPr txBox="1"/>
          <p:nvPr/>
        </p:nvSpPr>
        <p:spPr>
          <a:xfrm>
            <a:off x="6548200" y="1525912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E5054-A886-74A5-2B1E-D14B5178917A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D421066-6285-D811-A93F-9938AF5D91C4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8" name="Rectangle : coins arrondis 16">
                <a:extLst>
                  <a:ext uri="{FF2B5EF4-FFF2-40B4-BE49-F238E27FC236}">
                    <a16:creationId xmlns:a16="http://schemas.microsoft.com/office/drawing/2014/main" id="{279D4716-300F-D68A-E879-7595B6EE0CD1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D8B84F42-A327-0D8B-9603-9D496C492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0FEE00A-44F3-B023-DCBF-BD96324CC5B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1" name="Rectangle : coins arrondis 19">
                <a:extLst>
                  <a:ext uri="{FF2B5EF4-FFF2-40B4-BE49-F238E27FC236}">
                    <a16:creationId xmlns:a16="http://schemas.microsoft.com/office/drawing/2014/main" id="{60CD466B-5D9D-9FF2-0B66-4618509F9C5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40276A58-817E-D3E1-5407-731331D79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951DE24C-58BD-B831-5485-CD81C5DCB55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8" name="Rectangle : coins arrondis 2">
                <a:extLst>
                  <a:ext uri="{FF2B5EF4-FFF2-40B4-BE49-F238E27FC236}">
                    <a16:creationId xmlns:a16="http://schemas.microsoft.com/office/drawing/2014/main" id="{07E512D3-0F71-CF45-5BE9-7628C36FEC0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D4FC3C89-6F06-A803-A4D5-B3C50ACC8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B067A8A5-2056-E669-5421-68D7FDEB0F2E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11">
              <a:extLst>
                <a:ext uri="{FF2B5EF4-FFF2-40B4-BE49-F238E27FC236}">
                  <a16:creationId xmlns:a16="http://schemas.microsoft.com/office/drawing/2014/main" id="{B7850CC2-5A21-4A47-B510-D1FFE39EC9FE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A8779AC-A75F-7909-0F76-AEBA0DA4C98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26" name="Rectangle : coins arrondis 13">
                <a:extLst>
                  <a:ext uri="{FF2B5EF4-FFF2-40B4-BE49-F238E27FC236}">
                    <a16:creationId xmlns:a16="http://schemas.microsoft.com/office/drawing/2014/main" id="{D38ABF3C-D918-33C6-C0C8-DAB96B04C63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0CB4B441-13E8-DB11-5D7E-264F41795F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CB83CEF-4A59-789B-28FF-E5A86307F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37" y="2331558"/>
            <a:ext cx="7128163" cy="390972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9B6301-D0DA-7E2D-E2A3-49692E32C8CB}"/>
              </a:ext>
            </a:extLst>
          </p:cNvPr>
          <p:cNvSpPr/>
          <p:nvPr/>
        </p:nvSpPr>
        <p:spPr>
          <a:xfrm>
            <a:off x="1273629" y="2590800"/>
            <a:ext cx="3298371" cy="35507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97B8154-18DE-8B52-E8F3-19CEBC2422A3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21230613-B1B1-7E7F-AF8C-15F4EAB15C2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87DB504A-217C-B0E4-35AD-6904660D407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5EC87406-72A9-4F8D-2D52-4336C1EC9E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4279BBB3-3469-6199-16C2-CD50CC6EB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F4CBB5A-7C22-31E5-2286-1BC4D373A4F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B0CB5C5D-B244-22FF-B426-151635EBC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0B4C4041-6BA8-71CC-D781-B80D33BB457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2B9592BB-DD1B-4F2A-5122-36579CFAB2B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A705FECC-A8D9-61E2-83A0-60A340EAAA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7">
              <a:extLst>
                <a:ext uri="{FF2B5EF4-FFF2-40B4-BE49-F238E27FC236}">
                  <a16:creationId xmlns:a16="http://schemas.microsoft.com/office/drawing/2014/main" id="{8C95F1B8-4A4D-508F-9FC9-DDB26EF389B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1">
              <a:extLst>
                <a:ext uri="{FF2B5EF4-FFF2-40B4-BE49-F238E27FC236}">
                  <a16:creationId xmlns:a16="http://schemas.microsoft.com/office/drawing/2014/main" id="{B22D8CCE-DC48-41CC-4FA2-0A8E31C74B0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39EEA4A-3D2C-6ACB-C592-BCE0CD4CE10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6" name="Rectangle : coins arrondis 13">
                <a:extLst>
                  <a:ext uri="{FF2B5EF4-FFF2-40B4-BE49-F238E27FC236}">
                    <a16:creationId xmlns:a16="http://schemas.microsoft.com/office/drawing/2014/main" id="{0B2022C0-54D6-B50B-F9FA-593794E36D5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302BC8A-51FB-E4BF-17DD-19B7C2E529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60556" y="672149"/>
            <a:ext cx="717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المقسوم عليه مكون من رقمين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أخذ رقمين .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كم فيها من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فيها  مرتين 15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أكتب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الخارج . ثم أضرب وأحسب الباقي.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يساوي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493E4A-D3CD-A3D2-2AC0-ECD8F0896A28}"/>
              </a:ext>
            </a:extLst>
          </p:cNvPr>
          <p:cNvGrpSpPr/>
          <p:nvPr/>
        </p:nvGrpSpPr>
        <p:grpSpPr>
          <a:xfrm>
            <a:off x="1007918" y="1992317"/>
            <a:ext cx="7128163" cy="3909720"/>
            <a:chOff x="1007918" y="1992317"/>
            <a:chExt cx="7128163" cy="3909720"/>
          </a:xfrm>
        </p:grpSpPr>
        <p:pic>
          <p:nvPicPr>
            <p:cNvPr id="13" name="Image 12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7496060B-3C98-637F-CF87-32FFD4D27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918" y="1992317"/>
              <a:ext cx="7128163" cy="3909720"/>
            </a:xfrm>
            <a:prstGeom prst="rect">
              <a:avLst/>
            </a:prstGeom>
          </p:spPr>
        </p:pic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ED379F75-32E5-37A4-262C-C86B338A173A}"/>
                </a:ext>
              </a:extLst>
            </p:cNvPr>
            <p:cNvGrpSpPr/>
            <p:nvPr/>
          </p:nvGrpSpPr>
          <p:grpSpPr>
            <a:xfrm>
              <a:off x="1726018" y="3579725"/>
              <a:ext cx="1965639" cy="2161932"/>
              <a:chOff x="1726018" y="3579725"/>
              <a:chExt cx="1965639" cy="2161932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E965A01F-578A-7999-CA0F-318C0A4EB7A6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1569660"/>
                <a:chOff x="6178930" y="2364828"/>
                <a:chExt cx="1965639" cy="1569660"/>
              </a:xfrm>
            </p:grpSpPr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B08973B5-61A7-CC5B-AF14-5BFA0F97E03F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 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3513040-C673-9A37-C0A3-C6F9C32B20ED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cxnSp>
              <p:nvCxnSpPr>
                <p:cNvPr id="39" name="Connecteur droit 38">
                  <a:extLst>
                    <a:ext uri="{FF2B5EF4-FFF2-40B4-BE49-F238E27FC236}">
                      <a16:creationId xmlns:a16="http://schemas.microsoft.com/office/drawing/2014/main" id="{5F2B8F06-0A50-67EB-A0C3-CE79BCAE47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937A746A-AA55-5E1D-63BA-AA882E58C2FD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552F5E1E-F987-AEAC-5D8E-92B217C1FDB7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400EAA15-C726-0113-0F11-40385258E459}"/>
                  </a:ext>
                </a:extLst>
              </p:cNvPr>
              <p:cNvCxnSpPr>
                <a:endCxn id="38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286498-2D23-7D9E-773A-1851C8BFD846}"/>
              </a:ext>
            </a:extLst>
          </p:cNvPr>
          <p:cNvSpPr/>
          <p:nvPr/>
        </p:nvSpPr>
        <p:spPr>
          <a:xfrm>
            <a:off x="1273629" y="2306022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717A642-9989-A222-122B-2E7ED4A64302}"/>
              </a:ext>
            </a:extLst>
          </p:cNvPr>
          <p:cNvSpPr/>
          <p:nvPr/>
        </p:nvSpPr>
        <p:spPr>
          <a:xfrm rot="20330556">
            <a:off x="1858964" y="3646702"/>
            <a:ext cx="539487" cy="261257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96D17B-1D98-8A7A-FB88-0984E3CC5F14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600F7802-1844-353F-C767-6DEE1DE84950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91498026-A1B7-D18D-2F0F-79909AD51553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A56E9DF1-0A94-C4BC-F12A-52BE4409B4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897B2353-2E6D-62B4-A4B0-753C532B2D5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98ED14D2-C026-5604-0B4E-F8CCF673382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1CB2E0EA-0501-F6FF-DAEA-0B43D5772F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B72BA8ED-345C-6303-BA36-DA35C40DE43C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2568C820-BD14-AE28-2897-C3BADAF4CBF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C6772536-C27B-B50B-19C2-BB68FF3AB6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A613A6E-499F-A5B0-7E37-7A300E81BF2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6D0BB1C-31E1-6D33-AA84-F6D6D7FF7ED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CF8EDA5-267A-D1A4-9CBF-0FE2FDCC0BC0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9030B96C-9D9A-B002-C444-0997E6D05BC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2A54920-0568-8970-0E52-776934A2AE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C579BD-496B-8485-805B-8ABAD655C27F}"/>
              </a:ext>
            </a:extLst>
          </p:cNvPr>
          <p:cNvGrpSpPr/>
          <p:nvPr/>
        </p:nvGrpSpPr>
        <p:grpSpPr>
          <a:xfrm>
            <a:off x="1007918" y="2287464"/>
            <a:ext cx="7128163" cy="3909720"/>
            <a:chOff x="1007918" y="1992317"/>
            <a:chExt cx="7128163" cy="3909720"/>
          </a:xfrm>
        </p:grpSpPr>
        <p:pic>
          <p:nvPicPr>
            <p:cNvPr id="26" name="Image 25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14BD5541-AFFE-9DCA-EFC2-9FCBED7E4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918" y="1992317"/>
              <a:ext cx="7128163" cy="3909720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8750908-9840-23A1-C3B3-5A4BD6F9922C}"/>
                </a:ext>
              </a:extLst>
            </p:cNvPr>
            <p:cNvGrpSpPr/>
            <p:nvPr/>
          </p:nvGrpSpPr>
          <p:grpSpPr>
            <a:xfrm>
              <a:off x="1726018" y="3579725"/>
              <a:ext cx="1965639" cy="2161932"/>
              <a:chOff x="1726018" y="3579725"/>
              <a:chExt cx="1965639" cy="2161932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03F883EA-C06B-FB83-2F3E-2097E3040A03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1569660"/>
                <a:chOff x="6178930" y="2364828"/>
                <a:chExt cx="1965639" cy="1569660"/>
              </a:xfrm>
            </p:grpSpPr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6839483-8656-22C4-3774-4766FB112AE1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 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A8D209BC-A0A6-605D-7B2F-AC01DE173D61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cxnSp>
              <p:nvCxnSpPr>
                <p:cNvPr id="24" name="Connecteur droit 23">
                  <a:extLst>
                    <a:ext uri="{FF2B5EF4-FFF2-40B4-BE49-F238E27FC236}">
                      <a16:creationId xmlns:a16="http://schemas.microsoft.com/office/drawing/2014/main" id="{68A63018-4A1F-35C6-AB4A-6B401FBC3C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BA98BE30-E675-EAB6-5D59-A12C410951E9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68662EB3-1490-1DFB-76BA-AFB73AD24018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3BAA6994-BD6C-81C0-12A8-C6A1C91E5923}"/>
                  </a:ext>
                </a:extLst>
              </p:cNvPr>
              <p:cNvCxnSpPr>
                <a:endCxn id="23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Image 18">
            <a:extLst>
              <a:ext uri="{FF2B5EF4-FFF2-40B4-BE49-F238E27FC236}">
                <a16:creationId xmlns:a16="http://schemas.microsoft.com/office/drawing/2014/main" id="{D3EB7840-2B69-DEDF-481B-7B802816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2" name="Arc 1">
            <a:extLst>
              <a:ext uri="{FF2B5EF4-FFF2-40B4-BE49-F238E27FC236}">
                <a16:creationId xmlns:a16="http://schemas.microsoft.com/office/drawing/2014/main" id="{0855A7CE-972A-7D5D-13D8-18BB1D85CB67}"/>
              </a:ext>
            </a:extLst>
          </p:cNvPr>
          <p:cNvSpPr/>
          <p:nvPr/>
        </p:nvSpPr>
        <p:spPr>
          <a:xfrm rot="20330556">
            <a:off x="1775918" y="3962621"/>
            <a:ext cx="539487" cy="261257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38A9FD5-823F-456E-7DA5-28EB0AAC2200}"/>
              </a:ext>
            </a:extLst>
          </p:cNvPr>
          <p:cNvSpPr/>
          <p:nvPr/>
        </p:nvSpPr>
        <p:spPr>
          <a:xfrm>
            <a:off x="1240971" y="2641441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9CBC86-CC72-FD49-582F-39859745D38B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واصلوا العملية و بادلوا الباقي وأضيفوا إليه العدد في منزلة الوحدات.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DC209AC-B90F-6964-429F-99558853D9EB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7FA80EAD-03A1-B966-D68B-994D3D89535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88" name="Rectangle : coins arrondis 16">
                <a:extLst>
                  <a:ext uri="{FF2B5EF4-FFF2-40B4-BE49-F238E27FC236}">
                    <a16:creationId xmlns:a16="http://schemas.microsoft.com/office/drawing/2014/main" id="{CCCA90CF-057A-9B28-B04B-5EE7BC2F44F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Oval 80">
                <a:extLst>
                  <a:ext uri="{FF2B5EF4-FFF2-40B4-BE49-F238E27FC236}">
                    <a16:creationId xmlns:a16="http://schemas.microsoft.com/office/drawing/2014/main" id="{5F11E95A-8BE1-E56D-B107-BFE287256C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12">
              <a:extLst>
                <a:ext uri="{FF2B5EF4-FFF2-40B4-BE49-F238E27FC236}">
                  <a16:creationId xmlns:a16="http://schemas.microsoft.com/office/drawing/2014/main" id="{9FE28485-83E8-4371-9D06-DBF25CF4746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86" name="Rectangle : coins arrondis 19">
                <a:extLst>
                  <a:ext uri="{FF2B5EF4-FFF2-40B4-BE49-F238E27FC236}">
                    <a16:creationId xmlns:a16="http://schemas.microsoft.com/office/drawing/2014/main" id="{101153E4-0A5C-40A8-3B26-DFB140A15F6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Oval 80">
                <a:extLst>
                  <a:ext uri="{FF2B5EF4-FFF2-40B4-BE49-F238E27FC236}">
                    <a16:creationId xmlns:a16="http://schemas.microsoft.com/office/drawing/2014/main" id="{6C548579-9BBF-24C7-6128-F7413B786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E59203-8406-01C2-3478-43F068E4C64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84" name="Rectangle : coins arrondis 2">
                <a:extLst>
                  <a:ext uri="{FF2B5EF4-FFF2-40B4-BE49-F238E27FC236}">
                    <a16:creationId xmlns:a16="http://schemas.microsoft.com/office/drawing/2014/main" id="{5B29A0C9-DBE7-DBF4-F708-7734C563EA6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Oval 80">
                <a:extLst>
                  <a:ext uri="{FF2B5EF4-FFF2-40B4-BE49-F238E27FC236}">
                    <a16:creationId xmlns:a16="http://schemas.microsoft.com/office/drawing/2014/main" id="{BD56D5E5-0B3A-953B-9764-50D39D2FF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9" name="ZoneTexte 7">
              <a:extLst>
                <a:ext uri="{FF2B5EF4-FFF2-40B4-BE49-F238E27FC236}">
                  <a16:creationId xmlns:a16="http://schemas.microsoft.com/office/drawing/2014/main" id="{F050E64E-EC40-1008-6B4A-6320F484A90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ZoneTexte 11">
              <a:extLst>
                <a:ext uri="{FF2B5EF4-FFF2-40B4-BE49-F238E27FC236}">
                  <a16:creationId xmlns:a16="http://schemas.microsoft.com/office/drawing/2014/main" id="{D13A20BC-2E17-61C9-DBD3-D75EE7924439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155CF2E-D336-C98D-B25D-434C2DE32024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82" name="Rectangle : coins arrondis 13">
                <a:extLst>
                  <a:ext uri="{FF2B5EF4-FFF2-40B4-BE49-F238E27FC236}">
                    <a16:creationId xmlns:a16="http://schemas.microsoft.com/office/drawing/2014/main" id="{16B26666-7FF0-9E17-2D3F-6816D4E5AFF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Oval 80">
                <a:extLst>
                  <a:ext uri="{FF2B5EF4-FFF2-40B4-BE49-F238E27FC236}">
                    <a16:creationId xmlns:a16="http://schemas.microsoft.com/office/drawing/2014/main" id="{652E3A7F-1CA3-CC42-1315-5BC88D1AD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6C08A2-13FD-2F1C-EF5C-771858830BFD}"/>
              </a:ext>
            </a:extLst>
          </p:cNvPr>
          <p:cNvGrpSpPr/>
          <p:nvPr/>
        </p:nvGrpSpPr>
        <p:grpSpPr>
          <a:xfrm>
            <a:off x="1007918" y="2618642"/>
            <a:ext cx="7128163" cy="3909720"/>
            <a:chOff x="1007918" y="1992317"/>
            <a:chExt cx="7128163" cy="3909720"/>
          </a:xfrm>
        </p:grpSpPr>
        <p:pic>
          <p:nvPicPr>
            <p:cNvPr id="17" name="Image 16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4C138EC5-C4E4-56B7-4032-B3845F40E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918" y="1992317"/>
              <a:ext cx="7128163" cy="3909720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C026BBB-7FD9-1198-7AD9-1D493297E7E8}"/>
                </a:ext>
              </a:extLst>
            </p:cNvPr>
            <p:cNvGrpSpPr/>
            <p:nvPr/>
          </p:nvGrpSpPr>
          <p:grpSpPr>
            <a:xfrm>
              <a:off x="1726018" y="3579725"/>
              <a:ext cx="1965639" cy="2161932"/>
              <a:chOff x="1726018" y="3579725"/>
              <a:chExt cx="1965639" cy="2161932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D193FF1-5FFD-2353-4B86-DC4FF4C5EF8E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1569660"/>
                <a:chOff x="6178930" y="2364828"/>
                <a:chExt cx="1965639" cy="1569660"/>
              </a:xfrm>
            </p:grpSpPr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83274A3C-ED2B-C4EE-065B-F5E21D4A615F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 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A2DB4CB-E2D8-B145-3C0E-9B5018C18DD9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A83B9CF2-DED6-59CE-A96A-3093889608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FC005EA8-FC9E-7E37-2E9D-3E5B08F9E2AE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6DBB39AC-397D-BF77-EBEA-CA648E6B32F2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BAAA7EAF-FFC1-AABC-A851-5F916C5B8861}"/>
                  </a:ext>
                </a:extLst>
              </p:cNvPr>
              <p:cNvCxnSpPr>
                <a:endCxn id="11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D56187-DEBD-12AB-721D-F791EF3DE258}"/>
              </a:ext>
            </a:extLst>
          </p:cNvPr>
          <p:cNvSpPr/>
          <p:nvPr/>
        </p:nvSpPr>
        <p:spPr>
          <a:xfrm>
            <a:off x="1304716" y="3010734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أقول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الباقي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عشرات أو80 وحد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. أنزل 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يصبح لدي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86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وحدة.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ED2768-F3AD-1186-ABB4-979368BA8F90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C2A2F3F2-BDDE-7C16-3C3D-1EAA38B9719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7" name="Rectangle : coins arrondis 16">
                <a:extLst>
                  <a:ext uri="{FF2B5EF4-FFF2-40B4-BE49-F238E27FC236}">
                    <a16:creationId xmlns:a16="http://schemas.microsoft.com/office/drawing/2014/main" id="{290B8BE8-E6A8-DF40-1AA7-20C6D6DDECD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D2035FE8-A7D4-A54A-F866-CB0790DAA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AE387AC2-C5DC-37ED-5C59-DFD2FC9EC41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5" name="Rectangle : coins arrondis 19">
                <a:extLst>
                  <a:ext uri="{FF2B5EF4-FFF2-40B4-BE49-F238E27FC236}">
                    <a16:creationId xmlns:a16="http://schemas.microsoft.com/office/drawing/2014/main" id="{69FB8003-E35B-B86B-AF25-59C3008F1A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92FD2C3-62BF-BAB0-F0C2-8FFA026FC4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011B053-A052-8084-D9F7-143AEAEBBCF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3" name="Rectangle : coins arrondis 2">
                <a:extLst>
                  <a:ext uri="{FF2B5EF4-FFF2-40B4-BE49-F238E27FC236}">
                    <a16:creationId xmlns:a16="http://schemas.microsoft.com/office/drawing/2014/main" id="{6196038E-11C5-F6C0-A2B9-8DE6801DF03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34EE61F7-795D-B40B-3F9A-0D30D5A0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9908B177-435F-5BC8-09ED-AFBFB8D438B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6B3FADF7-70DD-0A73-B43F-0A689F1B2C5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33423C4-AFA5-CE99-38DA-89B9AEDCCF72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41" name="Rectangle : coins arrondis 13">
                <a:extLst>
                  <a:ext uri="{FF2B5EF4-FFF2-40B4-BE49-F238E27FC236}">
                    <a16:creationId xmlns:a16="http://schemas.microsoft.com/office/drawing/2014/main" id="{820AE4B0-AD7A-B8F2-E00B-608A26A3C3D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98961573-B3F6-0620-ED9D-F317C7206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01E88B5-F7B1-13AE-AFCE-99A9C0EB66AB}"/>
              </a:ext>
            </a:extLst>
          </p:cNvPr>
          <p:cNvGrpSpPr/>
          <p:nvPr/>
        </p:nvGrpSpPr>
        <p:grpSpPr>
          <a:xfrm>
            <a:off x="975259" y="2437303"/>
            <a:ext cx="7128163" cy="3909720"/>
            <a:chOff x="975259" y="2437303"/>
            <a:chExt cx="7128163" cy="390972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B9450BB-C75E-58E4-D24D-724D6D453A54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3909720"/>
              <a:chOff x="1007918" y="1992317"/>
              <a:chExt cx="7128163" cy="3909720"/>
            </a:xfrm>
          </p:grpSpPr>
          <p:pic>
            <p:nvPicPr>
              <p:cNvPr id="19" name="Image 18" descr="Une image contenant texte, capture d’écran, Police&#10;&#10;Le contenu généré par l’IA peut être incorrect.">
                <a:extLst>
                  <a:ext uri="{FF2B5EF4-FFF2-40B4-BE49-F238E27FC236}">
                    <a16:creationId xmlns:a16="http://schemas.microsoft.com/office/drawing/2014/main" id="{4B419F99-5BD9-6DB0-18F9-164DF6931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7918" y="1992317"/>
                <a:ext cx="7128163" cy="3909720"/>
              </a:xfrm>
              <a:prstGeom prst="rect">
                <a:avLst/>
              </a:prstGeom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D089440-9D1B-50F4-1E9D-C64FB89CE2F2}"/>
                  </a:ext>
                </a:extLst>
              </p:cNvPr>
              <p:cNvGrpSpPr/>
              <p:nvPr/>
            </p:nvGrpSpPr>
            <p:grpSpPr>
              <a:xfrm>
                <a:off x="1726018" y="3579725"/>
                <a:ext cx="1965639" cy="2161932"/>
                <a:chOff x="1726018" y="3579725"/>
                <a:chExt cx="1965639" cy="2161932"/>
              </a:xfrm>
            </p:grpSpPr>
            <p:grpSp>
              <p:nvGrpSpPr>
                <p:cNvPr id="10" name="Groupe 9">
                  <a:extLst>
                    <a:ext uri="{FF2B5EF4-FFF2-40B4-BE49-F238E27FC236}">
                      <a16:creationId xmlns:a16="http://schemas.microsoft.com/office/drawing/2014/main" id="{C3941821-07CE-74F7-0466-AC19F56C0AD2}"/>
                    </a:ext>
                  </a:extLst>
                </p:cNvPr>
                <p:cNvGrpSpPr/>
                <p:nvPr/>
              </p:nvGrpSpPr>
              <p:grpSpPr>
                <a:xfrm>
                  <a:off x="1726018" y="3622575"/>
                  <a:ext cx="1965639" cy="1569660"/>
                  <a:chOff x="6178930" y="2364828"/>
                  <a:chExt cx="1965639" cy="1569660"/>
                </a:xfrm>
              </p:grpSpPr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3AFA3DF2-8924-E6A6-6DDA-7E22A83D6D07}"/>
                      </a:ext>
                    </a:extLst>
                  </p:cNvPr>
                  <p:cNvSpPr txBox="1"/>
                  <p:nvPr/>
                </p:nvSpPr>
                <p:spPr>
                  <a:xfrm>
                    <a:off x="6355277" y="2364828"/>
                    <a:ext cx="1339898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3 8 6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3 0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0 8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6</a:t>
                    </a:r>
                    <a:endParaRPr lang="ar-SA" sz="2400" b="1" dirty="0">
                      <a:solidFill>
                        <a:srgbClr val="C00000"/>
                      </a:solidFill>
                    </a:endParaRP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A8DDEABF-BB08-8BDF-6336-2D3166CAC25E}"/>
                      </a:ext>
                    </a:extLst>
                  </p:cNvPr>
                  <p:cNvSpPr txBox="1"/>
                  <p:nvPr/>
                </p:nvSpPr>
                <p:spPr>
                  <a:xfrm>
                    <a:off x="7406814" y="2364828"/>
                    <a:ext cx="737755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15</a:t>
                    </a: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2</a:t>
                    </a:r>
                  </a:p>
                </p:txBody>
              </p:sp>
              <p:cxnSp>
                <p:nvCxnSpPr>
                  <p:cNvPr id="17" name="Connecteur droit 16">
                    <a:extLst>
                      <a:ext uri="{FF2B5EF4-FFF2-40B4-BE49-F238E27FC236}">
                        <a16:creationId xmlns:a16="http://schemas.microsoft.com/office/drawing/2014/main" id="{69914C1D-30F6-546E-226D-6DAEBC28B0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84068" y="3154248"/>
                    <a:ext cx="464605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420D0C8D-C063-0D31-F5A8-BAB01C7625A7}"/>
                      </a:ext>
                    </a:extLst>
                  </p:cNvPr>
                  <p:cNvSpPr txBox="1"/>
                  <p:nvPr/>
                </p:nvSpPr>
                <p:spPr>
                  <a:xfrm>
                    <a:off x="6178930" y="2556972"/>
                    <a:ext cx="31531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/>
                      <a:t>-  </a:t>
                    </a:r>
                  </a:p>
                </p:txBody>
              </p:sp>
            </p:grp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BE707D41-214C-C80D-366F-3FFCCB152C68}"/>
                    </a:ext>
                  </a:extLst>
                </p:cNvPr>
                <p:cNvCxnSpPr/>
                <p:nvPr/>
              </p:nvCxnSpPr>
              <p:spPr>
                <a:xfrm>
                  <a:off x="2955337" y="3579725"/>
                  <a:ext cx="0" cy="216193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cteur droit 13">
                  <a:extLst>
                    <a:ext uri="{FF2B5EF4-FFF2-40B4-BE49-F238E27FC236}">
                      <a16:creationId xmlns:a16="http://schemas.microsoft.com/office/drawing/2014/main" id="{607F0848-05FD-7DA7-F38D-B79CABAE43A9}"/>
                    </a:ext>
                  </a:extLst>
                </p:cNvPr>
                <p:cNvCxnSpPr>
                  <a:endCxn id="16" idx="3"/>
                </p:cNvCxnSpPr>
                <p:nvPr/>
              </p:nvCxnSpPr>
              <p:spPr>
                <a:xfrm>
                  <a:off x="2953902" y="4211203"/>
                  <a:ext cx="737755" cy="11537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D115EE6F-6683-58A9-2068-48CCEC318C6C}"/>
                </a:ext>
              </a:extLst>
            </p:cNvPr>
            <p:cNvCxnSpPr/>
            <p:nvPr/>
          </p:nvCxnSpPr>
          <p:spPr>
            <a:xfrm>
              <a:off x="2534824" y="4448439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0E5A42C-B60D-861F-24AF-69C36EAC1FCE}"/>
              </a:ext>
            </a:extLst>
          </p:cNvPr>
          <p:cNvSpPr/>
          <p:nvPr/>
        </p:nvSpPr>
        <p:spPr>
          <a:xfrm>
            <a:off x="1273629" y="2767368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25">
            <a:extLst>
              <a:ext uri="{FF2B5EF4-FFF2-40B4-BE49-F238E27FC236}">
                <a16:creationId xmlns:a16="http://schemas.microsoft.com/office/drawing/2014/main" id="{DE5F0C53-E872-3EB2-BBA2-579075E790C3}"/>
              </a:ext>
            </a:extLst>
          </p:cNvPr>
          <p:cNvGrpSpPr/>
          <p:nvPr/>
        </p:nvGrpSpPr>
        <p:grpSpPr>
          <a:xfrm>
            <a:off x="803112" y="2405096"/>
            <a:ext cx="7128163" cy="3909720"/>
            <a:chOff x="975259" y="2437303"/>
            <a:chExt cx="7128163" cy="3909720"/>
          </a:xfrm>
        </p:grpSpPr>
        <p:grpSp>
          <p:nvGrpSpPr>
            <p:cNvPr id="8" name="Groupe 4">
              <a:extLst>
                <a:ext uri="{FF2B5EF4-FFF2-40B4-BE49-F238E27FC236}">
                  <a16:creationId xmlns:a16="http://schemas.microsoft.com/office/drawing/2014/main" id="{28CB314B-E085-750F-B690-1FC51267DD11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3909720"/>
              <a:chOff x="1007918" y="1992317"/>
              <a:chExt cx="7128163" cy="3909720"/>
            </a:xfrm>
          </p:grpSpPr>
          <p:pic>
            <p:nvPicPr>
              <p:cNvPr id="20" name="Image 18" descr="Une image contenant texte, capture d’écran, Police&#10;&#10;Le contenu généré par l’IA peut être incorrect.">
                <a:extLst>
                  <a:ext uri="{FF2B5EF4-FFF2-40B4-BE49-F238E27FC236}">
                    <a16:creationId xmlns:a16="http://schemas.microsoft.com/office/drawing/2014/main" id="{D35AFD7B-2DCD-1097-3355-D1F7B23E0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7918" y="1992317"/>
                <a:ext cx="7128163" cy="3909720"/>
              </a:xfrm>
              <a:prstGeom prst="rect">
                <a:avLst/>
              </a:prstGeom>
            </p:spPr>
          </p:pic>
          <p:grpSp>
            <p:nvGrpSpPr>
              <p:cNvPr id="21" name="Groupe 7">
                <a:extLst>
                  <a:ext uri="{FF2B5EF4-FFF2-40B4-BE49-F238E27FC236}">
                    <a16:creationId xmlns:a16="http://schemas.microsoft.com/office/drawing/2014/main" id="{FB04F579-97D9-9AE7-7444-BCA1554A044F}"/>
                  </a:ext>
                </a:extLst>
              </p:cNvPr>
              <p:cNvGrpSpPr/>
              <p:nvPr/>
            </p:nvGrpSpPr>
            <p:grpSpPr>
              <a:xfrm>
                <a:off x="1726018" y="3579725"/>
                <a:ext cx="1965639" cy="2161932"/>
                <a:chOff x="1726018" y="3579725"/>
                <a:chExt cx="1965639" cy="2161932"/>
              </a:xfrm>
            </p:grpSpPr>
            <p:grpSp>
              <p:nvGrpSpPr>
                <p:cNvPr id="22" name="Groupe 9">
                  <a:extLst>
                    <a:ext uri="{FF2B5EF4-FFF2-40B4-BE49-F238E27FC236}">
                      <a16:creationId xmlns:a16="http://schemas.microsoft.com/office/drawing/2014/main" id="{E16FF900-F07C-72ED-6D31-C3C0933B7222}"/>
                    </a:ext>
                  </a:extLst>
                </p:cNvPr>
                <p:cNvGrpSpPr/>
                <p:nvPr/>
              </p:nvGrpSpPr>
              <p:grpSpPr>
                <a:xfrm>
                  <a:off x="1726018" y="3622575"/>
                  <a:ext cx="1965639" cy="1569660"/>
                  <a:chOff x="6178930" y="2364828"/>
                  <a:chExt cx="1965639" cy="1569660"/>
                </a:xfrm>
              </p:grpSpPr>
              <p:sp>
                <p:nvSpPr>
                  <p:cNvPr id="25" name="ZoneTexte 14">
                    <a:extLst>
                      <a:ext uri="{FF2B5EF4-FFF2-40B4-BE49-F238E27FC236}">
                        <a16:creationId xmlns:a16="http://schemas.microsoft.com/office/drawing/2014/main" id="{EEC509E5-7E5A-CA50-6EC6-AA9882F5B625}"/>
                      </a:ext>
                    </a:extLst>
                  </p:cNvPr>
                  <p:cNvSpPr txBox="1"/>
                  <p:nvPr/>
                </p:nvSpPr>
                <p:spPr>
                  <a:xfrm>
                    <a:off x="6355277" y="2364828"/>
                    <a:ext cx="1339898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3 8 6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3 0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0 8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6</a:t>
                    </a:r>
                    <a:endParaRPr lang="ar-SA" sz="2400" b="1" dirty="0">
                      <a:solidFill>
                        <a:srgbClr val="C00000"/>
                      </a:solidFill>
                    </a:endParaRP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6" name="ZoneTexte 15">
                    <a:extLst>
                      <a:ext uri="{FF2B5EF4-FFF2-40B4-BE49-F238E27FC236}">
                        <a16:creationId xmlns:a16="http://schemas.microsoft.com/office/drawing/2014/main" id="{E9E1CA2E-5700-3A6D-0951-EAF2649211DB}"/>
                      </a:ext>
                    </a:extLst>
                  </p:cNvPr>
                  <p:cNvSpPr txBox="1"/>
                  <p:nvPr/>
                </p:nvSpPr>
                <p:spPr>
                  <a:xfrm>
                    <a:off x="7406814" y="2364828"/>
                    <a:ext cx="737755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15</a:t>
                    </a: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2</a:t>
                    </a:r>
                  </a:p>
                </p:txBody>
              </p:sp>
              <p:cxnSp>
                <p:nvCxnSpPr>
                  <p:cNvPr id="27" name="Connecteur droit 16">
                    <a:extLst>
                      <a:ext uri="{FF2B5EF4-FFF2-40B4-BE49-F238E27FC236}">
                        <a16:creationId xmlns:a16="http://schemas.microsoft.com/office/drawing/2014/main" id="{5916471F-54E5-FA0A-8A89-703E7BDFD0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84068" y="3154248"/>
                    <a:ext cx="464605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ZoneTexte 17">
                    <a:extLst>
                      <a:ext uri="{FF2B5EF4-FFF2-40B4-BE49-F238E27FC236}">
                        <a16:creationId xmlns:a16="http://schemas.microsoft.com/office/drawing/2014/main" id="{9DF0B261-528D-4020-417C-AE0CA7B59862}"/>
                      </a:ext>
                    </a:extLst>
                  </p:cNvPr>
                  <p:cNvSpPr txBox="1"/>
                  <p:nvPr/>
                </p:nvSpPr>
                <p:spPr>
                  <a:xfrm>
                    <a:off x="6178930" y="2556972"/>
                    <a:ext cx="31531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/>
                      <a:t>-  </a:t>
                    </a:r>
                  </a:p>
                </p:txBody>
              </p:sp>
            </p:grpSp>
            <p:cxnSp>
              <p:nvCxnSpPr>
                <p:cNvPr id="23" name="Connecteur droit 10">
                  <a:extLst>
                    <a:ext uri="{FF2B5EF4-FFF2-40B4-BE49-F238E27FC236}">
                      <a16:creationId xmlns:a16="http://schemas.microsoft.com/office/drawing/2014/main" id="{E2FF54F0-204F-277D-66E2-E04621DCD6C4}"/>
                    </a:ext>
                  </a:extLst>
                </p:cNvPr>
                <p:cNvCxnSpPr/>
                <p:nvPr/>
              </p:nvCxnSpPr>
              <p:spPr>
                <a:xfrm>
                  <a:off x="2955337" y="3579725"/>
                  <a:ext cx="0" cy="216193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13">
                  <a:extLst>
                    <a:ext uri="{FF2B5EF4-FFF2-40B4-BE49-F238E27FC236}">
                      <a16:creationId xmlns:a16="http://schemas.microsoft.com/office/drawing/2014/main" id="{B6C77B6D-0FD6-8331-7174-57F107E4CA7A}"/>
                    </a:ext>
                  </a:extLst>
                </p:cNvPr>
                <p:cNvCxnSpPr>
                  <a:endCxn id="26" idx="3"/>
                </p:cNvCxnSpPr>
                <p:nvPr/>
              </p:nvCxnSpPr>
              <p:spPr>
                <a:xfrm>
                  <a:off x="2953902" y="4211203"/>
                  <a:ext cx="737755" cy="11537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9" name="Connecteur droit avec flèche 20">
              <a:extLst>
                <a:ext uri="{FF2B5EF4-FFF2-40B4-BE49-F238E27FC236}">
                  <a16:creationId xmlns:a16="http://schemas.microsoft.com/office/drawing/2014/main" id="{B5D999A7-F734-42D0-857A-4CED5C820E10}"/>
                </a:ext>
              </a:extLst>
            </p:cNvPr>
            <p:cNvCxnSpPr/>
            <p:nvPr/>
          </p:nvCxnSpPr>
          <p:spPr>
            <a:xfrm>
              <a:off x="2534824" y="4448439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8002344D-9784-46B8-5B88-B7732BB2285D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B71D3557-D583-EE33-FA60-5E0B48DC7421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634E2B47-2A1B-8512-CF73-479FBEC6474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143EE4-C6E4-5ECC-583B-5F2D951F89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DFE9A998-E0C5-52E5-3FB8-89680030A72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766BEC39-0C45-0240-1601-0958E5A4F93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CB64925B-CC8D-4263-31DD-F53A420555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46419CA-62B4-CB01-3D12-767EB34AACE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FBE4EDF2-01CB-FE8F-4CD0-30A0DD161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77FAEB97-2556-232D-A2A6-FF8C727E58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46CB91CE-5D59-B1B8-7B36-BB4EDB7F52E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9B45262C-29F5-4235-E752-40B78D54D11D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9EB619-8D60-165C-4366-DA906C6310D8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1AF5FE0-E681-FD76-963B-9F9C086FF88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9AEFE297-9C07-F5F6-EDA8-24991C1619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3" name="Image 18">
            <a:extLst>
              <a:ext uri="{FF2B5EF4-FFF2-40B4-BE49-F238E27FC236}">
                <a16:creationId xmlns:a16="http://schemas.microsoft.com/office/drawing/2014/main" id="{DF25748A-B08E-722C-7440-DB8A50CC2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D2AF78-3B0F-4976-83E3-4D1E11495795}"/>
              </a:ext>
            </a:extLst>
          </p:cNvPr>
          <p:cNvSpPr/>
          <p:nvPr/>
        </p:nvSpPr>
        <p:spPr>
          <a:xfrm>
            <a:off x="1068823" y="2726847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90C85-91D9-89E7-5512-FE5B1C269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95A0C4-897F-861B-861E-107E7084A6C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32C0E5D5-A024-26E6-3BA1-D144F01162C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واصل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القسمة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ووزعوا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واحسبوا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الخارج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الباقي. 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125028-E701-0FE6-1B4C-789F3FB9CB3F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A2CFE4B7-C30A-5703-1CC7-7A7DD29DBEC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41BE4F32-9943-1D8F-3A95-5A1E285D4B9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00C2789D-C64F-BEA2-BC8F-ECA409B636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CA0A390D-3E9A-ADE2-61A5-01044B08614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0058AE05-9208-B695-3BBF-397FDF94357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1CBF55F3-CCC1-B73F-696A-C96C91F927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759E868-F464-BBFA-3AF0-64E0C8C9177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76E80613-FA9A-C53D-0AA2-3965E1BCE45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B7AEF502-EEBC-2A88-9266-31B6981697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F18C2978-5D27-74FF-593E-51F9CB18320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1CE431C3-5940-CEBF-B7B4-2B3F99C352EC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E12B845-BD30-929B-801B-C8B16BE1E83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667562C-759F-8DE3-003F-47085C0BF01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CF5E889B-42AE-A4E5-412A-F3710F44B7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0EBE95-F7E8-680E-32A0-66DD107F361A}"/>
              </a:ext>
            </a:extLst>
          </p:cNvPr>
          <p:cNvGrpSpPr/>
          <p:nvPr/>
        </p:nvGrpSpPr>
        <p:grpSpPr>
          <a:xfrm>
            <a:off x="975259" y="2437303"/>
            <a:ext cx="7128163" cy="3909720"/>
            <a:chOff x="975259" y="2437303"/>
            <a:chExt cx="7128163" cy="390972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F3BEB17-332C-2A13-A8CE-C968AC788BBC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3909720"/>
              <a:chOff x="1007918" y="1992317"/>
              <a:chExt cx="7128163" cy="3909720"/>
            </a:xfrm>
          </p:grpSpPr>
          <p:pic>
            <p:nvPicPr>
              <p:cNvPr id="27" name="Image 26" descr="Une image contenant texte, capture d’écran, Police&#10;&#10;Le contenu généré par l’IA peut être incorrect.">
                <a:extLst>
                  <a:ext uri="{FF2B5EF4-FFF2-40B4-BE49-F238E27FC236}">
                    <a16:creationId xmlns:a16="http://schemas.microsoft.com/office/drawing/2014/main" id="{ED87A329-4D41-CBE4-1A1C-F9201EC33F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7918" y="1992317"/>
                <a:ext cx="7128163" cy="3909720"/>
              </a:xfrm>
              <a:prstGeom prst="rect">
                <a:avLst/>
              </a:prstGeom>
            </p:spPr>
          </p:pic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43B0D46-A4C0-6729-FAB7-184B3424C6FA}"/>
                  </a:ext>
                </a:extLst>
              </p:cNvPr>
              <p:cNvGrpSpPr/>
              <p:nvPr/>
            </p:nvGrpSpPr>
            <p:grpSpPr>
              <a:xfrm>
                <a:off x="1726018" y="3579725"/>
                <a:ext cx="1965639" cy="2161932"/>
                <a:chOff x="1726018" y="3579725"/>
                <a:chExt cx="1965639" cy="2161932"/>
              </a:xfrm>
            </p:grpSpPr>
            <p:grpSp>
              <p:nvGrpSpPr>
                <p:cNvPr id="8" name="Groupe 7">
                  <a:extLst>
                    <a:ext uri="{FF2B5EF4-FFF2-40B4-BE49-F238E27FC236}">
                      <a16:creationId xmlns:a16="http://schemas.microsoft.com/office/drawing/2014/main" id="{FC30E996-9EB2-9FC0-273E-4174A9473D15}"/>
                    </a:ext>
                  </a:extLst>
                </p:cNvPr>
                <p:cNvGrpSpPr/>
                <p:nvPr/>
              </p:nvGrpSpPr>
              <p:grpSpPr>
                <a:xfrm>
                  <a:off x="1726018" y="3622575"/>
                  <a:ext cx="1965639" cy="1569660"/>
                  <a:chOff x="6178930" y="2364828"/>
                  <a:chExt cx="1965639" cy="1569660"/>
                </a:xfrm>
              </p:grpSpPr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8898AA51-8BEB-8E07-0EB4-FCB83463ADC0}"/>
                      </a:ext>
                    </a:extLst>
                  </p:cNvPr>
                  <p:cNvSpPr txBox="1"/>
                  <p:nvPr/>
                </p:nvSpPr>
                <p:spPr>
                  <a:xfrm>
                    <a:off x="6355277" y="2364828"/>
                    <a:ext cx="1339898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3 8 6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3 0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0 8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6</a:t>
                    </a:r>
                    <a:endParaRPr lang="ar-SA" sz="2400" b="1" dirty="0">
                      <a:solidFill>
                        <a:srgbClr val="C00000"/>
                      </a:solidFill>
                    </a:endParaRP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4" name="ZoneTexte 23">
                    <a:extLst>
                      <a:ext uri="{FF2B5EF4-FFF2-40B4-BE49-F238E27FC236}">
                        <a16:creationId xmlns:a16="http://schemas.microsoft.com/office/drawing/2014/main" id="{2E9ACD97-3E18-9BAB-776E-9F3D3F9C6105}"/>
                      </a:ext>
                    </a:extLst>
                  </p:cNvPr>
                  <p:cNvSpPr txBox="1"/>
                  <p:nvPr/>
                </p:nvSpPr>
                <p:spPr>
                  <a:xfrm>
                    <a:off x="7406814" y="2364828"/>
                    <a:ext cx="737755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15</a:t>
                    </a: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2</a:t>
                    </a:r>
                  </a:p>
                </p:txBody>
              </p:sp>
              <p:cxnSp>
                <p:nvCxnSpPr>
                  <p:cNvPr id="25" name="Connecteur droit 24">
                    <a:extLst>
                      <a:ext uri="{FF2B5EF4-FFF2-40B4-BE49-F238E27FC236}">
                        <a16:creationId xmlns:a16="http://schemas.microsoft.com/office/drawing/2014/main" id="{54585D15-E389-C2A2-9930-69CBF190B0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84068" y="3154248"/>
                    <a:ext cx="464605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ZoneTexte 25">
                    <a:extLst>
                      <a:ext uri="{FF2B5EF4-FFF2-40B4-BE49-F238E27FC236}">
                        <a16:creationId xmlns:a16="http://schemas.microsoft.com/office/drawing/2014/main" id="{07E72521-4BC6-E1CD-743D-8EC75F157E9D}"/>
                      </a:ext>
                    </a:extLst>
                  </p:cNvPr>
                  <p:cNvSpPr txBox="1"/>
                  <p:nvPr/>
                </p:nvSpPr>
                <p:spPr>
                  <a:xfrm>
                    <a:off x="6178930" y="2556972"/>
                    <a:ext cx="31531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/>
                      <a:t>-  </a:t>
                    </a:r>
                  </a:p>
                </p:txBody>
              </p:sp>
            </p:grpSp>
            <p:cxnSp>
              <p:nvCxnSpPr>
                <p:cNvPr id="9" name="Connecteur droit 8">
                  <a:extLst>
                    <a:ext uri="{FF2B5EF4-FFF2-40B4-BE49-F238E27FC236}">
                      <a16:creationId xmlns:a16="http://schemas.microsoft.com/office/drawing/2014/main" id="{F3EB3D6C-ED78-B613-0E7F-FC734D09241F}"/>
                    </a:ext>
                  </a:extLst>
                </p:cNvPr>
                <p:cNvCxnSpPr/>
                <p:nvPr/>
              </p:nvCxnSpPr>
              <p:spPr>
                <a:xfrm>
                  <a:off x="2955337" y="3579725"/>
                  <a:ext cx="0" cy="216193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cteur droit 9">
                  <a:extLst>
                    <a:ext uri="{FF2B5EF4-FFF2-40B4-BE49-F238E27FC236}">
                      <a16:creationId xmlns:a16="http://schemas.microsoft.com/office/drawing/2014/main" id="{36F2B637-50C8-47A0-2C73-924D9DBED3F0}"/>
                    </a:ext>
                  </a:extLst>
                </p:cNvPr>
                <p:cNvCxnSpPr>
                  <a:endCxn id="24" idx="3"/>
                </p:cNvCxnSpPr>
                <p:nvPr/>
              </p:nvCxnSpPr>
              <p:spPr>
                <a:xfrm>
                  <a:off x="2953902" y="4211203"/>
                  <a:ext cx="737755" cy="11537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47959589-BC5A-1F34-60D4-5C3C7D65E776}"/>
                </a:ext>
              </a:extLst>
            </p:cNvPr>
            <p:cNvCxnSpPr/>
            <p:nvPr/>
          </p:nvCxnSpPr>
          <p:spPr>
            <a:xfrm>
              <a:off x="2534824" y="4448439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4FA85B-EAEE-F3EB-0D18-EDD6B1E2DD10}"/>
              </a:ext>
            </a:extLst>
          </p:cNvPr>
          <p:cNvSpPr/>
          <p:nvPr/>
        </p:nvSpPr>
        <p:spPr>
          <a:xfrm>
            <a:off x="1295400" y="2811150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4B1A-E4F1-2588-AD51-0616749B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1F93C8-83D4-459B-B064-2D8C48E8918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0D2F37-A329-A480-AD90-FA7EEC0C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E79520-E4B9-2974-1DAB-C9C1FE463DC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1183-8782-2693-4A81-D0F195B7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C2E1B8-BF43-FD4B-4CE8-007480FFAF18}"/>
              </a:ext>
            </a:extLst>
          </p:cNvPr>
          <p:cNvSpPr txBox="1"/>
          <p:nvPr/>
        </p:nvSpPr>
        <p:spPr>
          <a:xfrm>
            <a:off x="-406400" y="858759"/>
            <a:ext cx="793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86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فيها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مرات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15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يمكن أن أستعين بجدول الضرب :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مرات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  تعطي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75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أضرب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في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، أحصل على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75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أنقص 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75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86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يبقى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866FF-D85B-705C-82D4-83EA24962E1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9865357-762B-EAF2-97B1-670DBB2FD47C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2" name="Group 12">
              <a:extLst>
                <a:ext uri="{FF2B5EF4-FFF2-40B4-BE49-F238E27FC236}">
                  <a16:creationId xmlns:a16="http://schemas.microsoft.com/office/drawing/2014/main" id="{6779625D-3F6A-276E-3EB1-0103437862CE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7" name="Rectangle : coins arrondis 16">
                <a:extLst>
                  <a:ext uri="{FF2B5EF4-FFF2-40B4-BE49-F238E27FC236}">
                    <a16:creationId xmlns:a16="http://schemas.microsoft.com/office/drawing/2014/main" id="{D59EE894-DC82-3237-B27E-DDFD305A3ADC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A4D8A48C-1CD3-0543-E636-C9808DE709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2">
              <a:extLst>
                <a:ext uri="{FF2B5EF4-FFF2-40B4-BE49-F238E27FC236}">
                  <a16:creationId xmlns:a16="http://schemas.microsoft.com/office/drawing/2014/main" id="{02138176-6545-2662-50B3-8ECEBC91D441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5" name="Rectangle : coins arrondis 19">
                <a:extLst>
                  <a:ext uri="{FF2B5EF4-FFF2-40B4-BE49-F238E27FC236}">
                    <a16:creationId xmlns:a16="http://schemas.microsoft.com/office/drawing/2014/main" id="{F8CFFB3B-03ED-2D59-2A9A-9F4EE08012E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0A66F940-A297-E864-8420-3B01B5395B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660B6C-85DA-6C59-A54C-97C552F3DC9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3" name="Rectangle : coins arrondis 2">
                <a:extLst>
                  <a:ext uri="{FF2B5EF4-FFF2-40B4-BE49-F238E27FC236}">
                    <a16:creationId xmlns:a16="http://schemas.microsoft.com/office/drawing/2014/main" id="{DD20E6BB-A670-2CBB-3544-469249E1C44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Oval 80">
                <a:extLst>
                  <a:ext uri="{FF2B5EF4-FFF2-40B4-BE49-F238E27FC236}">
                    <a16:creationId xmlns:a16="http://schemas.microsoft.com/office/drawing/2014/main" id="{1E257FBD-89B9-F116-023A-4A8DE34BF0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6" name="ZoneTexte 7">
              <a:extLst>
                <a:ext uri="{FF2B5EF4-FFF2-40B4-BE49-F238E27FC236}">
                  <a16:creationId xmlns:a16="http://schemas.microsoft.com/office/drawing/2014/main" id="{EE3EEDAD-6F4A-7BA6-0A36-1A41E3CDB0B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ZoneTexte 11">
              <a:extLst>
                <a:ext uri="{FF2B5EF4-FFF2-40B4-BE49-F238E27FC236}">
                  <a16:creationId xmlns:a16="http://schemas.microsoft.com/office/drawing/2014/main" id="{B6754D77-EBA1-DC7D-1B38-A20136893B4B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30BD778-9C1D-98B7-42A9-8A98379FF9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1" name="Rectangle : coins arrondis 13">
                <a:extLst>
                  <a:ext uri="{FF2B5EF4-FFF2-40B4-BE49-F238E27FC236}">
                    <a16:creationId xmlns:a16="http://schemas.microsoft.com/office/drawing/2014/main" id="{CFF8E3A1-FCF8-837B-6B58-363E0E9217E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FA7E69-FFD3-81A5-3245-D791089AD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A9A98E0-6445-A15A-F7D2-A64EAC841850}"/>
              </a:ext>
            </a:extLst>
          </p:cNvPr>
          <p:cNvGrpSpPr/>
          <p:nvPr/>
        </p:nvGrpSpPr>
        <p:grpSpPr>
          <a:xfrm>
            <a:off x="975259" y="2437303"/>
            <a:ext cx="7128163" cy="4307914"/>
            <a:chOff x="975259" y="2437303"/>
            <a:chExt cx="7128163" cy="430791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E0FF87D-E173-0EC9-378A-8BE61EF58E6C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4307914"/>
              <a:chOff x="975259" y="2437303"/>
              <a:chExt cx="7128163" cy="4307914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7B00D79-4A33-FBDA-803C-CB3BD8CE1331}"/>
                  </a:ext>
                </a:extLst>
              </p:cNvPr>
              <p:cNvGrpSpPr/>
              <p:nvPr/>
            </p:nvGrpSpPr>
            <p:grpSpPr>
              <a:xfrm>
                <a:off x="975259" y="2437303"/>
                <a:ext cx="7128163" cy="4307914"/>
                <a:chOff x="1007918" y="1992317"/>
                <a:chExt cx="7128163" cy="4307914"/>
              </a:xfrm>
            </p:grpSpPr>
            <p:pic>
              <p:nvPicPr>
                <p:cNvPr id="30" name="Image 29" descr="Une image contenant texte, capture d’écran, Police&#10;&#10;Le contenu généré par l’IA peut être incorrect.">
                  <a:extLst>
                    <a:ext uri="{FF2B5EF4-FFF2-40B4-BE49-F238E27FC236}">
                      <a16:creationId xmlns:a16="http://schemas.microsoft.com/office/drawing/2014/main" id="{8D5D34B9-642B-E778-94BC-D8D2882C03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7918" y="1992317"/>
                  <a:ext cx="7128163" cy="3909720"/>
                </a:xfrm>
                <a:prstGeom prst="rect">
                  <a:avLst/>
                </a:prstGeom>
              </p:spPr>
            </p:pic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185C2B8E-2F31-FD78-F721-44887E4E4854}"/>
                    </a:ext>
                  </a:extLst>
                </p:cNvPr>
                <p:cNvGrpSpPr/>
                <p:nvPr/>
              </p:nvGrpSpPr>
              <p:grpSpPr>
                <a:xfrm>
                  <a:off x="1726018" y="3579725"/>
                  <a:ext cx="2004607" cy="2720506"/>
                  <a:chOff x="1726018" y="3579725"/>
                  <a:chExt cx="2004607" cy="2720506"/>
                </a:xfrm>
              </p:grpSpPr>
              <p:grpSp>
                <p:nvGrpSpPr>
                  <p:cNvPr id="23" name="Groupe 22">
                    <a:extLst>
                      <a:ext uri="{FF2B5EF4-FFF2-40B4-BE49-F238E27FC236}">
                        <a16:creationId xmlns:a16="http://schemas.microsoft.com/office/drawing/2014/main" id="{E72C8E90-F1B8-F793-5CE6-DD7E84CEE113}"/>
                      </a:ext>
                    </a:extLst>
                  </p:cNvPr>
                  <p:cNvGrpSpPr/>
                  <p:nvPr/>
                </p:nvGrpSpPr>
                <p:grpSpPr>
                  <a:xfrm>
                    <a:off x="1726018" y="3622575"/>
                    <a:ext cx="1965639" cy="2677656"/>
                    <a:chOff x="6178930" y="2364828"/>
                    <a:chExt cx="1965639" cy="2677656"/>
                  </a:xfrm>
                </p:grpSpPr>
                <p:sp>
                  <p:nvSpPr>
                    <p:cNvPr id="26" name="ZoneTexte 25">
                      <a:extLst>
                        <a:ext uri="{FF2B5EF4-FFF2-40B4-BE49-F238E27FC236}">
                          <a16:creationId xmlns:a16="http://schemas.microsoft.com/office/drawing/2014/main" id="{FC416177-3174-0979-16C2-4987FE1CE80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5277" y="2364828"/>
                      <a:ext cx="1339898" cy="2677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3 8 6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3 0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0 8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7  5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1  1</a:t>
                      </a:r>
                      <a:endParaRPr lang="ar-S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   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27" name="ZoneTexte 26">
                      <a:extLst>
                        <a:ext uri="{FF2B5EF4-FFF2-40B4-BE49-F238E27FC236}">
                          <a16:creationId xmlns:a16="http://schemas.microsoft.com/office/drawing/2014/main" id="{DE8D05B3-F0E4-2D89-5812-1B3E7410CC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6814" y="2364828"/>
                      <a:ext cx="7377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p:txBody>
                </p: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728730E7-C102-E7D5-2D75-C52B5DFB51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84068" y="3154248"/>
                      <a:ext cx="464605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9" name="ZoneTexte 28">
                      <a:extLst>
                        <a:ext uri="{FF2B5EF4-FFF2-40B4-BE49-F238E27FC236}">
                          <a16:creationId xmlns:a16="http://schemas.microsoft.com/office/drawing/2014/main" id="{BB3A0DCD-B5E0-DE57-E5CD-C1476EDE8D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78930" y="2556972"/>
                      <a:ext cx="31531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3600" b="1" dirty="0"/>
                        <a:t>-  </a:t>
                      </a:r>
                    </a:p>
                  </p:txBody>
                </p:sp>
              </p:grpSp>
              <p:cxnSp>
                <p:nvCxnSpPr>
                  <p:cNvPr id="24" name="Connecteur droit 23">
                    <a:extLst>
                      <a:ext uri="{FF2B5EF4-FFF2-40B4-BE49-F238E27FC236}">
                        <a16:creationId xmlns:a16="http://schemas.microsoft.com/office/drawing/2014/main" id="{F594DC1F-FD51-B82B-328D-745DF331E3ED}"/>
                      </a:ext>
                    </a:extLst>
                  </p:cNvPr>
                  <p:cNvCxnSpPr/>
                  <p:nvPr/>
                </p:nvCxnSpPr>
                <p:spPr>
                  <a:xfrm>
                    <a:off x="2955337" y="3579725"/>
                    <a:ext cx="0" cy="216193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cteur droit 24">
                    <a:extLst>
                      <a:ext uri="{FF2B5EF4-FFF2-40B4-BE49-F238E27FC236}">
                        <a16:creationId xmlns:a16="http://schemas.microsoft.com/office/drawing/2014/main" id="{92DF82D1-DBDB-E885-43DC-E9EAA878C1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53902" y="4190726"/>
                    <a:ext cx="776723" cy="20477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0764C428-7735-FF4E-8F25-8A7FAE3E2835}"/>
                  </a:ext>
                </a:extLst>
              </p:cNvPr>
              <p:cNvCxnSpPr/>
              <p:nvPr/>
            </p:nvCxnSpPr>
            <p:spPr>
              <a:xfrm>
                <a:off x="2534824" y="4448439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25084F9-C76F-4E8E-FF81-6AD00FD15372}"/>
                </a:ext>
              </a:extLst>
            </p:cNvPr>
            <p:cNvCxnSpPr>
              <a:cxnSpLocks/>
            </p:cNvCxnSpPr>
            <p:nvPr/>
          </p:nvCxnSpPr>
          <p:spPr>
            <a:xfrm>
              <a:off x="2130799" y="5580881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26">
            <a:extLst>
              <a:ext uri="{FF2B5EF4-FFF2-40B4-BE49-F238E27FC236}">
                <a16:creationId xmlns:a16="http://schemas.microsoft.com/office/drawing/2014/main" id="{628B5C6B-EABF-94C7-83DA-53DEF1374E05}"/>
              </a:ext>
            </a:extLst>
          </p:cNvPr>
          <p:cNvSpPr txBox="1"/>
          <p:nvPr/>
        </p:nvSpPr>
        <p:spPr>
          <a:xfrm>
            <a:off x="2940726" y="4644012"/>
            <a:ext cx="737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95AC57-B28D-4C23-586B-3B5628238E61}"/>
              </a:ext>
            </a:extLst>
          </p:cNvPr>
          <p:cNvSpPr/>
          <p:nvPr/>
        </p:nvSpPr>
        <p:spPr>
          <a:xfrm>
            <a:off x="1295400" y="2811150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1938-0E99-F38B-B133-E7A00207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E0D32-012A-FB17-0F62-4EC953C2A0F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F67435-07F1-619C-416E-C7277352E1C5}"/>
              </a:ext>
            </a:extLst>
          </p:cNvPr>
          <p:cNvSpPr txBox="1"/>
          <p:nvPr/>
        </p:nvSpPr>
        <p:spPr>
          <a:xfrm>
            <a:off x="2949319" y="874636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A6BC709-8906-A970-8EB3-1DD712FCA0A6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7E067853-E718-C960-EE4C-3F873480301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1" name="Rectangle : coins arrondis 16">
                <a:extLst>
                  <a:ext uri="{FF2B5EF4-FFF2-40B4-BE49-F238E27FC236}">
                    <a16:creationId xmlns:a16="http://schemas.microsoft.com/office/drawing/2014/main" id="{B58FCFCD-9C35-8D94-D33B-0C5BDFCD6AE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Oval 80">
                <a:extLst>
                  <a:ext uri="{FF2B5EF4-FFF2-40B4-BE49-F238E27FC236}">
                    <a16:creationId xmlns:a16="http://schemas.microsoft.com/office/drawing/2014/main" id="{68E786E8-5FBE-0A78-FFE1-AC0B33CF9F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7668B01E-E327-1B1D-E30B-727F10ED329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9" name="Rectangle : coins arrondis 19">
                <a:extLst>
                  <a:ext uri="{FF2B5EF4-FFF2-40B4-BE49-F238E27FC236}">
                    <a16:creationId xmlns:a16="http://schemas.microsoft.com/office/drawing/2014/main" id="{4BC057FB-E3F7-745C-1064-CA9CBA0B1D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Oval 80">
                <a:extLst>
                  <a:ext uri="{FF2B5EF4-FFF2-40B4-BE49-F238E27FC236}">
                    <a16:creationId xmlns:a16="http://schemas.microsoft.com/office/drawing/2014/main" id="{6207E171-EC11-6B4B-80CB-032B2BD5DA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5BEA87B-7B26-CC48-6F32-D23CFF6C788A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7" name="Rectangle : coins arrondis 2">
                <a:extLst>
                  <a:ext uri="{FF2B5EF4-FFF2-40B4-BE49-F238E27FC236}">
                    <a16:creationId xmlns:a16="http://schemas.microsoft.com/office/drawing/2014/main" id="{922BD85E-004F-D0E2-C3A5-1FB6AE1462A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669C6D5B-7D6A-05E3-01F2-E850E5CA0B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2" name="ZoneTexte 7">
              <a:extLst>
                <a:ext uri="{FF2B5EF4-FFF2-40B4-BE49-F238E27FC236}">
                  <a16:creationId xmlns:a16="http://schemas.microsoft.com/office/drawing/2014/main" id="{CC1504D4-38F8-BE81-E139-0629357D752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ZoneTexte 11">
              <a:extLst>
                <a:ext uri="{FF2B5EF4-FFF2-40B4-BE49-F238E27FC236}">
                  <a16:creationId xmlns:a16="http://schemas.microsoft.com/office/drawing/2014/main" id="{A05E9F09-3272-AC41-691D-077FCAC7DC8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7509C2A-6F75-11CC-C504-1BCF237D407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5" name="Rectangle : coins arrondis 13">
                <a:extLst>
                  <a:ext uri="{FF2B5EF4-FFF2-40B4-BE49-F238E27FC236}">
                    <a16:creationId xmlns:a16="http://schemas.microsoft.com/office/drawing/2014/main" id="{9894DA0C-8227-C57E-D8F7-2B7472752AA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405D0EB8-3186-80BC-30B2-EDE30C7F5B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E696C1-FE1C-5BBC-2EE1-9D6028D6BE9F}"/>
              </a:ext>
            </a:extLst>
          </p:cNvPr>
          <p:cNvGrpSpPr/>
          <p:nvPr/>
        </p:nvGrpSpPr>
        <p:grpSpPr>
          <a:xfrm>
            <a:off x="660327" y="2427600"/>
            <a:ext cx="7128163" cy="4307914"/>
            <a:chOff x="975259" y="2437303"/>
            <a:chExt cx="7128163" cy="430791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67E070C-CB6B-1A77-4024-6DF9E6CA4495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4307914"/>
              <a:chOff x="975259" y="2437303"/>
              <a:chExt cx="7128163" cy="430791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57BFD990-2BAD-93F7-967B-46A0DF69C71A}"/>
                  </a:ext>
                </a:extLst>
              </p:cNvPr>
              <p:cNvGrpSpPr/>
              <p:nvPr/>
            </p:nvGrpSpPr>
            <p:grpSpPr>
              <a:xfrm>
                <a:off x="975259" y="2437303"/>
                <a:ext cx="7128163" cy="4307914"/>
                <a:chOff x="1007918" y="1992317"/>
                <a:chExt cx="7128163" cy="4307914"/>
              </a:xfrm>
            </p:grpSpPr>
            <p:pic>
              <p:nvPicPr>
                <p:cNvPr id="32" name="Image 31" descr="Une image contenant texte, capture d’écran, Police&#10;&#10;Le contenu généré par l’IA peut être incorrect.">
                  <a:extLst>
                    <a:ext uri="{FF2B5EF4-FFF2-40B4-BE49-F238E27FC236}">
                      <a16:creationId xmlns:a16="http://schemas.microsoft.com/office/drawing/2014/main" id="{F19551EA-2295-C244-F5BA-43E968BA13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7918" y="1992317"/>
                  <a:ext cx="7128163" cy="3909720"/>
                </a:xfrm>
                <a:prstGeom prst="rect">
                  <a:avLst/>
                </a:prstGeom>
              </p:spPr>
            </p:pic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B394E589-BBF4-DB47-B95F-CF9D8EE367B2}"/>
                    </a:ext>
                  </a:extLst>
                </p:cNvPr>
                <p:cNvGrpSpPr/>
                <p:nvPr/>
              </p:nvGrpSpPr>
              <p:grpSpPr>
                <a:xfrm>
                  <a:off x="1726018" y="3579725"/>
                  <a:ext cx="1965639" cy="2720506"/>
                  <a:chOff x="1726018" y="3579725"/>
                  <a:chExt cx="1965639" cy="2720506"/>
                </a:xfrm>
              </p:grpSpPr>
              <p:grpSp>
                <p:nvGrpSpPr>
                  <p:cNvPr id="25" name="Groupe 24">
                    <a:extLst>
                      <a:ext uri="{FF2B5EF4-FFF2-40B4-BE49-F238E27FC236}">
                        <a16:creationId xmlns:a16="http://schemas.microsoft.com/office/drawing/2014/main" id="{B9398F19-D06F-2A8D-FCF1-271425DF583F}"/>
                      </a:ext>
                    </a:extLst>
                  </p:cNvPr>
                  <p:cNvGrpSpPr/>
                  <p:nvPr/>
                </p:nvGrpSpPr>
                <p:grpSpPr>
                  <a:xfrm>
                    <a:off x="1726018" y="3622575"/>
                    <a:ext cx="1965639" cy="2677656"/>
                    <a:chOff x="6178930" y="2364828"/>
                    <a:chExt cx="1965639" cy="2677656"/>
                  </a:xfrm>
                </p:grpSpPr>
                <p:sp>
                  <p:nvSpPr>
                    <p:cNvPr id="28" name="ZoneTexte 27">
                      <a:extLst>
                        <a:ext uri="{FF2B5EF4-FFF2-40B4-BE49-F238E27FC236}">
                          <a16:creationId xmlns:a16="http://schemas.microsoft.com/office/drawing/2014/main" id="{D1B8BE85-898A-3BEA-D7E6-D652DA6ED1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5277" y="2364828"/>
                      <a:ext cx="1339898" cy="2677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3 8 6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3 0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0 8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7  5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1  1</a:t>
                      </a:r>
                      <a:endParaRPr lang="ar-S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   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29" name="ZoneTexte 28">
                      <a:extLst>
                        <a:ext uri="{FF2B5EF4-FFF2-40B4-BE49-F238E27FC236}">
                          <a16:creationId xmlns:a16="http://schemas.microsoft.com/office/drawing/2014/main" id="{B4F76E3F-B497-12C6-3AEC-299FF7A34A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6814" y="2364828"/>
                      <a:ext cx="737755" cy="12003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p:txBody>
                </p: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C3F42394-FA7D-D356-C5E5-8114789D91D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84068" y="3154248"/>
                      <a:ext cx="464605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ZoneTexte 30">
                      <a:extLst>
                        <a:ext uri="{FF2B5EF4-FFF2-40B4-BE49-F238E27FC236}">
                          <a16:creationId xmlns:a16="http://schemas.microsoft.com/office/drawing/2014/main" id="{0D038B25-B9D3-2BFA-18BB-115BD9C094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78930" y="2556972"/>
                      <a:ext cx="31531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3600" b="1" dirty="0"/>
                        <a:t>-  </a:t>
                      </a:r>
                    </a:p>
                  </p:txBody>
                </p:sp>
              </p:grp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69C1D033-0DE3-EC56-7AC0-9AB898FF8E18}"/>
                      </a:ext>
                    </a:extLst>
                  </p:cNvPr>
                  <p:cNvCxnSpPr/>
                  <p:nvPr/>
                </p:nvCxnSpPr>
                <p:spPr>
                  <a:xfrm>
                    <a:off x="2955337" y="3579725"/>
                    <a:ext cx="0" cy="216193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323E78E5-7279-A046-C5D1-4638B35ACEB9}"/>
                      </a:ext>
                    </a:extLst>
                  </p:cNvPr>
                  <p:cNvCxnSpPr>
                    <a:endCxn id="29" idx="3"/>
                  </p:cNvCxnSpPr>
                  <p:nvPr/>
                </p:nvCxnSpPr>
                <p:spPr>
                  <a:xfrm>
                    <a:off x="2953902" y="4211203"/>
                    <a:ext cx="737755" cy="11537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D0AA0B14-7295-4413-D439-8F6E9ED3A762}"/>
                  </a:ext>
                </a:extLst>
              </p:cNvPr>
              <p:cNvCxnSpPr/>
              <p:nvPr/>
            </p:nvCxnSpPr>
            <p:spPr>
              <a:xfrm>
                <a:off x="2534824" y="4448439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EB588FF-F75F-D37D-A145-2C2F45A68537}"/>
                </a:ext>
              </a:extLst>
            </p:cNvPr>
            <p:cNvCxnSpPr>
              <a:cxnSpLocks/>
            </p:cNvCxnSpPr>
            <p:nvPr/>
          </p:nvCxnSpPr>
          <p:spPr>
            <a:xfrm>
              <a:off x="2130799" y="5580881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94C99ED-29C6-1E4F-2EF9-29E8919806D3}"/>
              </a:ext>
            </a:extLst>
          </p:cNvPr>
          <p:cNvSpPr/>
          <p:nvPr/>
        </p:nvSpPr>
        <p:spPr>
          <a:xfrm>
            <a:off x="957125" y="2873221"/>
            <a:ext cx="3298371" cy="33037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81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751114" y="835490"/>
            <a:ext cx="69906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تحققوا من القسمة.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6710805-A481-F61F-5DCF-CA719B26DDD5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8" name="Group 12">
              <a:extLst>
                <a:ext uri="{FF2B5EF4-FFF2-40B4-BE49-F238E27FC236}">
                  <a16:creationId xmlns:a16="http://schemas.microsoft.com/office/drawing/2014/main" id="{E3F0DBFA-E1CF-B0C1-D7A1-AEF945E93C3F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0" name="Rectangle : coins arrondis 16">
                <a:extLst>
                  <a:ext uri="{FF2B5EF4-FFF2-40B4-BE49-F238E27FC236}">
                    <a16:creationId xmlns:a16="http://schemas.microsoft.com/office/drawing/2014/main" id="{9C1D57C0-3730-BC35-4433-355CA308E082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Oval 80">
                <a:extLst>
                  <a:ext uri="{FF2B5EF4-FFF2-40B4-BE49-F238E27FC236}">
                    <a16:creationId xmlns:a16="http://schemas.microsoft.com/office/drawing/2014/main" id="{EFBF8B1A-0539-3B82-EF32-B52CCF1959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FFC48972-6FA8-6A1C-1048-3DF4FC30CC8F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8" name="Rectangle : coins arrondis 19">
                <a:extLst>
                  <a:ext uri="{FF2B5EF4-FFF2-40B4-BE49-F238E27FC236}">
                    <a16:creationId xmlns:a16="http://schemas.microsoft.com/office/drawing/2014/main" id="{19F0A0D8-ED70-C0C2-D433-4AF80B699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Oval 80">
                <a:extLst>
                  <a:ext uri="{FF2B5EF4-FFF2-40B4-BE49-F238E27FC236}">
                    <a16:creationId xmlns:a16="http://schemas.microsoft.com/office/drawing/2014/main" id="{CACDED7E-BC56-84BE-8469-12377A314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4BCD07C-C633-244C-D044-FAE71C5884C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6" name="Rectangle : coins arrondis 2">
                <a:extLst>
                  <a:ext uri="{FF2B5EF4-FFF2-40B4-BE49-F238E27FC236}">
                    <a16:creationId xmlns:a16="http://schemas.microsoft.com/office/drawing/2014/main" id="{454A2AB2-BC86-1BA7-9D04-82A16B797C5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l 80">
                <a:extLst>
                  <a:ext uri="{FF2B5EF4-FFF2-40B4-BE49-F238E27FC236}">
                    <a16:creationId xmlns:a16="http://schemas.microsoft.com/office/drawing/2014/main" id="{7A8E1863-590E-3523-29F0-5410DE950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1" name="ZoneTexte 7">
              <a:extLst>
                <a:ext uri="{FF2B5EF4-FFF2-40B4-BE49-F238E27FC236}">
                  <a16:creationId xmlns:a16="http://schemas.microsoft.com/office/drawing/2014/main" id="{7F02DCD6-8EAF-5806-14C8-DDD5FBDC91C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ZoneTexte 11">
              <a:extLst>
                <a:ext uri="{FF2B5EF4-FFF2-40B4-BE49-F238E27FC236}">
                  <a16:creationId xmlns:a16="http://schemas.microsoft.com/office/drawing/2014/main" id="{7631AEFD-2A69-01AC-F6DE-13A8CD87BE19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255129C-3961-A150-4E72-C79467C3C211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4" name="Rectangle : coins arrondis 13">
                <a:extLst>
                  <a:ext uri="{FF2B5EF4-FFF2-40B4-BE49-F238E27FC236}">
                    <a16:creationId xmlns:a16="http://schemas.microsoft.com/office/drawing/2014/main" id="{044302A7-B557-DD66-25E0-812384CF660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l 80">
                <a:extLst>
                  <a:ext uri="{FF2B5EF4-FFF2-40B4-BE49-F238E27FC236}">
                    <a16:creationId xmlns:a16="http://schemas.microsoft.com/office/drawing/2014/main" id="{20A33BE7-512C-A663-7078-C182987CF2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3B1957-F026-C877-5D37-D80304DFF2D9}"/>
              </a:ext>
            </a:extLst>
          </p:cNvPr>
          <p:cNvGrpSpPr/>
          <p:nvPr/>
        </p:nvGrpSpPr>
        <p:grpSpPr>
          <a:xfrm>
            <a:off x="975259" y="2437303"/>
            <a:ext cx="7128163" cy="4307914"/>
            <a:chOff x="975259" y="2437303"/>
            <a:chExt cx="7128163" cy="430791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91305C9-3E53-011D-83C1-B10303D1F43F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4307914"/>
              <a:chOff x="975259" y="2437303"/>
              <a:chExt cx="7128163" cy="430791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EB6A563E-0964-34BA-2B75-774B31408B08}"/>
                  </a:ext>
                </a:extLst>
              </p:cNvPr>
              <p:cNvGrpSpPr/>
              <p:nvPr/>
            </p:nvGrpSpPr>
            <p:grpSpPr>
              <a:xfrm>
                <a:off x="975259" y="2437303"/>
                <a:ext cx="7128163" cy="4307914"/>
                <a:chOff x="1007918" y="1992317"/>
                <a:chExt cx="7128163" cy="4307914"/>
              </a:xfrm>
            </p:grpSpPr>
            <p:pic>
              <p:nvPicPr>
                <p:cNvPr id="32" name="Image 31" descr="Une image contenant texte, capture d’écran, Police&#10;&#10;Le contenu généré par l’IA peut être incorrect.">
                  <a:extLst>
                    <a:ext uri="{FF2B5EF4-FFF2-40B4-BE49-F238E27FC236}">
                      <a16:creationId xmlns:a16="http://schemas.microsoft.com/office/drawing/2014/main" id="{2BAE2F55-4800-809B-1595-E44750187F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7918" y="1992317"/>
                  <a:ext cx="7128163" cy="3909720"/>
                </a:xfrm>
                <a:prstGeom prst="rect">
                  <a:avLst/>
                </a:prstGeom>
              </p:spPr>
            </p:pic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52AE51B5-56D9-8015-BAF7-A7527D74A4F4}"/>
                    </a:ext>
                  </a:extLst>
                </p:cNvPr>
                <p:cNvGrpSpPr/>
                <p:nvPr/>
              </p:nvGrpSpPr>
              <p:grpSpPr>
                <a:xfrm>
                  <a:off x="1726018" y="3579725"/>
                  <a:ext cx="1965639" cy="2720506"/>
                  <a:chOff x="1726018" y="3579725"/>
                  <a:chExt cx="1965639" cy="2720506"/>
                </a:xfrm>
              </p:grpSpPr>
              <p:grpSp>
                <p:nvGrpSpPr>
                  <p:cNvPr id="25" name="Groupe 24">
                    <a:extLst>
                      <a:ext uri="{FF2B5EF4-FFF2-40B4-BE49-F238E27FC236}">
                        <a16:creationId xmlns:a16="http://schemas.microsoft.com/office/drawing/2014/main" id="{60A51871-6BC1-999E-617A-13E9CBBF4AE3}"/>
                      </a:ext>
                    </a:extLst>
                  </p:cNvPr>
                  <p:cNvGrpSpPr/>
                  <p:nvPr/>
                </p:nvGrpSpPr>
                <p:grpSpPr>
                  <a:xfrm>
                    <a:off x="1726018" y="3622575"/>
                    <a:ext cx="1965639" cy="2677656"/>
                    <a:chOff x="6178930" y="2364828"/>
                    <a:chExt cx="1965639" cy="2677656"/>
                  </a:xfrm>
                </p:grpSpPr>
                <p:sp>
                  <p:nvSpPr>
                    <p:cNvPr id="28" name="ZoneTexte 27">
                      <a:extLst>
                        <a:ext uri="{FF2B5EF4-FFF2-40B4-BE49-F238E27FC236}">
                          <a16:creationId xmlns:a16="http://schemas.microsoft.com/office/drawing/2014/main" id="{A641D7B8-26D4-F117-5194-224A48FEBF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5277" y="2364828"/>
                      <a:ext cx="1339898" cy="2677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3 8 6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3 0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0 8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7  5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1  1</a:t>
                      </a:r>
                      <a:endParaRPr lang="ar-S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   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29" name="ZoneTexte 28">
                      <a:extLst>
                        <a:ext uri="{FF2B5EF4-FFF2-40B4-BE49-F238E27FC236}">
                          <a16:creationId xmlns:a16="http://schemas.microsoft.com/office/drawing/2014/main" id="{5494E44A-1A10-A4FE-CD4C-ADB17DBCD3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6814" y="2364828"/>
                      <a:ext cx="737755" cy="12003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p:txBody>
                </p: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67BB85A7-1C67-1369-E6BD-21E269E1EC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84068" y="3154248"/>
                      <a:ext cx="464605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ZoneTexte 30">
                      <a:extLst>
                        <a:ext uri="{FF2B5EF4-FFF2-40B4-BE49-F238E27FC236}">
                          <a16:creationId xmlns:a16="http://schemas.microsoft.com/office/drawing/2014/main" id="{E6FAB26C-9F38-A55B-F855-7BA375FB9B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78930" y="2556972"/>
                      <a:ext cx="31531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3600" b="1" dirty="0"/>
                        <a:t>-  </a:t>
                      </a:r>
                    </a:p>
                  </p:txBody>
                </p:sp>
              </p:grp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225B4DDC-4307-7E63-9087-01EEBEB5E4A0}"/>
                      </a:ext>
                    </a:extLst>
                  </p:cNvPr>
                  <p:cNvCxnSpPr/>
                  <p:nvPr/>
                </p:nvCxnSpPr>
                <p:spPr>
                  <a:xfrm>
                    <a:off x="2955337" y="3579725"/>
                    <a:ext cx="0" cy="216193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3DEB89D1-CCD5-F224-2A14-0BB3B9F368B5}"/>
                      </a:ext>
                    </a:extLst>
                  </p:cNvPr>
                  <p:cNvCxnSpPr>
                    <a:endCxn id="29" idx="3"/>
                  </p:cNvCxnSpPr>
                  <p:nvPr/>
                </p:nvCxnSpPr>
                <p:spPr>
                  <a:xfrm>
                    <a:off x="2953902" y="4211203"/>
                    <a:ext cx="737755" cy="11537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4E3CFD16-FA8B-1B4E-E059-D37DAB0A636C}"/>
                  </a:ext>
                </a:extLst>
              </p:cNvPr>
              <p:cNvCxnSpPr/>
              <p:nvPr/>
            </p:nvCxnSpPr>
            <p:spPr>
              <a:xfrm>
                <a:off x="2534824" y="4448439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86FE03B-9713-0702-5FE1-7A201EF8F215}"/>
                </a:ext>
              </a:extLst>
            </p:cNvPr>
            <p:cNvCxnSpPr>
              <a:cxnSpLocks/>
            </p:cNvCxnSpPr>
            <p:nvPr/>
          </p:nvCxnSpPr>
          <p:spPr>
            <a:xfrm>
              <a:off x="2130799" y="5580881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6EB8916-A0A9-0E82-8CB8-DDE137C50262}"/>
              </a:ext>
            </a:extLst>
          </p:cNvPr>
          <p:cNvSpPr/>
          <p:nvPr/>
        </p:nvSpPr>
        <p:spPr>
          <a:xfrm>
            <a:off x="1295400" y="2811150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يعيد سردية عملية القسمة.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وتتبع الإنجاز خطوة خطوة.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387BCC-90D6-870A-366E-A00B306D7F29}"/>
              </a:ext>
            </a:extLst>
          </p:cNvPr>
          <p:cNvGrpSpPr/>
          <p:nvPr/>
        </p:nvGrpSpPr>
        <p:grpSpPr>
          <a:xfrm>
            <a:off x="975259" y="2437303"/>
            <a:ext cx="7128163" cy="4307914"/>
            <a:chOff x="975259" y="2437303"/>
            <a:chExt cx="7128163" cy="430791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B94C4D6-1936-C722-790E-BBD856D20816}"/>
                </a:ext>
              </a:extLst>
            </p:cNvPr>
            <p:cNvGrpSpPr/>
            <p:nvPr/>
          </p:nvGrpSpPr>
          <p:grpSpPr>
            <a:xfrm>
              <a:off x="975259" y="2437303"/>
              <a:ext cx="7128163" cy="4307914"/>
              <a:chOff x="975259" y="2437303"/>
              <a:chExt cx="7128163" cy="430791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B08D4CAF-B844-6FB7-714D-8BC24145BD2E}"/>
                  </a:ext>
                </a:extLst>
              </p:cNvPr>
              <p:cNvGrpSpPr/>
              <p:nvPr/>
            </p:nvGrpSpPr>
            <p:grpSpPr>
              <a:xfrm>
                <a:off x="975259" y="2437303"/>
                <a:ext cx="7128163" cy="4307914"/>
                <a:chOff x="1007918" y="1992317"/>
                <a:chExt cx="7128163" cy="4307914"/>
              </a:xfrm>
            </p:grpSpPr>
            <p:pic>
              <p:nvPicPr>
                <p:cNvPr id="32" name="Image 31" descr="Une image contenant texte, capture d’écran, Police&#10;&#10;Le contenu généré par l’IA peut être incorrect.">
                  <a:extLst>
                    <a:ext uri="{FF2B5EF4-FFF2-40B4-BE49-F238E27FC236}">
                      <a16:creationId xmlns:a16="http://schemas.microsoft.com/office/drawing/2014/main" id="{D3467531-350E-EC63-31CA-4F3FB90042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7918" y="1992317"/>
                  <a:ext cx="7128163" cy="3909720"/>
                </a:xfrm>
                <a:prstGeom prst="rect">
                  <a:avLst/>
                </a:prstGeom>
              </p:spPr>
            </p:pic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DD454531-471C-0636-4F88-30AE41B99535}"/>
                    </a:ext>
                  </a:extLst>
                </p:cNvPr>
                <p:cNvGrpSpPr/>
                <p:nvPr/>
              </p:nvGrpSpPr>
              <p:grpSpPr>
                <a:xfrm>
                  <a:off x="1726018" y="3579725"/>
                  <a:ext cx="1965639" cy="2720506"/>
                  <a:chOff x="1726018" y="3579725"/>
                  <a:chExt cx="1965639" cy="2720506"/>
                </a:xfrm>
              </p:grpSpPr>
              <p:grpSp>
                <p:nvGrpSpPr>
                  <p:cNvPr id="25" name="Groupe 24">
                    <a:extLst>
                      <a:ext uri="{FF2B5EF4-FFF2-40B4-BE49-F238E27FC236}">
                        <a16:creationId xmlns:a16="http://schemas.microsoft.com/office/drawing/2014/main" id="{7C9C091B-921F-E504-27ED-7DC948D9193A}"/>
                      </a:ext>
                    </a:extLst>
                  </p:cNvPr>
                  <p:cNvGrpSpPr/>
                  <p:nvPr/>
                </p:nvGrpSpPr>
                <p:grpSpPr>
                  <a:xfrm>
                    <a:off x="1726018" y="3622575"/>
                    <a:ext cx="1965639" cy="2677656"/>
                    <a:chOff x="6178930" y="2364828"/>
                    <a:chExt cx="1965639" cy="2677656"/>
                  </a:xfrm>
                </p:grpSpPr>
                <p:sp>
                  <p:nvSpPr>
                    <p:cNvPr id="28" name="ZoneTexte 27">
                      <a:extLst>
                        <a:ext uri="{FF2B5EF4-FFF2-40B4-BE49-F238E27FC236}">
                          <a16:creationId xmlns:a16="http://schemas.microsoft.com/office/drawing/2014/main" id="{2604DFC9-0082-10AA-E68D-5CC39A6FBC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5277" y="2364828"/>
                      <a:ext cx="1339898" cy="2677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3 8 6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3 0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0 8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7  5</a:t>
                      </a: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   1  1</a:t>
                      </a:r>
                      <a:endParaRPr lang="ar-S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   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29" name="ZoneTexte 28">
                      <a:extLst>
                        <a:ext uri="{FF2B5EF4-FFF2-40B4-BE49-F238E27FC236}">
                          <a16:creationId xmlns:a16="http://schemas.microsoft.com/office/drawing/2014/main" id="{CF6B0B0F-CCCC-B05C-20E2-F6B61AB587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6814" y="2364828"/>
                      <a:ext cx="737755" cy="12003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  <a:p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p:txBody>
                </p: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729282A6-3E15-5462-D1A6-AB73D8DF5B9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84068" y="3154248"/>
                      <a:ext cx="464605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ZoneTexte 30">
                      <a:extLst>
                        <a:ext uri="{FF2B5EF4-FFF2-40B4-BE49-F238E27FC236}">
                          <a16:creationId xmlns:a16="http://schemas.microsoft.com/office/drawing/2014/main" id="{AB38A1FF-C2E0-38FF-A382-48F4A67527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78930" y="2556972"/>
                      <a:ext cx="31531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3600" b="1" dirty="0"/>
                        <a:t>-  </a:t>
                      </a:r>
                    </a:p>
                  </p:txBody>
                </p:sp>
              </p:grp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2814ACC7-E73E-75E7-7972-88DAC2D83E92}"/>
                      </a:ext>
                    </a:extLst>
                  </p:cNvPr>
                  <p:cNvCxnSpPr/>
                  <p:nvPr/>
                </p:nvCxnSpPr>
                <p:spPr>
                  <a:xfrm>
                    <a:off x="2955337" y="3579725"/>
                    <a:ext cx="0" cy="216193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8C87297B-06C1-552F-5DD6-F0564C67D626}"/>
                      </a:ext>
                    </a:extLst>
                  </p:cNvPr>
                  <p:cNvCxnSpPr>
                    <a:endCxn id="29" idx="3"/>
                  </p:cNvCxnSpPr>
                  <p:nvPr/>
                </p:nvCxnSpPr>
                <p:spPr>
                  <a:xfrm>
                    <a:off x="2953902" y="4211203"/>
                    <a:ext cx="737755" cy="11537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848325BB-DC1D-C055-5C7E-52701BD7EC9F}"/>
                  </a:ext>
                </a:extLst>
              </p:cNvPr>
              <p:cNvCxnSpPr/>
              <p:nvPr/>
            </p:nvCxnSpPr>
            <p:spPr>
              <a:xfrm>
                <a:off x="2534824" y="4448439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E70420B6-ED50-268A-9DFB-AA107EC12A2F}"/>
                </a:ext>
              </a:extLst>
            </p:cNvPr>
            <p:cNvCxnSpPr>
              <a:cxnSpLocks/>
            </p:cNvCxnSpPr>
            <p:nvPr/>
          </p:nvCxnSpPr>
          <p:spPr>
            <a:xfrm>
              <a:off x="2130799" y="5580881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55">
            <a:extLst>
              <a:ext uri="{FF2B5EF4-FFF2-40B4-BE49-F238E27FC236}">
                <a16:creationId xmlns:a16="http://schemas.microsoft.com/office/drawing/2014/main" id="{D3915C21-528C-D71E-7A69-3806B659D898}"/>
              </a:ext>
            </a:extLst>
          </p:cNvPr>
          <p:cNvGrpSpPr/>
          <p:nvPr/>
        </p:nvGrpSpPr>
        <p:grpSpPr>
          <a:xfrm>
            <a:off x="560022" y="1620128"/>
            <a:ext cx="7228468" cy="578425"/>
            <a:chOff x="674560" y="1465653"/>
            <a:chExt cx="7228468" cy="57842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2996AB78-04A0-D77F-B499-CC8A06B9C55A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7" name="Rectangle : coins arrondis 16">
                <a:extLst>
                  <a:ext uri="{FF2B5EF4-FFF2-40B4-BE49-F238E27FC236}">
                    <a16:creationId xmlns:a16="http://schemas.microsoft.com/office/drawing/2014/main" id="{3F98E67D-4143-CA10-5019-351FEA8C5D1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A6960910-864A-510B-1FE1-0FAFC75BE7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31DC3ACD-D053-577C-903C-8AD3D2F15A2C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5" name="Rectangle : coins arrondis 19">
                <a:extLst>
                  <a:ext uri="{FF2B5EF4-FFF2-40B4-BE49-F238E27FC236}">
                    <a16:creationId xmlns:a16="http://schemas.microsoft.com/office/drawing/2014/main" id="{15C9C82F-8966-FBE0-988F-505A586651B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DDB4CA69-2794-0AAF-3E66-BEDDC05BE8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59">
              <a:extLst>
                <a:ext uri="{FF2B5EF4-FFF2-40B4-BE49-F238E27FC236}">
                  <a16:creationId xmlns:a16="http://schemas.microsoft.com/office/drawing/2014/main" id="{7AA7794C-89AD-CC78-0771-46AB8E8E3386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3" name="Rectangle : coins arrondis 2">
                <a:extLst>
                  <a:ext uri="{FF2B5EF4-FFF2-40B4-BE49-F238E27FC236}">
                    <a16:creationId xmlns:a16="http://schemas.microsoft.com/office/drawing/2014/main" id="{0DF49891-6ADE-D4B6-3EBF-090C8187DBC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2B3F15C3-FF64-DDDE-1358-B3C16A3CC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4511C428-9437-7A3D-39DA-57F4A71AE4E0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315EE36B-B4AA-B458-B131-BC24195E00D4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62">
              <a:extLst>
                <a:ext uri="{FF2B5EF4-FFF2-40B4-BE49-F238E27FC236}">
                  <a16:creationId xmlns:a16="http://schemas.microsoft.com/office/drawing/2014/main" id="{6339E6FD-3E4C-0EE6-471A-133AACE47E3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41" name="Rectangle : coins arrondis 13">
                <a:extLst>
                  <a:ext uri="{FF2B5EF4-FFF2-40B4-BE49-F238E27FC236}">
                    <a16:creationId xmlns:a16="http://schemas.microsoft.com/office/drawing/2014/main" id="{8083DAA5-6E28-E505-EEDF-AF08831FC01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7811E3AC-96AE-3EF4-62BF-40BB1FB4B4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7BCA9F7-5B2E-9516-134B-29D719007FCB}"/>
              </a:ext>
            </a:extLst>
          </p:cNvPr>
          <p:cNvSpPr/>
          <p:nvPr/>
        </p:nvSpPr>
        <p:spPr>
          <a:xfrm>
            <a:off x="1295400" y="2811150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. أتمموا  المتساوية على الألواح.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050D60D-C0A9-B520-BB19-4E75F87FACD6}"/>
              </a:ext>
            </a:extLst>
          </p:cNvPr>
          <p:cNvGrpSpPr/>
          <p:nvPr/>
        </p:nvGrpSpPr>
        <p:grpSpPr>
          <a:xfrm>
            <a:off x="674561" y="1626691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ED82B47E-5946-65C2-386F-CD6365CA5419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50E131D6-4F65-BC97-DA60-B0BEA33D0C4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6D90C253-33CD-57B6-EF45-BDAA6EE05F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D2F841B8-5F79-8CB1-997A-0B4E54E878F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A02F2471-94CA-C5E7-EC72-A45413CD818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CDA64B5A-A584-7D4C-14DB-CB26617420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F87D99-A78A-FB0D-F661-930DFAFAAFD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44C59C43-49D9-1269-BAED-745C2EAA291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4A761670-CA98-848F-20AE-C3DBF597F4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4BC7278-B67F-2E20-1047-CE949A77B68C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7DADA88-7750-768B-CB68-09C5F97484DA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C7AC3E-EC6A-D3D4-9D4E-2210683D6B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B6D4472F-02F6-9739-3503-0D2099D88EC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BB4F76D-5C13-3AA8-2A85-CF61117BCF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271141D-1FE5-3F59-1025-58F99C273848}"/>
              </a:ext>
            </a:extLst>
          </p:cNvPr>
          <p:cNvGrpSpPr/>
          <p:nvPr/>
        </p:nvGrpSpPr>
        <p:grpSpPr>
          <a:xfrm>
            <a:off x="787514" y="2395618"/>
            <a:ext cx="7128163" cy="3909720"/>
            <a:chOff x="787514" y="2395618"/>
            <a:chExt cx="7128163" cy="3909720"/>
          </a:xfrm>
        </p:grpSpPr>
        <p:pic>
          <p:nvPicPr>
            <p:cNvPr id="33" name="Image 32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2FABFBEA-CC61-2AB8-112B-0A3E07CEF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514" y="2395618"/>
              <a:ext cx="7128163" cy="3909720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3C7F358-A9FD-1617-B2E3-989E6BABFF2F}"/>
                </a:ext>
              </a:extLst>
            </p:cNvPr>
            <p:cNvGrpSpPr/>
            <p:nvPr/>
          </p:nvGrpSpPr>
          <p:grpSpPr>
            <a:xfrm>
              <a:off x="1584663" y="3584832"/>
              <a:ext cx="1965639" cy="2720506"/>
              <a:chOff x="1726018" y="3579725"/>
              <a:chExt cx="1965639" cy="2720506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69115C38-6DD0-C389-16C4-D289F4AD6E1C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2677656"/>
                <a:chOff x="6178930" y="2364828"/>
                <a:chExt cx="1965639" cy="2677656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CBE8D739-A735-4037-2195-44848ABE2105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677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7  5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1  1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ar-SA" sz="2400" b="1" dirty="0">
                      <a:solidFill>
                        <a:srgbClr val="C00000"/>
                      </a:solidFill>
                    </a:rPr>
                    <a:t>     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8DA1312-1C49-9338-9FC9-699D152BA5F3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4CEBCAD8-21BD-3008-AD76-1C33F39406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6B405BD5-A3EE-2654-F8EC-640404A2F2D1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3B5BFF2D-F4E7-27CF-3369-E0DC0EBE5F9D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4F1942F1-A859-2C57-6D05-4B3E9515AFE4}"/>
                  </a:ext>
                </a:extLst>
              </p:cNvPr>
              <p:cNvCxnSpPr>
                <a:endCxn id="28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7D25424-AAFA-5199-D8E7-441B41D03349}"/>
                </a:ext>
              </a:extLst>
            </p:cNvPr>
            <p:cNvGrpSpPr/>
            <p:nvPr/>
          </p:nvGrpSpPr>
          <p:grpSpPr>
            <a:xfrm>
              <a:off x="1993510" y="4000375"/>
              <a:ext cx="464605" cy="1132442"/>
              <a:chOff x="1943054" y="4406754"/>
              <a:chExt cx="464605" cy="1132442"/>
            </a:xfrm>
          </p:grpSpPr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CD9B6CA5-EF92-486C-9E8F-4A3A4DB1A824}"/>
                  </a:ext>
                </a:extLst>
              </p:cNvPr>
              <p:cNvCxnSpPr/>
              <p:nvPr/>
            </p:nvCxnSpPr>
            <p:spPr>
              <a:xfrm>
                <a:off x="2347079" y="4406754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64C3D486-DE8F-AF91-205C-1FD82E0F5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3054" y="5539196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9CA71AA-09D9-824B-88C0-9935F8098CF0}"/>
                </a:ext>
              </a:extLst>
            </p:cNvPr>
            <p:cNvSpPr txBox="1"/>
            <p:nvPr/>
          </p:nvSpPr>
          <p:spPr>
            <a:xfrm>
              <a:off x="1263625" y="5789614"/>
              <a:ext cx="270733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ar-MA" sz="2000" b="1" dirty="0"/>
                <a:t>386</a:t>
              </a:r>
              <a:r>
                <a:rPr lang="fr-MA" sz="2000" b="1" dirty="0"/>
                <a:t>= </a:t>
              </a:r>
              <a:r>
                <a:rPr lang="ar-SA" sz="2000" b="1" dirty="0"/>
                <a:t>) </a:t>
              </a:r>
              <a:r>
                <a:rPr lang="fr-MA" sz="2000" b="1" dirty="0"/>
                <a:t> 15 x ….</a:t>
              </a:r>
              <a:r>
                <a:rPr lang="ar-SA" sz="2000" b="1" dirty="0"/>
                <a:t>( </a:t>
              </a:r>
              <a:r>
                <a:rPr lang="fr-MA" sz="2000" b="1" dirty="0"/>
                <a:t> + .....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BBB596E-0830-2179-0F97-DA10E870F3FB}"/>
              </a:ext>
            </a:extLst>
          </p:cNvPr>
          <p:cNvSpPr/>
          <p:nvPr/>
        </p:nvSpPr>
        <p:spPr>
          <a:xfrm>
            <a:off x="982467" y="2908325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C187B-63B9-8CEB-B8C3-D8D350CD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50A5D4-FCA7-6296-1D8B-6299D406E96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0AE8A3-AE9E-4A1C-58D1-E69CC1B0C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C3AAEF-59D3-9057-30E9-C86850D0B06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64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96100-5151-FE8D-C26A-0287FC404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5B8FD52-3B3B-F350-59DE-52ACBF89DA9D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المقسوم هو: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المقسوم عليه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الخارج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والباقي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438F99-7E88-DCDE-708C-EC0DBE2C8A2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FA0E8A4E-71D5-D816-B5EA-99882ECACC83}"/>
              </a:ext>
            </a:extLst>
          </p:cNvPr>
          <p:cNvGrpSpPr/>
          <p:nvPr/>
        </p:nvGrpSpPr>
        <p:grpSpPr>
          <a:xfrm>
            <a:off x="674561" y="1626691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CBB07132-0262-06D6-79C9-CE1B84290F1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C809FF97-861F-A96E-FE0B-CC7A4DD0BD8E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F882E357-4751-1807-620B-4EB08194D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AD3704F9-FC3B-406C-D23E-5D910254903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646D3308-B9FC-D927-8CE7-FD044CD7B13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6C976246-3813-4636-9458-2BF0EB45B3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200430E-FF1E-8A82-C1E2-19A1BFFEB10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506EFA1E-0D87-DB68-0CEE-51F076BC6A7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53352AB9-9B46-2E07-AFA6-0873A2AF6D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5CEC746D-39A9-138D-B564-14A7EA029AD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21A9C475-5EFA-9A94-E92B-AE119A0725D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DA6B9D8-B8C3-EF0E-DAA9-B59787F637BA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393E062B-82A8-FDDA-0D43-439FF1D6295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017788D-83AE-E139-75BA-46E81330E8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1FAE6D-4BAF-7C63-4A00-2F4A2579E851}"/>
              </a:ext>
            </a:extLst>
          </p:cNvPr>
          <p:cNvGrpSpPr/>
          <p:nvPr/>
        </p:nvGrpSpPr>
        <p:grpSpPr>
          <a:xfrm>
            <a:off x="774866" y="2314974"/>
            <a:ext cx="7128163" cy="3909720"/>
            <a:chOff x="787514" y="2395618"/>
            <a:chExt cx="7128163" cy="3909720"/>
          </a:xfrm>
        </p:grpSpPr>
        <p:pic>
          <p:nvPicPr>
            <p:cNvPr id="32" name="Image 31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60AD9B8-1494-7D54-26D9-F1244B628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514" y="2395618"/>
              <a:ext cx="7128163" cy="3909720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3F525D3-5BC4-403C-EE53-8DC6F4197A5B}"/>
                </a:ext>
              </a:extLst>
            </p:cNvPr>
            <p:cNvGrpSpPr/>
            <p:nvPr/>
          </p:nvGrpSpPr>
          <p:grpSpPr>
            <a:xfrm>
              <a:off x="1584663" y="3584832"/>
              <a:ext cx="1965639" cy="2720506"/>
              <a:chOff x="1726018" y="3579725"/>
              <a:chExt cx="1965639" cy="272050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2BBCDB3B-EE3E-CA28-3C6D-9590A9C57880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2677656"/>
                <a:chOff x="6178930" y="2364828"/>
                <a:chExt cx="1965639" cy="2677656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F8E8A33-609D-80C2-A6DD-DB831F8B312B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677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7  5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1  1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ar-SA" sz="2400" b="1" dirty="0">
                      <a:solidFill>
                        <a:srgbClr val="C00000"/>
                      </a:solidFill>
                    </a:rPr>
                    <a:t>     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8DAB532C-C6B7-E4CA-B08E-F4E8D2AD6F82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cxnSp>
              <p:nvCxnSpPr>
                <p:cNvPr id="28" name="Connecteur droit 27">
                  <a:extLst>
                    <a:ext uri="{FF2B5EF4-FFF2-40B4-BE49-F238E27FC236}">
                      <a16:creationId xmlns:a16="http://schemas.microsoft.com/office/drawing/2014/main" id="{3F948615-6910-ED58-C1EB-A90CC59E23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481C190A-8B45-06A6-6D2D-776B176CC476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0DB77433-DDDE-EFDB-D0BC-FC10D09F7C4E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B7F4F581-6E55-0E20-B94C-FDE95A96A56C}"/>
                  </a:ext>
                </a:extLst>
              </p:cNvPr>
              <p:cNvCxnSpPr>
                <a:endCxn id="27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DBA0FCA-27A1-7781-4A16-9FC4D0B0C587}"/>
                </a:ext>
              </a:extLst>
            </p:cNvPr>
            <p:cNvGrpSpPr/>
            <p:nvPr/>
          </p:nvGrpSpPr>
          <p:grpSpPr>
            <a:xfrm>
              <a:off x="1993510" y="4000375"/>
              <a:ext cx="464605" cy="1132442"/>
              <a:chOff x="1943054" y="4406754"/>
              <a:chExt cx="464605" cy="1132442"/>
            </a:xfrm>
          </p:grpSpPr>
          <p:cxnSp>
            <p:nvCxnSpPr>
              <p:cNvPr id="10" name="Connecteur droit avec flèche 9">
                <a:extLst>
                  <a:ext uri="{FF2B5EF4-FFF2-40B4-BE49-F238E27FC236}">
                    <a16:creationId xmlns:a16="http://schemas.microsoft.com/office/drawing/2014/main" id="{698BCF64-905C-D567-E15A-7DDA0B607839}"/>
                  </a:ext>
                </a:extLst>
              </p:cNvPr>
              <p:cNvCxnSpPr/>
              <p:nvPr/>
            </p:nvCxnSpPr>
            <p:spPr>
              <a:xfrm>
                <a:off x="2347079" y="4406754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1F9F89D-1F4E-7342-4652-1119ABF388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3054" y="5539196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493A91B-7DA1-E5FC-D96D-D2DD186D8AC3}"/>
                </a:ext>
              </a:extLst>
            </p:cNvPr>
            <p:cNvSpPr txBox="1"/>
            <p:nvPr/>
          </p:nvSpPr>
          <p:spPr>
            <a:xfrm>
              <a:off x="1008441" y="5746764"/>
              <a:ext cx="324642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ar-MA" sz="2400" b="1" dirty="0"/>
                <a:t>386</a:t>
              </a:r>
              <a:r>
                <a:rPr lang="fr-MA" sz="2400" b="1" dirty="0"/>
                <a:t>= </a:t>
              </a:r>
              <a:r>
                <a:rPr lang="ar-SA" sz="2400" b="1" dirty="0"/>
                <a:t>) </a:t>
              </a:r>
              <a:r>
                <a:rPr lang="fr-MA" sz="2400" b="1" dirty="0"/>
                <a:t> 15 x </a:t>
              </a:r>
              <a:r>
                <a:rPr lang="fr-MA" sz="2400" b="1" dirty="0">
                  <a:solidFill>
                    <a:srgbClr val="FF0000"/>
                  </a:solidFill>
                </a:rPr>
                <a:t>25</a:t>
              </a:r>
              <a:r>
                <a:rPr lang="ar-SA" sz="2400" b="1" dirty="0"/>
                <a:t>( </a:t>
              </a:r>
              <a:r>
                <a:rPr lang="fr-MA" sz="2400" b="1" dirty="0"/>
                <a:t> + </a:t>
              </a:r>
              <a:r>
                <a:rPr lang="fr-MA" sz="2400" b="1" dirty="0">
                  <a:solidFill>
                    <a:srgbClr val="FF0000"/>
                  </a:solidFill>
                </a:rPr>
                <a:t>11</a:t>
              </a: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278A4B-3D5F-E62B-4C36-D922C2D0CCAA}"/>
              </a:ext>
            </a:extLst>
          </p:cNvPr>
          <p:cNvSpPr/>
          <p:nvPr/>
        </p:nvSpPr>
        <p:spPr>
          <a:xfrm>
            <a:off x="918297" y="2827603"/>
            <a:ext cx="3298371" cy="3506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571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5"/>
            <a:ext cx="4932000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00429" y="461413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97543" y="4662274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95FC-38CC-2403-1A08-8F158489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8440F96-7AC0-23C5-E3B4-C55C634EA66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أنجزوا العملية الثانية باتباع نفس الخطوات.لديكم دقيقتان.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4B1A13-E87B-96CF-650E-D8C79CEE8D8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7F2A734C-9360-43D2-B32C-32BE31FBBB3F}"/>
              </a:ext>
            </a:extLst>
          </p:cNvPr>
          <p:cNvGrpSpPr/>
          <p:nvPr/>
        </p:nvGrpSpPr>
        <p:grpSpPr>
          <a:xfrm>
            <a:off x="787514" y="2395618"/>
            <a:ext cx="7128163" cy="3909720"/>
            <a:chOff x="787514" y="2395618"/>
            <a:chExt cx="7128163" cy="3909720"/>
          </a:xfrm>
        </p:grpSpPr>
        <p:pic>
          <p:nvPicPr>
            <p:cNvPr id="49" name="Image 48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31404AC8-A39E-838C-4A1F-8C7B5240D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514" y="2395618"/>
              <a:ext cx="7128163" cy="3909720"/>
            </a:xfrm>
            <a:prstGeom prst="rect">
              <a:avLst/>
            </a:prstGeom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26CD1C26-1F39-7A54-D0F9-1C6AC44D5A57}"/>
                </a:ext>
              </a:extLst>
            </p:cNvPr>
            <p:cNvGrpSpPr/>
            <p:nvPr/>
          </p:nvGrpSpPr>
          <p:grpSpPr>
            <a:xfrm>
              <a:off x="1584663" y="3584832"/>
              <a:ext cx="1965639" cy="2720506"/>
              <a:chOff x="1726018" y="3579725"/>
              <a:chExt cx="1965639" cy="2720506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4ACEC9E3-2555-AE36-C5F5-8781B9123FB0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1965639" cy="2677656"/>
                <a:chOff x="6178930" y="2364828"/>
                <a:chExt cx="1965639" cy="2677656"/>
              </a:xfrm>
            </p:grpSpPr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C3CB1764-47BA-84AA-FAED-14DC7F2E8BA7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677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3 8 6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0 8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7  5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1  1</a:t>
                  </a:r>
                  <a:endParaRPr lang="ar-S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ar-SA" sz="2400" b="1" dirty="0">
                      <a:solidFill>
                        <a:srgbClr val="C00000"/>
                      </a:solidFill>
                    </a:rPr>
                    <a:t>     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A999F45E-23B4-C3AC-BF4B-19B37CD90A47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AC3BB915-79F7-581D-7E9B-78D9365347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C7B84494-798D-A9D2-C9DC-A82D92A93EF7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1E4F8DA6-66D3-8DF5-89DB-C95E44656F97}"/>
                  </a:ext>
                </a:extLst>
              </p:cNvPr>
              <p:cNvCxnSpPr/>
              <p:nvPr/>
            </p:nvCxnSpPr>
            <p:spPr>
              <a:xfrm>
                <a:off x="2955337" y="3579725"/>
                <a:ext cx="0" cy="2161932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C49B12E0-32C6-56F0-D94C-9F0FB1C7AF9E}"/>
                  </a:ext>
                </a:extLst>
              </p:cNvPr>
              <p:cNvCxnSpPr>
                <a:endCxn id="46" idx="3"/>
              </p:cNvCxnSpPr>
              <p:nvPr/>
            </p:nvCxnSpPr>
            <p:spPr>
              <a:xfrm>
                <a:off x="2953902" y="4211203"/>
                <a:ext cx="737755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FC1D6697-3358-BC9B-BF53-D3943B72D7DF}"/>
                </a:ext>
              </a:extLst>
            </p:cNvPr>
            <p:cNvGrpSpPr/>
            <p:nvPr/>
          </p:nvGrpSpPr>
          <p:grpSpPr>
            <a:xfrm>
              <a:off x="1993510" y="4000375"/>
              <a:ext cx="464605" cy="1132442"/>
              <a:chOff x="1943054" y="4406754"/>
              <a:chExt cx="464605" cy="1132442"/>
            </a:xfrm>
          </p:grpSpPr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42839BD6-ABB5-50A1-D5ED-903D81F96284}"/>
                  </a:ext>
                </a:extLst>
              </p:cNvPr>
              <p:cNvCxnSpPr/>
              <p:nvPr/>
            </p:nvCxnSpPr>
            <p:spPr>
              <a:xfrm>
                <a:off x="2347079" y="4406754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E2EEE963-3760-2A5B-DF4A-1EE0A32692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3054" y="5539196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2C1A56-8F54-2ADA-63CA-834ACB9A11FB}"/>
                </a:ext>
              </a:extLst>
            </p:cNvPr>
            <p:cNvSpPr txBox="1"/>
            <p:nvPr/>
          </p:nvSpPr>
          <p:spPr>
            <a:xfrm>
              <a:off x="1355510" y="5771237"/>
              <a:ext cx="254186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ar-MA" sz="2000" b="1" dirty="0"/>
                <a:t>386</a:t>
              </a:r>
              <a:r>
                <a:rPr lang="fr-MA" sz="2000" b="1" dirty="0"/>
                <a:t>= </a:t>
              </a:r>
              <a:r>
                <a:rPr lang="ar-SA" sz="2000" b="1" dirty="0"/>
                <a:t>) </a:t>
              </a:r>
              <a:r>
                <a:rPr lang="fr-MA" sz="2000" b="1" dirty="0"/>
                <a:t> 15 x </a:t>
              </a:r>
              <a:r>
                <a:rPr lang="fr-MA" sz="2000" b="1" dirty="0">
                  <a:solidFill>
                    <a:srgbClr val="FF0000"/>
                  </a:solidFill>
                </a:rPr>
                <a:t>25</a:t>
              </a:r>
              <a:r>
                <a:rPr lang="ar-SA" sz="2000" b="1" dirty="0"/>
                <a:t>( </a:t>
              </a:r>
              <a:r>
                <a:rPr lang="fr-MA" sz="2000" b="1" dirty="0"/>
                <a:t> + </a:t>
              </a:r>
              <a:r>
                <a:rPr lang="fr-MA" sz="2000" b="1" dirty="0">
                  <a:solidFill>
                    <a:srgbClr val="FF0000"/>
                  </a:solidFill>
                </a:rPr>
                <a:t>11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B64E95-F568-8325-1352-238A472BF943}"/>
              </a:ext>
            </a:extLst>
          </p:cNvPr>
          <p:cNvSpPr/>
          <p:nvPr/>
        </p:nvSpPr>
        <p:spPr>
          <a:xfrm>
            <a:off x="4490119" y="2798390"/>
            <a:ext cx="3298371" cy="341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26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608C8-AFB1-88C0-0E55-12E5B8562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4DE03C4-4C06-2CAE-CF15-C74467641862}"/>
              </a:ext>
            </a:extLst>
          </p:cNvPr>
          <p:cNvSpPr txBox="1"/>
          <p:nvPr/>
        </p:nvSpPr>
        <p:spPr>
          <a:xfrm>
            <a:off x="401706" y="802807"/>
            <a:ext cx="71823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للتحقق بإعادة سردية العملية و التأكد بالمتساوية.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DC83D9-ADE5-E62C-8EE2-E6B1B258F62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" name="Image 3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B7A16A5-253F-713B-87F4-F7F99F00C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59" y="2042327"/>
            <a:ext cx="7128163" cy="3909720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FC38F30E-59BB-8D29-FBC5-44502DC26873}"/>
              </a:ext>
            </a:extLst>
          </p:cNvPr>
          <p:cNvGrpSpPr/>
          <p:nvPr/>
        </p:nvGrpSpPr>
        <p:grpSpPr>
          <a:xfrm>
            <a:off x="1532708" y="3231541"/>
            <a:ext cx="1965639" cy="2720506"/>
            <a:chOff x="1726018" y="3579725"/>
            <a:chExt cx="1965639" cy="272050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2ED5E32-F4DA-092B-A67C-220557EAFD56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2677656"/>
              <a:chOff x="6178930" y="2364828"/>
              <a:chExt cx="1965639" cy="2677656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3C3DF30-69C3-8EBE-DE11-3F2EEECD6EAD}"/>
                  </a:ext>
                </a:extLst>
              </p:cNvPr>
              <p:cNvSpPr txBox="1"/>
              <p:nvPr/>
            </p:nvSpPr>
            <p:spPr>
              <a:xfrm>
                <a:off x="6355277" y="2364828"/>
                <a:ext cx="133989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3 8 6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3 0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0 8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7  5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1  1</a:t>
                </a:r>
                <a:endParaRPr lang="ar-SA" sz="2400" b="1" dirty="0">
                  <a:solidFill>
                    <a:srgbClr val="C00000"/>
                  </a:solidFill>
                </a:endParaRPr>
              </a:p>
              <a:p>
                <a:r>
                  <a:rPr lang="ar-SA" sz="2400" b="1" dirty="0">
                    <a:solidFill>
                      <a:srgbClr val="C00000"/>
                    </a:solidFill>
                  </a:rPr>
                  <a:t>     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7A1B70C-B86B-8E73-B781-4BA0D184BA09}"/>
                  </a:ext>
                </a:extLst>
              </p:cNvPr>
              <p:cNvSpPr txBox="1"/>
              <p:nvPr/>
            </p:nvSpPr>
            <p:spPr>
              <a:xfrm>
                <a:off x="7406814" y="2364828"/>
                <a:ext cx="7377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15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2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5</a:t>
                </a:r>
              </a:p>
            </p:txBody>
          </p: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76D8FF9C-E100-81AC-77F4-10DA4A3C6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4068" y="3154248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93ADC35-8C9B-DF1F-A552-B99E6923B85F}"/>
                  </a:ext>
                </a:extLst>
              </p:cNvPr>
              <p:cNvSpPr txBox="1"/>
              <p:nvPr/>
            </p:nvSpPr>
            <p:spPr>
              <a:xfrm>
                <a:off x="6178930" y="2556972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FECF5706-0A5A-9334-37B1-57F09051F9F2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92DB0AC-F1F5-FC2A-F5B3-B7A51CA1C0B5}"/>
                </a:ext>
              </a:extLst>
            </p:cNvPr>
            <p:cNvCxnSpPr>
              <a:endCxn id="33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D45273-F8B2-54C5-5385-2BFEB393A11D}"/>
              </a:ext>
            </a:extLst>
          </p:cNvPr>
          <p:cNvGrpSpPr/>
          <p:nvPr/>
        </p:nvGrpSpPr>
        <p:grpSpPr>
          <a:xfrm>
            <a:off x="1941555" y="3647084"/>
            <a:ext cx="464605" cy="1132442"/>
            <a:chOff x="1943054" y="4406754"/>
            <a:chExt cx="464605" cy="1132442"/>
          </a:xfrm>
        </p:grpSpPr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52647556-561C-8C2B-EDBB-826ADFD47E16}"/>
                </a:ext>
              </a:extLst>
            </p:cNvPr>
            <p:cNvCxnSpPr/>
            <p:nvPr/>
          </p:nvCxnSpPr>
          <p:spPr>
            <a:xfrm>
              <a:off x="2347079" y="4406754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00454190-A01E-A1F4-CD42-E5899B1351C1}"/>
                </a:ext>
              </a:extLst>
            </p:cNvPr>
            <p:cNvCxnSpPr>
              <a:cxnSpLocks/>
            </p:cNvCxnSpPr>
            <p:nvPr/>
          </p:nvCxnSpPr>
          <p:spPr>
            <a:xfrm>
              <a:off x="1943054" y="5539196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8407D2FD-8545-400C-FC4E-DBA02C9FBC49}"/>
              </a:ext>
            </a:extLst>
          </p:cNvPr>
          <p:cNvSpPr txBox="1"/>
          <p:nvPr/>
        </p:nvSpPr>
        <p:spPr>
          <a:xfrm>
            <a:off x="1280278" y="5436323"/>
            <a:ext cx="25418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b="1" dirty="0"/>
              <a:t>386</a:t>
            </a:r>
            <a:r>
              <a:rPr lang="fr-MA" sz="2000" b="1" dirty="0"/>
              <a:t>= </a:t>
            </a:r>
            <a:r>
              <a:rPr lang="ar-SA" sz="2000" b="1" dirty="0"/>
              <a:t>) </a:t>
            </a:r>
            <a:r>
              <a:rPr lang="fr-MA" sz="2000" b="1" dirty="0"/>
              <a:t> 15 x </a:t>
            </a:r>
            <a:r>
              <a:rPr lang="fr-MA" sz="2000" b="1" dirty="0">
                <a:solidFill>
                  <a:srgbClr val="FF0000"/>
                </a:solidFill>
              </a:rPr>
              <a:t>25</a:t>
            </a:r>
            <a:r>
              <a:rPr lang="ar-SA" sz="2000" b="1" dirty="0"/>
              <a:t>( </a:t>
            </a:r>
            <a:r>
              <a:rPr lang="fr-MA" sz="2000" b="1" dirty="0"/>
              <a:t> + </a:t>
            </a:r>
            <a:r>
              <a:rPr lang="fr-MA" sz="20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B7CFF777-5E5E-5A01-FAF5-43468B526C11}"/>
              </a:ext>
            </a:extLst>
          </p:cNvPr>
          <p:cNvGrpSpPr/>
          <p:nvPr/>
        </p:nvGrpSpPr>
        <p:grpSpPr>
          <a:xfrm>
            <a:off x="4654465" y="3076963"/>
            <a:ext cx="2825597" cy="3046988"/>
            <a:chOff x="4654465" y="3076963"/>
            <a:chExt cx="2825597" cy="3046988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DEEE0036-CAA5-278E-5C79-596D6A748385}"/>
                </a:ext>
              </a:extLst>
            </p:cNvPr>
            <p:cNvGrpSpPr/>
            <p:nvPr/>
          </p:nvGrpSpPr>
          <p:grpSpPr>
            <a:xfrm>
              <a:off x="5075421" y="3076963"/>
              <a:ext cx="2299088" cy="3046988"/>
              <a:chOff x="1726018" y="3622575"/>
              <a:chExt cx="2299088" cy="3046988"/>
            </a:xfrm>
          </p:grpSpPr>
          <p:grpSp>
            <p:nvGrpSpPr>
              <p:cNvPr id="64" name="Groupe 63">
                <a:extLst>
                  <a:ext uri="{FF2B5EF4-FFF2-40B4-BE49-F238E27FC236}">
                    <a16:creationId xmlns:a16="http://schemas.microsoft.com/office/drawing/2014/main" id="{04D1E523-5BA3-54F4-971B-20ACA74CE005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2299088" cy="3046988"/>
                <a:chOff x="6178930" y="2364828"/>
                <a:chExt cx="2299088" cy="3046988"/>
              </a:xfrm>
            </p:grpSpPr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85B23CF3-F734-C83D-EDA9-361F89386A6A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3046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5 9 8 2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5 2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0 7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7  8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0  0 2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   0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   0 2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8" name="ZoneTexte 67">
                  <a:extLst>
                    <a:ext uri="{FF2B5EF4-FFF2-40B4-BE49-F238E27FC236}">
                      <a16:creationId xmlns:a16="http://schemas.microsoft.com/office/drawing/2014/main" id="{7C89B0C2-4262-E9AA-7DEE-0A1D6D1E9181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10712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26</a:t>
                  </a:r>
                </a:p>
              </p:txBody>
            </p: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E9EEC647-3610-DDB8-76BD-7872FC27AC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4B20F440-F63D-FC19-8DF4-EE14E0939294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65" name="Connecteur droit 64">
                <a:extLst>
                  <a:ext uri="{FF2B5EF4-FFF2-40B4-BE49-F238E27FC236}">
                    <a16:creationId xmlns:a16="http://schemas.microsoft.com/office/drawing/2014/main" id="{88160622-1D89-E0F4-1C4C-ABAB49C852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5337" y="3777153"/>
                <a:ext cx="0" cy="19645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E8D4AC40-FBF6-CE05-FCC9-5D7210F08E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3902" y="4223894"/>
                <a:ext cx="91392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F3A1DA6E-B49C-F27A-1D9F-4C05DF02DD2D}"/>
                </a:ext>
              </a:extLst>
            </p:cNvPr>
            <p:cNvGrpSpPr/>
            <p:nvPr/>
          </p:nvGrpSpPr>
          <p:grpSpPr>
            <a:xfrm>
              <a:off x="5512861" y="3469377"/>
              <a:ext cx="608704" cy="1131080"/>
              <a:chOff x="1971647" y="4229047"/>
              <a:chExt cx="608704" cy="1131080"/>
            </a:xfrm>
          </p:grpSpPr>
          <p:cxnSp>
            <p:nvCxnSpPr>
              <p:cNvPr id="72" name="Connecteur droit avec flèche 71">
                <a:extLst>
                  <a:ext uri="{FF2B5EF4-FFF2-40B4-BE49-F238E27FC236}">
                    <a16:creationId xmlns:a16="http://schemas.microsoft.com/office/drawing/2014/main" id="{EF4ECA06-B1EC-00A9-37B9-55A32E250DA8}"/>
                  </a:ext>
                </a:extLst>
              </p:cNvPr>
              <p:cNvCxnSpPr/>
              <p:nvPr/>
            </p:nvCxnSpPr>
            <p:spPr>
              <a:xfrm>
                <a:off x="2380503" y="4229047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eur droit 72">
                <a:extLst>
                  <a:ext uri="{FF2B5EF4-FFF2-40B4-BE49-F238E27FC236}">
                    <a16:creationId xmlns:a16="http://schemas.microsoft.com/office/drawing/2014/main" id="{8F9C8BF0-FAFC-5A17-ECD0-AF91C20374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47" y="5360127"/>
                <a:ext cx="608704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61358E3-F8CC-3881-29B6-89FCA66FDB94}"/>
                </a:ext>
              </a:extLst>
            </p:cNvPr>
            <p:cNvSpPr txBox="1"/>
            <p:nvPr/>
          </p:nvSpPr>
          <p:spPr>
            <a:xfrm>
              <a:off x="4654465" y="5614184"/>
              <a:ext cx="282559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MA" sz="2000" b="1" dirty="0"/>
                <a:t>5 982 = </a:t>
              </a:r>
              <a:r>
                <a:rPr lang="ar-SA" sz="2000" b="1" dirty="0"/>
                <a:t>) </a:t>
              </a:r>
              <a:r>
                <a:rPr lang="fr-MA" sz="2000" b="1" dirty="0"/>
                <a:t> 26 x </a:t>
              </a:r>
              <a:r>
                <a:rPr lang="ar-SA" sz="2000" b="1" dirty="0"/>
                <a:t>( </a:t>
              </a:r>
              <a:r>
                <a:rPr lang="ar-MA" sz="2000" b="1" dirty="0">
                  <a:solidFill>
                    <a:srgbClr val="FF0000"/>
                  </a:solidFill>
                </a:rPr>
                <a:t>230</a:t>
              </a:r>
              <a:r>
                <a:rPr lang="fr-MA" sz="2000" b="1" dirty="0"/>
                <a:t> + </a:t>
              </a:r>
              <a:r>
                <a:rPr lang="ar-MA" sz="2000" b="1" dirty="0">
                  <a:solidFill>
                    <a:srgbClr val="FF0000"/>
                  </a:solidFill>
                </a:rPr>
                <a:t>2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Connecteur droit avec flèche 74">
              <a:extLst>
                <a:ext uri="{FF2B5EF4-FFF2-40B4-BE49-F238E27FC236}">
                  <a16:creationId xmlns:a16="http://schemas.microsoft.com/office/drawing/2014/main" id="{E3852A17-83F1-BE43-781D-A80124374F16}"/>
                </a:ext>
              </a:extLst>
            </p:cNvPr>
            <p:cNvCxnSpPr>
              <a:cxnSpLocks/>
            </p:cNvCxnSpPr>
            <p:nvPr/>
          </p:nvCxnSpPr>
          <p:spPr>
            <a:xfrm>
              <a:off x="6121565" y="3445003"/>
              <a:ext cx="0" cy="10821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>
              <a:extLst>
                <a:ext uri="{FF2B5EF4-FFF2-40B4-BE49-F238E27FC236}">
                  <a16:creationId xmlns:a16="http://schemas.microsoft.com/office/drawing/2014/main" id="{6BC386D9-8080-CC1D-0604-2C0A4E80ACB2}"/>
                </a:ext>
              </a:extLst>
            </p:cNvPr>
            <p:cNvCxnSpPr>
              <a:cxnSpLocks/>
            </p:cNvCxnSpPr>
            <p:nvPr/>
          </p:nvCxnSpPr>
          <p:spPr>
            <a:xfrm>
              <a:off x="5817213" y="5293185"/>
              <a:ext cx="4860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26DC16-9825-9F04-22A6-92810815C423}"/>
              </a:ext>
            </a:extLst>
          </p:cNvPr>
          <p:cNvSpPr/>
          <p:nvPr/>
        </p:nvSpPr>
        <p:spPr>
          <a:xfrm>
            <a:off x="4346039" y="2536371"/>
            <a:ext cx="3442451" cy="36720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67">
            <a:extLst>
              <a:ext uri="{FF2B5EF4-FFF2-40B4-BE49-F238E27FC236}">
                <a16:creationId xmlns:a16="http://schemas.microsoft.com/office/drawing/2014/main" id="{889A6A89-160C-9A10-0E17-9FF54A17D0F8}"/>
              </a:ext>
            </a:extLst>
          </p:cNvPr>
          <p:cNvSpPr txBox="1"/>
          <p:nvPr/>
        </p:nvSpPr>
        <p:spPr>
          <a:xfrm>
            <a:off x="6296461" y="3654043"/>
            <a:ext cx="107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fr-MA" sz="2400" b="1" dirty="0">
                <a:solidFill>
                  <a:srgbClr val="C00000"/>
                </a:solidFill>
              </a:rPr>
              <a:t>3 0</a:t>
            </a:r>
          </a:p>
        </p:txBody>
      </p:sp>
    </p:spTree>
    <p:extLst>
      <p:ext uri="{BB962C8B-B14F-4D97-AF65-F5344CB8AC3E}">
        <p14:creationId xmlns:p14="http://schemas.microsoft.com/office/powerpoint/2010/main" val="240051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5"/>
            <a:ext cx="4932000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22173" y="4224102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311475" y="319798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311475" y="3796529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311476" y="438218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7964F65-A656-6ED7-AB5E-550352A2516C}"/>
              </a:ext>
            </a:extLst>
          </p:cNvPr>
          <p:cNvGrpSpPr/>
          <p:nvPr/>
        </p:nvGrpSpPr>
        <p:grpSpPr>
          <a:xfrm>
            <a:off x="665747" y="1766454"/>
            <a:ext cx="7812505" cy="4561610"/>
            <a:chOff x="551574" y="1859973"/>
            <a:chExt cx="7812505" cy="456161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088FE30-F2DB-964E-A7BB-CE4D03CAE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59973"/>
              <a:ext cx="3792080" cy="456160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D78B0A2-71F0-A312-0A8D-5D4DF5240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574" y="1859973"/>
              <a:ext cx="4020425" cy="4561610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B19514-2F27-AE89-CA9D-0B6529EECF17}"/>
              </a:ext>
            </a:extLst>
          </p:cNvPr>
          <p:cNvSpPr/>
          <p:nvPr/>
        </p:nvSpPr>
        <p:spPr>
          <a:xfrm>
            <a:off x="4996543" y="4811486"/>
            <a:ext cx="3320143" cy="11212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42" name="Image 41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062FCFF2-514E-3829-EE40-ADBD197D0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5" t="3707"/>
          <a:stretch>
            <a:fillRect/>
          </a:stretch>
        </p:blipFill>
        <p:spPr>
          <a:xfrm>
            <a:off x="381066" y="1974272"/>
            <a:ext cx="8302336" cy="429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5A3FEA-55A4-4AD6-D0CA-8617586E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41" y="2154147"/>
            <a:ext cx="5446216" cy="3886742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A85B137-961D-591D-31FD-D1A0B30556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7982" y="3056040"/>
            <a:ext cx="2082955" cy="20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C445D-595A-A0EF-F573-B24136A93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C4BBDEEE-7D5B-A7A7-F94F-CADF60DA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5" t="3707"/>
          <a:stretch>
            <a:fillRect/>
          </a:stretch>
        </p:blipFill>
        <p:spPr>
          <a:xfrm>
            <a:off x="381066" y="1974272"/>
            <a:ext cx="8302336" cy="4293793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709908-F17C-5000-E9DA-E4C162418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B2C529A5-E28C-B15A-ECF4-18539332E9C9}"/>
              </a:ext>
            </a:extLst>
          </p:cNvPr>
          <p:cNvGrpSpPr/>
          <p:nvPr/>
        </p:nvGrpSpPr>
        <p:grpSpPr>
          <a:xfrm>
            <a:off x="6103197" y="2942186"/>
            <a:ext cx="2640265" cy="3046988"/>
            <a:chOff x="4903319" y="3198372"/>
            <a:chExt cx="2640265" cy="304698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FDD87A21-C4E6-40EC-29C5-4BF276177F87}"/>
                </a:ext>
              </a:extLst>
            </p:cNvPr>
            <p:cNvGrpSpPr/>
            <p:nvPr/>
          </p:nvGrpSpPr>
          <p:grpSpPr>
            <a:xfrm>
              <a:off x="4903319" y="3198372"/>
              <a:ext cx="2640265" cy="3046988"/>
              <a:chOff x="6006828" y="2486237"/>
              <a:chExt cx="2640265" cy="3046988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9AC769-55CC-0C0A-2FC2-8D56D0C15864}"/>
                  </a:ext>
                </a:extLst>
              </p:cNvPr>
              <p:cNvSpPr txBox="1"/>
              <p:nvPr/>
            </p:nvSpPr>
            <p:spPr>
              <a:xfrm>
                <a:off x="6221085" y="2486237"/>
                <a:ext cx="1339898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0 4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 9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4   6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0   3  6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      2  3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     1   3 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2D636CFF-7889-75F8-756B-677E27630097}"/>
                  </a:ext>
                </a:extLst>
              </p:cNvPr>
              <p:cNvSpPr txBox="1"/>
              <p:nvPr/>
            </p:nvSpPr>
            <p:spPr>
              <a:xfrm>
                <a:off x="7575889" y="2809402"/>
                <a:ext cx="10712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2 1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D7BC3AE-7956-D31E-0245-7E0A3C845451}"/>
                  </a:ext>
                </a:extLst>
              </p:cNvPr>
              <p:cNvSpPr txBox="1"/>
              <p:nvPr/>
            </p:nvSpPr>
            <p:spPr>
              <a:xfrm>
                <a:off x="6006828" y="2486237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F1A69EB-6585-8E5D-DDD1-56FE590367C3}"/>
                </a:ext>
              </a:extLst>
            </p:cNvPr>
            <p:cNvCxnSpPr/>
            <p:nvPr/>
          </p:nvCxnSpPr>
          <p:spPr>
            <a:xfrm>
              <a:off x="5832911" y="3477436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B0E1378-8A6D-3D58-8CF3-C94E15789790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1B6DCD9-6EDC-1EF9-B1C1-A153359939F3}"/>
              </a:ext>
            </a:extLst>
          </p:cNvPr>
          <p:cNvCxnSpPr/>
          <p:nvPr/>
        </p:nvCxnSpPr>
        <p:spPr>
          <a:xfrm flipH="1">
            <a:off x="6317454" y="3636749"/>
            <a:ext cx="6699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468CCB6-00D0-E9D4-C759-86BA49AA982C}"/>
              </a:ext>
            </a:extLst>
          </p:cNvPr>
          <p:cNvCxnSpPr>
            <a:cxnSpLocks/>
          </p:cNvCxnSpPr>
          <p:nvPr/>
        </p:nvCxnSpPr>
        <p:spPr>
          <a:xfrm>
            <a:off x="7302665" y="3221250"/>
            <a:ext cx="0" cy="108215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E7FCA41-AA07-AF67-419A-4E1643EA093B}"/>
              </a:ext>
            </a:extLst>
          </p:cNvPr>
          <p:cNvGrpSpPr/>
          <p:nvPr/>
        </p:nvGrpSpPr>
        <p:grpSpPr>
          <a:xfrm>
            <a:off x="3738121" y="2862393"/>
            <a:ext cx="2451926" cy="2308324"/>
            <a:chOff x="4903319" y="3094463"/>
            <a:chExt cx="2451926" cy="230832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24781B19-3883-FE56-2F03-726A241A7478}"/>
                </a:ext>
              </a:extLst>
            </p:cNvPr>
            <p:cNvGrpSpPr/>
            <p:nvPr/>
          </p:nvGrpSpPr>
          <p:grpSpPr>
            <a:xfrm>
              <a:off x="4903319" y="3094463"/>
              <a:ext cx="2451926" cy="2308324"/>
              <a:chOff x="6006828" y="2382328"/>
              <a:chExt cx="2451926" cy="2308324"/>
            </a:xfrm>
          </p:grpSpPr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0F1DAA2F-0EE0-BCA4-7995-BAE681DE13E7}"/>
                  </a:ext>
                </a:extLst>
              </p:cNvPr>
              <p:cNvSpPr txBox="1"/>
              <p:nvPr/>
            </p:nvSpPr>
            <p:spPr>
              <a:xfrm>
                <a:off x="6254929" y="2382328"/>
                <a:ext cx="133989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0 3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</a:t>
                </a:r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3   6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         2            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9BB18326-A826-8D9C-60E2-5B66AF28295C}"/>
                  </a:ext>
                </a:extLst>
              </p:cNvPr>
              <p:cNvSpPr txBox="1"/>
              <p:nvPr/>
            </p:nvSpPr>
            <p:spPr>
              <a:xfrm>
                <a:off x="7387550" y="2765301"/>
                <a:ext cx="10712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9DA3B5D4-4290-B448-D07D-1867FFD54855}"/>
                  </a:ext>
                </a:extLst>
              </p:cNvPr>
              <p:cNvSpPr txBox="1"/>
              <p:nvPr/>
            </p:nvSpPr>
            <p:spPr>
              <a:xfrm>
                <a:off x="6006828" y="2486237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584BD589-B9BC-0A83-82DB-F41424AACF9D}"/>
                </a:ext>
              </a:extLst>
            </p:cNvPr>
            <p:cNvCxnSpPr/>
            <p:nvPr/>
          </p:nvCxnSpPr>
          <p:spPr>
            <a:xfrm>
              <a:off x="5832911" y="3477436"/>
              <a:ext cx="0" cy="4154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D9C5F072-AF7D-8CE1-DB84-62828419F701}"/>
              </a:ext>
            </a:extLst>
          </p:cNvPr>
          <p:cNvSpPr txBox="1"/>
          <p:nvPr/>
        </p:nvSpPr>
        <p:spPr>
          <a:xfrm>
            <a:off x="3317895" y="5625616"/>
            <a:ext cx="2503892" cy="465384"/>
          </a:xfrm>
          <a:prstGeom prst="rect">
            <a:avLst/>
          </a:prstGeom>
          <a:noFill/>
          <a:ln>
            <a:noFill/>
          </a:ln>
        </p:spPr>
        <p:txBody>
          <a:bodyPr wrap="square" numCol="1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MA" b="1" dirty="0"/>
              <a:t>278= </a:t>
            </a:r>
            <a:r>
              <a:rPr lang="ar-SA" b="1" dirty="0"/>
              <a:t>) </a:t>
            </a:r>
            <a:r>
              <a:rPr lang="fr-MA" b="1" dirty="0"/>
              <a:t> 12 x </a:t>
            </a:r>
            <a:r>
              <a:rPr lang="fr-MA" b="1" dirty="0">
                <a:solidFill>
                  <a:srgbClr val="FF0000"/>
                </a:solidFill>
              </a:rPr>
              <a:t>23</a:t>
            </a:r>
            <a:r>
              <a:rPr lang="ar-SA" b="1" dirty="0"/>
              <a:t>( </a:t>
            </a:r>
            <a:r>
              <a:rPr lang="fr-MA" b="1" dirty="0"/>
              <a:t> + </a:t>
            </a:r>
            <a:r>
              <a:rPr lang="fr-MA" b="1" dirty="0">
                <a:solidFill>
                  <a:srgbClr val="FF0000"/>
                </a:solidFill>
              </a:rPr>
              <a:t>02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11300C4-3107-FBBE-BED4-480F7F3FF1EC}"/>
              </a:ext>
            </a:extLst>
          </p:cNvPr>
          <p:cNvSpPr txBox="1"/>
          <p:nvPr/>
        </p:nvSpPr>
        <p:spPr>
          <a:xfrm>
            <a:off x="6190047" y="5696671"/>
            <a:ext cx="27009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b="1" dirty="0"/>
              <a:t>2796= </a:t>
            </a:r>
            <a:r>
              <a:rPr lang="ar-SA" b="1" dirty="0"/>
              <a:t>) </a:t>
            </a:r>
            <a:r>
              <a:rPr lang="fr-MA" b="1" dirty="0"/>
              <a:t> 23 x </a:t>
            </a:r>
            <a:r>
              <a:rPr lang="fr-MA" b="1" dirty="0">
                <a:solidFill>
                  <a:srgbClr val="FF0000"/>
                </a:solidFill>
              </a:rPr>
              <a:t>121</a:t>
            </a:r>
            <a:r>
              <a:rPr lang="ar-SA" b="1" dirty="0"/>
              <a:t>( </a:t>
            </a:r>
            <a:r>
              <a:rPr lang="fr-MA" b="1" dirty="0"/>
              <a:t> + </a:t>
            </a:r>
            <a:r>
              <a:rPr lang="fr-MA" b="1" dirty="0">
                <a:solidFill>
                  <a:srgbClr val="FF00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63820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48910" y="3298730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375439" y="338477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18B7-4C03-03FE-616F-DE43AADF8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2E3D0E-C15E-3734-4EC6-3E011FB569C3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33D84E6-48B8-F578-D63C-3C3EFEB1E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4D6F02B-C387-9D89-09E7-C138EB62E9E8}"/>
              </a:ext>
            </a:extLst>
          </p:cNvPr>
          <p:cNvGrpSpPr/>
          <p:nvPr/>
        </p:nvGrpSpPr>
        <p:grpSpPr>
          <a:xfrm>
            <a:off x="551574" y="1859973"/>
            <a:ext cx="7812505" cy="4561610"/>
            <a:chOff x="551574" y="1859973"/>
            <a:chExt cx="7812505" cy="456161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4509D3-6337-2D53-E6D2-3C2315E0D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59973"/>
              <a:ext cx="3792080" cy="456160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EC38B80-05C7-3B1C-E6A6-EEECB1C14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574" y="1859973"/>
              <a:ext cx="4020425" cy="4561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42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C1FEC3-93D5-1BFE-826F-7D829513D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46" y="1912461"/>
            <a:ext cx="7618668" cy="463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0958-A962-DD3D-07BC-F7A33B23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5D3806-81B3-71A1-6E08-948C95008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4" y="1607661"/>
            <a:ext cx="8196943" cy="482579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6CB462-7ABB-7364-BC92-5C153729F45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38C6C23-F4E0-6371-207B-1FCCDA88A05B}"/>
              </a:ext>
            </a:extLst>
          </p:cNvPr>
          <p:cNvSpPr txBox="1"/>
          <p:nvPr/>
        </p:nvSpPr>
        <p:spPr>
          <a:xfrm>
            <a:off x="290145" y="846347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510530-FE8A-7FA8-6031-59A9F3BD010E}"/>
              </a:ext>
            </a:extLst>
          </p:cNvPr>
          <p:cNvGrpSpPr/>
          <p:nvPr/>
        </p:nvGrpSpPr>
        <p:grpSpPr>
          <a:xfrm>
            <a:off x="1719157" y="3606899"/>
            <a:ext cx="2299088" cy="2677656"/>
            <a:chOff x="5075421" y="3076963"/>
            <a:chExt cx="2299088" cy="2677656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FBFE32C-014D-EE5D-A752-19850ADC8C9E}"/>
                </a:ext>
              </a:extLst>
            </p:cNvPr>
            <p:cNvGrpSpPr/>
            <p:nvPr/>
          </p:nvGrpSpPr>
          <p:grpSpPr>
            <a:xfrm>
              <a:off x="5075421" y="3076963"/>
              <a:ext cx="2299088" cy="2677656"/>
              <a:chOff x="1726018" y="3622575"/>
              <a:chExt cx="2299088" cy="267765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8042452-84D0-7322-075F-2B08BF3EAC10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2299088" cy="2677656"/>
                <a:chOff x="6178930" y="2364828"/>
                <a:chExt cx="2299088" cy="2677656"/>
              </a:xfrm>
            </p:grpSpPr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B2859A06-6798-FED5-39CC-7147A0FC11D7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677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4 2 3 9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1 0 3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9 6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0 0 7 9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  6 4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  1  5 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6000E564-E1F6-9B37-C232-27DF92229077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107120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1 6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2 6 4 </a:t>
                  </a:r>
                </a:p>
              </p:txBody>
            </p: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23F08643-ABA5-9326-2945-2849C4E2A4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909E3D5E-FBD0-6203-F786-05C2F121841F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61CF5C56-1669-F4EB-9C6D-73438D5B2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5337" y="3777153"/>
                <a:ext cx="0" cy="2348378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0BF9A8E0-BA98-9DED-787C-1F99499B1550}"/>
                  </a:ext>
                </a:extLst>
              </p:cNvPr>
              <p:cNvCxnSpPr>
                <a:cxnSpLocks/>
                <a:endCxn id="54" idx="3"/>
              </p:cNvCxnSpPr>
              <p:nvPr/>
            </p:nvCxnSpPr>
            <p:spPr>
              <a:xfrm>
                <a:off x="2953902" y="4211203"/>
                <a:ext cx="1071204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586C358-6D2C-4E50-FE52-7FFCB7CB0363}"/>
                </a:ext>
              </a:extLst>
            </p:cNvPr>
            <p:cNvGrpSpPr/>
            <p:nvPr/>
          </p:nvGrpSpPr>
          <p:grpSpPr>
            <a:xfrm>
              <a:off x="5512861" y="3469377"/>
              <a:ext cx="608704" cy="1131080"/>
              <a:chOff x="1971647" y="4229047"/>
              <a:chExt cx="608704" cy="1131080"/>
            </a:xfrm>
          </p:grpSpPr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B4B05BB7-6464-F09F-0435-B08E8B9B5AD5}"/>
                  </a:ext>
                </a:extLst>
              </p:cNvPr>
              <p:cNvCxnSpPr/>
              <p:nvPr/>
            </p:nvCxnSpPr>
            <p:spPr>
              <a:xfrm>
                <a:off x="2380503" y="4229047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BE458116-D050-E2F2-79E6-325E719A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47" y="5360127"/>
                <a:ext cx="608704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1C000EA0-7504-9B7B-B72E-EDC2A347D486}"/>
                </a:ext>
              </a:extLst>
            </p:cNvPr>
            <p:cNvCxnSpPr>
              <a:cxnSpLocks/>
            </p:cNvCxnSpPr>
            <p:nvPr/>
          </p:nvCxnSpPr>
          <p:spPr>
            <a:xfrm>
              <a:off x="6121565" y="3445003"/>
              <a:ext cx="0" cy="10821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DC083A6-12A5-AAB1-D1A0-42B9D265A4D9}"/>
                </a:ext>
              </a:extLst>
            </p:cNvPr>
            <p:cNvCxnSpPr>
              <a:cxnSpLocks/>
            </p:cNvCxnSpPr>
            <p:nvPr/>
          </p:nvCxnSpPr>
          <p:spPr>
            <a:xfrm>
              <a:off x="5817213" y="5293185"/>
              <a:ext cx="4860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F7CFC8-BD03-4054-00E2-41CE9D93326A}"/>
              </a:ext>
            </a:extLst>
          </p:cNvPr>
          <p:cNvGrpSpPr/>
          <p:nvPr/>
        </p:nvGrpSpPr>
        <p:grpSpPr>
          <a:xfrm>
            <a:off x="5129559" y="3606899"/>
            <a:ext cx="2299088" cy="2308324"/>
            <a:chOff x="5075421" y="3076963"/>
            <a:chExt cx="2299088" cy="230832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FF75766-EA62-9478-FCC9-3CC859DF8F89}"/>
                </a:ext>
              </a:extLst>
            </p:cNvPr>
            <p:cNvGrpSpPr/>
            <p:nvPr/>
          </p:nvGrpSpPr>
          <p:grpSpPr>
            <a:xfrm>
              <a:off x="5075421" y="3076963"/>
              <a:ext cx="2299088" cy="2308324"/>
              <a:chOff x="1726018" y="3622575"/>
              <a:chExt cx="2299088" cy="2308324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B86BB23F-7E0B-37EB-64A1-851F5C4B14EC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2299088" cy="2308324"/>
                <a:chOff x="6178930" y="2364828"/>
                <a:chExt cx="2299088" cy="2308324"/>
              </a:xfrm>
            </p:grpSpPr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B8E76634-FB82-21EF-E750-237E1EA9743F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5 3 2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1 8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0 0 7 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CD82501B-7003-F535-2DDE-B6EC9E1D0E19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107120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1 5</a:t>
                  </a:r>
                </a:p>
              </p:txBody>
            </p:sp>
            <p:cxnSp>
              <p:nvCxnSpPr>
                <p:cNvPr id="23" name="Connecteur droit 22">
                  <a:extLst>
                    <a:ext uri="{FF2B5EF4-FFF2-40B4-BE49-F238E27FC236}">
                      <a16:creationId xmlns:a16="http://schemas.microsoft.com/office/drawing/2014/main" id="{1F6F20AB-C06D-6FAA-F211-6F3F1E4A31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145691E-5EC6-99F1-9CAD-34B52B0BAA2A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7139468B-6D95-F4F3-780B-5B97C3D755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5337" y="3777153"/>
                <a:ext cx="0" cy="19645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9401EBB6-5AEB-7628-B7F2-543E908FF9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3902" y="4126347"/>
                <a:ext cx="1071204" cy="1153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7B09214-3BAD-6E3E-3989-D32EE84B7C75}"/>
                </a:ext>
              </a:extLst>
            </p:cNvPr>
            <p:cNvGrpSpPr/>
            <p:nvPr/>
          </p:nvGrpSpPr>
          <p:grpSpPr>
            <a:xfrm>
              <a:off x="5512861" y="3469377"/>
              <a:ext cx="608704" cy="1131080"/>
              <a:chOff x="1971647" y="4229047"/>
              <a:chExt cx="608704" cy="1131080"/>
            </a:xfrm>
          </p:grpSpPr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C3278E90-2F32-55F5-D743-7C77E531F27E}"/>
                  </a:ext>
                </a:extLst>
              </p:cNvPr>
              <p:cNvCxnSpPr/>
              <p:nvPr/>
            </p:nvCxnSpPr>
            <p:spPr>
              <a:xfrm>
                <a:off x="2380503" y="4229047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4A655DF-53D7-1019-BDDC-9843CD020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47" y="5360127"/>
                <a:ext cx="608704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ZoneTexte 47">
            <a:extLst>
              <a:ext uri="{FF2B5EF4-FFF2-40B4-BE49-F238E27FC236}">
                <a16:creationId xmlns:a16="http://schemas.microsoft.com/office/drawing/2014/main" id="{08E53189-F2E4-916C-0E9E-6965BEE4EBB7}"/>
              </a:ext>
            </a:extLst>
          </p:cNvPr>
          <p:cNvSpPr txBox="1"/>
          <p:nvPr/>
        </p:nvSpPr>
        <p:spPr>
          <a:xfrm>
            <a:off x="5176605" y="6069801"/>
            <a:ext cx="2700900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2000" b="1" dirty="0"/>
              <a:t>532= </a:t>
            </a:r>
            <a:r>
              <a:rPr lang="ar-SA" sz="2000" b="1" dirty="0"/>
              <a:t>) </a:t>
            </a:r>
            <a:r>
              <a:rPr lang="fr-MA" sz="2000" b="1" dirty="0"/>
              <a:t> 35 x </a:t>
            </a:r>
            <a:r>
              <a:rPr lang="fr-MA" sz="2000" b="1" dirty="0">
                <a:solidFill>
                  <a:srgbClr val="FF0000"/>
                </a:solidFill>
              </a:rPr>
              <a:t>15</a:t>
            </a:r>
            <a:r>
              <a:rPr lang="ar-SA" sz="2000" b="1" dirty="0"/>
              <a:t>( </a:t>
            </a:r>
            <a:r>
              <a:rPr lang="fr-MA" sz="2000" b="1" dirty="0"/>
              <a:t> + </a:t>
            </a:r>
            <a:r>
              <a:rPr lang="fr-MA" sz="20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ZoneTexte 47">
            <a:extLst>
              <a:ext uri="{FF2B5EF4-FFF2-40B4-BE49-F238E27FC236}">
                <a16:creationId xmlns:a16="http://schemas.microsoft.com/office/drawing/2014/main" id="{0106CEC9-CAAA-5283-4B2D-3B1ECA1676C4}"/>
              </a:ext>
            </a:extLst>
          </p:cNvPr>
          <p:cNvSpPr txBox="1"/>
          <p:nvPr/>
        </p:nvSpPr>
        <p:spPr>
          <a:xfrm>
            <a:off x="1416692" y="6092756"/>
            <a:ext cx="2915822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2000" b="1" dirty="0"/>
              <a:t>4 239= </a:t>
            </a:r>
            <a:r>
              <a:rPr lang="ar-SA" sz="2000" b="1" dirty="0"/>
              <a:t>) </a:t>
            </a:r>
            <a:r>
              <a:rPr lang="fr-MA" sz="2000" b="1" dirty="0"/>
              <a:t> 16 x </a:t>
            </a:r>
            <a:r>
              <a:rPr lang="fr-MA" sz="2000" b="1" dirty="0">
                <a:solidFill>
                  <a:srgbClr val="FF0000"/>
                </a:solidFill>
              </a:rPr>
              <a:t>264</a:t>
            </a:r>
            <a:r>
              <a:rPr lang="ar-SA" sz="2000" b="1" dirty="0"/>
              <a:t>( </a:t>
            </a:r>
            <a:r>
              <a:rPr lang="fr-MA" sz="2000" b="1" dirty="0"/>
              <a:t> + </a:t>
            </a:r>
            <a:r>
              <a:rPr lang="fr-MA" sz="2000" b="1" dirty="0">
                <a:solidFill>
                  <a:srgbClr val="FF000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4981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142221" y="922636"/>
            <a:ext cx="737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44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D5735E-5107-ED9F-A8BF-A334C6BB25A3}"/>
              </a:ext>
            </a:extLst>
          </p:cNvPr>
          <p:cNvGrpSpPr/>
          <p:nvPr/>
        </p:nvGrpSpPr>
        <p:grpSpPr>
          <a:xfrm>
            <a:off x="551574" y="1859973"/>
            <a:ext cx="7812505" cy="4561610"/>
            <a:chOff x="551574" y="1859973"/>
            <a:chExt cx="7812505" cy="456161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975543B-B544-BDEB-A21D-0A7427893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59973"/>
              <a:ext cx="3792080" cy="456160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6BDEE1D-DD56-04AE-DC41-29541602E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574" y="1859973"/>
              <a:ext cx="4020425" cy="4561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21408</TotalTime>
  <Words>1477</Words>
  <Application>Microsoft Office PowerPoint</Application>
  <PresentationFormat>Affichage à l'écran (4:3)</PresentationFormat>
  <Paragraphs>510</Paragraphs>
  <Slides>71</Slides>
  <Notes>15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Chalkboard</vt:lpstr>
      <vt:lpstr>Calibri</vt:lpstr>
      <vt:lpstr>DengXian</vt:lpstr>
      <vt:lpstr>Dosis</vt:lpstr>
      <vt:lpstr>Aptos Display</vt:lpstr>
      <vt:lpstr>Effra CC Arbc</vt:lpstr>
      <vt:lpstr>Arial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166</cp:revision>
  <cp:lastPrinted>2025-08-13T10:11:39Z</cp:lastPrinted>
  <dcterms:created xsi:type="dcterms:W3CDTF">2025-08-01T12:31:49Z</dcterms:created>
  <dcterms:modified xsi:type="dcterms:W3CDTF">2026-03-03T22:18:46Z</dcterms:modified>
</cp:coreProperties>
</file>