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76"/>
  </p:notesMasterIdLst>
  <p:handoutMasterIdLst>
    <p:handoutMasterId r:id="rId77"/>
  </p:handoutMasterIdLst>
  <p:sldIdLst>
    <p:sldId id="2134807125" r:id="rId7"/>
    <p:sldId id="2134807126" r:id="rId8"/>
    <p:sldId id="2134807127" r:id="rId9"/>
    <p:sldId id="2134807128" r:id="rId10"/>
    <p:sldId id="781" r:id="rId11"/>
    <p:sldId id="741" r:id="rId12"/>
    <p:sldId id="2134807140" r:id="rId13"/>
    <p:sldId id="746" r:id="rId14"/>
    <p:sldId id="825" r:id="rId15"/>
    <p:sldId id="2134807109" r:id="rId16"/>
    <p:sldId id="2134807110" r:id="rId17"/>
    <p:sldId id="2134807134" r:id="rId18"/>
    <p:sldId id="2134807112" r:id="rId19"/>
    <p:sldId id="914" r:id="rId20"/>
    <p:sldId id="2134807122" r:id="rId21"/>
    <p:sldId id="2134807123" r:id="rId22"/>
    <p:sldId id="2134807124" r:id="rId23"/>
    <p:sldId id="2134807083" r:id="rId24"/>
    <p:sldId id="774" r:id="rId25"/>
    <p:sldId id="1054" r:id="rId26"/>
    <p:sldId id="1055" r:id="rId27"/>
    <p:sldId id="2134807098" r:id="rId28"/>
    <p:sldId id="2134807129" r:id="rId29"/>
    <p:sldId id="2134807130" r:id="rId30"/>
    <p:sldId id="2134807131" r:id="rId31"/>
    <p:sldId id="2134806710" r:id="rId32"/>
    <p:sldId id="751" r:id="rId33"/>
    <p:sldId id="2134806711" r:id="rId34"/>
    <p:sldId id="2134806681" r:id="rId35"/>
    <p:sldId id="2134807113" r:id="rId36"/>
    <p:sldId id="2134806700" r:id="rId37"/>
    <p:sldId id="2134806722" r:id="rId38"/>
    <p:sldId id="2134807116" r:id="rId39"/>
    <p:sldId id="2134807034" r:id="rId40"/>
    <p:sldId id="2134807035" r:id="rId41"/>
    <p:sldId id="2134807055" r:id="rId42"/>
    <p:sldId id="2134807087" r:id="rId43"/>
    <p:sldId id="2134807088" r:id="rId44"/>
    <p:sldId id="2134806715" r:id="rId45"/>
    <p:sldId id="2134807089" r:id="rId46"/>
    <p:sldId id="2134807051" r:id="rId47"/>
    <p:sldId id="2134807052" r:id="rId48"/>
    <p:sldId id="2134807053" r:id="rId49"/>
    <p:sldId id="2134807066" r:id="rId50"/>
    <p:sldId id="2134807091" r:id="rId51"/>
    <p:sldId id="2134807092" r:id="rId52"/>
    <p:sldId id="2134807094" r:id="rId53"/>
    <p:sldId id="2134807033" r:id="rId54"/>
    <p:sldId id="2134807117" r:id="rId55"/>
    <p:sldId id="2134807119" r:id="rId56"/>
    <p:sldId id="2134806689" r:id="rId57"/>
    <p:sldId id="2134807120" r:id="rId58"/>
    <p:sldId id="2134807105" r:id="rId59"/>
    <p:sldId id="2134806663" r:id="rId60"/>
    <p:sldId id="2134807121" r:id="rId61"/>
    <p:sldId id="2134806696" r:id="rId62"/>
    <p:sldId id="848" r:id="rId63"/>
    <p:sldId id="921" r:id="rId64"/>
    <p:sldId id="924" r:id="rId65"/>
    <p:sldId id="925" r:id="rId66"/>
    <p:sldId id="2134807106" r:id="rId67"/>
    <p:sldId id="2134806697" r:id="rId68"/>
    <p:sldId id="2134807133" r:id="rId69"/>
    <p:sldId id="2134806706" r:id="rId70"/>
    <p:sldId id="2134807107" r:id="rId71"/>
    <p:sldId id="868" r:id="rId72"/>
    <p:sldId id="869" r:id="rId73"/>
    <p:sldId id="764" r:id="rId74"/>
    <p:sldId id="949" r:id="rId75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8"/>
      <p:bold r:id="rId79"/>
    </p:embeddedFont>
    <p:embeddedFont>
      <p:font typeface="Dosis" pitchFamily="2" charset="0"/>
      <p:regular r:id="rId80"/>
      <p:bold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F2F2"/>
    <a:srgbClr val="A6A6A6"/>
    <a:srgbClr val="FFC000"/>
    <a:srgbClr val="084F6A"/>
    <a:srgbClr val="FCC302"/>
    <a:srgbClr val="E88128"/>
    <a:srgbClr val="FFFFFF"/>
    <a:srgbClr val="60928E"/>
    <a:srgbClr val="FFA400"/>
    <a:srgbClr val="FEA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28" autoAdjust="0"/>
    <p:restoredTop sz="89542" autoAdjust="0"/>
  </p:normalViewPr>
  <p:slideViewPr>
    <p:cSldViewPr snapToGrid="0">
      <p:cViewPr varScale="1">
        <p:scale>
          <a:sx n="67" d="100"/>
          <a:sy n="67" d="100"/>
        </p:scale>
        <p:origin x="912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theme" Target="theme/theme1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font" Target="fonts/font3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61" Type="http://schemas.openxmlformats.org/officeDocument/2006/relationships/slide" Target="slides/slide55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01/03/2026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01/03/2026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A1957-F930-D555-2F42-C41D0E232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1BA573-0367-4794-78BE-4CD0975567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1674C7F-3BD1-1D8C-15BC-0B7EB7BDF8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97F851-3095-EBBC-0A1A-9017C1DC45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980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304A8-16D6-16C3-83A8-FF54078A2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151D28-C489-F656-6EE3-3DBAD0123B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AA0C2FC-0A4C-3008-782C-B88F838BF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728E92-B3D1-D651-80A3-0E3ED4A293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4381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C3690-055C-6AEF-DF95-9BC850F93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8907122-1BD7-8819-F417-5A6740C3E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12986E-632A-7431-FD9B-64B7D2A02A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47A39A-2FF7-78F0-3CE0-3964BDF4D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4813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409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01/03/2026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01/03/2026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658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1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4.mp4"/><Relationship Id="rId7" Type="http://schemas.openxmlformats.org/officeDocument/2006/relationships/image" Target="../media/image2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4.mp4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420425" y="6027603"/>
            <a:ext cx="1258994" cy="295977"/>
            <a:chOff x="5198656" y="5870325"/>
            <a:chExt cx="1258994" cy="295977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198656" y="587032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909967" y="6011615"/>
            <a:ext cx="1199186" cy="288630"/>
            <a:chOff x="5277181" y="5861684"/>
            <a:chExt cx="1199186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6207316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45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3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/>
              <a:t>القسمة</a:t>
            </a:r>
            <a:r>
              <a:rPr lang="fr-MA" sz="2000" dirty="0"/>
              <a:t>(5) </a:t>
            </a:r>
            <a:endParaRPr lang="ar-MA" sz="200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حل المسائل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( القياس 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(6) 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rgbClr val="A6A6A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solidFill>
                <a:srgbClr val="A6A6A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ar-MA" b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rgbClr val="A6A6A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r">
                <a:defRPr b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2000" dirty="0"/>
                <a:t>مراجعة دروس الأسبوع </a:t>
              </a:r>
              <a:r>
                <a:rPr lang="ar-SA" sz="2000" dirty="0"/>
                <a:t>4</a:t>
              </a:r>
              <a:endParaRPr lang="ar-MA" sz="2000" dirty="0"/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8703" y="2409595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 (4)</a:t>
            </a:r>
          </a:p>
        </p:txBody>
      </p: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39329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633451" y="1019274"/>
            <a:ext cx="8178799" cy="1051570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SA" sz="4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fr-MA" sz="40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لْقِسْمَةُ</a:t>
            </a:r>
            <a:r>
              <a:rPr lang="fr-MA" sz="4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(5)</a:t>
            </a:r>
            <a:endParaRPr lang="ar-MA" sz="4000" b="1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CFC1FEC-A7FE-E4B0-51A1-48ED03DD0B25}"/>
              </a:ext>
            </a:extLst>
          </p:cNvPr>
          <p:cNvGrpSpPr/>
          <p:nvPr/>
        </p:nvGrpSpPr>
        <p:grpSpPr>
          <a:xfrm>
            <a:off x="478972" y="2114674"/>
            <a:ext cx="7641772" cy="4076968"/>
            <a:chOff x="-420336" y="2010444"/>
            <a:chExt cx="9387057" cy="4847556"/>
          </a:xfrm>
        </p:grpSpPr>
        <p:pic>
          <p:nvPicPr>
            <p:cNvPr id="7" name="Image 6" descr="Une image contenant texte, capture d’écran, diagramme, logiciel&#10;&#10;Le contenu généré par l’IA peut être incorrect.">
              <a:extLst>
                <a:ext uri="{FF2B5EF4-FFF2-40B4-BE49-F238E27FC236}">
                  <a16:creationId xmlns:a16="http://schemas.microsoft.com/office/drawing/2014/main" id="{1F59CAD4-8EAF-006F-AD12-0FECFA6EC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1789" y="2114674"/>
              <a:ext cx="5184932" cy="4743326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logiciel, Page web&#10;&#10;Le contenu généré par l’IA peut être incorrect.">
              <a:extLst>
                <a:ext uri="{FF2B5EF4-FFF2-40B4-BE49-F238E27FC236}">
                  <a16:creationId xmlns:a16="http://schemas.microsoft.com/office/drawing/2014/main" id="{3ECC8723-BF47-AC81-DF3B-91A3CBA2B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42"/>
            <a:stretch>
              <a:fillRect/>
            </a:stretch>
          </p:blipFill>
          <p:spPr>
            <a:xfrm>
              <a:off x="-420336" y="2010444"/>
              <a:ext cx="4719329" cy="47433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35910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6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809886" y="3459921"/>
            <a:ext cx="6801287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383466" y="3616548"/>
            <a:ext cx="572429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 خارِج قِسْمَةِ عَدَدٍ مِنْ ثَلاثَةِ أَرْقامٍ عَلى عَدَدٍ مِنْ رَقْ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مين </a:t>
            </a:r>
            <a:r>
              <a:rPr lang="f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الْتَقْنِيَةُ الْإعْتِيادِيَّةُ</a:t>
            </a:r>
            <a:r>
              <a:rPr lang="f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C8D11-1E1F-E507-B159-E1FD0AC2B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BC1B0F9-8349-0BDD-07AA-73FB4AE10E2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5E5B05BA-E603-62F2-6A63-5DAA8FAD94D5}"/>
              </a:ext>
            </a:extLst>
          </p:cNvPr>
          <p:cNvSpPr txBox="1"/>
          <p:nvPr/>
        </p:nvSpPr>
        <p:spPr>
          <a:xfrm>
            <a:off x="3252925" y="2003755"/>
            <a:ext cx="2559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ملاحظة مهمة.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F9A0E6B-3181-AFF6-8C49-50BE900E0524}"/>
              </a:ext>
            </a:extLst>
          </p:cNvPr>
          <p:cNvGrpSpPr/>
          <p:nvPr/>
        </p:nvGrpSpPr>
        <p:grpSpPr>
          <a:xfrm>
            <a:off x="831274" y="2991464"/>
            <a:ext cx="6850768" cy="1759974"/>
            <a:chOff x="1282896" y="3709219"/>
            <a:chExt cx="6337103" cy="175997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AB7BAAC-EF91-D103-7C3D-2B3C9B3E360A}"/>
                </a:ext>
              </a:extLst>
            </p:cNvPr>
            <p:cNvSpPr/>
            <p:nvPr/>
          </p:nvSpPr>
          <p:spPr>
            <a:xfrm>
              <a:off x="1602659" y="3709219"/>
              <a:ext cx="6017340" cy="175997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b="1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EB86FA-4CD9-896B-213F-ED4CF289B2F1}"/>
                </a:ext>
              </a:extLst>
            </p:cNvPr>
            <p:cNvSpPr txBox="1"/>
            <p:nvPr/>
          </p:nvSpPr>
          <p:spPr>
            <a:xfrm>
              <a:off x="1282896" y="4173707"/>
              <a:ext cx="625844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حالَةِ اخْتِلافِ تَمْرينٍ مُقْترَحٍ عَنْ ما  في الْكُرّاسَةِ، يَتِمُّ اعْتِمادُ</a:t>
              </a:r>
            </a:p>
            <a:p>
              <a:pPr algn="r"/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التّمْرينِ الْمُقْترَحِ في الْعَرْضِ وَيَتِمُّ الْإنْجازُ عَلى الدَّفاتِرِ.</a:t>
              </a:r>
              <a:endParaRPr lang="f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4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18F773E-F956-0742-A90C-3CDCC8261240}"/>
              </a:ext>
            </a:extLst>
          </p:cNvPr>
          <p:cNvGrpSpPr/>
          <p:nvPr/>
        </p:nvGrpSpPr>
        <p:grpSpPr>
          <a:xfrm>
            <a:off x="1874549" y="2239767"/>
            <a:ext cx="5071717" cy="3344604"/>
            <a:chOff x="1874549" y="2239767"/>
            <a:chExt cx="5071717" cy="2894763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26B306D9-2780-362A-17BA-42097EECEFF3}"/>
                </a:ext>
              </a:extLst>
            </p:cNvPr>
            <p:cNvGrpSpPr/>
            <p:nvPr/>
          </p:nvGrpSpPr>
          <p:grpSpPr>
            <a:xfrm>
              <a:off x="2089800" y="2239767"/>
              <a:ext cx="4856466" cy="2819009"/>
              <a:chOff x="2505451" y="2221113"/>
              <a:chExt cx="4476262" cy="2598313"/>
            </a:xfrm>
          </p:grpSpPr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0779BC90-FC56-B6CE-350B-57F5859F3026}"/>
                  </a:ext>
                </a:extLst>
              </p:cNvPr>
              <p:cNvSpPr/>
              <p:nvPr/>
            </p:nvSpPr>
            <p:spPr>
              <a:xfrm>
                <a:off x="2505452" y="2601944"/>
                <a:ext cx="4476261" cy="221748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10" name="Image 9" descr="Une image contenant symbole, Graphique, conception&#10;&#10;Le contenu généré par l’IA peut être incorrect.">
                <a:extLst>
                  <a:ext uri="{FF2B5EF4-FFF2-40B4-BE49-F238E27FC236}">
                    <a16:creationId xmlns:a16="http://schemas.microsoft.com/office/drawing/2014/main" id="{E3C90730-4767-8EEE-3604-360E3A2DFD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6103101" y="2975561"/>
                <a:ext cx="631873" cy="631873"/>
              </a:xfrm>
              <a:prstGeom prst="rect">
                <a:avLst/>
              </a:prstGeom>
            </p:spPr>
          </p:pic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4F3192AD-560A-5F54-8D13-8D5C3290B57E}"/>
                  </a:ext>
                </a:extLst>
              </p:cNvPr>
              <p:cNvSpPr/>
              <p:nvPr/>
            </p:nvSpPr>
            <p:spPr>
              <a:xfrm>
                <a:off x="3206274" y="2221113"/>
                <a:ext cx="2800697" cy="726354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الدرس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9DD43D3-8466-E07B-2CEA-6F29045870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93025" y="2237493"/>
                <a:ext cx="627891" cy="631872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MA" sz="3200" b="1" dirty="0"/>
                  <a:t>1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1CEF90F-26AC-C2CC-F36E-EF4DBB86E753}"/>
                  </a:ext>
                </a:extLst>
              </p:cNvPr>
              <p:cNvSpPr txBox="1"/>
              <p:nvPr/>
            </p:nvSpPr>
            <p:spPr>
              <a:xfrm>
                <a:off x="2505452" y="3050368"/>
                <a:ext cx="3447931" cy="4822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800" b="1" dirty="0">
                    <a:solidFill>
                      <a:srgbClr val="FEA500"/>
                    </a:solidFill>
                    <a:latin typeface="Dosis" pitchFamily="2" charset="0"/>
                    <a:cs typeface="Calibri" panose="020F0502020204030204" pitchFamily="34" charset="0"/>
                  </a:rPr>
                  <a:t>تصحيح الأنشطة المنزلية</a:t>
                </a:r>
              </a:p>
            </p:txBody>
          </p:sp>
          <p:sp>
            <p:nvSpPr>
              <p:cNvPr id="18" name="ZoneTexte 16">
                <a:extLst>
                  <a:ext uri="{FF2B5EF4-FFF2-40B4-BE49-F238E27FC236}">
                    <a16:creationId xmlns:a16="http://schemas.microsoft.com/office/drawing/2014/main" id="{3C139EFB-475F-E024-47AE-A329D89B7BD3}"/>
                  </a:ext>
                </a:extLst>
              </p:cNvPr>
              <p:cNvSpPr txBox="1"/>
              <p:nvPr/>
            </p:nvSpPr>
            <p:spPr>
              <a:xfrm>
                <a:off x="2505451" y="4191784"/>
                <a:ext cx="3447931" cy="4255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400" b="1" dirty="0">
                    <a:solidFill>
                      <a:schemeClr val="bg1">
                        <a:lumMod val="65000"/>
                      </a:schemeClr>
                    </a:solidFill>
                    <a:latin typeface="Dosis" pitchFamily="2" charset="0"/>
                    <a:cs typeface="Calibri" panose="020F0502020204030204" pitchFamily="34" charset="0"/>
                  </a:rPr>
                  <a:t>أنشطة تمهيدية </a:t>
                </a:r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594D9F67-40B2-C8E0-47F6-E43C7A764C57}"/>
                </a:ext>
              </a:extLst>
            </p:cNvPr>
            <p:cNvGrpSpPr/>
            <p:nvPr/>
          </p:nvGrpSpPr>
          <p:grpSpPr>
            <a:xfrm>
              <a:off x="1874549" y="4462681"/>
              <a:ext cx="599748" cy="671849"/>
              <a:chOff x="1583196" y="2459765"/>
              <a:chExt cx="599748" cy="671849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C5BE4D12-001B-507B-5C34-F806199E57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583196" y="2459765"/>
                <a:ext cx="599748" cy="671849"/>
              </a:xfrm>
              <a:prstGeom prst="rect">
                <a:avLst/>
              </a:prstGeom>
            </p:spPr>
          </p:pic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D5784C2-BD04-9FFA-E76F-D831D460592A}"/>
                  </a:ext>
                </a:extLst>
              </p:cNvPr>
              <p:cNvSpPr txBox="1"/>
              <p:nvPr/>
            </p:nvSpPr>
            <p:spPr>
              <a:xfrm>
                <a:off x="1660247" y="2676088"/>
                <a:ext cx="445646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9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972DC8C-6875-1F74-484C-A5E2B1F8ECAA}"/>
              </a:ext>
            </a:extLst>
          </p:cNvPr>
          <p:cNvSpPr txBox="1"/>
          <p:nvPr/>
        </p:nvSpPr>
        <p:spPr>
          <a:xfrm>
            <a:off x="2397246" y="4054847"/>
            <a:ext cx="34344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2B2A1-67B5-D2A5-81F0-254E910EC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E190C6-8114-6693-FE28-FFDF047F10FA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ZoneTexte 9">
            <a:extLst>
              <a:ext uri="{FF2B5EF4-FFF2-40B4-BE49-F238E27FC236}">
                <a16:creationId xmlns:a16="http://schemas.microsoft.com/office/drawing/2014/main" id="{7CA587F4-14A5-95AD-75A7-5D9B9A66E520}"/>
              </a:ext>
            </a:extLst>
          </p:cNvPr>
          <p:cNvSpPr txBox="1"/>
          <p:nvPr/>
        </p:nvSpPr>
        <p:spPr>
          <a:xfrm>
            <a:off x="856830" y="938025"/>
            <a:ext cx="66411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41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FEEF375-D625-4858-1A14-7EED31E90F92}"/>
              </a:ext>
            </a:extLst>
          </p:cNvPr>
          <p:cNvGrpSpPr/>
          <p:nvPr/>
        </p:nvGrpSpPr>
        <p:grpSpPr>
          <a:xfrm>
            <a:off x="264552" y="1875683"/>
            <a:ext cx="8272916" cy="4264612"/>
            <a:chOff x="-1188462" y="2114673"/>
            <a:chExt cx="10289525" cy="4743327"/>
          </a:xfrm>
        </p:grpSpPr>
        <p:pic>
          <p:nvPicPr>
            <p:cNvPr id="11" name="Image 10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97BA35F2-1136-74DD-59A1-B03233CF0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8196" y="2114674"/>
              <a:ext cx="4942867" cy="4743326"/>
            </a:xfrm>
            <a:prstGeom prst="rect">
              <a:avLst/>
            </a:prstGeom>
          </p:spPr>
        </p:pic>
        <p:pic>
          <p:nvPicPr>
            <p:cNvPr id="12" name="Image 11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27DCC7AD-64F8-1E90-CEC1-84783F5F9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88462" y="2114673"/>
              <a:ext cx="5228195" cy="4743326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F3966E6-F8A6-CB2A-A094-27C17FA68C3C}"/>
              </a:ext>
            </a:extLst>
          </p:cNvPr>
          <p:cNvSpPr/>
          <p:nvPr/>
        </p:nvSpPr>
        <p:spPr>
          <a:xfrm>
            <a:off x="500743" y="3352800"/>
            <a:ext cx="3679371" cy="25671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120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4A8E4-20E6-17BD-6ABB-CA6719421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686ABD-F5ED-1437-9F48-EE41B16F7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7" y="1725782"/>
            <a:ext cx="8535233" cy="4194193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2143FE-E358-B855-E7D5-E03B2D0C3967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ZoneTexte 9">
            <a:extLst>
              <a:ext uri="{FF2B5EF4-FFF2-40B4-BE49-F238E27FC236}">
                <a16:creationId xmlns:a16="http://schemas.microsoft.com/office/drawing/2014/main" id="{63449F96-1D74-B41F-FB23-1F402F622A48}"/>
              </a:ext>
            </a:extLst>
          </p:cNvPr>
          <p:cNvSpPr txBox="1"/>
          <p:nvPr/>
        </p:nvSpPr>
        <p:spPr>
          <a:xfrm>
            <a:off x="856830" y="938025"/>
            <a:ext cx="66411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Low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5.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DC12BC5-6A84-2B06-7782-0D50B7950F12}"/>
              </a:ext>
            </a:extLst>
          </p:cNvPr>
          <p:cNvCxnSpPr/>
          <p:nvPr/>
        </p:nvCxnSpPr>
        <p:spPr>
          <a:xfrm>
            <a:off x="-1902372" y="115614"/>
            <a:ext cx="914400" cy="914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0693583-F90B-BA8B-ED36-A1552F2ABF94}"/>
              </a:ext>
            </a:extLst>
          </p:cNvPr>
          <p:cNvGrpSpPr/>
          <p:nvPr/>
        </p:nvGrpSpPr>
        <p:grpSpPr>
          <a:xfrm>
            <a:off x="6876406" y="3057325"/>
            <a:ext cx="1629547" cy="1569660"/>
            <a:chOff x="6876406" y="3057325"/>
            <a:chExt cx="1629547" cy="156966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B6C7A9C-AD79-9684-C468-17D0D270B011}"/>
                </a:ext>
              </a:extLst>
            </p:cNvPr>
            <p:cNvSpPr txBox="1"/>
            <p:nvPr/>
          </p:nvSpPr>
          <p:spPr>
            <a:xfrm>
              <a:off x="7110536" y="3057325"/>
              <a:ext cx="73775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chemeClr val="accent4">
                      <a:lumMod val="75000"/>
                    </a:schemeClr>
                  </a:solidFill>
                </a:rPr>
                <a:t>8</a:t>
              </a:r>
              <a:r>
                <a:rPr lang="fr-MA" sz="2400" b="1" dirty="0">
                  <a:solidFill>
                    <a:srgbClr val="C00000"/>
                  </a:solidFill>
                </a:rPr>
                <a:t> </a:t>
              </a:r>
              <a:r>
                <a:rPr lang="fr-MA" sz="2400" b="1" dirty="0">
                  <a:solidFill>
                    <a:schemeClr val="accent4">
                      <a:lumMod val="75000"/>
                    </a:schemeClr>
                  </a:solidFill>
                </a:rPr>
                <a:t>6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8 0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0 6</a:t>
              </a:r>
            </a:p>
            <a:p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47F0CF1-D131-3AC9-C7E0-E87218B90557}"/>
                </a:ext>
              </a:extLst>
            </p:cNvPr>
            <p:cNvSpPr txBox="1"/>
            <p:nvPr/>
          </p:nvSpPr>
          <p:spPr>
            <a:xfrm>
              <a:off x="7768198" y="3206840"/>
              <a:ext cx="7377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chemeClr val="accent4">
                      <a:lumMod val="75000"/>
                    </a:schemeClr>
                  </a:solidFill>
                </a:rPr>
                <a:t>16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5</a:t>
              </a:r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0D224EC8-6AEA-242D-0076-6E48A891A188}"/>
                </a:ext>
              </a:extLst>
            </p:cNvPr>
            <p:cNvCxnSpPr>
              <a:cxnSpLocks/>
            </p:cNvCxnSpPr>
            <p:nvPr/>
          </p:nvCxnSpPr>
          <p:spPr>
            <a:xfrm>
              <a:off x="7191717" y="3842155"/>
              <a:ext cx="46460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0ECEA3D1-4E48-81FC-C5A5-36A88F0A7F4D}"/>
                </a:ext>
              </a:extLst>
            </p:cNvPr>
            <p:cNvSpPr txBox="1"/>
            <p:nvPr/>
          </p:nvSpPr>
          <p:spPr>
            <a:xfrm>
              <a:off x="6876406" y="3461408"/>
              <a:ext cx="3153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/>
                <a:t>-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3DBAF30-6C06-6735-8B07-C3F43F656328}"/>
              </a:ext>
            </a:extLst>
          </p:cNvPr>
          <p:cNvGrpSpPr/>
          <p:nvPr/>
        </p:nvGrpSpPr>
        <p:grpSpPr>
          <a:xfrm>
            <a:off x="4976094" y="3161511"/>
            <a:ext cx="1611742" cy="1569660"/>
            <a:chOff x="6624026" y="2344479"/>
            <a:chExt cx="1611742" cy="1569660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5A5E2E92-911C-C0E7-CECE-55ED41D9BBF6}"/>
                </a:ext>
              </a:extLst>
            </p:cNvPr>
            <p:cNvSpPr txBox="1"/>
            <p:nvPr/>
          </p:nvSpPr>
          <p:spPr>
            <a:xfrm>
              <a:off x="6820138" y="2344479"/>
              <a:ext cx="73775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chemeClr val="accent4">
                      <a:lumMod val="75000"/>
                    </a:schemeClr>
                  </a:solidFill>
                </a:rPr>
                <a:t>73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72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0 1</a:t>
              </a:r>
            </a:p>
            <a:p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1697363-DB25-6F70-49F5-092A16EA2CEE}"/>
                </a:ext>
              </a:extLst>
            </p:cNvPr>
            <p:cNvSpPr txBox="1"/>
            <p:nvPr/>
          </p:nvSpPr>
          <p:spPr>
            <a:xfrm>
              <a:off x="7498013" y="2364828"/>
              <a:ext cx="7377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chemeClr val="accent4">
                      <a:lumMod val="75000"/>
                    </a:schemeClr>
                  </a:solidFill>
                </a:rPr>
                <a:t>24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3</a:t>
              </a: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8B61EDF3-3313-C8BD-9262-CAD6A14855C4}"/>
                </a:ext>
              </a:extLst>
            </p:cNvPr>
            <p:cNvCxnSpPr>
              <a:cxnSpLocks/>
            </p:cNvCxnSpPr>
            <p:nvPr/>
          </p:nvCxnSpPr>
          <p:spPr>
            <a:xfrm>
              <a:off x="6820138" y="3129309"/>
              <a:ext cx="46460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7E06825B-62DF-4E09-5336-8DCF35B4FEA5}"/>
                </a:ext>
              </a:extLst>
            </p:cNvPr>
            <p:cNvSpPr txBox="1"/>
            <p:nvPr/>
          </p:nvSpPr>
          <p:spPr>
            <a:xfrm>
              <a:off x="6624026" y="2687993"/>
              <a:ext cx="3153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/>
                <a:t>-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9DCF0C1-C3B0-0D6D-6D10-E5B23557D749}"/>
              </a:ext>
            </a:extLst>
          </p:cNvPr>
          <p:cNvGrpSpPr/>
          <p:nvPr/>
        </p:nvGrpSpPr>
        <p:grpSpPr>
          <a:xfrm>
            <a:off x="979977" y="3195825"/>
            <a:ext cx="1610029" cy="1633074"/>
            <a:chOff x="6625739" y="2364828"/>
            <a:chExt cx="1610029" cy="1633074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30751CA7-65CF-4E18-AC95-D7276A02BEF1}"/>
                </a:ext>
              </a:extLst>
            </p:cNvPr>
            <p:cNvSpPr txBox="1"/>
            <p:nvPr/>
          </p:nvSpPr>
          <p:spPr>
            <a:xfrm>
              <a:off x="6840243" y="2428242"/>
              <a:ext cx="73775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chemeClr val="accent4">
                      <a:lumMod val="75000"/>
                    </a:schemeClr>
                  </a:solidFill>
                </a:rPr>
                <a:t>95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70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2 5</a:t>
              </a:r>
            </a:p>
            <a:p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0F4AB6F8-B6B7-2F0E-2300-82B70AB2D55C}"/>
                </a:ext>
              </a:extLst>
            </p:cNvPr>
            <p:cNvSpPr txBox="1"/>
            <p:nvPr/>
          </p:nvSpPr>
          <p:spPr>
            <a:xfrm>
              <a:off x="7498013" y="2364828"/>
              <a:ext cx="7377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chemeClr val="accent4">
                      <a:lumMod val="75000"/>
                    </a:schemeClr>
                  </a:solidFill>
                </a:rPr>
                <a:t>35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2</a:t>
              </a:r>
            </a:p>
          </p:txBody>
        </p: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F042AE47-CE97-52F0-49FC-FF537BE4CE97}"/>
                </a:ext>
              </a:extLst>
            </p:cNvPr>
            <p:cNvCxnSpPr>
              <a:cxnSpLocks/>
            </p:cNvCxnSpPr>
            <p:nvPr/>
          </p:nvCxnSpPr>
          <p:spPr>
            <a:xfrm>
              <a:off x="6840243" y="3195825"/>
              <a:ext cx="46460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4D51BAC6-4EB0-3C72-D376-F90B32B3C99F}"/>
                </a:ext>
              </a:extLst>
            </p:cNvPr>
            <p:cNvSpPr txBox="1"/>
            <p:nvPr/>
          </p:nvSpPr>
          <p:spPr>
            <a:xfrm>
              <a:off x="6625739" y="2780326"/>
              <a:ext cx="3153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/>
                <a:t>-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F44EF462-2C9F-61DA-A0CD-F39D6F96F0DA}"/>
              </a:ext>
            </a:extLst>
          </p:cNvPr>
          <p:cNvGrpSpPr/>
          <p:nvPr/>
        </p:nvGrpSpPr>
        <p:grpSpPr>
          <a:xfrm>
            <a:off x="2775929" y="3165759"/>
            <a:ext cx="1820354" cy="1585761"/>
            <a:chOff x="6415414" y="2364828"/>
            <a:chExt cx="1820354" cy="1585761"/>
          </a:xfrm>
        </p:grpSpPr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DC9B2FCE-318A-6CC3-0881-C27AFD8A17CA}"/>
                </a:ext>
              </a:extLst>
            </p:cNvPr>
            <p:cNvSpPr txBox="1"/>
            <p:nvPr/>
          </p:nvSpPr>
          <p:spPr>
            <a:xfrm>
              <a:off x="6844422" y="2380929"/>
              <a:ext cx="73775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chemeClr val="accent4">
                      <a:lumMod val="75000"/>
                    </a:schemeClr>
                  </a:solidFill>
                </a:rPr>
                <a:t>87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75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1 </a:t>
              </a:r>
              <a:r>
                <a:rPr lang="ar-SA" sz="2400" b="1" dirty="0">
                  <a:solidFill>
                    <a:srgbClr val="C00000"/>
                  </a:solidFill>
                </a:rPr>
                <a:t>2</a:t>
              </a:r>
              <a:endParaRPr lang="fr-MA" sz="2400" b="1" dirty="0">
                <a:solidFill>
                  <a:srgbClr val="C00000"/>
                </a:solidFill>
              </a:endParaRPr>
            </a:p>
            <a:p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DD6E9216-2C78-9BD3-71B5-18FEF6BB500F}"/>
                </a:ext>
              </a:extLst>
            </p:cNvPr>
            <p:cNvSpPr txBox="1"/>
            <p:nvPr/>
          </p:nvSpPr>
          <p:spPr>
            <a:xfrm>
              <a:off x="7498013" y="2364828"/>
              <a:ext cx="7377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chemeClr val="accent4">
                      <a:lumMod val="75000"/>
                    </a:schemeClr>
                  </a:solidFill>
                </a:rPr>
                <a:t>25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3</a:t>
              </a:r>
            </a:p>
          </p:txBody>
        </p: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2ED79200-1306-E19A-D9CC-FE5B42D4A8F7}"/>
                </a:ext>
              </a:extLst>
            </p:cNvPr>
            <p:cNvCxnSpPr>
              <a:cxnSpLocks/>
              <a:stCxn id="36" idx="1"/>
            </p:cNvCxnSpPr>
            <p:nvPr/>
          </p:nvCxnSpPr>
          <p:spPr>
            <a:xfrm flipV="1">
              <a:off x="6844422" y="3145410"/>
              <a:ext cx="496911" cy="2034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3E19FC13-8573-B6D0-36F2-96166E9308A2}"/>
                </a:ext>
              </a:extLst>
            </p:cNvPr>
            <p:cNvSpPr txBox="1"/>
            <p:nvPr/>
          </p:nvSpPr>
          <p:spPr>
            <a:xfrm>
              <a:off x="6415414" y="2706077"/>
              <a:ext cx="3153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/>
                <a:t>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95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57D28-07D8-CEBF-180B-0CD9B1901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DD5D9C-015B-5807-A5D1-5B2C9C67B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548" y="1725782"/>
            <a:ext cx="6972904" cy="3406435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1B144886-2FD9-0BF2-EA21-73D1034B3F25}"/>
              </a:ext>
            </a:extLst>
          </p:cNvPr>
          <p:cNvSpPr txBox="1"/>
          <p:nvPr/>
        </p:nvSpPr>
        <p:spPr>
          <a:xfrm>
            <a:off x="3378991" y="3763858"/>
            <a:ext cx="4119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موعات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تي ك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ها </a:t>
            </a:r>
          </a:p>
          <a:p>
            <a:pPr algn="r"/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موعات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ٍ.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B8E5D82-E669-3148-E73A-DAF306CDFB91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ZoneTexte 9">
            <a:extLst>
              <a:ext uri="{FF2B5EF4-FFF2-40B4-BE49-F238E27FC236}">
                <a16:creationId xmlns:a16="http://schemas.microsoft.com/office/drawing/2014/main" id="{737AF3B7-3096-9A3D-D4EC-614343FE8012}"/>
              </a:ext>
            </a:extLst>
          </p:cNvPr>
          <p:cNvSpPr txBox="1"/>
          <p:nvPr/>
        </p:nvSpPr>
        <p:spPr>
          <a:xfrm>
            <a:off x="856830" y="938025"/>
            <a:ext cx="66411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ححوا التمرين رقم 6.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6DC6B82-2273-5165-FB5B-8775790BAD58}"/>
              </a:ext>
            </a:extLst>
          </p:cNvPr>
          <p:cNvGrpSpPr/>
          <p:nvPr/>
        </p:nvGrpSpPr>
        <p:grpSpPr>
          <a:xfrm>
            <a:off x="1854203" y="2735582"/>
            <a:ext cx="1454645" cy="1569660"/>
            <a:chOff x="6781123" y="2342264"/>
            <a:chExt cx="1454645" cy="1569660"/>
          </a:xfrm>
        </p:grpSpPr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13DE58D6-7728-B990-5968-998574AFB9B9}"/>
                </a:ext>
              </a:extLst>
            </p:cNvPr>
            <p:cNvSpPr txBox="1"/>
            <p:nvPr/>
          </p:nvSpPr>
          <p:spPr>
            <a:xfrm>
              <a:off x="6938779" y="2342264"/>
              <a:ext cx="73775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chemeClr val="accent4">
                      <a:lumMod val="75000"/>
                    </a:schemeClr>
                  </a:solidFill>
                </a:rPr>
                <a:t>84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84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0 0</a:t>
              </a:r>
            </a:p>
            <a:p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33676CE6-04FD-13EA-2827-227CB44C3B9A}"/>
                </a:ext>
              </a:extLst>
            </p:cNvPr>
            <p:cNvSpPr txBox="1"/>
            <p:nvPr/>
          </p:nvSpPr>
          <p:spPr>
            <a:xfrm>
              <a:off x="7498013" y="2364828"/>
              <a:ext cx="7377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chemeClr val="accent4">
                      <a:lumMod val="75000"/>
                    </a:schemeClr>
                  </a:solidFill>
                </a:rPr>
                <a:t>12</a:t>
              </a:r>
            </a:p>
            <a:p>
              <a:r>
                <a:rPr lang="fr-MA" sz="2400" b="1" dirty="0">
                  <a:solidFill>
                    <a:srgbClr val="C00000"/>
                  </a:solidFill>
                </a:rPr>
                <a:t>7</a:t>
              </a:r>
            </a:p>
          </p:txBody>
        </p: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A107515D-77F4-AB89-D1DF-50581D3F619A}"/>
                </a:ext>
              </a:extLst>
            </p:cNvPr>
            <p:cNvCxnSpPr>
              <a:cxnSpLocks/>
            </p:cNvCxnSpPr>
            <p:nvPr/>
          </p:nvCxnSpPr>
          <p:spPr>
            <a:xfrm>
              <a:off x="6938779" y="3126542"/>
              <a:ext cx="46460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30AE71BD-C0E0-452B-9733-27303E8E5308}"/>
                </a:ext>
              </a:extLst>
            </p:cNvPr>
            <p:cNvSpPr txBox="1"/>
            <p:nvPr/>
          </p:nvSpPr>
          <p:spPr>
            <a:xfrm>
              <a:off x="6781123" y="2696043"/>
              <a:ext cx="3153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/>
                <a:t>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832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65128-8CD8-F1ED-0FD1-A8FD219EE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CB3498F-BB50-1353-DB89-C054E8CA084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E4036C0-948E-7937-5432-841BE7E18024}"/>
              </a:ext>
            </a:extLst>
          </p:cNvPr>
          <p:cNvGrpSpPr/>
          <p:nvPr/>
        </p:nvGrpSpPr>
        <p:grpSpPr>
          <a:xfrm>
            <a:off x="1874549" y="2239767"/>
            <a:ext cx="5071717" cy="3344604"/>
            <a:chOff x="1874549" y="2239767"/>
            <a:chExt cx="5071717" cy="2894763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02E251D-80B5-66B8-B69B-863AF9A15B70}"/>
                </a:ext>
              </a:extLst>
            </p:cNvPr>
            <p:cNvGrpSpPr/>
            <p:nvPr/>
          </p:nvGrpSpPr>
          <p:grpSpPr>
            <a:xfrm>
              <a:off x="2089801" y="2239767"/>
              <a:ext cx="4856465" cy="2819009"/>
              <a:chOff x="2505452" y="2221113"/>
              <a:chExt cx="4476261" cy="2598313"/>
            </a:xfrm>
          </p:grpSpPr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2A96A246-CE25-D090-DA3E-A5285BECCA53}"/>
                  </a:ext>
                </a:extLst>
              </p:cNvPr>
              <p:cNvSpPr/>
              <p:nvPr/>
            </p:nvSpPr>
            <p:spPr>
              <a:xfrm>
                <a:off x="2505452" y="2601944"/>
                <a:ext cx="4476261" cy="221748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10" name="Image 9" descr="Une image contenant symbole, Graphique, conception&#10;&#10;Le contenu généré par l’IA peut être incorrect.">
                <a:extLst>
                  <a:ext uri="{FF2B5EF4-FFF2-40B4-BE49-F238E27FC236}">
                    <a16:creationId xmlns:a16="http://schemas.microsoft.com/office/drawing/2014/main" id="{7D17AA4F-60DA-24B5-0874-DD2F7B5638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6138547" y="3470268"/>
                <a:ext cx="631873" cy="631873"/>
              </a:xfrm>
              <a:prstGeom prst="rect">
                <a:avLst/>
              </a:prstGeom>
            </p:spPr>
          </p:pic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47D26E28-C73C-72C0-21A6-D84E6688D1D1}"/>
                  </a:ext>
                </a:extLst>
              </p:cNvPr>
              <p:cNvSpPr/>
              <p:nvPr/>
            </p:nvSpPr>
            <p:spPr>
              <a:xfrm>
                <a:off x="3206274" y="2221113"/>
                <a:ext cx="2800697" cy="726354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الدرس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6940AE3-FE20-F7C0-BD3F-AB91E266BF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93025" y="2237493"/>
                <a:ext cx="627891" cy="631872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MA" sz="3200" b="1" dirty="0"/>
                  <a:t>1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12738E6-3489-DE0C-E971-1CBE9A3600F3}"/>
                  </a:ext>
                </a:extLst>
              </p:cNvPr>
              <p:cNvSpPr txBox="1"/>
              <p:nvPr/>
            </p:nvSpPr>
            <p:spPr>
              <a:xfrm>
                <a:off x="2604935" y="3060558"/>
                <a:ext cx="3447931" cy="3682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400" b="1" dirty="0">
                    <a:solidFill>
                      <a:schemeClr val="bg1">
                        <a:lumMod val="65000"/>
                      </a:schemeClr>
                    </a:solidFill>
                    <a:latin typeface="Dosis" pitchFamily="2" charset="0"/>
                    <a:cs typeface="Calibri" panose="020F0502020204030204" pitchFamily="34" charset="0"/>
                  </a:rPr>
                  <a:t>تصحيح الأنشطة المنزلية</a:t>
                </a:r>
              </a:p>
            </p:txBody>
          </p:sp>
          <p:sp>
            <p:nvSpPr>
              <p:cNvPr id="18" name="ZoneTexte 16">
                <a:extLst>
                  <a:ext uri="{FF2B5EF4-FFF2-40B4-BE49-F238E27FC236}">
                    <a16:creationId xmlns:a16="http://schemas.microsoft.com/office/drawing/2014/main" id="{175CDEEF-7540-8791-E251-461D0086151A}"/>
                  </a:ext>
                </a:extLst>
              </p:cNvPr>
              <p:cNvSpPr txBox="1"/>
              <p:nvPr/>
            </p:nvSpPr>
            <p:spPr>
              <a:xfrm>
                <a:off x="2583449" y="4211333"/>
                <a:ext cx="3447931" cy="3682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400" b="1" dirty="0">
                    <a:solidFill>
                      <a:schemeClr val="bg1">
                        <a:lumMod val="65000"/>
                      </a:schemeClr>
                    </a:solidFill>
                    <a:latin typeface="Dosis" pitchFamily="2" charset="0"/>
                    <a:cs typeface="Calibri" panose="020F0502020204030204" pitchFamily="34" charset="0"/>
                  </a:rPr>
                  <a:t>أنشطة تمهيدية </a:t>
                </a:r>
              </a:p>
            </p:txBody>
          </p:sp>
        </p:grp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42E46DB-40BF-C880-A088-91A09E0EF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4549" y="4462681"/>
              <a:ext cx="599748" cy="671849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65D327C-65BE-7C15-FE11-178128279263}"/>
              </a:ext>
            </a:extLst>
          </p:cNvPr>
          <p:cNvSpPr txBox="1"/>
          <p:nvPr/>
        </p:nvSpPr>
        <p:spPr>
          <a:xfrm>
            <a:off x="2489429" y="3895469"/>
            <a:ext cx="34344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EA5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06308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41E8B47-E9BA-1EA4-C3A4-137D060953B3}"/>
              </a:ext>
            </a:extLst>
          </p:cNvPr>
          <p:cNvGrpSpPr/>
          <p:nvPr/>
        </p:nvGrpSpPr>
        <p:grpSpPr>
          <a:xfrm>
            <a:off x="347510" y="1626691"/>
            <a:ext cx="8089949" cy="4887982"/>
            <a:chOff x="468034" y="1519114"/>
            <a:chExt cx="8089949" cy="48879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72CE6A9-7205-40D1-3978-9B5B09067580}"/>
                </a:ext>
              </a:extLst>
            </p:cNvPr>
            <p:cNvGrpSpPr/>
            <p:nvPr/>
          </p:nvGrpSpPr>
          <p:grpSpPr>
            <a:xfrm>
              <a:off x="714605" y="1626692"/>
              <a:ext cx="7843378" cy="4780404"/>
              <a:chOff x="714605" y="1626691"/>
              <a:chExt cx="7843378" cy="4780404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CC619E02-0441-9F1D-B3C2-FA2C74F1F0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36294" y="1626691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8C69026-B85E-8413-5DDF-BC597299EE54}"/>
                  </a:ext>
                </a:extLst>
              </p:cNvPr>
              <p:cNvSpPr/>
              <p:nvPr/>
            </p:nvSpPr>
            <p:spPr>
              <a:xfrm>
                <a:off x="714605" y="2618509"/>
                <a:ext cx="3563481" cy="529936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i="1"/>
              </a:p>
            </p:txBody>
          </p:sp>
        </p:grpSp>
        <p:pic>
          <p:nvPicPr>
            <p:cNvPr id="7" name="Image 6" descr="Une image contenant texte, capture d’écran, calendrier&#10;&#10;Le contenu généré par l’IA peut être incorrect.">
              <a:extLst>
                <a:ext uri="{FF2B5EF4-FFF2-40B4-BE49-F238E27FC236}">
                  <a16:creationId xmlns:a16="http://schemas.microsoft.com/office/drawing/2014/main" id="{283DCC74-14E5-E9FA-EF90-C9B7B4DB5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034" y="1519114"/>
              <a:ext cx="4103966" cy="4780404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9056D7D-C1EF-E762-B6C3-873851545D0C}"/>
              </a:ext>
            </a:extLst>
          </p:cNvPr>
          <p:cNvSpPr/>
          <p:nvPr/>
        </p:nvSpPr>
        <p:spPr>
          <a:xfrm>
            <a:off x="594081" y="3069771"/>
            <a:ext cx="3563481" cy="49255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4569487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2" y="2637496"/>
              <a:ext cx="31090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dirty="0">
                  <a:solidFill>
                    <a:srgbClr val="002060"/>
                  </a:solidFill>
                </a:rPr>
                <a:t>16 </a:t>
              </a:r>
              <a:r>
                <a:rPr lang="ar-SA" sz="2800" dirty="0">
                  <a:solidFill>
                    <a:srgbClr val="002060"/>
                  </a:solidFill>
                </a:rPr>
                <a:t>÷</a:t>
              </a:r>
              <a:r>
                <a:rPr lang="fr-MA" sz="2800" dirty="0">
                  <a:solidFill>
                    <a:srgbClr val="002060"/>
                  </a:solidFill>
                </a:rPr>
                <a:t> 4</a:t>
              </a:r>
              <a:r>
                <a:rPr lang="ar-SA" sz="2800" dirty="0">
                  <a:solidFill>
                    <a:srgbClr val="002060"/>
                  </a:solidFill>
                </a:rPr>
                <a:t> </a:t>
              </a:r>
              <a:r>
                <a:rPr lang="fr-FR" sz="2800" dirty="0">
                  <a:solidFill>
                    <a:srgbClr val="002060"/>
                  </a:solidFill>
                </a:rPr>
                <a:t>= </a:t>
              </a:r>
              <a:r>
                <a:rPr lang="fr-FR" sz="2800" dirty="0">
                  <a:solidFill>
                    <a:srgbClr val="FFC000"/>
                  </a:solidFill>
                </a:rPr>
                <a:t>…..</a:t>
              </a:r>
              <a:endParaRPr lang="fr-FR" sz="36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92361" y="316225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4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443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3F84FD-E2BD-7A40-1E10-A5F1ECF53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994" y="2519235"/>
            <a:ext cx="7602011" cy="181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3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08677C-7D9A-8770-E6AD-BA449321B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31" y="2404919"/>
            <a:ext cx="7973538" cy="204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47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A5952-E096-C8F5-5CC6-7AB67EECA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41BB6A-301F-779C-C8A5-8AF7A45068B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7496FF-5E4A-3F06-174D-33981CBD326E}"/>
              </a:ext>
            </a:extLst>
          </p:cNvPr>
          <p:cNvGrpSpPr/>
          <p:nvPr/>
        </p:nvGrpSpPr>
        <p:grpSpPr>
          <a:xfrm>
            <a:off x="2143767" y="2239767"/>
            <a:ext cx="4856465" cy="3464347"/>
            <a:chOff x="2555193" y="2221113"/>
            <a:chExt cx="4476261" cy="248559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DF0BC9D-D33E-C251-567E-7B0035A57B23}"/>
                </a:ext>
              </a:extLst>
            </p:cNvPr>
            <p:cNvSpPr/>
            <p:nvPr/>
          </p:nvSpPr>
          <p:spPr>
            <a:xfrm>
              <a:off x="2555193" y="2489227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FFD1254-66A7-EEC2-5A09-00FAD28D2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52425" y="3908227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AFD50199-D11C-7D58-AAEB-FCA5E8CC948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08E5D98-09EA-1EB2-6CC8-D6247BB3A9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2AC1B09-65E0-FF50-939B-D70689B4D6CA}"/>
                </a:ext>
              </a:extLst>
            </p:cNvPr>
            <p:cNvSpPr txBox="1"/>
            <p:nvPr/>
          </p:nvSpPr>
          <p:spPr>
            <a:xfrm>
              <a:off x="2733474" y="3478623"/>
              <a:ext cx="3447931" cy="3687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ZoneTexte 16">
              <a:extLst>
                <a:ext uri="{FF2B5EF4-FFF2-40B4-BE49-F238E27FC236}">
                  <a16:creationId xmlns:a16="http://schemas.microsoft.com/office/drawing/2014/main" id="{880BB0DE-DAFD-9CA5-A4F7-EE7CCD840FE5}"/>
                </a:ext>
              </a:extLst>
            </p:cNvPr>
            <p:cNvSpPr txBox="1"/>
            <p:nvPr/>
          </p:nvSpPr>
          <p:spPr>
            <a:xfrm>
              <a:off x="2733474" y="3996276"/>
              <a:ext cx="3447931" cy="455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dirty="0">
                  <a:solidFill>
                    <a:srgbClr val="FEA500"/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8E3D5722-BFE2-31DB-61B3-3420BE7942A0}"/>
              </a:ext>
            </a:extLst>
          </p:cNvPr>
          <p:cNvSpPr txBox="1"/>
          <p:nvPr/>
        </p:nvSpPr>
        <p:spPr>
          <a:xfrm>
            <a:off x="2337191" y="3415494"/>
            <a:ext cx="37407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الأنشطة المنزلية</a:t>
            </a:r>
          </a:p>
        </p:txBody>
      </p:sp>
    </p:spTree>
    <p:extLst>
      <p:ext uri="{BB962C8B-B14F-4D97-AF65-F5344CB8AC3E}">
        <p14:creationId xmlns:p14="http://schemas.microsoft.com/office/powerpoint/2010/main" val="3101333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916912" y="922636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نجزو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 على اللوحة وأتمموا المتساوية.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367BE4-2102-3DE0-D170-B164FC679C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6894" y="1798497"/>
            <a:ext cx="4570960" cy="465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79909" y="92263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EB6A5-4576-690E-3B2D-CA12BB9A8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A33B7CE-F82E-A84E-EF88-868492B7758B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6D6132-8B45-0FCF-9FCE-A989A79C3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F2D548F-3AF5-8122-D0FD-031E1075E871}"/>
              </a:ext>
            </a:extLst>
          </p:cNvPr>
          <p:cNvSpPr txBox="1"/>
          <p:nvPr/>
        </p:nvSpPr>
        <p:spPr>
          <a:xfrm>
            <a:off x="3008576" y="897433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يتححق.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4BFF26B-81A5-DF11-0B11-CDA51C42A467}"/>
              </a:ext>
            </a:extLst>
          </p:cNvPr>
          <p:cNvGrpSpPr/>
          <p:nvPr/>
        </p:nvGrpSpPr>
        <p:grpSpPr>
          <a:xfrm>
            <a:off x="1885407" y="1735548"/>
            <a:ext cx="4570960" cy="4657961"/>
            <a:chOff x="1678579" y="1626691"/>
            <a:chExt cx="4570960" cy="465796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091F61D-6C66-5872-14A2-08D4569CF9EB}"/>
                </a:ext>
              </a:extLst>
            </p:cNvPr>
            <p:cNvGrpSpPr/>
            <p:nvPr/>
          </p:nvGrpSpPr>
          <p:grpSpPr>
            <a:xfrm>
              <a:off x="1678579" y="1626691"/>
              <a:ext cx="4570960" cy="4657961"/>
              <a:chOff x="1656808" y="1626691"/>
              <a:chExt cx="4570960" cy="4657961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EFF2E471-DDAA-68E5-4AF2-8BA42070CB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56808" y="1626691"/>
                <a:ext cx="4570960" cy="4657961"/>
              </a:xfrm>
              <a:prstGeom prst="rect">
                <a:avLst/>
              </a:prstGeom>
            </p:spPr>
          </p:pic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53590E2D-EEBC-6940-4B06-BC612CC8A580}"/>
                  </a:ext>
                </a:extLst>
              </p:cNvPr>
              <p:cNvGrpSpPr/>
              <p:nvPr/>
            </p:nvGrpSpPr>
            <p:grpSpPr>
              <a:xfrm>
                <a:off x="2827895" y="2759963"/>
                <a:ext cx="2043183" cy="2761942"/>
                <a:chOff x="3871264" y="2769022"/>
                <a:chExt cx="2043183" cy="2761942"/>
              </a:xfrm>
            </p:grpSpPr>
            <p:grpSp>
              <p:nvGrpSpPr>
                <p:cNvPr id="3" name="Groupe 2">
                  <a:extLst>
                    <a:ext uri="{FF2B5EF4-FFF2-40B4-BE49-F238E27FC236}">
                      <a16:creationId xmlns:a16="http://schemas.microsoft.com/office/drawing/2014/main" id="{73AA1337-7453-F783-0ADF-315883DBAD57}"/>
                    </a:ext>
                  </a:extLst>
                </p:cNvPr>
                <p:cNvGrpSpPr/>
                <p:nvPr/>
              </p:nvGrpSpPr>
              <p:grpSpPr>
                <a:xfrm>
                  <a:off x="4125155" y="2769022"/>
                  <a:ext cx="1789292" cy="1938992"/>
                  <a:chOff x="6355277" y="2364828"/>
                  <a:chExt cx="1789292" cy="1938992"/>
                </a:xfrm>
              </p:grpSpPr>
              <p:sp>
                <p:nvSpPr>
                  <p:cNvPr id="8" name="ZoneTexte 7">
                    <a:extLst>
                      <a:ext uri="{FF2B5EF4-FFF2-40B4-BE49-F238E27FC236}">
                        <a16:creationId xmlns:a16="http://schemas.microsoft.com/office/drawing/2014/main" id="{CF04D87A-A40A-4AFB-7155-A842FCCE8D22}"/>
                      </a:ext>
                    </a:extLst>
                  </p:cNvPr>
                  <p:cNvSpPr txBox="1"/>
                  <p:nvPr/>
                </p:nvSpPr>
                <p:spPr>
                  <a:xfrm>
                    <a:off x="6355277" y="2364828"/>
                    <a:ext cx="1339898" cy="193899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b="1" dirty="0">
                        <a:solidFill>
                          <a:srgbClr val="C00000"/>
                        </a:solidFill>
                      </a:rPr>
                      <a:t>1</a:t>
                    </a:r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  </a:t>
                    </a:r>
                    <a:r>
                      <a:rPr lang="ar-SA" sz="2400" b="1" dirty="0">
                        <a:solidFill>
                          <a:srgbClr val="C00000"/>
                        </a:solidFill>
                      </a:rPr>
                      <a:t>3</a:t>
                    </a:r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  </a:t>
                    </a:r>
                    <a:r>
                      <a:rPr lang="ar-SA" sz="2400" b="1" dirty="0">
                        <a:solidFill>
                          <a:srgbClr val="C00000"/>
                        </a:solidFill>
                      </a:rPr>
                      <a:t>6</a:t>
                    </a:r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 </a:t>
                    </a:r>
                    <a:r>
                      <a:rPr lang="ar-SA" sz="2400" b="1" dirty="0">
                        <a:solidFill>
                          <a:srgbClr val="C00000"/>
                        </a:solidFill>
                      </a:rPr>
                      <a:t>   </a:t>
                    </a:r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 </a:t>
                    </a:r>
                  </a:p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     8</a:t>
                    </a:r>
                  </a:p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 0 5  6</a:t>
                    </a:r>
                  </a:p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    5   6</a:t>
                    </a:r>
                  </a:p>
                  <a:p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    0   0</a:t>
                    </a:r>
                  </a:p>
                </p:txBody>
              </p:sp>
              <p:sp>
                <p:nvSpPr>
                  <p:cNvPr id="10" name="ZoneTexte 9">
                    <a:extLst>
                      <a:ext uri="{FF2B5EF4-FFF2-40B4-BE49-F238E27FC236}">
                        <a16:creationId xmlns:a16="http://schemas.microsoft.com/office/drawing/2014/main" id="{AA8EC6EF-331F-2523-5DAD-D6E29F0F88DD}"/>
                      </a:ext>
                    </a:extLst>
                  </p:cNvPr>
                  <p:cNvSpPr txBox="1"/>
                  <p:nvPr/>
                </p:nvSpPr>
                <p:spPr>
                  <a:xfrm>
                    <a:off x="7406814" y="2364828"/>
                    <a:ext cx="737755" cy="12003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400" b="1" dirty="0">
                        <a:solidFill>
                          <a:srgbClr val="C00000"/>
                        </a:solidFill>
                      </a:rPr>
                      <a:t>8</a:t>
                    </a:r>
                    <a:endParaRPr lang="fr-MA" sz="2400" b="1" dirty="0">
                      <a:solidFill>
                        <a:srgbClr val="C00000"/>
                      </a:solidFill>
                    </a:endParaRPr>
                  </a:p>
                  <a:p>
                    <a:endParaRPr lang="fr-MA" sz="2400" b="1" dirty="0">
                      <a:solidFill>
                        <a:srgbClr val="C00000"/>
                      </a:solidFill>
                    </a:endParaRPr>
                  </a:p>
                  <a:p>
                    <a:r>
                      <a:rPr lang="ar-SA" sz="2400" b="1" dirty="0">
                        <a:solidFill>
                          <a:srgbClr val="C00000"/>
                        </a:solidFill>
                      </a:rPr>
                      <a:t>1</a:t>
                    </a:r>
                    <a:r>
                      <a:rPr lang="fr-MA" sz="2400" b="1" dirty="0">
                        <a:solidFill>
                          <a:srgbClr val="C00000"/>
                        </a:solidFill>
                      </a:rPr>
                      <a:t> 7</a:t>
                    </a:r>
                  </a:p>
                </p:txBody>
              </p:sp>
              <p:cxnSp>
                <p:nvCxnSpPr>
                  <p:cNvPr id="11" name="Connecteur droit 10">
                    <a:extLst>
                      <a:ext uri="{FF2B5EF4-FFF2-40B4-BE49-F238E27FC236}">
                        <a16:creationId xmlns:a16="http://schemas.microsoft.com/office/drawing/2014/main" id="{F5671C68-950D-4273-DBF9-C4ADF8C5575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587836" y="3165759"/>
                    <a:ext cx="464605" cy="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" name="ZoneTexte 13">
                    <a:extLst>
                      <a:ext uri="{FF2B5EF4-FFF2-40B4-BE49-F238E27FC236}">
                        <a16:creationId xmlns:a16="http://schemas.microsoft.com/office/drawing/2014/main" id="{D425D9E3-A079-94ED-D474-83BF0233A632}"/>
                      </a:ext>
                    </a:extLst>
                  </p:cNvPr>
                  <p:cNvSpPr txBox="1"/>
                  <p:nvPr/>
                </p:nvSpPr>
                <p:spPr>
                  <a:xfrm>
                    <a:off x="6415414" y="2706077"/>
                    <a:ext cx="31531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2400" b="1" dirty="0"/>
                      <a:t>-</a:t>
                    </a:r>
                  </a:p>
                </p:txBody>
              </p:sp>
            </p:grpSp>
            <p:cxnSp>
              <p:nvCxnSpPr>
                <p:cNvPr id="17" name="Connecteur droit avec flèche 16">
                  <a:extLst>
                    <a:ext uri="{FF2B5EF4-FFF2-40B4-BE49-F238E27FC236}">
                      <a16:creationId xmlns:a16="http://schemas.microsoft.com/office/drawing/2014/main" id="{81F7FD50-7CA4-7D6F-F456-C089BD59D002}"/>
                    </a:ext>
                  </a:extLst>
                </p:cNvPr>
                <p:cNvCxnSpPr/>
                <p:nvPr/>
              </p:nvCxnSpPr>
              <p:spPr>
                <a:xfrm>
                  <a:off x="4854976" y="3184520"/>
                  <a:ext cx="0" cy="415499"/>
                </a:xfrm>
                <a:prstGeom prst="straightConnector1">
                  <a:avLst/>
                </a:prstGeom>
                <a:ln w="38100">
                  <a:solidFill>
                    <a:srgbClr val="00B05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Connecteur droit 18">
                  <a:extLst>
                    <a:ext uri="{FF2B5EF4-FFF2-40B4-BE49-F238E27FC236}">
                      <a16:creationId xmlns:a16="http://schemas.microsoft.com/office/drawing/2014/main" id="{025F580D-5EBC-3F43-3E97-3D03E8E44246}"/>
                    </a:ext>
                  </a:extLst>
                </p:cNvPr>
                <p:cNvCxnSpPr/>
                <p:nvPr/>
              </p:nvCxnSpPr>
              <p:spPr>
                <a:xfrm>
                  <a:off x="4278086" y="4299857"/>
                  <a:ext cx="707571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Connecteur droit 24">
                  <a:extLst>
                    <a:ext uri="{FF2B5EF4-FFF2-40B4-BE49-F238E27FC236}">
                      <a16:creationId xmlns:a16="http://schemas.microsoft.com/office/drawing/2014/main" id="{3DC410A1-F43A-DA85-51D7-64FF8C69EEEA}"/>
                    </a:ext>
                  </a:extLst>
                </p:cNvPr>
                <p:cNvCxnSpPr/>
                <p:nvPr/>
              </p:nvCxnSpPr>
              <p:spPr>
                <a:xfrm>
                  <a:off x="4185292" y="3984171"/>
                  <a:ext cx="157655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D90A7A3C-0E18-265F-BED3-C02E485976F5}"/>
                    </a:ext>
                  </a:extLst>
                </p:cNvPr>
                <p:cNvSpPr txBox="1"/>
                <p:nvPr/>
              </p:nvSpPr>
              <p:spPr>
                <a:xfrm>
                  <a:off x="3871264" y="5069299"/>
                  <a:ext cx="78571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136</a:t>
                  </a:r>
                </a:p>
              </p:txBody>
            </p:sp>
          </p:grpSp>
        </p:grpSp>
        <p:sp>
          <p:nvSpPr>
            <p:cNvPr id="4" name="ZoneTexte 25">
              <a:extLst>
                <a:ext uri="{FF2B5EF4-FFF2-40B4-BE49-F238E27FC236}">
                  <a16:creationId xmlns:a16="http://schemas.microsoft.com/office/drawing/2014/main" id="{411E1B8D-1CFA-AF52-C1DF-7B163927676E}"/>
                </a:ext>
              </a:extLst>
            </p:cNvPr>
            <p:cNvSpPr txBox="1"/>
            <p:nvPr/>
          </p:nvSpPr>
          <p:spPr>
            <a:xfrm>
              <a:off x="4319224" y="5121795"/>
              <a:ext cx="7857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17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5" name="ZoneTexte 25">
              <a:extLst>
                <a:ext uri="{FF2B5EF4-FFF2-40B4-BE49-F238E27FC236}">
                  <a16:creationId xmlns:a16="http://schemas.microsoft.com/office/drawing/2014/main" id="{0ED7ED83-D56E-63CA-7E42-76C968D5F228}"/>
                </a:ext>
              </a:extLst>
            </p:cNvPr>
            <p:cNvSpPr txBox="1"/>
            <p:nvPr/>
          </p:nvSpPr>
          <p:spPr>
            <a:xfrm>
              <a:off x="5104934" y="5121795"/>
              <a:ext cx="7857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0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86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0F84F-1712-90BA-0C6D-5050C0AE9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724789AF-9032-7438-86FB-8239A37358D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A095A4-D5F6-76DD-82AB-70FE67071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47453AE-247C-A734-278A-0A5D965C4644}"/>
              </a:ext>
            </a:extLst>
          </p:cNvPr>
          <p:cNvSpPr txBox="1"/>
          <p:nvPr/>
        </p:nvSpPr>
        <p:spPr>
          <a:xfrm>
            <a:off x="2914829" y="906439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نجزو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 العملية الثانية 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43D2E2-EF09-490E-05D8-6411C5B87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7332" y="1471413"/>
            <a:ext cx="4277639" cy="462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97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E781E-FCDD-DAC0-1F48-A087C291D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F92F50B-78DA-8C6E-1AEC-85CBC6A3FBB0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B90CFC0-2D76-7FDD-4399-B46FB7879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B14988-7235-802E-CD07-06CE327F0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6908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2AE3C-A101-DAD8-176B-E336EDD10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9FF9A0A4-4F64-C916-DB25-230A85926F62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EDF44D-58CC-F8B2-2177-719F3F0D4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AC9E55A-9637-FD61-20E2-21C84D178FE9}"/>
              </a:ext>
            </a:extLst>
          </p:cNvPr>
          <p:cNvSpPr txBox="1"/>
          <p:nvPr/>
        </p:nvSpPr>
        <p:spPr>
          <a:xfrm>
            <a:off x="3008576" y="897433"/>
            <a:ext cx="4592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يذكر بالخطوات المتبعة؟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1D996B8-F385-E63D-255B-08F074B45A1C}"/>
              </a:ext>
            </a:extLst>
          </p:cNvPr>
          <p:cNvGrpSpPr/>
          <p:nvPr/>
        </p:nvGrpSpPr>
        <p:grpSpPr>
          <a:xfrm>
            <a:off x="2538394" y="1789977"/>
            <a:ext cx="3609454" cy="4574445"/>
            <a:chOff x="2785289" y="1626691"/>
            <a:chExt cx="3609454" cy="457444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934402C-E449-D660-3A01-0B00BC966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5289" y="1626691"/>
              <a:ext cx="3609454" cy="4574445"/>
            </a:xfrm>
            <a:prstGeom prst="rect">
              <a:avLst/>
            </a:prstGeom>
          </p:spPr>
        </p:pic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A2C74F7E-5FE0-A8FB-AB10-2E01A92DC7BF}"/>
                </a:ext>
              </a:extLst>
            </p:cNvPr>
            <p:cNvGrpSpPr/>
            <p:nvPr/>
          </p:nvGrpSpPr>
          <p:grpSpPr>
            <a:xfrm>
              <a:off x="3119224" y="2530151"/>
              <a:ext cx="2478431" cy="3430986"/>
              <a:chOff x="3119224" y="2530151"/>
              <a:chExt cx="2478431" cy="3430986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7E369812-15F4-41C8-FB0C-3685601EF1AD}"/>
                  </a:ext>
                </a:extLst>
              </p:cNvPr>
              <p:cNvGrpSpPr/>
              <p:nvPr/>
            </p:nvGrpSpPr>
            <p:grpSpPr>
              <a:xfrm>
                <a:off x="3554346" y="2530151"/>
                <a:ext cx="2043309" cy="1938992"/>
                <a:chOff x="5784468" y="2125957"/>
                <a:chExt cx="2043309" cy="1938992"/>
              </a:xfrm>
            </p:grpSpPr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E4FD5250-A5BF-3C05-C931-EED05C473AB0}"/>
                    </a:ext>
                  </a:extLst>
                </p:cNvPr>
                <p:cNvSpPr txBox="1"/>
                <p:nvPr/>
              </p:nvSpPr>
              <p:spPr>
                <a:xfrm>
                  <a:off x="6099779" y="2125957"/>
                  <a:ext cx="1339898" cy="19389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2 5 4 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2 4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0 1  4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1  2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0   2</a:t>
                  </a:r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3CD82568-56B1-348B-A2C0-170CE57E9807}"/>
                    </a:ext>
                  </a:extLst>
                </p:cNvPr>
                <p:cNvSpPr txBox="1"/>
                <p:nvPr/>
              </p:nvSpPr>
              <p:spPr>
                <a:xfrm>
                  <a:off x="7090022" y="2180385"/>
                  <a:ext cx="737755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6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4 2</a:t>
                  </a:r>
                </a:p>
              </p:txBody>
            </p:sp>
            <p:cxnSp>
              <p:nvCxnSpPr>
                <p:cNvPr id="11" name="Connecteur droit 10">
                  <a:extLst>
                    <a:ext uri="{FF2B5EF4-FFF2-40B4-BE49-F238E27FC236}">
                      <a16:creationId xmlns:a16="http://schemas.microsoft.com/office/drawing/2014/main" id="{0A9C324A-AF08-3190-02F5-A07BDB9B40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08638" y="2880137"/>
                  <a:ext cx="464605" cy="0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556600CD-F19E-012E-0E09-9B300C535B47}"/>
                    </a:ext>
                  </a:extLst>
                </p:cNvPr>
                <p:cNvSpPr txBox="1"/>
                <p:nvPr/>
              </p:nvSpPr>
              <p:spPr>
                <a:xfrm>
                  <a:off x="5784468" y="2367589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A944D6B7-8ECE-0043-8FFB-C2E3D221C58D}"/>
                  </a:ext>
                </a:extLst>
              </p:cNvPr>
              <p:cNvCxnSpPr/>
              <p:nvPr/>
            </p:nvCxnSpPr>
            <p:spPr>
              <a:xfrm>
                <a:off x="4539606" y="2868832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>
                <a:extLst>
                  <a:ext uri="{FF2B5EF4-FFF2-40B4-BE49-F238E27FC236}">
                    <a16:creationId xmlns:a16="http://schemas.microsoft.com/office/drawing/2014/main" id="{09140C3C-394B-11A6-6A5B-05D812A429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93827" y="4012894"/>
                <a:ext cx="541332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63133E9-8DF6-273E-4991-2B4D252854C5}"/>
                  </a:ext>
                </a:extLst>
              </p:cNvPr>
              <p:cNvSpPr txBox="1"/>
              <p:nvPr/>
            </p:nvSpPr>
            <p:spPr>
              <a:xfrm>
                <a:off x="3119224" y="5437917"/>
                <a:ext cx="98723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254</a:t>
                </a:r>
                <a:r>
                  <a:rPr lang="fr-MA" sz="2800" b="1" dirty="0">
                    <a:solidFill>
                      <a:srgbClr val="C00000"/>
                    </a:solidFill>
                  </a:rPr>
                  <a:t>                     </a:t>
                </a: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C63BF59-CF6E-01DC-3301-5ED8205CA649}"/>
                </a:ext>
              </a:extLst>
            </p:cNvPr>
            <p:cNvSpPr txBox="1"/>
            <p:nvPr/>
          </p:nvSpPr>
          <p:spPr>
            <a:xfrm>
              <a:off x="3878516" y="3553572"/>
              <a:ext cx="315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b="1" dirty="0"/>
                <a:t>-  </a:t>
              </a:r>
            </a:p>
          </p:txBody>
        </p:sp>
        <p:sp>
          <p:nvSpPr>
            <p:cNvPr id="9" name="ZoneTexte 25">
              <a:extLst>
                <a:ext uri="{FF2B5EF4-FFF2-40B4-BE49-F238E27FC236}">
                  <a16:creationId xmlns:a16="http://schemas.microsoft.com/office/drawing/2014/main" id="{DA64C94A-579B-4A75-32A2-B29DBD739D7D}"/>
                </a:ext>
              </a:extLst>
            </p:cNvPr>
            <p:cNvSpPr txBox="1"/>
            <p:nvPr/>
          </p:nvSpPr>
          <p:spPr>
            <a:xfrm>
              <a:off x="4735159" y="5430936"/>
              <a:ext cx="9872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b="1" dirty="0">
                  <a:solidFill>
                    <a:srgbClr val="C00000"/>
                  </a:solidFill>
                </a:rPr>
                <a:t>42</a:t>
              </a:r>
              <a:r>
                <a:rPr lang="fr-MA" sz="2800" b="1" dirty="0">
                  <a:solidFill>
                    <a:srgbClr val="C00000"/>
                  </a:solidFill>
                </a:rPr>
                <a:t>                     </a:t>
              </a:r>
            </a:p>
          </p:txBody>
        </p:sp>
        <p:sp>
          <p:nvSpPr>
            <p:cNvPr id="15" name="ZoneTexte 25">
              <a:extLst>
                <a:ext uri="{FF2B5EF4-FFF2-40B4-BE49-F238E27FC236}">
                  <a16:creationId xmlns:a16="http://schemas.microsoft.com/office/drawing/2014/main" id="{57255A23-3ECE-FB75-5265-58E9D034CF10}"/>
                </a:ext>
              </a:extLst>
            </p:cNvPr>
            <p:cNvSpPr txBox="1"/>
            <p:nvPr/>
          </p:nvSpPr>
          <p:spPr>
            <a:xfrm>
              <a:off x="5545444" y="5430936"/>
              <a:ext cx="5940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b="1" dirty="0">
                  <a:solidFill>
                    <a:srgbClr val="C00000"/>
                  </a:solidFill>
                </a:rPr>
                <a:t>02</a:t>
              </a:r>
              <a:r>
                <a:rPr lang="fr-MA" sz="2800" b="1" dirty="0">
                  <a:solidFill>
                    <a:srgbClr val="C00000"/>
                  </a:solidFill>
                </a:rPr>
                <a:t>                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909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1027773" y="2158011"/>
            <a:ext cx="7078499" cy="3317503"/>
            <a:chOff x="2193990" y="2167843"/>
            <a:chExt cx="4626035" cy="331750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90" y="2610518"/>
              <a:ext cx="4626035" cy="287482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258989" y="3214087"/>
              <a:ext cx="489716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673873" y="3210205"/>
              <a:ext cx="3594949" cy="19645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  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S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سَ</a:t>
              </a:r>
              <a:r>
                <a:rPr lang="ar-S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بُ خارِجِ قِسْمَةِ عَدَدٍ مِنْ ثَلاثَةِ أَرْقامٍ عَلى عَدَدٍ مِنْ رَقْ</a:t>
              </a:r>
              <a:r>
                <a:rPr lang="ar-S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مين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الْتَقْنِيَةُ الْاعْتِيادِيَّةُ</a:t>
              </a:r>
              <a:r>
                <a:rPr lang="f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endParaRPr lang="ar-M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defTabSz="685834" rtl="1">
                <a:lnSpc>
                  <a:spcPct val="150000"/>
                </a:lnSpc>
                <a:defRPr/>
              </a:pPr>
              <a:endPara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114063" y="4733142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3509" y="344457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68411" y="768768"/>
            <a:ext cx="719282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كيف نحسب خارج قسمة عدد من ثلاثة أرقام علة رقم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ين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باعتماد التقنية الاعتيادية.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687982-D43C-1C38-5819-4F8BECB63A96}"/>
              </a:ext>
            </a:extLst>
          </p:cNvPr>
          <p:cNvGrpSpPr/>
          <p:nvPr/>
        </p:nvGrpSpPr>
        <p:grpSpPr>
          <a:xfrm>
            <a:off x="1021554" y="1858663"/>
            <a:ext cx="6859703" cy="4019623"/>
            <a:chOff x="368411" y="1858663"/>
            <a:chExt cx="8224217" cy="46211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B85D5-A618-C5A3-77A8-CE3C65C5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11" y="1858663"/>
              <a:ext cx="8224217" cy="46211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252DCF-400E-4072-D84A-B44215F94FFF}"/>
                </a:ext>
              </a:extLst>
            </p:cNvPr>
            <p:cNvSpPr/>
            <p:nvPr/>
          </p:nvSpPr>
          <p:spPr>
            <a:xfrm>
              <a:off x="2545773" y="2337955"/>
              <a:ext cx="3844636" cy="3823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خطوات إنجاز عمليات قسمة 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4B8D5F-C433-DA25-DB80-C82493450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840" y="2095328"/>
            <a:ext cx="6335009" cy="388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098751" y="2914889"/>
            <a:ext cx="698043" cy="767679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513771" y="3057821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4630857" y="3800412"/>
            <a:ext cx="14678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4410900" y="4441476"/>
            <a:ext cx="16959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69E7D-B509-FA25-57C6-4B9A8938E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5997D8C-42F9-A93B-B852-6C72026FAD79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476408-D5C5-B983-C60F-2C4CBE188D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AB8CD13-BA88-9972-9283-860C4030FF6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775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.سنطبق نفس الخطوات لإنجاز عمليات القسمة.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86EDC70-D666-A293-E257-391121851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904" r="1786"/>
          <a:stretch>
            <a:fillRect/>
          </a:stretch>
        </p:blipFill>
        <p:spPr>
          <a:xfrm>
            <a:off x="332666" y="1785257"/>
            <a:ext cx="7935685" cy="448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B04A043-1F61-B815-4814-C197C74B3EA1}"/>
              </a:ext>
            </a:extLst>
          </p:cNvPr>
          <p:cNvGrpSpPr/>
          <p:nvPr/>
        </p:nvGrpSpPr>
        <p:grpSpPr>
          <a:xfrm>
            <a:off x="674560" y="1465653"/>
            <a:ext cx="7228468" cy="578425"/>
            <a:chOff x="674560" y="1465653"/>
            <a:chExt cx="7228468" cy="578425"/>
          </a:xfrm>
        </p:grpSpPr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853BAD44-D4A9-0D98-8A0E-B58774EC5262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ED60D24-D0D9-4700-BA79-A247ACC8E77F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461EF394-9B08-06D5-69A4-4661C89AE1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6B3C324A-31B1-D1BF-3456-20BF63629904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B5FC5F4-CA76-1D1F-74BB-3CD9E665515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CF0F3ED6-AF4F-8C13-BB32-5A474893DB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" name="Group 12">
              <a:extLst>
                <a:ext uri="{FF2B5EF4-FFF2-40B4-BE49-F238E27FC236}">
                  <a16:creationId xmlns:a16="http://schemas.microsoft.com/office/drawing/2014/main" id="{29E60450-3FC2-F80B-75C8-07BCA7E633A1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C837B887-C27C-6CF2-4B06-C08C690B3107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" name="Oval 80">
                <a:extLst>
                  <a:ext uri="{FF2B5EF4-FFF2-40B4-BE49-F238E27FC236}">
                    <a16:creationId xmlns:a16="http://schemas.microsoft.com/office/drawing/2014/main" id="{1E350A6D-5F0F-BE09-39AE-3371DE0DE9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2635FB2-1286-2630-B497-262C26E2C039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062DE20-7CCF-B2F2-342A-44170258984C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DB2940E-BCDF-4F24-494E-892A47592EAC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A2D7DEC-7357-98EB-9331-7AE4981AFF2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7DEE0545-AB12-AA38-D40F-A5A6869183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9" name="Image 18">
            <a:extLst>
              <a:ext uri="{FF2B5EF4-FFF2-40B4-BE49-F238E27FC236}">
                <a16:creationId xmlns:a16="http://schemas.microsoft.com/office/drawing/2014/main" id="{721AB264-5A0E-A25F-1ACB-E8BB97B040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3467" y="4570536"/>
            <a:ext cx="1149193" cy="169753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10" name="Image 9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706B9E6-BC51-A750-51D8-67DA8FF4D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904" r="1786"/>
          <a:stretch>
            <a:fillRect/>
          </a:stretch>
        </p:blipFill>
        <p:spPr>
          <a:xfrm>
            <a:off x="660464" y="2058196"/>
            <a:ext cx="6560892" cy="4023823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8FAECEC-2792-7ADE-0BEB-506F093F03FE}"/>
              </a:ext>
            </a:extLst>
          </p:cNvPr>
          <p:cNvSpPr/>
          <p:nvPr/>
        </p:nvSpPr>
        <p:spPr>
          <a:xfrm>
            <a:off x="957943" y="2590802"/>
            <a:ext cx="2939143" cy="30915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599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7E68-1CDB-1EBD-473D-0FA70940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3C60D89-796B-959D-2182-3711D8DE8FAB}"/>
              </a:ext>
            </a:extLst>
          </p:cNvPr>
          <p:cNvSpPr txBox="1"/>
          <p:nvPr/>
        </p:nvSpPr>
        <p:spPr>
          <a:xfrm>
            <a:off x="356562" y="716498"/>
            <a:ext cx="7182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ضعوا العملية على الألواح واقسموا العدد في المنزلة الأكبر على </a:t>
            </a:r>
            <a:r>
              <a:rPr lang="f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14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ثم احسبوا الباقي.</a:t>
            </a:r>
            <a:endParaRPr lang="fr-MA" sz="2000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انتبهوا. المقسوم عليه مكون من رقمين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A0224-BC7D-A8B4-2AEB-D57BE8E6BFB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C1843C-2616-E33F-588B-BA0AF3F0EF32}"/>
              </a:ext>
            </a:extLst>
          </p:cNvPr>
          <p:cNvSpPr txBox="1"/>
          <p:nvPr/>
        </p:nvSpPr>
        <p:spPr>
          <a:xfrm>
            <a:off x="6548200" y="1525912"/>
            <a:ext cx="9838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أَقْسِمُ </a:t>
            </a:r>
            <a:endParaRPr lang="fr-MA" dirty="0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9E5054-A886-74A5-2B1E-D14B5178917A}"/>
              </a:ext>
            </a:extLst>
          </p:cNvPr>
          <p:cNvGrpSpPr/>
          <p:nvPr/>
        </p:nvGrpSpPr>
        <p:grpSpPr>
          <a:xfrm>
            <a:off x="431822" y="1421365"/>
            <a:ext cx="7228468" cy="578425"/>
            <a:chOff x="674560" y="1465653"/>
            <a:chExt cx="7228468" cy="578425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6D421066-6285-D811-A93F-9938AF5D91C4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38" name="Rectangle : coins arrondis 16">
                <a:extLst>
                  <a:ext uri="{FF2B5EF4-FFF2-40B4-BE49-F238E27FC236}">
                    <a16:creationId xmlns:a16="http://schemas.microsoft.com/office/drawing/2014/main" id="{279D4716-300F-D68A-E879-7595B6EE0CD1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D8B84F42-A327-0D8B-9603-9D496C4924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E0FEE00A-44F3-B023-DCBF-BD96324CC5B8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31" name="Rectangle : coins arrondis 19">
                <a:extLst>
                  <a:ext uri="{FF2B5EF4-FFF2-40B4-BE49-F238E27FC236}">
                    <a16:creationId xmlns:a16="http://schemas.microsoft.com/office/drawing/2014/main" id="{60CD466B-5D9D-9FF2-0B66-4618509F9C5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40276A58-817E-D3E1-5407-731331D79E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951DE24C-58BD-B831-5485-CD81C5DCB55D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28" name="Rectangle : coins arrondis 2">
                <a:extLst>
                  <a:ext uri="{FF2B5EF4-FFF2-40B4-BE49-F238E27FC236}">
                    <a16:creationId xmlns:a16="http://schemas.microsoft.com/office/drawing/2014/main" id="{07E512D3-0F71-CF45-5BE9-7628C36FEC0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D4FC3C89-6F06-A803-A4D5-B3C50ACC89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3" name="ZoneTexte 7">
              <a:extLst>
                <a:ext uri="{FF2B5EF4-FFF2-40B4-BE49-F238E27FC236}">
                  <a16:creationId xmlns:a16="http://schemas.microsoft.com/office/drawing/2014/main" id="{B067A8A5-2056-E669-5421-68D7FDEB0F2E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11">
              <a:extLst>
                <a:ext uri="{FF2B5EF4-FFF2-40B4-BE49-F238E27FC236}">
                  <a16:creationId xmlns:a16="http://schemas.microsoft.com/office/drawing/2014/main" id="{B7850CC2-5A21-4A47-B510-D1FFE39EC9FE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A8779AC-A75F-7909-0F76-AEBA0DA4C98B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26" name="Rectangle : coins arrondis 13">
                <a:extLst>
                  <a:ext uri="{FF2B5EF4-FFF2-40B4-BE49-F238E27FC236}">
                    <a16:creationId xmlns:a16="http://schemas.microsoft.com/office/drawing/2014/main" id="{D38ABF3C-D918-33C6-C0C8-DAB96B04C637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0CB4B441-13E8-DB11-5D7E-264F41795F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10" name="Image 9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D96C19A-4BA8-979A-E0CB-A9C797574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904" r="1786"/>
          <a:stretch>
            <a:fillRect/>
          </a:stretch>
        </p:blipFill>
        <p:spPr>
          <a:xfrm>
            <a:off x="604157" y="1905000"/>
            <a:ext cx="7935685" cy="4482808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4AD5446-9E57-2B36-521C-2ADFA4A0484B}"/>
              </a:ext>
            </a:extLst>
          </p:cNvPr>
          <p:cNvSpPr/>
          <p:nvPr/>
        </p:nvSpPr>
        <p:spPr>
          <a:xfrm>
            <a:off x="1055913" y="2590801"/>
            <a:ext cx="3516085" cy="35813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727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4CAE2-3C37-5E67-A381-DA5D2120D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7A5E4D4-1329-C873-6F25-3455E17541FD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5145EB-74C4-78AC-29A9-10E6A2577D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703F1-6D44-BD4E-F8C3-E745E8536A7C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95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B72C6-3A81-D94B-4694-61E14AD9D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97B8154-18DE-8B52-E8F3-19CEBC2422A3}"/>
              </a:ext>
            </a:extLst>
          </p:cNvPr>
          <p:cNvGrpSpPr/>
          <p:nvPr/>
        </p:nvGrpSpPr>
        <p:grpSpPr>
          <a:xfrm>
            <a:off x="431822" y="1421365"/>
            <a:ext cx="7228468" cy="578425"/>
            <a:chOff x="674560" y="1465653"/>
            <a:chExt cx="7228468" cy="578425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21230613-B1B1-7E7F-AF8C-15F4EAB15C25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22" name="Rectangle : coins arrondis 16">
                <a:extLst>
                  <a:ext uri="{FF2B5EF4-FFF2-40B4-BE49-F238E27FC236}">
                    <a16:creationId xmlns:a16="http://schemas.microsoft.com/office/drawing/2014/main" id="{87DB504A-217C-B0E4-35AD-6904660D407B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" name="Oval 80">
                <a:extLst>
                  <a:ext uri="{FF2B5EF4-FFF2-40B4-BE49-F238E27FC236}">
                    <a16:creationId xmlns:a16="http://schemas.microsoft.com/office/drawing/2014/main" id="{5EC87406-72A9-4F8D-2D52-4336C1EC9E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4279BBB3-3469-6199-16C2-CD50CC6EBF3B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F4CBB5A-7C22-31E5-2286-1BC4D373A4F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B0CB5C5D-B244-22FF-B426-151635EBCF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0B4C4041-6BA8-71CC-D781-B80D33BB457E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18" name="Rectangle : coins arrondis 2">
                <a:extLst>
                  <a:ext uri="{FF2B5EF4-FFF2-40B4-BE49-F238E27FC236}">
                    <a16:creationId xmlns:a16="http://schemas.microsoft.com/office/drawing/2014/main" id="{2B9592BB-DD1B-4F2A-5122-36579CFAB2B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A705FECC-A8D9-61E2-83A0-60A340EAAAB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" name="ZoneTexte 7">
              <a:extLst>
                <a:ext uri="{FF2B5EF4-FFF2-40B4-BE49-F238E27FC236}">
                  <a16:creationId xmlns:a16="http://schemas.microsoft.com/office/drawing/2014/main" id="{8C95F1B8-4A4D-508F-9FC9-DDB26EF389B6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11">
              <a:extLst>
                <a:ext uri="{FF2B5EF4-FFF2-40B4-BE49-F238E27FC236}">
                  <a16:creationId xmlns:a16="http://schemas.microsoft.com/office/drawing/2014/main" id="{B22D8CCE-DC48-41CC-4FA2-0A8E31C74B0A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39EEA4A-3D2C-6ACB-C592-BCE0CD4CE10B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16" name="Rectangle : coins arrondis 13">
                <a:extLst>
                  <a:ext uri="{FF2B5EF4-FFF2-40B4-BE49-F238E27FC236}">
                    <a16:creationId xmlns:a16="http://schemas.microsoft.com/office/drawing/2014/main" id="{0B2022C0-54D6-B50B-F9FA-593794E36D53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4302BC8A-51FB-E4BF-17DD-19B7C2E529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6ED1DA4-1E41-153F-FBC8-0FCD594ABB2A}"/>
              </a:ext>
            </a:extLst>
          </p:cNvPr>
          <p:cNvSpPr txBox="1"/>
          <p:nvPr/>
        </p:nvSpPr>
        <p:spPr>
          <a:xfrm>
            <a:off x="360556" y="672149"/>
            <a:ext cx="717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المقسوم عليه مكون من رقمين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أخذ رقمين .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كم فيها من 14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أكتب 1 في الخارج . ثم أضرب وأحسب الباقي.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ناقص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يساوي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E09387-861A-0CA3-67CA-F3A57EC603C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F4F2FBB-6EFB-FF25-EF6A-02FFFBCCA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904" r="1786"/>
          <a:stretch>
            <a:fillRect/>
          </a:stretch>
        </p:blipFill>
        <p:spPr>
          <a:xfrm>
            <a:off x="604157" y="1905000"/>
            <a:ext cx="7935685" cy="4482808"/>
          </a:xfrm>
          <a:prstGeom prst="rect">
            <a:avLst/>
          </a:prstGeom>
        </p:spPr>
      </p:pic>
      <p:grpSp>
        <p:nvGrpSpPr>
          <p:cNvPr id="49" name="Groupe 48">
            <a:extLst>
              <a:ext uri="{FF2B5EF4-FFF2-40B4-BE49-F238E27FC236}">
                <a16:creationId xmlns:a16="http://schemas.microsoft.com/office/drawing/2014/main" id="{ED379F75-32E5-37A4-262C-C86B338A173A}"/>
              </a:ext>
            </a:extLst>
          </p:cNvPr>
          <p:cNvGrpSpPr/>
          <p:nvPr/>
        </p:nvGrpSpPr>
        <p:grpSpPr>
          <a:xfrm>
            <a:off x="1726018" y="3579725"/>
            <a:ext cx="1965639" cy="2161932"/>
            <a:chOff x="1726018" y="3579725"/>
            <a:chExt cx="1965639" cy="2161932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E965A01F-578A-7999-CA0F-318C0A4EB7A6}"/>
                </a:ext>
              </a:extLst>
            </p:cNvPr>
            <p:cNvGrpSpPr/>
            <p:nvPr/>
          </p:nvGrpSpPr>
          <p:grpSpPr>
            <a:xfrm>
              <a:off x="1726018" y="3622575"/>
              <a:ext cx="1965639" cy="1569660"/>
              <a:chOff x="6178930" y="2364828"/>
              <a:chExt cx="1965639" cy="1569660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B08973B5-61A7-CC5B-AF14-5BFA0F97E03F}"/>
                  </a:ext>
                </a:extLst>
              </p:cNvPr>
              <p:cNvSpPr txBox="1"/>
              <p:nvPr/>
            </p:nvSpPr>
            <p:spPr>
              <a:xfrm>
                <a:off x="6355277" y="2364828"/>
                <a:ext cx="133989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2 3 9  </a:t>
                </a:r>
                <a:r>
                  <a:rPr lang="ar-SA" sz="2400" b="1" dirty="0">
                    <a:solidFill>
                      <a:srgbClr val="C00000"/>
                    </a:solidFill>
                  </a:rPr>
                  <a:t>  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 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1 4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0 9 </a:t>
                </a:r>
                <a:endParaRPr lang="ar-SA" sz="2400" b="1" dirty="0">
                  <a:solidFill>
                    <a:srgbClr val="C00000"/>
                  </a:solidFill>
                </a:endParaRPr>
              </a:p>
              <a:p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63513040-C673-9A37-C0A3-C6F9C32B20ED}"/>
                  </a:ext>
                </a:extLst>
              </p:cNvPr>
              <p:cNvSpPr txBox="1"/>
              <p:nvPr/>
            </p:nvSpPr>
            <p:spPr>
              <a:xfrm>
                <a:off x="7406814" y="2364828"/>
                <a:ext cx="73775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14</a:t>
                </a:r>
              </a:p>
              <a:p>
                <a:endParaRPr lang="fr-MA" sz="2400" b="1" dirty="0">
                  <a:solidFill>
                    <a:srgbClr val="C00000"/>
                  </a:solidFill>
                </a:endParaRP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1 </a:t>
                </a:r>
              </a:p>
            </p:txBody>
          </p:sp>
          <p:cxnSp>
            <p:nvCxnSpPr>
              <p:cNvPr id="39" name="Connecteur droit 38">
                <a:extLst>
                  <a:ext uri="{FF2B5EF4-FFF2-40B4-BE49-F238E27FC236}">
                    <a16:creationId xmlns:a16="http://schemas.microsoft.com/office/drawing/2014/main" id="{5F2B8F06-0A50-67EB-A0C3-CE79BCAE47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84068" y="3154248"/>
                <a:ext cx="46460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937A746A-AA55-5E1D-63BA-AA882E58C2FD}"/>
                  </a:ext>
                </a:extLst>
              </p:cNvPr>
              <p:cNvSpPr txBox="1"/>
              <p:nvPr/>
            </p:nvSpPr>
            <p:spPr>
              <a:xfrm>
                <a:off x="6178930" y="2556972"/>
                <a:ext cx="3153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-  </a:t>
                </a:r>
              </a:p>
            </p:txBody>
          </p:sp>
        </p:grp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552F5E1E-F987-AEAC-5D8E-92B217C1FDB7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400EAA15-C726-0113-0F11-40385258E459}"/>
                </a:ext>
              </a:extLst>
            </p:cNvPr>
            <p:cNvCxnSpPr>
              <a:endCxn id="38" idx="3"/>
            </p:cNvCxnSpPr>
            <p:nvPr/>
          </p:nvCxnSpPr>
          <p:spPr>
            <a:xfrm>
              <a:off x="2953902" y="4211203"/>
              <a:ext cx="737755" cy="11537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C19FC7E-B270-E298-5F77-4EE3868C5550}"/>
              </a:ext>
            </a:extLst>
          </p:cNvPr>
          <p:cNvSpPr/>
          <p:nvPr/>
        </p:nvSpPr>
        <p:spPr>
          <a:xfrm>
            <a:off x="1055913" y="2590801"/>
            <a:ext cx="3516085" cy="35813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129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0576-70C9-4FA4-C941-3D18419C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A90448B-8E6A-B9D9-BB44-3107A9B1111F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A3178D-083A-2A45-100E-FA36249DD5B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D96D17B-1D98-8A7A-FB88-0984E3CC5F14}"/>
              </a:ext>
            </a:extLst>
          </p:cNvPr>
          <p:cNvGrpSpPr/>
          <p:nvPr/>
        </p:nvGrpSpPr>
        <p:grpSpPr>
          <a:xfrm>
            <a:off x="431822" y="1421365"/>
            <a:ext cx="7228468" cy="578425"/>
            <a:chOff x="674560" y="1465653"/>
            <a:chExt cx="7228468" cy="578425"/>
          </a:xfrm>
        </p:grpSpPr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600F7802-1844-353F-C767-6DEE1DE84950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56" name="Rectangle : coins arrondis 16">
                <a:extLst>
                  <a:ext uri="{FF2B5EF4-FFF2-40B4-BE49-F238E27FC236}">
                    <a16:creationId xmlns:a16="http://schemas.microsoft.com/office/drawing/2014/main" id="{91498026-A1B7-D18D-2F0F-79909AD51553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Oval 80">
                <a:extLst>
                  <a:ext uri="{FF2B5EF4-FFF2-40B4-BE49-F238E27FC236}">
                    <a16:creationId xmlns:a16="http://schemas.microsoft.com/office/drawing/2014/main" id="{A56E9DF1-0A94-C4BC-F12A-52BE4409B4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12">
              <a:extLst>
                <a:ext uri="{FF2B5EF4-FFF2-40B4-BE49-F238E27FC236}">
                  <a16:creationId xmlns:a16="http://schemas.microsoft.com/office/drawing/2014/main" id="{897B2353-2E6D-62B4-A4B0-753C532B2D50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54" name="Rectangle : coins arrondis 19">
                <a:extLst>
                  <a:ext uri="{FF2B5EF4-FFF2-40B4-BE49-F238E27FC236}">
                    <a16:creationId xmlns:a16="http://schemas.microsoft.com/office/drawing/2014/main" id="{98ED14D2-C026-5604-0B4E-F8CCF6733824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Oval 80">
                <a:extLst>
                  <a:ext uri="{FF2B5EF4-FFF2-40B4-BE49-F238E27FC236}">
                    <a16:creationId xmlns:a16="http://schemas.microsoft.com/office/drawing/2014/main" id="{1CB2E0EA-0501-F6FF-DAEA-0B43D5772F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6" name="Group 12">
              <a:extLst>
                <a:ext uri="{FF2B5EF4-FFF2-40B4-BE49-F238E27FC236}">
                  <a16:creationId xmlns:a16="http://schemas.microsoft.com/office/drawing/2014/main" id="{B72BA8ED-345C-6303-BA36-DA35C40DE43C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52" name="Rectangle : coins arrondis 2">
                <a:extLst>
                  <a:ext uri="{FF2B5EF4-FFF2-40B4-BE49-F238E27FC236}">
                    <a16:creationId xmlns:a16="http://schemas.microsoft.com/office/drawing/2014/main" id="{2568C820-BD14-AE28-2897-C3BADAF4CBFA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Oval 80">
                <a:extLst>
                  <a:ext uri="{FF2B5EF4-FFF2-40B4-BE49-F238E27FC236}">
                    <a16:creationId xmlns:a16="http://schemas.microsoft.com/office/drawing/2014/main" id="{C6772536-C27B-B50B-19C2-BB68FF3AB6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7" name="ZoneTexte 7">
              <a:extLst>
                <a:ext uri="{FF2B5EF4-FFF2-40B4-BE49-F238E27FC236}">
                  <a16:creationId xmlns:a16="http://schemas.microsoft.com/office/drawing/2014/main" id="{3A613A6E-499F-A5B0-7E37-7A300E81BF25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ZoneTexte 11">
              <a:extLst>
                <a:ext uri="{FF2B5EF4-FFF2-40B4-BE49-F238E27FC236}">
                  <a16:creationId xmlns:a16="http://schemas.microsoft.com/office/drawing/2014/main" id="{06D0BB1C-31E1-6D33-AA84-F6D6D7FF7EDA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1CF8EDA5-267A-D1A4-9CBF-0FE2FDCC0BC0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50" name="Rectangle : coins arrondis 13">
                <a:extLst>
                  <a:ext uri="{FF2B5EF4-FFF2-40B4-BE49-F238E27FC236}">
                    <a16:creationId xmlns:a16="http://schemas.microsoft.com/office/drawing/2014/main" id="{9030B96C-9D9A-B002-C444-0997E6D05BCC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82A54920-0568-8970-0E52-776934A2AE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" name="Image 1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B4E5E9E-9D32-2DA1-DAFB-E52DC3310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904" r="1786"/>
          <a:stretch>
            <a:fillRect/>
          </a:stretch>
        </p:blipFill>
        <p:spPr>
          <a:xfrm>
            <a:off x="457589" y="2028432"/>
            <a:ext cx="7935685" cy="4482808"/>
          </a:xfrm>
          <a:prstGeom prst="rect">
            <a:avLst/>
          </a:prstGeom>
        </p:spPr>
      </p:pic>
      <p:pic>
        <p:nvPicPr>
          <p:cNvPr id="68" name="Image 18">
            <a:extLst>
              <a:ext uri="{FF2B5EF4-FFF2-40B4-BE49-F238E27FC236}">
                <a16:creationId xmlns:a16="http://schemas.microsoft.com/office/drawing/2014/main" id="{D3EB7840-2B69-DEDF-481B-7B8028162A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3467" y="4570536"/>
            <a:ext cx="1149193" cy="169753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19202890-67D0-DB64-B114-7D66CDCE6146}"/>
              </a:ext>
            </a:extLst>
          </p:cNvPr>
          <p:cNvGrpSpPr/>
          <p:nvPr/>
        </p:nvGrpSpPr>
        <p:grpSpPr>
          <a:xfrm>
            <a:off x="1579450" y="3703157"/>
            <a:ext cx="1965639" cy="2161932"/>
            <a:chOff x="1726018" y="3579725"/>
            <a:chExt cx="1965639" cy="2161932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46F9879-D5E8-76BA-20BE-62540CBE740D}"/>
                </a:ext>
              </a:extLst>
            </p:cNvPr>
            <p:cNvGrpSpPr/>
            <p:nvPr/>
          </p:nvGrpSpPr>
          <p:grpSpPr>
            <a:xfrm>
              <a:off x="1726018" y="3622575"/>
              <a:ext cx="1965639" cy="1569660"/>
              <a:chOff x="6178930" y="2364828"/>
              <a:chExt cx="1965639" cy="1569660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6BF7614-395C-4483-8049-5FB1C289B9B1}"/>
                  </a:ext>
                </a:extLst>
              </p:cNvPr>
              <p:cNvSpPr txBox="1"/>
              <p:nvPr/>
            </p:nvSpPr>
            <p:spPr>
              <a:xfrm>
                <a:off x="6355277" y="2364828"/>
                <a:ext cx="133989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2 3 9  </a:t>
                </a:r>
                <a:r>
                  <a:rPr lang="ar-SA" sz="2400" b="1" dirty="0">
                    <a:solidFill>
                      <a:srgbClr val="C00000"/>
                    </a:solidFill>
                  </a:rPr>
                  <a:t>  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 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1 4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0 9 </a:t>
                </a:r>
                <a:endParaRPr lang="ar-SA" sz="2400" b="1" dirty="0">
                  <a:solidFill>
                    <a:srgbClr val="C00000"/>
                  </a:solidFill>
                </a:endParaRPr>
              </a:p>
              <a:p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1A32E91-2459-CE99-8B56-2BEEF43E7E3C}"/>
                  </a:ext>
                </a:extLst>
              </p:cNvPr>
              <p:cNvSpPr txBox="1"/>
              <p:nvPr/>
            </p:nvSpPr>
            <p:spPr>
              <a:xfrm>
                <a:off x="7406814" y="2364828"/>
                <a:ext cx="73775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14</a:t>
                </a:r>
              </a:p>
              <a:p>
                <a:endParaRPr lang="fr-MA" sz="2400" b="1" dirty="0">
                  <a:solidFill>
                    <a:srgbClr val="C00000"/>
                  </a:solidFill>
                </a:endParaRP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1 </a:t>
                </a: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1A1536E6-2658-F162-E682-A199CB7FEF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84068" y="3154248"/>
                <a:ext cx="46460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898C727-DCF5-E3A7-1C0A-8D8C3DE18599}"/>
                  </a:ext>
                </a:extLst>
              </p:cNvPr>
              <p:cNvSpPr txBox="1"/>
              <p:nvPr/>
            </p:nvSpPr>
            <p:spPr>
              <a:xfrm>
                <a:off x="6178930" y="2556972"/>
                <a:ext cx="3153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-  </a:t>
                </a:r>
              </a:p>
            </p:txBody>
          </p:sp>
        </p:grp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C4066D35-C6F2-E256-F259-C3EDB85ADE6A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D063BDB2-23E6-ACA3-68E1-D04ECD198977}"/>
                </a:ext>
              </a:extLst>
            </p:cNvPr>
            <p:cNvCxnSpPr>
              <a:endCxn id="11" idx="3"/>
            </p:cNvCxnSpPr>
            <p:nvPr/>
          </p:nvCxnSpPr>
          <p:spPr>
            <a:xfrm>
              <a:off x="2953902" y="4211203"/>
              <a:ext cx="737755" cy="11537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F4441AF-0DFA-D12D-8F75-F2B40588F64C}"/>
              </a:ext>
            </a:extLst>
          </p:cNvPr>
          <p:cNvSpPr/>
          <p:nvPr/>
        </p:nvSpPr>
        <p:spPr>
          <a:xfrm>
            <a:off x="813176" y="2646563"/>
            <a:ext cx="3516085" cy="35813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46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5BD2-C788-8BD4-1A78-1FF7A9C03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9CBC86-CC72-FD49-582F-39859745D38B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لواحكم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واصلوا العملية و بادلوا الباقي وأضيفوا إليه العدد في منزلة الوحدات.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6EAA2C-5306-C267-FAEF-422CB64B8A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2DC209AC-B90F-6964-429F-99558853D9EB}"/>
              </a:ext>
            </a:extLst>
          </p:cNvPr>
          <p:cNvGrpSpPr/>
          <p:nvPr/>
        </p:nvGrpSpPr>
        <p:grpSpPr>
          <a:xfrm>
            <a:off x="641902" y="1701688"/>
            <a:ext cx="7228468" cy="578425"/>
            <a:chOff x="674560" y="1465653"/>
            <a:chExt cx="7228468" cy="578425"/>
          </a:xfrm>
        </p:grpSpPr>
        <p:grpSp>
          <p:nvGrpSpPr>
            <p:cNvPr id="76" name="Group 12">
              <a:extLst>
                <a:ext uri="{FF2B5EF4-FFF2-40B4-BE49-F238E27FC236}">
                  <a16:creationId xmlns:a16="http://schemas.microsoft.com/office/drawing/2014/main" id="{7FA80EAD-03A1-B966-D68B-994D3D895358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88" name="Rectangle : coins arrondis 16">
                <a:extLst>
                  <a:ext uri="{FF2B5EF4-FFF2-40B4-BE49-F238E27FC236}">
                    <a16:creationId xmlns:a16="http://schemas.microsoft.com/office/drawing/2014/main" id="{CCCA90CF-057A-9B28-B04B-5EE7BC2F44F9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" name="Oval 80">
                <a:extLst>
                  <a:ext uri="{FF2B5EF4-FFF2-40B4-BE49-F238E27FC236}">
                    <a16:creationId xmlns:a16="http://schemas.microsoft.com/office/drawing/2014/main" id="{5F11E95A-8BE1-E56D-B107-BFE287256C3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7" name="Group 12">
              <a:extLst>
                <a:ext uri="{FF2B5EF4-FFF2-40B4-BE49-F238E27FC236}">
                  <a16:creationId xmlns:a16="http://schemas.microsoft.com/office/drawing/2014/main" id="{9FE28485-83E8-4371-9D06-DBF25CF4746E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86" name="Rectangle : coins arrondis 19">
                <a:extLst>
                  <a:ext uri="{FF2B5EF4-FFF2-40B4-BE49-F238E27FC236}">
                    <a16:creationId xmlns:a16="http://schemas.microsoft.com/office/drawing/2014/main" id="{101153E4-0A5C-40A8-3B26-DFB140A15F67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" name="Oval 80">
                <a:extLst>
                  <a:ext uri="{FF2B5EF4-FFF2-40B4-BE49-F238E27FC236}">
                    <a16:creationId xmlns:a16="http://schemas.microsoft.com/office/drawing/2014/main" id="{6C548579-9BBF-24C7-6128-F7413B7865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5E59203-8406-01C2-3478-43F068E4C64E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84" name="Rectangle : coins arrondis 2">
                <a:extLst>
                  <a:ext uri="{FF2B5EF4-FFF2-40B4-BE49-F238E27FC236}">
                    <a16:creationId xmlns:a16="http://schemas.microsoft.com/office/drawing/2014/main" id="{5B29A0C9-DBE7-DBF4-F708-7734C563EA6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Oval 80">
                <a:extLst>
                  <a:ext uri="{FF2B5EF4-FFF2-40B4-BE49-F238E27FC236}">
                    <a16:creationId xmlns:a16="http://schemas.microsoft.com/office/drawing/2014/main" id="{BD56D5E5-0B3A-953B-9764-50D39D2FF4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9" name="ZoneTexte 7">
              <a:extLst>
                <a:ext uri="{FF2B5EF4-FFF2-40B4-BE49-F238E27FC236}">
                  <a16:creationId xmlns:a16="http://schemas.microsoft.com/office/drawing/2014/main" id="{F050E64E-EC40-1008-6B4A-6320F484A906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0" name="ZoneTexte 11">
              <a:extLst>
                <a:ext uri="{FF2B5EF4-FFF2-40B4-BE49-F238E27FC236}">
                  <a16:creationId xmlns:a16="http://schemas.microsoft.com/office/drawing/2014/main" id="{D13A20BC-2E17-61C9-DBD3-D75EE7924439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9155CF2E-D336-C98D-B25D-434C2DE32024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82" name="Rectangle : coins arrondis 13">
                <a:extLst>
                  <a:ext uri="{FF2B5EF4-FFF2-40B4-BE49-F238E27FC236}">
                    <a16:creationId xmlns:a16="http://schemas.microsoft.com/office/drawing/2014/main" id="{16B26666-7FF0-9E17-2D3F-6816D4E5AFF1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" name="Oval 80">
                <a:extLst>
                  <a:ext uri="{FF2B5EF4-FFF2-40B4-BE49-F238E27FC236}">
                    <a16:creationId xmlns:a16="http://schemas.microsoft.com/office/drawing/2014/main" id="{652E3A7F-1CA3-CC42-1315-5BC88D1ADF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12" name="Image 11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2F479BB-7E5B-5B02-295D-D43C881101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904" r="1786"/>
          <a:stretch>
            <a:fillRect/>
          </a:stretch>
        </p:blipFill>
        <p:spPr>
          <a:xfrm>
            <a:off x="604157" y="2314726"/>
            <a:ext cx="7935685" cy="4073081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5B72C9AA-C63F-1BBD-3E7C-0317F0663F1B}"/>
              </a:ext>
            </a:extLst>
          </p:cNvPr>
          <p:cNvGrpSpPr/>
          <p:nvPr/>
        </p:nvGrpSpPr>
        <p:grpSpPr>
          <a:xfrm>
            <a:off x="1726018" y="3777323"/>
            <a:ext cx="2000747" cy="1964333"/>
            <a:chOff x="1726018" y="3579725"/>
            <a:chExt cx="2000747" cy="216193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1724A859-2345-B102-C9DA-AF5B1897E229}"/>
                </a:ext>
              </a:extLst>
            </p:cNvPr>
            <p:cNvGrpSpPr/>
            <p:nvPr/>
          </p:nvGrpSpPr>
          <p:grpSpPr>
            <a:xfrm>
              <a:off x="1726018" y="3622575"/>
              <a:ext cx="1965639" cy="1569660"/>
              <a:chOff x="6178930" y="2364828"/>
              <a:chExt cx="1965639" cy="1569660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EC0253B-90BB-FCDC-944C-95786A1010BD}"/>
                  </a:ext>
                </a:extLst>
              </p:cNvPr>
              <p:cNvSpPr txBox="1"/>
              <p:nvPr/>
            </p:nvSpPr>
            <p:spPr>
              <a:xfrm>
                <a:off x="6355277" y="2364828"/>
                <a:ext cx="133989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2 3 9  </a:t>
                </a:r>
                <a:r>
                  <a:rPr lang="ar-SA" sz="2400" b="1" dirty="0">
                    <a:solidFill>
                      <a:srgbClr val="C00000"/>
                    </a:solidFill>
                  </a:rPr>
                  <a:t>  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 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1 4</a:t>
                </a: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0 9 </a:t>
                </a:r>
                <a:endParaRPr lang="ar-SA" sz="2400" b="1" dirty="0">
                  <a:solidFill>
                    <a:srgbClr val="C00000"/>
                  </a:solidFill>
                </a:endParaRPr>
              </a:p>
              <a:p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BA33331-4EA3-BA8B-4F6A-AFB9ABF5E321}"/>
                  </a:ext>
                </a:extLst>
              </p:cNvPr>
              <p:cNvSpPr txBox="1"/>
              <p:nvPr/>
            </p:nvSpPr>
            <p:spPr>
              <a:xfrm>
                <a:off x="7406814" y="2364828"/>
                <a:ext cx="737755" cy="1321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14</a:t>
                </a:r>
              </a:p>
              <a:p>
                <a:endParaRPr lang="fr-MA" sz="2400" b="1" dirty="0">
                  <a:solidFill>
                    <a:srgbClr val="C00000"/>
                  </a:solidFill>
                </a:endParaRPr>
              </a:p>
              <a:p>
                <a:r>
                  <a:rPr lang="fr-MA" sz="2400" b="1" dirty="0">
                    <a:solidFill>
                      <a:srgbClr val="C00000"/>
                    </a:solidFill>
                  </a:rPr>
                  <a:t>1 </a:t>
                </a:r>
              </a:p>
            </p:txBody>
          </p: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8F21F00E-1CBE-B33A-10CC-F260E0FA36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84068" y="3154248"/>
                <a:ext cx="46460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BD73D1C5-553B-8727-DACA-E09F9846DA30}"/>
                  </a:ext>
                </a:extLst>
              </p:cNvPr>
              <p:cNvSpPr txBox="1"/>
              <p:nvPr/>
            </p:nvSpPr>
            <p:spPr>
              <a:xfrm>
                <a:off x="6178930" y="2556972"/>
                <a:ext cx="3153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-  </a:t>
                </a:r>
              </a:p>
            </p:txBody>
          </p:sp>
        </p:grp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D8A891C2-571A-72E4-4DE6-F9FC4A110650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904C19E7-6CFF-9E61-575B-025FAADCE659}"/>
                </a:ext>
              </a:extLst>
            </p:cNvPr>
            <p:cNvCxnSpPr>
              <a:cxnSpLocks/>
            </p:cNvCxnSpPr>
            <p:nvPr/>
          </p:nvCxnSpPr>
          <p:spPr>
            <a:xfrm>
              <a:off x="2953902" y="4211203"/>
              <a:ext cx="772863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214266C-7241-C563-C797-CC17AF5B2FC5}"/>
              </a:ext>
            </a:extLst>
          </p:cNvPr>
          <p:cNvSpPr/>
          <p:nvPr/>
        </p:nvSpPr>
        <p:spPr>
          <a:xfrm>
            <a:off x="1055913" y="2590801"/>
            <a:ext cx="3516085" cy="35813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096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AE829-45C7-FA22-F4EF-8F21E610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91B6D7A-5BE3-4A6D-7F2B-E4F2C7393FE5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أقول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الباقي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9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 عشرات أو 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9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0 وحد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. أنزل ب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9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يصبح لدي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99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وحدة.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18B9C4-3A42-8064-695D-A72F81EEE084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1ED2768-F3AD-1186-ABB4-979368BA8F90}"/>
              </a:ext>
            </a:extLst>
          </p:cNvPr>
          <p:cNvGrpSpPr/>
          <p:nvPr/>
        </p:nvGrpSpPr>
        <p:grpSpPr>
          <a:xfrm>
            <a:off x="641902" y="1701688"/>
            <a:ext cx="7228468" cy="578425"/>
            <a:chOff x="674560" y="1465653"/>
            <a:chExt cx="7228468" cy="578425"/>
          </a:xfrm>
        </p:grpSpPr>
        <p:grpSp>
          <p:nvGrpSpPr>
            <p:cNvPr id="35" name="Group 12">
              <a:extLst>
                <a:ext uri="{FF2B5EF4-FFF2-40B4-BE49-F238E27FC236}">
                  <a16:creationId xmlns:a16="http://schemas.microsoft.com/office/drawing/2014/main" id="{C2A2F3F2-BDDE-7C16-3C3D-1EAA38B97195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47" name="Rectangle : coins arrondis 16">
                <a:extLst>
                  <a:ext uri="{FF2B5EF4-FFF2-40B4-BE49-F238E27FC236}">
                    <a16:creationId xmlns:a16="http://schemas.microsoft.com/office/drawing/2014/main" id="{290B8BE8-E6A8-DF40-1AA7-20C6D6DDECD7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Oval 80">
                <a:extLst>
                  <a:ext uri="{FF2B5EF4-FFF2-40B4-BE49-F238E27FC236}">
                    <a16:creationId xmlns:a16="http://schemas.microsoft.com/office/drawing/2014/main" id="{D2035FE8-A7D4-A54A-F866-CB0790DAA6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12">
              <a:extLst>
                <a:ext uri="{FF2B5EF4-FFF2-40B4-BE49-F238E27FC236}">
                  <a16:creationId xmlns:a16="http://schemas.microsoft.com/office/drawing/2014/main" id="{AE387AC2-C5DC-37ED-5C59-DFD2FC9EC414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45" name="Rectangle : coins arrondis 19">
                <a:extLst>
                  <a:ext uri="{FF2B5EF4-FFF2-40B4-BE49-F238E27FC236}">
                    <a16:creationId xmlns:a16="http://schemas.microsoft.com/office/drawing/2014/main" id="{69FB8003-E35B-B86B-AF25-59C3008F1A0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id="{692FD2C3-62BF-BAB0-F0C2-8FFA026FC4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011B053-A052-8084-D9F7-143AEAEBBCF9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43" name="Rectangle : coins arrondis 2">
                <a:extLst>
                  <a:ext uri="{FF2B5EF4-FFF2-40B4-BE49-F238E27FC236}">
                    <a16:creationId xmlns:a16="http://schemas.microsoft.com/office/drawing/2014/main" id="{6196038E-11C5-F6C0-A2B9-8DE6801DF03D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Oval 80">
                <a:extLst>
                  <a:ext uri="{FF2B5EF4-FFF2-40B4-BE49-F238E27FC236}">
                    <a16:creationId xmlns:a16="http://schemas.microsoft.com/office/drawing/2014/main" id="{34EE61F7-795D-B40B-3F9A-0D30D5A039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8" name="ZoneTexte 7">
              <a:extLst>
                <a:ext uri="{FF2B5EF4-FFF2-40B4-BE49-F238E27FC236}">
                  <a16:creationId xmlns:a16="http://schemas.microsoft.com/office/drawing/2014/main" id="{9908B177-435F-5BC8-09ED-AFBFB8D438B5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ZoneTexte 11">
              <a:extLst>
                <a:ext uri="{FF2B5EF4-FFF2-40B4-BE49-F238E27FC236}">
                  <a16:creationId xmlns:a16="http://schemas.microsoft.com/office/drawing/2014/main" id="{6B3FADF7-70DD-0A73-B43F-0A689F1B2C54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33423C4-AFA5-CE99-38DA-89B9AEDCCF72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41" name="Rectangle : coins arrondis 13">
                <a:extLst>
                  <a:ext uri="{FF2B5EF4-FFF2-40B4-BE49-F238E27FC236}">
                    <a16:creationId xmlns:a16="http://schemas.microsoft.com/office/drawing/2014/main" id="{820AE4B0-AD7A-B8F2-E00B-608A26A3C3D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id="{98961573-B3F6-0620-ED9D-F317C72065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" name="Image 1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5A5EDB5-1F45-9C80-7E8B-503D6AC2FE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904" r="1786"/>
          <a:stretch>
            <a:fillRect/>
          </a:stretch>
        </p:blipFill>
        <p:spPr>
          <a:xfrm>
            <a:off x="604157" y="2367680"/>
            <a:ext cx="7935685" cy="4020127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E9C7774-D57E-0A0E-958E-C1F04BD3BA0B}"/>
              </a:ext>
            </a:extLst>
          </p:cNvPr>
          <p:cNvGrpSpPr/>
          <p:nvPr/>
        </p:nvGrpSpPr>
        <p:grpSpPr>
          <a:xfrm>
            <a:off x="1742396" y="3837309"/>
            <a:ext cx="1965639" cy="2161932"/>
            <a:chOff x="1726018" y="3579725"/>
            <a:chExt cx="1965639" cy="216193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E10DCC61-DDF4-2732-8C26-2C0F0F3E83FE}"/>
                </a:ext>
              </a:extLst>
            </p:cNvPr>
            <p:cNvGrpSpPr/>
            <p:nvPr/>
          </p:nvGrpSpPr>
          <p:grpSpPr>
            <a:xfrm>
              <a:off x="1726018" y="3622575"/>
              <a:ext cx="1965639" cy="1200329"/>
              <a:chOff x="3948808" y="2769022"/>
              <a:chExt cx="1965639" cy="1200329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F8BD816F-ECF2-182E-3971-E9CBA1DC24B2}"/>
                  </a:ext>
                </a:extLst>
              </p:cNvPr>
              <p:cNvGrpSpPr/>
              <p:nvPr/>
            </p:nvGrpSpPr>
            <p:grpSpPr>
              <a:xfrm>
                <a:off x="3948808" y="2769022"/>
                <a:ext cx="1965639" cy="1200329"/>
                <a:chOff x="6178930" y="2364828"/>
                <a:chExt cx="1965639" cy="1200329"/>
              </a:xfrm>
            </p:grpSpPr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0A949DAB-F6A2-515B-9B19-66A45543C7B3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2 3 9 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1 4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0 9  9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28F97F82-FC22-BAAE-4813-97FCD7E7B8D5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14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</a:t>
                  </a:r>
                </a:p>
              </p:txBody>
            </p:sp>
            <p:cxnSp>
              <p:nvCxnSpPr>
                <p:cNvPr id="29" name="Connecteur droit 28">
                  <a:extLst>
                    <a:ext uri="{FF2B5EF4-FFF2-40B4-BE49-F238E27FC236}">
                      <a16:creationId xmlns:a16="http://schemas.microsoft.com/office/drawing/2014/main" id="{5E421D1C-65CA-4819-7ADC-5414FEC218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94FDA341-3F4C-5660-77E7-593ACEBE4D9B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25" name="Connecteur droit avec flèche 24">
                <a:extLst>
                  <a:ext uri="{FF2B5EF4-FFF2-40B4-BE49-F238E27FC236}">
                    <a16:creationId xmlns:a16="http://schemas.microsoft.com/office/drawing/2014/main" id="{8C9F7D28-D0E6-5C96-7ED0-9A4D658C7368}"/>
                  </a:ext>
                </a:extLst>
              </p:cNvPr>
              <p:cNvCxnSpPr/>
              <p:nvPr/>
            </p:nvCxnSpPr>
            <p:spPr>
              <a:xfrm>
                <a:off x="4795104" y="3161436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105FEB36-E6CD-BB32-A073-145DA70B5050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5A5EA5FD-37E6-A9CA-E0A6-D41AE5D38A0C}"/>
                </a:ext>
              </a:extLst>
            </p:cNvPr>
            <p:cNvCxnSpPr>
              <a:endCxn id="28" idx="3"/>
            </p:cNvCxnSpPr>
            <p:nvPr/>
          </p:nvCxnSpPr>
          <p:spPr>
            <a:xfrm>
              <a:off x="2953902" y="4211203"/>
              <a:ext cx="737755" cy="11537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93EE65F-0DC5-82D2-C380-8BF63CA3FCA2}"/>
              </a:ext>
            </a:extLst>
          </p:cNvPr>
          <p:cNvSpPr/>
          <p:nvPr/>
        </p:nvSpPr>
        <p:spPr>
          <a:xfrm>
            <a:off x="1055913" y="2764971"/>
            <a:ext cx="3516085" cy="34072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526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A96CF-3BE2-9DE3-0C5A-2DE392223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1CE7A9B-0420-0AA3-AD33-D27DB2B28460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965F07-47EB-AC98-85CB-354F0803724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8002344D-9784-46B8-5B88-B7732BB2285D}"/>
              </a:ext>
            </a:extLst>
          </p:cNvPr>
          <p:cNvGrpSpPr/>
          <p:nvPr/>
        </p:nvGrpSpPr>
        <p:grpSpPr>
          <a:xfrm>
            <a:off x="560022" y="1518754"/>
            <a:ext cx="7228468" cy="578425"/>
            <a:chOff x="674560" y="1465653"/>
            <a:chExt cx="7228468" cy="578425"/>
          </a:xfrm>
        </p:grpSpPr>
        <p:grpSp>
          <p:nvGrpSpPr>
            <p:cNvPr id="49" name="Group 12">
              <a:extLst>
                <a:ext uri="{FF2B5EF4-FFF2-40B4-BE49-F238E27FC236}">
                  <a16:creationId xmlns:a16="http://schemas.microsoft.com/office/drawing/2014/main" id="{B71D3557-D583-EE33-FA60-5E0B48DC7421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61" name="Rectangle : coins arrondis 16">
                <a:extLst>
                  <a:ext uri="{FF2B5EF4-FFF2-40B4-BE49-F238E27FC236}">
                    <a16:creationId xmlns:a16="http://schemas.microsoft.com/office/drawing/2014/main" id="{634E2B47-2A1B-8512-CF73-479FBEC6474B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Oval 80">
                <a:extLst>
                  <a:ext uri="{FF2B5EF4-FFF2-40B4-BE49-F238E27FC236}">
                    <a16:creationId xmlns:a16="http://schemas.microsoft.com/office/drawing/2014/main" id="{2A143EE4-C6E4-5ECC-583B-5F2D951F89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DFE9A998-E0C5-52E5-3FB8-89680030A720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59" name="Rectangle : coins arrondis 19">
                <a:extLst>
                  <a:ext uri="{FF2B5EF4-FFF2-40B4-BE49-F238E27FC236}">
                    <a16:creationId xmlns:a16="http://schemas.microsoft.com/office/drawing/2014/main" id="{766BEC39-0C45-0240-1601-0958E5A4F934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Oval 80">
                <a:extLst>
                  <a:ext uri="{FF2B5EF4-FFF2-40B4-BE49-F238E27FC236}">
                    <a16:creationId xmlns:a16="http://schemas.microsoft.com/office/drawing/2014/main" id="{CB64925B-CC8D-4263-31DD-F53A420555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46419CA-62B4-CB01-3D12-767EB34AACE1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57" name="Rectangle : coins arrondis 2">
                <a:extLst>
                  <a:ext uri="{FF2B5EF4-FFF2-40B4-BE49-F238E27FC236}">
                    <a16:creationId xmlns:a16="http://schemas.microsoft.com/office/drawing/2014/main" id="{FBE4EDF2-01CB-FE8F-4CD0-30A0DD161DC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Oval 80">
                <a:extLst>
                  <a:ext uri="{FF2B5EF4-FFF2-40B4-BE49-F238E27FC236}">
                    <a16:creationId xmlns:a16="http://schemas.microsoft.com/office/drawing/2014/main" id="{77FAEB97-2556-232D-A2A6-FF8C727E58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2" name="ZoneTexte 7">
              <a:extLst>
                <a:ext uri="{FF2B5EF4-FFF2-40B4-BE49-F238E27FC236}">
                  <a16:creationId xmlns:a16="http://schemas.microsoft.com/office/drawing/2014/main" id="{46CB91CE-5D59-B1B8-7B36-BB4EDB7F52EB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ZoneTexte 11">
              <a:extLst>
                <a:ext uri="{FF2B5EF4-FFF2-40B4-BE49-F238E27FC236}">
                  <a16:creationId xmlns:a16="http://schemas.microsoft.com/office/drawing/2014/main" id="{9B45262C-29F5-4235-E752-40B78D54D11D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09EB619-8D60-165C-4366-DA906C6310D8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55" name="Rectangle : coins arrondis 13">
                <a:extLst>
                  <a:ext uri="{FF2B5EF4-FFF2-40B4-BE49-F238E27FC236}">
                    <a16:creationId xmlns:a16="http://schemas.microsoft.com/office/drawing/2014/main" id="{D1AF5FE0-E681-FD76-963B-9F9C086FF881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Oval 80">
                <a:extLst>
                  <a:ext uri="{FF2B5EF4-FFF2-40B4-BE49-F238E27FC236}">
                    <a16:creationId xmlns:a16="http://schemas.microsoft.com/office/drawing/2014/main" id="{9AEFE297-9C07-F5F6-EDA8-24991C1619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" name="Image 1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8C37EE9-5BE5-F16D-9E54-C48ED09E1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904" r="1786"/>
          <a:stretch>
            <a:fillRect/>
          </a:stretch>
        </p:blipFill>
        <p:spPr>
          <a:xfrm>
            <a:off x="604157" y="2367680"/>
            <a:ext cx="7935685" cy="4020127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9F2D577-84C9-55FD-5338-0A96542790AC}"/>
              </a:ext>
            </a:extLst>
          </p:cNvPr>
          <p:cNvGrpSpPr/>
          <p:nvPr/>
        </p:nvGrpSpPr>
        <p:grpSpPr>
          <a:xfrm>
            <a:off x="1742396" y="3837309"/>
            <a:ext cx="1965639" cy="2161932"/>
            <a:chOff x="1726018" y="3579725"/>
            <a:chExt cx="1965639" cy="216193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A74A0E7-3847-4303-7276-6C73B75978F8}"/>
                </a:ext>
              </a:extLst>
            </p:cNvPr>
            <p:cNvGrpSpPr/>
            <p:nvPr/>
          </p:nvGrpSpPr>
          <p:grpSpPr>
            <a:xfrm>
              <a:off x="1726018" y="3622575"/>
              <a:ext cx="1965639" cy="1200329"/>
              <a:chOff x="3948808" y="2769022"/>
              <a:chExt cx="1965639" cy="1200329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F64B5AAD-8F2F-847A-1A81-52EDCBEA40C1}"/>
                  </a:ext>
                </a:extLst>
              </p:cNvPr>
              <p:cNvGrpSpPr/>
              <p:nvPr/>
            </p:nvGrpSpPr>
            <p:grpSpPr>
              <a:xfrm>
                <a:off x="3948808" y="2769022"/>
                <a:ext cx="1965639" cy="1200329"/>
                <a:chOff x="6178930" y="2364828"/>
                <a:chExt cx="1965639" cy="1200329"/>
              </a:xfrm>
            </p:grpSpPr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7796F27-C3F6-AFDA-FFBD-827EC1D90A9F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2 3 9 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1 4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0 9  9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68F8416C-E529-C00B-E887-D8EB5224C3AA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14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</a:t>
                  </a:r>
                </a:p>
              </p:txBody>
            </p:sp>
            <p:cxnSp>
              <p:nvCxnSpPr>
                <p:cNvPr id="17" name="Connecteur droit 16">
                  <a:extLst>
                    <a:ext uri="{FF2B5EF4-FFF2-40B4-BE49-F238E27FC236}">
                      <a16:creationId xmlns:a16="http://schemas.microsoft.com/office/drawing/2014/main" id="{3585E9F1-CDAB-377A-3CCC-BA0F6D4F1C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F5A89BCA-7FAB-3F98-49D8-CE9F97BBAE01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14" name="Connecteur droit avec flèche 13">
                <a:extLst>
                  <a:ext uri="{FF2B5EF4-FFF2-40B4-BE49-F238E27FC236}">
                    <a16:creationId xmlns:a16="http://schemas.microsoft.com/office/drawing/2014/main" id="{6BEF1289-8F6B-2D27-2340-7D3280254A50}"/>
                  </a:ext>
                </a:extLst>
              </p:cNvPr>
              <p:cNvCxnSpPr/>
              <p:nvPr/>
            </p:nvCxnSpPr>
            <p:spPr>
              <a:xfrm>
                <a:off x="4795104" y="3161436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CA9ED21F-D16B-3937-A3BF-606353A967A4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5450CBD0-8956-CD46-925F-DB299B11ED40}"/>
                </a:ext>
              </a:extLst>
            </p:cNvPr>
            <p:cNvCxnSpPr>
              <a:endCxn id="16" idx="3"/>
            </p:cNvCxnSpPr>
            <p:nvPr/>
          </p:nvCxnSpPr>
          <p:spPr>
            <a:xfrm>
              <a:off x="2953902" y="4211203"/>
              <a:ext cx="737755" cy="11537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3" name="Image 18">
            <a:extLst>
              <a:ext uri="{FF2B5EF4-FFF2-40B4-BE49-F238E27FC236}">
                <a16:creationId xmlns:a16="http://schemas.microsoft.com/office/drawing/2014/main" id="{DF25748A-B08E-722C-7440-DB8A50CC28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3467" y="4570536"/>
            <a:ext cx="1149193" cy="169753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6C8B144-7BBA-650D-CC26-955DEFCB84FC}"/>
              </a:ext>
            </a:extLst>
          </p:cNvPr>
          <p:cNvSpPr/>
          <p:nvPr/>
        </p:nvSpPr>
        <p:spPr>
          <a:xfrm>
            <a:off x="1055913" y="2764971"/>
            <a:ext cx="3516085" cy="34072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549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90C85-91D9-89E7-5512-FE5B1C269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95A0C4-897F-861B-861E-107E7084A6C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" name="ZoneTexte 2">
            <a:extLst>
              <a:ext uri="{FF2B5EF4-FFF2-40B4-BE49-F238E27FC236}">
                <a16:creationId xmlns:a16="http://schemas.microsoft.com/office/drawing/2014/main" id="{32C0E5D5-A024-26E6-3BA1-D144F01162C9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واصل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القسمة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ووزعوا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99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واحسبوا الباقي.  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E125028-E701-0FE6-1B4C-789F3FB9CB3F}"/>
              </a:ext>
            </a:extLst>
          </p:cNvPr>
          <p:cNvGrpSpPr/>
          <p:nvPr/>
        </p:nvGrpSpPr>
        <p:grpSpPr>
          <a:xfrm>
            <a:off x="560022" y="1518754"/>
            <a:ext cx="7228468" cy="578425"/>
            <a:chOff x="674560" y="1465653"/>
            <a:chExt cx="7228468" cy="578425"/>
          </a:xfrm>
        </p:grpSpPr>
        <p:grpSp>
          <p:nvGrpSpPr>
            <p:cNvPr id="49" name="Group 12">
              <a:extLst>
                <a:ext uri="{FF2B5EF4-FFF2-40B4-BE49-F238E27FC236}">
                  <a16:creationId xmlns:a16="http://schemas.microsoft.com/office/drawing/2014/main" id="{A2CFE4B7-C30A-5703-1CC7-7A7DD29DBEC8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61" name="Rectangle : coins arrondis 16">
                <a:extLst>
                  <a:ext uri="{FF2B5EF4-FFF2-40B4-BE49-F238E27FC236}">
                    <a16:creationId xmlns:a16="http://schemas.microsoft.com/office/drawing/2014/main" id="{41BE4F32-9943-1D8F-3A95-5A1E285D4B9B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Oval 80">
                <a:extLst>
                  <a:ext uri="{FF2B5EF4-FFF2-40B4-BE49-F238E27FC236}">
                    <a16:creationId xmlns:a16="http://schemas.microsoft.com/office/drawing/2014/main" id="{00C2789D-C64F-BEA2-BC8F-ECA409B6360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CA0A390D-3E9A-ADE2-61A5-01044B08614E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59" name="Rectangle : coins arrondis 19">
                <a:extLst>
                  <a:ext uri="{FF2B5EF4-FFF2-40B4-BE49-F238E27FC236}">
                    <a16:creationId xmlns:a16="http://schemas.microsoft.com/office/drawing/2014/main" id="{0058AE05-9208-B695-3BBF-397FDF94357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Oval 80">
                <a:extLst>
                  <a:ext uri="{FF2B5EF4-FFF2-40B4-BE49-F238E27FC236}">
                    <a16:creationId xmlns:a16="http://schemas.microsoft.com/office/drawing/2014/main" id="{1CBF55F3-CCC1-B73F-696A-C96C91F927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759E868-F464-BBFA-3AF0-64E0C8C9177D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57" name="Rectangle : coins arrondis 2">
                <a:extLst>
                  <a:ext uri="{FF2B5EF4-FFF2-40B4-BE49-F238E27FC236}">
                    <a16:creationId xmlns:a16="http://schemas.microsoft.com/office/drawing/2014/main" id="{76E80613-FA9A-C53D-0AA2-3965E1BCE456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Oval 80">
                <a:extLst>
                  <a:ext uri="{FF2B5EF4-FFF2-40B4-BE49-F238E27FC236}">
                    <a16:creationId xmlns:a16="http://schemas.microsoft.com/office/drawing/2014/main" id="{B7AEF502-EEBC-2A88-9266-31B6981697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2" name="ZoneTexte 7">
              <a:extLst>
                <a:ext uri="{FF2B5EF4-FFF2-40B4-BE49-F238E27FC236}">
                  <a16:creationId xmlns:a16="http://schemas.microsoft.com/office/drawing/2014/main" id="{F18C2978-5D27-74FF-593E-51F9CB18320B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ZoneTexte 11">
              <a:extLst>
                <a:ext uri="{FF2B5EF4-FFF2-40B4-BE49-F238E27FC236}">
                  <a16:creationId xmlns:a16="http://schemas.microsoft.com/office/drawing/2014/main" id="{1CE431C3-5940-CEBF-B7B4-2B3F99C352EC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6E12B845-BD30-929B-801B-C8B16BE1E833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55" name="Rectangle : coins arrondis 13">
                <a:extLst>
                  <a:ext uri="{FF2B5EF4-FFF2-40B4-BE49-F238E27FC236}">
                    <a16:creationId xmlns:a16="http://schemas.microsoft.com/office/drawing/2014/main" id="{D667562C-759F-8DE3-003F-47085C0BF01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Oval 80">
                <a:extLst>
                  <a:ext uri="{FF2B5EF4-FFF2-40B4-BE49-F238E27FC236}">
                    <a16:creationId xmlns:a16="http://schemas.microsoft.com/office/drawing/2014/main" id="{CF5E889B-42AE-A4E5-412A-F3710F44B7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5" name="Image 4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41FBD1D-B7C2-2118-5F71-43C16B09D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904" r="1786"/>
          <a:stretch>
            <a:fillRect/>
          </a:stretch>
        </p:blipFill>
        <p:spPr>
          <a:xfrm>
            <a:off x="604157" y="2367680"/>
            <a:ext cx="7935685" cy="4020127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BC71B54-BF06-9E61-B737-2D8ACE5467A5}"/>
              </a:ext>
            </a:extLst>
          </p:cNvPr>
          <p:cNvGrpSpPr/>
          <p:nvPr/>
        </p:nvGrpSpPr>
        <p:grpSpPr>
          <a:xfrm>
            <a:off x="1742396" y="3837309"/>
            <a:ext cx="1965639" cy="2161932"/>
            <a:chOff x="1726018" y="3579725"/>
            <a:chExt cx="1965639" cy="216193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7BE60398-2D11-3AC8-17F2-F22300AF8196}"/>
                </a:ext>
              </a:extLst>
            </p:cNvPr>
            <p:cNvGrpSpPr/>
            <p:nvPr/>
          </p:nvGrpSpPr>
          <p:grpSpPr>
            <a:xfrm>
              <a:off x="1726018" y="3622575"/>
              <a:ext cx="1965639" cy="1200329"/>
              <a:chOff x="3948808" y="2769022"/>
              <a:chExt cx="1965639" cy="1200329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F4E764D2-EC09-5A08-4563-3B235EC37E15}"/>
                  </a:ext>
                </a:extLst>
              </p:cNvPr>
              <p:cNvGrpSpPr/>
              <p:nvPr/>
            </p:nvGrpSpPr>
            <p:grpSpPr>
              <a:xfrm>
                <a:off x="3948808" y="2769022"/>
                <a:ext cx="1965639" cy="1200329"/>
                <a:chOff x="6178930" y="2364828"/>
                <a:chExt cx="1965639" cy="1200329"/>
              </a:xfrm>
            </p:grpSpPr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556D8641-5F34-D9CE-66B6-D5808D43A746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2 3 9 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1 4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0 9  9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FBE8E250-DD49-DFA5-81B0-2EFF45C39E73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14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</a:t>
                  </a:r>
                </a:p>
              </p:txBody>
            </p:sp>
            <p:cxnSp>
              <p:nvCxnSpPr>
                <p:cNvPr id="21" name="Connecteur droit 20">
                  <a:extLst>
                    <a:ext uri="{FF2B5EF4-FFF2-40B4-BE49-F238E27FC236}">
                      <a16:creationId xmlns:a16="http://schemas.microsoft.com/office/drawing/2014/main" id="{7D2EF55E-ADF8-F539-2151-1B1BA05116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CF2E9581-CF0D-6720-C97F-7A5D4C0535BD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18" name="Connecteur droit avec flèche 17">
                <a:extLst>
                  <a:ext uri="{FF2B5EF4-FFF2-40B4-BE49-F238E27FC236}">
                    <a16:creationId xmlns:a16="http://schemas.microsoft.com/office/drawing/2014/main" id="{DDD1CE2E-4183-DB7F-C555-10DA12639AFD}"/>
                  </a:ext>
                </a:extLst>
              </p:cNvPr>
              <p:cNvCxnSpPr/>
              <p:nvPr/>
            </p:nvCxnSpPr>
            <p:spPr>
              <a:xfrm>
                <a:off x="4795104" y="3161436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D31BE19A-1443-BA50-BEA9-9F1E2E4B3BCC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AC9A32D4-31C2-A5B2-CD74-E5E1576B1D50}"/>
                </a:ext>
              </a:extLst>
            </p:cNvPr>
            <p:cNvCxnSpPr>
              <a:endCxn id="20" idx="3"/>
            </p:cNvCxnSpPr>
            <p:nvPr/>
          </p:nvCxnSpPr>
          <p:spPr>
            <a:xfrm>
              <a:off x="2953902" y="4211203"/>
              <a:ext cx="737755" cy="11537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92E37AF-C6D2-CB30-62EE-2151B1303926}"/>
              </a:ext>
            </a:extLst>
          </p:cNvPr>
          <p:cNvSpPr/>
          <p:nvPr/>
        </p:nvSpPr>
        <p:spPr>
          <a:xfrm>
            <a:off x="1055913" y="2764971"/>
            <a:ext cx="3516085" cy="34072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22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E4B1A-E4F1-2588-AD51-0616749B0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E1F93C8-83D4-459B-B064-2D8C48E89186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40D2F37-A329-A480-AD90-FA7EEC0CAF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E79520-E4B9-2974-1DAB-C9C1FE463DC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184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B1183-8782-2693-4A81-D0F195B7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AC2E1B8-BF43-FD4B-4CE8-007480FFAF18}"/>
              </a:ext>
            </a:extLst>
          </p:cNvPr>
          <p:cNvSpPr txBox="1"/>
          <p:nvPr/>
        </p:nvSpPr>
        <p:spPr>
          <a:xfrm>
            <a:off x="-406400" y="858759"/>
            <a:ext cx="793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99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فيها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14، 7 مرات . أستعين بجدول الضرب :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مرات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14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  تعطي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98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أضرب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في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14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، أحصل على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98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، أنقص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98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من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99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يبقى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A866FF-D85B-705C-82D4-83EA24962E1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09865357-762B-EAF2-97B1-670DBB2FD47C}"/>
              </a:ext>
            </a:extLst>
          </p:cNvPr>
          <p:cNvGrpSpPr/>
          <p:nvPr/>
        </p:nvGrpSpPr>
        <p:grpSpPr>
          <a:xfrm>
            <a:off x="560022" y="1518754"/>
            <a:ext cx="7228468" cy="578425"/>
            <a:chOff x="674560" y="1465653"/>
            <a:chExt cx="7228468" cy="578425"/>
          </a:xfrm>
        </p:grpSpPr>
        <p:grpSp>
          <p:nvGrpSpPr>
            <p:cNvPr id="52" name="Group 12">
              <a:extLst>
                <a:ext uri="{FF2B5EF4-FFF2-40B4-BE49-F238E27FC236}">
                  <a16:creationId xmlns:a16="http://schemas.microsoft.com/office/drawing/2014/main" id="{6779625D-3F6A-276E-3EB1-0103437862CE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67" name="Rectangle : coins arrondis 16">
                <a:extLst>
                  <a:ext uri="{FF2B5EF4-FFF2-40B4-BE49-F238E27FC236}">
                    <a16:creationId xmlns:a16="http://schemas.microsoft.com/office/drawing/2014/main" id="{D59EE894-DC82-3237-B27E-DDFD305A3ADC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Oval 80">
                <a:extLst>
                  <a:ext uri="{FF2B5EF4-FFF2-40B4-BE49-F238E27FC236}">
                    <a16:creationId xmlns:a16="http://schemas.microsoft.com/office/drawing/2014/main" id="{A4D8A48C-1CD3-0543-E636-C9808DE709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4" name="Group 12">
              <a:extLst>
                <a:ext uri="{FF2B5EF4-FFF2-40B4-BE49-F238E27FC236}">
                  <a16:creationId xmlns:a16="http://schemas.microsoft.com/office/drawing/2014/main" id="{02138176-6545-2662-50B3-8ECEBC91D441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65" name="Rectangle : coins arrondis 19">
                <a:extLst>
                  <a:ext uri="{FF2B5EF4-FFF2-40B4-BE49-F238E27FC236}">
                    <a16:creationId xmlns:a16="http://schemas.microsoft.com/office/drawing/2014/main" id="{F8CFFB3B-03ED-2D59-2A9A-9F4EE08012E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6" name="Oval 80">
                <a:extLst>
                  <a:ext uri="{FF2B5EF4-FFF2-40B4-BE49-F238E27FC236}">
                    <a16:creationId xmlns:a16="http://schemas.microsoft.com/office/drawing/2014/main" id="{0A66F940-A297-E864-8420-3B01B5395B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3660B6C-85DA-6C59-A54C-97C552F3DC9D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63" name="Rectangle : coins arrondis 2">
                <a:extLst>
                  <a:ext uri="{FF2B5EF4-FFF2-40B4-BE49-F238E27FC236}">
                    <a16:creationId xmlns:a16="http://schemas.microsoft.com/office/drawing/2014/main" id="{DD20E6BB-A670-2CBB-3544-469249E1C44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4" name="Oval 80">
                <a:extLst>
                  <a:ext uri="{FF2B5EF4-FFF2-40B4-BE49-F238E27FC236}">
                    <a16:creationId xmlns:a16="http://schemas.microsoft.com/office/drawing/2014/main" id="{1E257FBD-89B9-F116-023A-4A8DE34BF0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6" name="ZoneTexte 7">
              <a:extLst>
                <a:ext uri="{FF2B5EF4-FFF2-40B4-BE49-F238E27FC236}">
                  <a16:creationId xmlns:a16="http://schemas.microsoft.com/office/drawing/2014/main" id="{EE3EEDAD-6F4A-7BA6-0A36-1A41E3CDB0B2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ZoneTexte 11">
              <a:extLst>
                <a:ext uri="{FF2B5EF4-FFF2-40B4-BE49-F238E27FC236}">
                  <a16:creationId xmlns:a16="http://schemas.microsoft.com/office/drawing/2014/main" id="{B6754D77-EBA1-DC7D-1B38-A20136893B4B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30BD778-9C1D-98B7-42A9-8A98379FF93C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61" name="Rectangle : coins arrondis 13">
                <a:extLst>
                  <a:ext uri="{FF2B5EF4-FFF2-40B4-BE49-F238E27FC236}">
                    <a16:creationId xmlns:a16="http://schemas.microsoft.com/office/drawing/2014/main" id="{CFF8E3A1-FCF8-837B-6B58-363E0E9217E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Oval 80">
                <a:extLst>
                  <a:ext uri="{FF2B5EF4-FFF2-40B4-BE49-F238E27FC236}">
                    <a16:creationId xmlns:a16="http://schemas.microsoft.com/office/drawing/2014/main" id="{2AFA7E69-FFD3-81A5-3245-D791089AD2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" name="Image 1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9433322-C07C-D862-4665-4929675658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904" r="1786"/>
          <a:stretch>
            <a:fillRect/>
          </a:stretch>
        </p:blipFill>
        <p:spPr>
          <a:xfrm>
            <a:off x="604157" y="2099618"/>
            <a:ext cx="7935685" cy="428819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67987C9-11C6-C82E-FF15-8D49FF403FF3}"/>
              </a:ext>
            </a:extLst>
          </p:cNvPr>
          <p:cNvGrpSpPr/>
          <p:nvPr/>
        </p:nvGrpSpPr>
        <p:grpSpPr>
          <a:xfrm>
            <a:off x="1723378" y="3579725"/>
            <a:ext cx="1968279" cy="2161932"/>
            <a:chOff x="1723378" y="3579725"/>
            <a:chExt cx="1968279" cy="2161932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856E631-9466-5D79-19E7-E9F8BC14B4C2}"/>
                </a:ext>
              </a:extLst>
            </p:cNvPr>
            <p:cNvGrpSpPr/>
            <p:nvPr/>
          </p:nvGrpSpPr>
          <p:grpSpPr>
            <a:xfrm>
              <a:off x="1726018" y="3622575"/>
              <a:ext cx="1965639" cy="1938992"/>
              <a:chOff x="3948808" y="2769022"/>
              <a:chExt cx="1965639" cy="1938992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9C72768F-94AC-A001-F4D6-456084A2BFC8}"/>
                  </a:ext>
                </a:extLst>
              </p:cNvPr>
              <p:cNvGrpSpPr/>
              <p:nvPr/>
            </p:nvGrpSpPr>
            <p:grpSpPr>
              <a:xfrm>
                <a:off x="3948808" y="2769022"/>
                <a:ext cx="1965639" cy="1938992"/>
                <a:chOff x="6178930" y="2364828"/>
                <a:chExt cx="1965639" cy="1938992"/>
              </a:xfrm>
            </p:grpSpPr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4543E147-E014-2845-DCC3-0FB959E554F8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19389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2 3 9 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1 4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0 9  9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9  8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0   1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A16DD5B7-3781-8002-CA0C-BA596624E157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14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1 7</a:t>
                  </a:r>
                </a:p>
              </p:txBody>
            </p:sp>
            <p:cxnSp>
              <p:nvCxnSpPr>
                <p:cNvPr id="16" name="Connecteur droit 15">
                  <a:extLst>
                    <a:ext uri="{FF2B5EF4-FFF2-40B4-BE49-F238E27FC236}">
                      <a16:creationId xmlns:a16="http://schemas.microsoft.com/office/drawing/2014/main" id="{9ACC38C4-2E86-AD7E-BC8C-60FDB592E5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4A7149D4-B1EB-6585-42A2-AEE61467FC14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12" name="Connecteur droit avec flèche 11">
                <a:extLst>
                  <a:ext uri="{FF2B5EF4-FFF2-40B4-BE49-F238E27FC236}">
                    <a16:creationId xmlns:a16="http://schemas.microsoft.com/office/drawing/2014/main" id="{4D99A1BD-E19C-75D3-9DFB-C5BF229FC1D0}"/>
                  </a:ext>
                </a:extLst>
              </p:cNvPr>
              <p:cNvCxnSpPr/>
              <p:nvPr/>
            </p:nvCxnSpPr>
            <p:spPr>
              <a:xfrm>
                <a:off x="4795104" y="3161436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B3ACBBF5-4C98-8A4F-DB51-496DF5C9B444}"/>
                  </a:ext>
                </a:extLst>
              </p:cNvPr>
              <p:cNvCxnSpPr/>
              <p:nvPr/>
            </p:nvCxnSpPr>
            <p:spPr>
              <a:xfrm>
                <a:off x="4278086" y="4299857"/>
                <a:ext cx="707571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505A96C-B9BA-918D-60C7-4C1EDF3C57BC}"/>
                </a:ext>
              </a:extLst>
            </p:cNvPr>
            <p:cNvSpPr txBox="1"/>
            <p:nvPr/>
          </p:nvSpPr>
          <p:spPr>
            <a:xfrm>
              <a:off x="1723378" y="4408089"/>
              <a:ext cx="315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b="1" dirty="0"/>
                <a:t>-  </a:t>
              </a:r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D4D1CE1D-79B5-854D-9EA5-174FB4B8AD81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324AF40A-A0AD-E19B-EDD9-0AF19118B971}"/>
                </a:ext>
              </a:extLst>
            </p:cNvPr>
            <p:cNvCxnSpPr>
              <a:endCxn id="15" idx="3"/>
            </p:cNvCxnSpPr>
            <p:nvPr/>
          </p:nvCxnSpPr>
          <p:spPr>
            <a:xfrm>
              <a:off x="2953902" y="4211203"/>
              <a:ext cx="737755" cy="11537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BFBB058-7270-3424-AEE6-FAB086D8BEB2}"/>
              </a:ext>
            </a:extLst>
          </p:cNvPr>
          <p:cNvSpPr/>
          <p:nvPr/>
        </p:nvSpPr>
        <p:spPr>
          <a:xfrm>
            <a:off x="1055913" y="2764971"/>
            <a:ext cx="3516085" cy="34072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251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E1938-0E99-F38B-B133-E7A002072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E0D32-012A-FB17-0F62-4EC953C2A0F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FF67435-07F1-619C-416E-C7277352E1C5}"/>
              </a:ext>
            </a:extLst>
          </p:cNvPr>
          <p:cNvSpPr txBox="1"/>
          <p:nvPr/>
        </p:nvSpPr>
        <p:spPr>
          <a:xfrm>
            <a:off x="2949319" y="874636"/>
            <a:ext cx="45875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رابعة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A6BC709-8906-A970-8EB3-1DD712FCA0A6}"/>
              </a:ext>
            </a:extLst>
          </p:cNvPr>
          <p:cNvGrpSpPr/>
          <p:nvPr/>
        </p:nvGrpSpPr>
        <p:grpSpPr>
          <a:xfrm>
            <a:off x="560022" y="1518754"/>
            <a:ext cx="7228468" cy="578425"/>
            <a:chOff x="674560" y="1465653"/>
            <a:chExt cx="7228468" cy="578425"/>
          </a:xfrm>
        </p:grpSpPr>
        <p:grpSp>
          <p:nvGrpSpPr>
            <p:cNvPr id="59" name="Group 12">
              <a:extLst>
                <a:ext uri="{FF2B5EF4-FFF2-40B4-BE49-F238E27FC236}">
                  <a16:creationId xmlns:a16="http://schemas.microsoft.com/office/drawing/2014/main" id="{7E067853-E718-C960-EE4C-3F8734803018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71" name="Rectangle : coins arrondis 16">
                <a:extLst>
                  <a:ext uri="{FF2B5EF4-FFF2-40B4-BE49-F238E27FC236}">
                    <a16:creationId xmlns:a16="http://schemas.microsoft.com/office/drawing/2014/main" id="{B58FCFCD-9C35-8D94-D33B-0C5BDFCD6AE4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Oval 80">
                <a:extLst>
                  <a:ext uri="{FF2B5EF4-FFF2-40B4-BE49-F238E27FC236}">
                    <a16:creationId xmlns:a16="http://schemas.microsoft.com/office/drawing/2014/main" id="{68E786E8-5FBE-0A78-FFE1-AC0B33CF9F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Group 12">
              <a:extLst>
                <a:ext uri="{FF2B5EF4-FFF2-40B4-BE49-F238E27FC236}">
                  <a16:creationId xmlns:a16="http://schemas.microsoft.com/office/drawing/2014/main" id="{7668B01E-E327-1B1D-E30B-727F10ED329E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69" name="Rectangle : coins arrondis 19">
                <a:extLst>
                  <a:ext uri="{FF2B5EF4-FFF2-40B4-BE49-F238E27FC236}">
                    <a16:creationId xmlns:a16="http://schemas.microsoft.com/office/drawing/2014/main" id="{4BC057FB-E3F7-745C-1064-CA9CBA0B1DF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0" name="Oval 80">
                <a:extLst>
                  <a:ext uri="{FF2B5EF4-FFF2-40B4-BE49-F238E27FC236}">
                    <a16:creationId xmlns:a16="http://schemas.microsoft.com/office/drawing/2014/main" id="{6207E171-EC11-6B4B-80CB-032B2BD5DA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5BEA87B-7B26-CC48-6F32-D23CFF6C788A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67" name="Rectangle : coins arrondis 2">
                <a:extLst>
                  <a:ext uri="{FF2B5EF4-FFF2-40B4-BE49-F238E27FC236}">
                    <a16:creationId xmlns:a16="http://schemas.microsoft.com/office/drawing/2014/main" id="{922BD85E-004F-D0E2-C3A5-1FB6AE1462A4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Oval 80">
                <a:extLst>
                  <a:ext uri="{FF2B5EF4-FFF2-40B4-BE49-F238E27FC236}">
                    <a16:creationId xmlns:a16="http://schemas.microsoft.com/office/drawing/2014/main" id="{669C6D5B-7D6A-05E3-01F2-E850E5CA0B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2" name="ZoneTexte 7">
              <a:extLst>
                <a:ext uri="{FF2B5EF4-FFF2-40B4-BE49-F238E27FC236}">
                  <a16:creationId xmlns:a16="http://schemas.microsoft.com/office/drawing/2014/main" id="{CC1504D4-38F8-BE81-E139-0629357D7526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3" name="ZoneTexte 11">
              <a:extLst>
                <a:ext uri="{FF2B5EF4-FFF2-40B4-BE49-F238E27FC236}">
                  <a16:creationId xmlns:a16="http://schemas.microsoft.com/office/drawing/2014/main" id="{A05E9F09-3272-AC41-691D-077FCAC7DC87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17509C2A-6F75-11CC-C504-1BCF237D4073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65" name="Rectangle : coins arrondis 13">
                <a:extLst>
                  <a:ext uri="{FF2B5EF4-FFF2-40B4-BE49-F238E27FC236}">
                    <a16:creationId xmlns:a16="http://schemas.microsoft.com/office/drawing/2014/main" id="{9894DA0C-8227-C57E-D8F7-2B7472752AAC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6" name="Oval 80">
                <a:extLst>
                  <a:ext uri="{FF2B5EF4-FFF2-40B4-BE49-F238E27FC236}">
                    <a16:creationId xmlns:a16="http://schemas.microsoft.com/office/drawing/2014/main" id="{405D0EB8-3186-80BC-30B2-EDE30C7F5B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9" name="Image 8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C518E88-EC46-AFD0-A856-B601FD894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904" r="1786"/>
          <a:stretch>
            <a:fillRect/>
          </a:stretch>
        </p:blipFill>
        <p:spPr>
          <a:xfrm>
            <a:off x="356805" y="2240139"/>
            <a:ext cx="7935685" cy="4147669"/>
          </a:xfrm>
          <a:prstGeom prst="rect">
            <a:avLst/>
          </a:prstGeom>
        </p:spPr>
      </p:pic>
      <p:pic>
        <p:nvPicPr>
          <p:cNvPr id="56" name="Image 18">
            <a:extLst>
              <a:ext uri="{FF2B5EF4-FFF2-40B4-BE49-F238E27FC236}">
                <a16:creationId xmlns:a16="http://schemas.microsoft.com/office/drawing/2014/main" id="{78A4F7D7-696C-9DA4-D2FD-254C004C28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3467" y="4570536"/>
            <a:ext cx="1149193" cy="169753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8E48AB9F-FD19-F758-FEB9-9507E5A21C46}"/>
              </a:ext>
            </a:extLst>
          </p:cNvPr>
          <p:cNvGrpSpPr/>
          <p:nvPr/>
        </p:nvGrpSpPr>
        <p:grpSpPr>
          <a:xfrm>
            <a:off x="1473007" y="3653049"/>
            <a:ext cx="1968279" cy="2000304"/>
            <a:chOff x="1723378" y="3579725"/>
            <a:chExt cx="1968279" cy="216193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B001709-2EA8-C642-0728-EEE79650228A}"/>
                </a:ext>
              </a:extLst>
            </p:cNvPr>
            <p:cNvGrpSpPr/>
            <p:nvPr/>
          </p:nvGrpSpPr>
          <p:grpSpPr>
            <a:xfrm>
              <a:off x="1726018" y="3622575"/>
              <a:ext cx="1965639" cy="1938992"/>
              <a:chOff x="3948808" y="2769022"/>
              <a:chExt cx="1965639" cy="1938992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43572667-FB75-337A-5F35-19DD7672749C}"/>
                  </a:ext>
                </a:extLst>
              </p:cNvPr>
              <p:cNvGrpSpPr/>
              <p:nvPr/>
            </p:nvGrpSpPr>
            <p:grpSpPr>
              <a:xfrm>
                <a:off x="3948808" y="2769022"/>
                <a:ext cx="1965639" cy="1938992"/>
                <a:chOff x="6178930" y="2364828"/>
                <a:chExt cx="1965639" cy="1938992"/>
              </a:xfrm>
            </p:grpSpPr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06C6ABCF-6092-B811-412C-BF2608A397A3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19389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2 3 9 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1 4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0 9  9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9  8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0   1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A35D9BCF-A5F4-CBB7-0730-2DA69985ACC6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14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1 7</a:t>
                  </a:r>
                </a:p>
              </p:txBody>
            </p:sp>
            <p:cxnSp>
              <p:nvCxnSpPr>
                <p:cNvPr id="21" name="Connecteur droit 20">
                  <a:extLst>
                    <a:ext uri="{FF2B5EF4-FFF2-40B4-BE49-F238E27FC236}">
                      <a16:creationId xmlns:a16="http://schemas.microsoft.com/office/drawing/2014/main" id="{4F1EE799-ED78-FE9E-6389-F7B5ABE65E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0388ABA6-A26A-07FF-FC49-DF61E18DF146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FBFA665F-5763-6EF6-9652-6FDAD55936FC}"/>
                  </a:ext>
                </a:extLst>
              </p:cNvPr>
              <p:cNvCxnSpPr/>
              <p:nvPr/>
            </p:nvCxnSpPr>
            <p:spPr>
              <a:xfrm>
                <a:off x="4795104" y="3161436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A8FB4E5C-F26E-88DE-7B60-C3EE4E84CD82}"/>
                  </a:ext>
                </a:extLst>
              </p:cNvPr>
              <p:cNvCxnSpPr/>
              <p:nvPr/>
            </p:nvCxnSpPr>
            <p:spPr>
              <a:xfrm>
                <a:off x="4278086" y="4299857"/>
                <a:ext cx="707571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1307CF0-513E-D3B4-45E0-B42A8FEA7CED}"/>
                </a:ext>
              </a:extLst>
            </p:cNvPr>
            <p:cNvSpPr txBox="1"/>
            <p:nvPr/>
          </p:nvSpPr>
          <p:spPr>
            <a:xfrm>
              <a:off x="1723378" y="4408089"/>
              <a:ext cx="315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b="1" dirty="0"/>
                <a:t>-  </a:t>
              </a: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85F88926-17DF-C2C6-0FB7-123814F38F75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F2061601-53B1-35D0-457B-1586A1C3820F}"/>
                </a:ext>
              </a:extLst>
            </p:cNvPr>
            <p:cNvCxnSpPr>
              <a:endCxn id="20" idx="3"/>
            </p:cNvCxnSpPr>
            <p:nvPr/>
          </p:nvCxnSpPr>
          <p:spPr>
            <a:xfrm>
              <a:off x="2953902" y="4211203"/>
              <a:ext cx="737755" cy="11537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156FD64-577A-5777-DCA4-D1EDD123BECF}"/>
              </a:ext>
            </a:extLst>
          </p:cNvPr>
          <p:cNvSpPr/>
          <p:nvPr/>
        </p:nvSpPr>
        <p:spPr>
          <a:xfrm>
            <a:off x="1069817" y="2651233"/>
            <a:ext cx="3254830" cy="34072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819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C2EBA-3B53-5FDF-799A-91837BC6F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CA3CA6-66DB-60D6-CCAB-4A83BD88B1D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470A20-84C1-CAD8-D873-6175632740B3}"/>
              </a:ext>
            </a:extLst>
          </p:cNvPr>
          <p:cNvSpPr txBox="1"/>
          <p:nvPr/>
        </p:nvSpPr>
        <p:spPr>
          <a:xfrm>
            <a:off x="751114" y="835490"/>
            <a:ext cx="69906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   على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أ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لواحكم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، تحققوا من القسمة وأتمموا المتساوية. 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6710805-A481-F61F-5DCF-CA719B26DDD5}"/>
              </a:ext>
            </a:extLst>
          </p:cNvPr>
          <p:cNvGrpSpPr/>
          <p:nvPr/>
        </p:nvGrpSpPr>
        <p:grpSpPr>
          <a:xfrm>
            <a:off x="560022" y="1518754"/>
            <a:ext cx="7228468" cy="578425"/>
            <a:chOff x="674560" y="1465653"/>
            <a:chExt cx="7228468" cy="578425"/>
          </a:xfrm>
        </p:grpSpPr>
        <p:grpSp>
          <p:nvGrpSpPr>
            <p:cNvPr id="58" name="Group 12">
              <a:extLst>
                <a:ext uri="{FF2B5EF4-FFF2-40B4-BE49-F238E27FC236}">
                  <a16:creationId xmlns:a16="http://schemas.microsoft.com/office/drawing/2014/main" id="{E3F0DBFA-E1CF-B0C1-D7A1-AEF945E93C3F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70" name="Rectangle : coins arrondis 16">
                <a:extLst>
                  <a:ext uri="{FF2B5EF4-FFF2-40B4-BE49-F238E27FC236}">
                    <a16:creationId xmlns:a16="http://schemas.microsoft.com/office/drawing/2014/main" id="{9C1D57C0-3730-BC35-4433-355CA308E082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Oval 80">
                <a:extLst>
                  <a:ext uri="{FF2B5EF4-FFF2-40B4-BE49-F238E27FC236}">
                    <a16:creationId xmlns:a16="http://schemas.microsoft.com/office/drawing/2014/main" id="{EFBF8B1A-0539-3B82-EF32-B52CCF1959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Group 12">
              <a:extLst>
                <a:ext uri="{FF2B5EF4-FFF2-40B4-BE49-F238E27FC236}">
                  <a16:creationId xmlns:a16="http://schemas.microsoft.com/office/drawing/2014/main" id="{FFC48972-6FA8-6A1C-1048-3DF4FC30CC8F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68" name="Rectangle : coins arrondis 19">
                <a:extLst>
                  <a:ext uri="{FF2B5EF4-FFF2-40B4-BE49-F238E27FC236}">
                    <a16:creationId xmlns:a16="http://schemas.microsoft.com/office/drawing/2014/main" id="{19F0A0D8-ED70-C0C2-D433-4AF80B699DC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9" name="Oval 80">
                <a:extLst>
                  <a:ext uri="{FF2B5EF4-FFF2-40B4-BE49-F238E27FC236}">
                    <a16:creationId xmlns:a16="http://schemas.microsoft.com/office/drawing/2014/main" id="{CACDED7E-BC56-84BE-8469-12377A3141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14BCD07C-C633-244C-D044-FAE71C5884C9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66" name="Rectangle : coins arrondis 2">
                <a:extLst>
                  <a:ext uri="{FF2B5EF4-FFF2-40B4-BE49-F238E27FC236}">
                    <a16:creationId xmlns:a16="http://schemas.microsoft.com/office/drawing/2014/main" id="{454A2AB2-BC86-1BA7-9D04-82A16B797C5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7" name="Oval 80">
                <a:extLst>
                  <a:ext uri="{FF2B5EF4-FFF2-40B4-BE49-F238E27FC236}">
                    <a16:creationId xmlns:a16="http://schemas.microsoft.com/office/drawing/2014/main" id="{7A8E1863-590E-3523-29F0-5410DE9505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1" name="ZoneTexte 7">
              <a:extLst>
                <a:ext uri="{FF2B5EF4-FFF2-40B4-BE49-F238E27FC236}">
                  <a16:creationId xmlns:a16="http://schemas.microsoft.com/office/drawing/2014/main" id="{7F02DCD6-8EAF-5806-14C8-DDD5FBDC91C5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ZoneTexte 11">
              <a:extLst>
                <a:ext uri="{FF2B5EF4-FFF2-40B4-BE49-F238E27FC236}">
                  <a16:creationId xmlns:a16="http://schemas.microsoft.com/office/drawing/2014/main" id="{7631AEFD-2A69-01AC-F6DE-13A8CD87BE19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3255129C-3961-A150-4E72-C79467C3C211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64" name="Rectangle : coins arrondis 13">
                <a:extLst>
                  <a:ext uri="{FF2B5EF4-FFF2-40B4-BE49-F238E27FC236}">
                    <a16:creationId xmlns:a16="http://schemas.microsoft.com/office/drawing/2014/main" id="{044302A7-B557-DD66-25E0-812384CF6605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5" name="Oval 80">
                <a:extLst>
                  <a:ext uri="{FF2B5EF4-FFF2-40B4-BE49-F238E27FC236}">
                    <a16:creationId xmlns:a16="http://schemas.microsoft.com/office/drawing/2014/main" id="{20A33BE7-512C-A663-7078-C182987CF27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9" name="Image 8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27A4B3F-5040-78AC-F13B-7B8A79B72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904" r="1786"/>
          <a:stretch>
            <a:fillRect/>
          </a:stretch>
        </p:blipFill>
        <p:spPr>
          <a:xfrm>
            <a:off x="604157" y="1905000"/>
            <a:ext cx="7935685" cy="448280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BBB7871-FC03-2173-6A4E-4C5AEA72038D}"/>
              </a:ext>
            </a:extLst>
          </p:cNvPr>
          <p:cNvGrpSpPr/>
          <p:nvPr/>
        </p:nvGrpSpPr>
        <p:grpSpPr>
          <a:xfrm>
            <a:off x="1723378" y="3579725"/>
            <a:ext cx="1968279" cy="2161932"/>
            <a:chOff x="1723378" y="3579725"/>
            <a:chExt cx="1968279" cy="216193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480146F0-9039-3943-D4DB-540A03CC3426}"/>
                </a:ext>
              </a:extLst>
            </p:cNvPr>
            <p:cNvGrpSpPr/>
            <p:nvPr/>
          </p:nvGrpSpPr>
          <p:grpSpPr>
            <a:xfrm>
              <a:off x="1726018" y="3622575"/>
              <a:ext cx="1965639" cy="1938992"/>
              <a:chOff x="3948808" y="2769022"/>
              <a:chExt cx="1965639" cy="1938992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6546F079-0FE4-E4CF-EC4E-AAD8D4857539}"/>
                  </a:ext>
                </a:extLst>
              </p:cNvPr>
              <p:cNvGrpSpPr/>
              <p:nvPr/>
            </p:nvGrpSpPr>
            <p:grpSpPr>
              <a:xfrm>
                <a:off x="3948808" y="2769022"/>
                <a:ext cx="1965639" cy="1938992"/>
                <a:chOff x="6178930" y="2364828"/>
                <a:chExt cx="1965639" cy="1938992"/>
              </a:xfrm>
            </p:grpSpPr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68F51DE3-B2F5-839C-CC9E-FD414B719708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19389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2 3 9 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1 4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0 9  9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9  8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0   1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D4B90D6F-D4C1-B7F8-F4DE-8A914A285BD7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14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1 7</a:t>
                  </a:r>
                </a:p>
              </p:txBody>
            </p:sp>
            <p:cxnSp>
              <p:nvCxnSpPr>
                <p:cNvPr id="21" name="Connecteur droit 20">
                  <a:extLst>
                    <a:ext uri="{FF2B5EF4-FFF2-40B4-BE49-F238E27FC236}">
                      <a16:creationId xmlns:a16="http://schemas.microsoft.com/office/drawing/2014/main" id="{2062C6A3-F7E2-ADCD-EB29-D9B0D924D7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A11D1A06-7AC9-1D00-1B65-3D030A4A9D0D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C872EF31-20AB-6801-38BB-C6B446CD4D9F}"/>
                  </a:ext>
                </a:extLst>
              </p:cNvPr>
              <p:cNvCxnSpPr/>
              <p:nvPr/>
            </p:nvCxnSpPr>
            <p:spPr>
              <a:xfrm>
                <a:off x="4795104" y="3161436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47FAC390-BC13-08C5-A3B1-9B5F15058D3F}"/>
                  </a:ext>
                </a:extLst>
              </p:cNvPr>
              <p:cNvCxnSpPr/>
              <p:nvPr/>
            </p:nvCxnSpPr>
            <p:spPr>
              <a:xfrm>
                <a:off x="4278086" y="4299857"/>
                <a:ext cx="707571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4923421-216C-4C3C-93A6-DC0E4EE0D357}"/>
                </a:ext>
              </a:extLst>
            </p:cNvPr>
            <p:cNvSpPr txBox="1"/>
            <p:nvPr/>
          </p:nvSpPr>
          <p:spPr>
            <a:xfrm>
              <a:off x="1723378" y="4408089"/>
              <a:ext cx="315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b="1" dirty="0"/>
                <a:t>-  </a:t>
              </a: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459E6498-162C-9090-3E66-CA27B91CC20D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00B6D4CB-6E75-2603-6848-661435441465}"/>
                </a:ext>
              </a:extLst>
            </p:cNvPr>
            <p:cNvCxnSpPr>
              <a:endCxn id="20" idx="3"/>
            </p:cNvCxnSpPr>
            <p:nvPr/>
          </p:nvCxnSpPr>
          <p:spPr>
            <a:xfrm>
              <a:off x="2953902" y="4211203"/>
              <a:ext cx="737755" cy="11537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9763D6F-F0DB-B9C9-B609-E38D168EDBF6}"/>
              </a:ext>
            </a:extLst>
          </p:cNvPr>
          <p:cNvSpPr/>
          <p:nvPr/>
        </p:nvSpPr>
        <p:spPr>
          <a:xfrm>
            <a:off x="1055913" y="2764971"/>
            <a:ext cx="3516085" cy="34072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123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657F4-DE82-1C84-5013-1796D00F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2ED652-69D6-0980-80AF-618AC8FE1DE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C7F2FAA-B3F6-A3FA-ECA7-1B7B91885CEB}"/>
              </a:ext>
            </a:extLst>
          </p:cNvPr>
          <p:cNvSpPr txBox="1"/>
          <p:nvPr/>
        </p:nvSpPr>
        <p:spPr>
          <a:xfrm>
            <a:off x="1030782" y="851355"/>
            <a:ext cx="648168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يعيد سردية عملية القسمة.</a:t>
            </a:r>
          </a:p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انتداب أحد المتعلمين وتتبع الإنجاز خطوة خطوة.</a:t>
            </a:r>
          </a:p>
        </p:txBody>
      </p:sp>
      <p:pic>
        <p:nvPicPr>
          <p:cNvPr id="9" name="Image 8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97FCA5B-BF73-9A40-2164-D40C38974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904" r="1786"/>
          <a:stretch>
            <a:fillRect/>
          </a:stretch>
        </p:blipFill>
        <p:spPr>
          <a:xfrm>
            <a:off x="604157" y="1905000"/>
            <a:ext cx="7935685" cy="448280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B47B6FC-BDDE-0A63-87D5-B8F2A1FB511D}"/>
              </a:ext>
            </a:extLst>
          </p:cNvPr>
          <p:cNvSpPr txBox="1"/>
          <p:nvPr/>
        </p:nvSpPr>
        <p:spPr>
          <a:xfrm>
            <a:off x="1008441" y="2505249"/>
            <a:ext cx="3439886" cy="369331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E78A0BC-9068-36E8-5A7C-ACCE7C47CDCA}"/>
              </a:ext>
            </a:extLst>
          </p:cNvPr>
          <p:cNvGrpSpPr/>
          <p:nvPr/>
        </p:nvGrpSpPr>
        <p:grpSpPr>
          <a:xfrm>
            <a:off x="1723378" y="3579725"/>
            <a:ext cx="1968279" cy="2161932"/>
            <a:chOff x="1723378" y="3579725"/>
            <a:chExt cx="1968279" cy="216193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255CE6CB-B866-600A-248A-5E436C82B884}"/>
                </a:ext>
              </a:extLst>
            </p:cNvPr>
            <p:cNvGrpSpPr/>
            <p:nvPr/>
          </p:nvGrpSpPr>
          <p:grpSpPr>
            <a:xfrm>
              <a:off x="1726018" y="3622575"/>
              <a:ext cx="1965639" cy="1938992"/>
              <a:chOff x="3948808" y="2769022"/>
              <a:chExt cx="1965639" cy="1938992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D1D339A6-1889-82BF-E767-8FB5EAF0FACD}"/>
                  </a:ext>
                </a:extLst>
              </p:cNvPr>
              <p:cNvGrpSpPr/>
              <p:nvPr/>
            </p:nvGrpSpPr>
            <p:grpSpPr>
              <a:xfrm>
                <a:off x="3948808" y="2769022"/>
                <a:ext cx="1965639" cy="1938992"/>
                <a:chOff x="6178930" y="2364828"/>
                <a:chExt cx="1965639" cy="1938992"/>
              </a:xfrm>
            </p:grpSpPr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2A978ADC-1FEC-B81E-226F-6F9C4A983156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19389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2 3 9 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1 4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0 9  9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9  8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0   1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3E83DBB5-EE83-48C9-918E-A29C7FE90C61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14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1 7</a:t>
                  </a:r>
                </a:p>
              </p:txBody>
            </p:sp>
            <p:cxnSp>
              <p:nvCxnSpPr>
                <p:cNvPr id="21" name="Connecteur droit 20">
                  <a:extLst>
                    <a:ext uri="{FF2B5EF4-FFF2-40B4-BE49-F238E27FC236}">
                      <a16:creationId xmlns:a16="http://schemas.microsoft.com/office/drawing/2014/main" id="{33DDCA45-3DF3-065D-27FB-C96644BC6E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97258821-9577-DC9B-8BA5-17ACB8745559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E6D69755-E990-1919-CB68-B78841EBF667}"/>
                  </a:ext>
                </a:extLst>
              </p:cNvPr>
              <p:cNvCxnSpPr/>
              <p:nvPr/>
            </p:nvCxnSpPr>
            <p:spPr>
              <a:xfrm>
                <a:off x="4795104" y="3161436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D15BAE33-B14A-E63F-C3FB-35DD8B83FE22}"/>
                  </a:ext>
                </a:extLst>
              </p:cNvPr>
              <p:cNvCxnSpPr/>
              <p:nvPr/>
            </p:nvCxnSpPr>
            <p:spPr>
              <a:xfrm>
                <a:off x="4278086" y="4299857"/>
                <a:ext cx="707571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C67DC02-CD0D-69BE-5627-B9180A4A1311}"/>
                </a:ext>
              </a:extLst>
            </p:cNvPr>
            <p:cNvSpPr txBox="1"/>
            <p:nvPr/>
          </p:nvSpPr>
          <p:spPr>
            <a:xfrm>
              <a:off x="1723378" y="4408089"/>
              <a:ext cx="315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b="1" dirty="0"/>
                <a:t>-  </a:t>
              </a: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22E6FAEB-BC80-9270-D0DA-B434218CC7EB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27B51F51-A3BE-ED54-9ACE-DFF90BE20310}"/>
                </a:ext>
              </a:extLst>
            </p:cNvPr>
            <p:cNvCxnSpPr>
              <a:endCxn id="20" idx="3"/>
            </p:cNvCxnSpPr>
            <p:nvPr/>
          </p:nvCxnSpPr>
          <p:spPr>
            <a:xfrm>
              <a:off x="2953902" y="4211203"/>
              <a:ext cx="737755" cy="11537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8406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. أتمموا  المتساوية على الألواح.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C050D60D-C0A9-B520-BB19-4E75F87FACD6}"/>
              </a:ext>
            </a:extLst>
          </p:cNvPr>
          <p:cNvGrpSpPr/>
          <p:nvPr/>
        </p:nvGrpSpPr>
        <p:grpSpPr>
          <a:xfrm>
            <a:off x="560022" y="1450523"/>
            <a:ext cx="7228468" cy="578425"/>
            <a:chOff x="674560" y="1465653"/>
            <a:chExt cx="7228468" cy="578425"/>
          </a:xfrm>
        </p:grpSpPr>
        <p:grpSp>
          <p:nvGrpSpPr>
            <p:cNvPr id="44" name="Group 12">
              <a:extLst>
                <a:ext uri="{FF2B5EF4-FFF2-40B4-BE49-F238E27FC236}">
                  <a16:creationId xmlns:a16="http://schemas.microsoft.com/office/drawing/2014/main" id="{ED82B47E-5946-65C2-386F-CD6365CA5419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56" name="Rectangle : coins arrondis 16">
                <a:extLst>
                  <a:ext uri="{FF2B5EF4-FFF2-40B4-BE49-F238E27FC236}">
                    <a16:creationId xmlns:a16="http://schemas.microsoft.com/office/drawing/2014/main" id="{50E131D6-4F65-BC97-DA60-B0BEA33D0C45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Oval 80">
                <a:extLst>
                  <a:ext uri="{FF2B5EF4-FFF2-40B4-BE49-F238E27FC236}">
                    <a16:creationId xmlns:a16="http://schemas.microsoft.com/office/drawing/2014/main" id="{6D90C253-33CD-57B6-EF45-BDAA6EE05F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12">
              <a:extLst>
                <a:ext uri="{FF2B5EF4-FFF2-40B4-BE49-F238E27FC236}">
                  <a16:creationId xmlns:a16="http://schemas.microsoft.com/office/drawing/2014/main" id="{D2F841B8-5F79-8CB1-997A-0B4E54E878F4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54" name="Rectangle : coins arrondis 19">
                <a:extLst>
                  <a:ext uri="{FF2B5EF4-FFF2-40B4-BE49-F238E27FC236}">
                    <a16:creationId xmlns:a16="http://schemas.microsoft.com/office/drawing/2014/main" id="{A02F2471-94CA-C5E7-EC72-A45413CD8184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Oval 80">
                <a:extLst>
                  <a:ext uri="{FF2B5EF4-FFF2-40B4-BE49-F238E27FC236}">
                    <a16:creationId xmlns:a16="http://schemas.microsoft.com/office/drawing/2014/main" id="{CDA64B5A-A584-7D4C-14DB-CB26617420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47F87D99-A78A-FB0D-F661-930DFAFAAFDE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52" name="Rectangle : coins arrondis 2">
                <a:extLst>
                  <a:ext uri="{FF2B5EF4-FFF2-40B4-BE49-F238E27FC236}">
                    <a16:creationId xmlns:a16="http://schemas.microsoft.com/office/drawing/2014/main" id="{44C59C43-49D9-1269-BAED-745C2EAA291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Oval 80">
                <a:extLst>
                  <a:ext uri="{FF2B5EF4-FFF2-40B4-BE49-F238E27FC236}">
                    <a16:creationId xmlns:a16="http://schemas.microsoft.com/office/drawing/2014/main" id="{4A761670-CA98-848F-20AE-C3DBF597F4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7" name="ZoneTexte 7">
              <a:extLst>
                <a:ext uri="{FF2B5EF4-FFF2-40B4-BE49-F238E27FC236}">
                  <a16:creationId xmlns:a16="http://schemas.microsoft.com/office/drawing/2014/main" id="{34BC7278-B67F-2E20-1047-CE949A77B68C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ZoneTexte 11">
              <a:extLst>
                <a:ext uri="{FF2B5EF4-FFF2-40B4-BE49-F238E27FC236}">
                  <a16:creationId xmlns:a16="http://schemas.microsoft.com/office/drawing/2014/main" id="{07DADA88-7750-768B-CB68-09C5F97484DA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4C7AC3E-EC6A-D3D4-9D4E-2210683D6B3C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50" name="Rectangle : coins arrondis 13">
                <a:extLst>
                  <a:ext uri="{FF2B5EF4-FFF2-40B4-BE49-F238E27FC236}">
                    <a16:creationId xmlns:a16="http://schemas.microsoft.com/office/drawing/2014/main" id="{B6D4472F-02F6-9739-3503-0D2099D88EC6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8BB4F76D-5C13-3AA8-2A85-CF61117BCF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" name="Image 1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C2B699A-1BA9-E5F5-E403-24FB7D6AD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904" r="1786"/>
          <a:stretch>
            <a:fillRect/>
          </a:stretch>
        </p:blipFill>
        <p:spPr>
          <a:xfrm>
            <a:off x="533754" y="2034557"/>
            <a:ext cx="7601805" cy="461031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25613E5-142A-0A34-B321-500EDDF5F70E}"/>
              </a:ext>
            </a:extLst>
          </p:cNvPr>
          <p:cNvGrpSpPr/>
          <p:nvPr/>
        </p:nvGrpSpPr>
        <p:grpSpPr>
          <a:xfrm>
            <a:off x="1723378" y="3579725"/>
            <a:ext cx="1968279" cy="2161932"/>
            <a:chOff x="1723378" y="3579725"/>
            <a:chExt cx="1968279" cy="2161932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736D7C54-4A16-9CE3-4372-F532DA228038}"/>
                </a:ext>
              </a:extLst>
            </p:cNvPr>
            <p:cNvGrpSpPr/>
            <p:nvPr/>
          </p:nvGrpSpPr>
          <p:grpSpPr>
            <a:xfrm>
              <a:off x="1726018" y="3622575"/>
              <a:ext cx="1965639" cy="1938992"/>
              <a:chOff x="3948808" y="2769022"/>
              <a:chExt cx="1965639" cy="1938992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8B5470D4-7343-252E-AA48-DAB42E543E0D}"/>
                  </a:ext>
                </a:extLst>
              </p:cNvPr>
              <p:cNvGrpSpPr/>
              <p:nvPr/>
            </p:nvGrpSpPr>
            <p:grpSpPr>
              <a:xfrm>
                <a:off x="3948808" y="2769022"/>
                <a:ext cx="1965639" cy="1938992"/>
                <a:chOff x="6178930" y="2364828"/>
                <a:chExt cx="1965639" cy="1938992"/>
              </a:xfrm>
            </p:grpSpPr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425B8492-4B79-0809-64BE-CC8127406D58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19389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2 3 9 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1 4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0 9  9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9  8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0   1</a:t>
                  </a: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E00DD652-239E-D7EC-08EE-7764BB6254AB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14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1 7</a:t>
                  </a:r>
                </a:p>
              </p:txBody>
            </p:sp>
            <p:cxnSp>
              <p:nvCxnSpPr>
                <p:cNvPr id="18" name="Connecteur droit 17">
                  <a:extLst>
                    <a:ext uri="{FF2B5EF4-FFF2-40B4-BE49-F238E27FC236}">
                      <a16:creationId xmlns:a16="http://schemas.microsoft.com/office/drawing/2014/main" id="{5CFD95D1-3CCF-DA07-E9BA-FEE6C6A971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343046E1-61D9-E520-DA08-20065790CF6C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14" name="Connecteur droit avec flèche 13">
                <a:extLst>
                  <a:ext uri="{FF2B5EF4-FFF2-40B4-BE49-F238E27FC236}">
                    <a16:creationId xmlns:a16="http://schemas.microsoft.com/office/drawing/2014/main" id="{157CF6DE-1223-FC39-5DE7-6AEA21F5D1DD}"/>
                  </a:ext>
                </a:extLst>
              </p:cNvPr>
              <p:cNvCxnSpPr/>
              <p:nvPr/>
            </p:nvCxnSpPr>
            <p:spPr>
              <a:xfrm>
                <a:off x="4795104" y="3161436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2916BA23-D9A1-AC77-D8F9-F0B368D18A5F}"/>
                  </a:ext>
                </a:extLst>
              </p:cNvPr>
              <p:cNvCxnSpPr/>
              <p:nvPr/>
            </p:nvCxnSpPr>
            <p:spPr>
              <a:xfrm>
                <a:off x="4278086" y="4299857"/>
                <a:ext cx="707571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65CBD4E-4DC5-A112-2A68-438E95CFB489}"/>
                </a:ext>
              </a:extLst>
            </p:cNvPr>
            <p:cNvSpPr txBox="1"/>
            <p:nvPr/>
          </p:nvSpPr>
          <p:spPr>
            <a:xfrm>
              <a:off x="1723378" y="4408089"/>
              <a:ext cx="315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b="1" dirty="0"/>
                <a:t>-  </a:t>
              </a:r>
            </a:p>
          </p:txBody>
        </p: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93C30681-E34F-6E75-A455-6B0D877520EF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03DE4443-6315-7C45-F122-61853D5CEE9A}"/>
                </a:ext>
              </a:extLst>
            </p:cNvPr>
            <p:cNvCxnSpPr>
              <a:endCxn id="17" idx="3"/>
            </p:cNvCxnSpPr>
            <p:nvPr/>
          </p:nvCxnSpPr>
          <p:spPr>
            <a:xfrm>
              <a:off x="2953902" y="4211203"/>
              <a:ext cx="737755" cy="11537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49CA71AA-09D9-824B-88C0-9935F8098CF0}"/>
              </a:ext>
            </a:extLst>
          </p:cNvPr>
          <p:cNvSpPr txBox="1"/>
          <p:nvPr/>
        </p:nvSpPr>
        <p:spPr>
          <a:xfrm>
            <a:off x="1105172" y="5627419"/>
            <a:ext cx="324642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MA" sz="2400" b="1" dirty="0"/>
              <a:t> 239 = </a:t>
            </a:r>
            <a:r>
              <a:rPr lang="ar-SA" sz="2400" b="1" dirty="0"/>
              <a:t>) </a:t>
            </a:r>
            <a:r>
              <a:rPr lang="fr-MA" sz="2400" b="1" dirty="0"/>
              <a:t> 14 x ….</a:t>
            </a:r>
            <a:r>
              <a:rPr lang="ar-SA" sz="2400" b="1" dirty="0"/>
              <a:t>( </a:t>
            </a:r>
            <a:r>
              <a:rPr lang="fr-MA" sz="2400" b="1" dirty="0"/>
              <a:t> + .....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3AF6CBC-7778-B5A8-34CE-76D6384EA1D2}"/>
              </a:ext>
            </a:extLst>
          </p:cNvPr>
          <p:cNvSpPr/>
          <p:nvPr/>
        </p:nvSpPr>
        <p:spPr>
          <a:xfrm>
            <a:off x="1008441" y="2764971"/>
            <a:ext cx="3563557" cy="34072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35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C187B-63B9-8CEB-B8C3-D8D350CD6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E50A5D4-FCA7-6296-1D8B-6299D406E96E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0AE8A3-AE9E-4A1C-58D1-E69CC1B0C5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C3AAEF-59D3-9057-30E9-C86850D0B06F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464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96100-5151-FE8D-C26A-0287FC404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5B8FD52-3B3B-F350-59DE-52ACBF89DA9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المقسوم هو: </a:t>
            </a:r>
            <a:r>
              <a:rPr lang="f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239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المقسوم عليه 4</a:t>
            </a:r>
            <a:r>
              <a:rPr lang="f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الخارج </a:t>
            </a:r>
            <a:r>
              <a:rPr lang="f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والباقي </a:t>
            </a:r>
            <a:r>
              <a:rPr lang="f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2438F99-7E88-DCDE-708C-EC0DBE2C8A2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FA0E8A4E-71D5-D816-B5EA-99882ECACC83}"/>
              </a:ext>
            </a:extLst>
          </p:cNvPr>
          <p:cNvGrpSpPr/>
          <p:nvPr/>
        </p:nvGrpSpPr>
        <p:grpSpPr>
          <a:xfrm>
            <a:off x="674561" y="1626691"/>
            <a:ext cx="7228468" cy="578425"/>
            <a:chOff x="674560" y="1465653"/>
            <a:chExt cx="7228468" cy="578425"/>
          </a:xfrm>
        </p:grpSpPr>
        <p:grpSp>
          <p:nvGrpSpPr>
            <p:cNvPr id="44" name="Group 12">
              <a:extLst>
                <a:ext uri="{FF2B5EF4-FFF2-40B4-BE49-F238E27FC236}">
                  <a16:creationId xmlns:a16="http://schemas.microsoft.com/office/drawing/2014/main" id="{CBB07132-0262-06D6-79C9-CE1B84290F15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56" name="Rectangle : coins arrondis 16">
                <a:extLst>
                  <a:ext uri="{FF2B5EF4-FFF2-40B4-BE49-F238E27FC236}">
                    <a16:creationId xmlns:a16="http://schemas.microsoft.com/office/drawing/2014/main" id="{C809FF97-861F-A96E-FE0B-CC7A4DD0BD8E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Oval 80">
                <a:extLst>
                  <a:ext uri="{FF2B5EF4-FFF2-40B4-BE49-F238E27FC236}">
                    <a16:creationId xmlns:a16="http://schemas.microsoft.com/office/drawing/2014/main" id="{F882E357-4751-1807-620B-4EB08194D6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12">
              <a:extLst>
                <a:ext uri="{FF2B5EF4-FFF2-40B4-BE49-F238E27FC236}">
                  <a16:creationId xmlns:a16="http://schemas.microsoft.com/office/drawing/2014/main" id="{AD3704F9-FC3B-406C-D23E-5D9102549038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54" name="Rectangle : coins arrondis 19">
                <a:extLst>
                  <a:ext uri="{FF2B5EF4-FFF2-40B4-BE49-F238E27FC236}">
                    <a16:creationId xmlns:a16="http://schemas.microsoft.com/office/drawing/2014/main" id="{646D3308-B9FC-D927-8CE7-FD044CD7B136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Oval 80">
                <a:extLst>
                  <a:ext uri="{FF2B5EF4-FFF2-40B4-BE49-F238E27FC236}">
                    <a16:creationId xmlns:a16="http://schemas.microsoft.com/office/drawing/2014/main" id="{6C976246-3813-4636-9458-2BF0EB45B3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0200430E-FF1E-8A82-C1E2-19A1BFFEB103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52" name="Rectangle : coins arrondis 2">
                <a:extLst>
                  <a:ext uri="{FF2B5EF4-FFF2-40B4-BE49-F238E27FC236}">
                    <a16:creationId xmlns:a16="http://schemas.microsoft.com/office/drawing/2014/main" id="{506EFA1E-0D87-DB68-0CEE-51F076BC6A7F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Oval 80">
                <a:extLst>
                  <a:ext uri="{FF2B5EF4-FFF2-40B4-BE49-F238E27FC236}">
                    <a16:creationId xmlns:a16="http://schemas.microsoft.com/office/drawing/2014/main" id="{53352AB9-9B46-2E07-AFA6-0873A2AF6D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7" name="ZoneTexte 7">
              <a:extLst>
                <a:ext uri="{FF2B5EF4-FFF2-40B4-BE49-F238E27FC236}">
                  <a16:creationId xmlns:a16="http://schemas.microsoft.com/office/drawing/2014/main" id="{5CEC746D-39A9-138D-B564-14A7EA029AD1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ZoneTexte 11">
              <a:extLst>
                <a:ext uri="{FF2B5EF4-FFF2-40B4-BE49-F238E27FC236}">
                  <a16:creationId xmlns:a16="http://schemas.microsoft.com/office/drawing/2014/main" id="{21A9C475-5EFA-9A94-E92B-AE119A0725D7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EDA6B9D8-B8C3-EF0E-DAA9-B59787F637BA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50" name="Rectangle : coins arrondis 13">
                <a:extLst>
                  <a:ext uri="{FF2B5EF4-FFF2-40B4-BE49-F238E27FC236}">
                    <a16:creationId xmlns:a16="http://schemas.microsoft.com/office/drawing/2014/main" id="{393E062B-82A8-FDDA-0D43-439FF1D6295F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8017788D-83AE-E139-75BA-46E81330E8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5" name="Image 4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DEE8648-3553-91A0-6E5E-E9BFF46F99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904" r="1786"/>
          <a:stretch>
            <a:fillRect/>
          </a:stretch>
        </p:blipFill>
        <p:spPr>
          <a:xfrm>
            <a:off x="604157" y="2270446"/>
            <a:ext cx="7935685" cy="4117362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CB13A75-62C6-8254-6827-F6A44D86EBB4}"/>
              </a:ext>
            </a:extLst>
          </p:cNvPr>
          <p:cNvGrpSpPr/>
          <p:nvPr/>
        </p:nvGrpSpPr>
        <p:grpSpPr>
          <a:xfrm>
            <a:off x="1723378" y="3755969"/>
            <a:ext cx="1968279" cy="1985688"/>
            <a:chOff x="1723378" y="3579725"/>
            <a:chExt cx="1968279" cy="216193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8A4434F-BC15-5360-F213-3B2933150FC1}"/>
                </a:ext>
              </a:extLst>
            </p:cNvPr>
            <p:cNvGrpSpPr/>
            <p:nvPr/>
          </p:nvGrpSpPr>
          <p:grpSpPr>
            <a:xfrm>
              <a:off x="1726018" y="3622575"/>
              <a:ext cx="1965639" cy="1938992"/>
              <a:chOff x="3948808" y="2769022"/>
              <a:chExt cx="1965639" cy="1938992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70896FF2-F9F2-DAEC-DD12-EF20B8955F79}"/>
                  </a:ext>
                </a:extLst>
              </p:cNvPr>
              <p:cNvGrpSpPr/>
              <p:nvPr/>
            </p:nvGrpSpPr>
            <p:grpSpPr>
              <a:xfrm>
                <a:off x="3948808" y="2769022"/>
                <a:ext cx="1965639" cy="1938992"/>
                <a:chOff x="6178930" y="2364828"/>
                <a:chExt cx="1965639" cy="1938992"/>
              </a:xfrm>
            </p:grpSpPr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936BC1FE-197B-42F4-510F-A1D0F8E20DF3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19389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2 3 9 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1 4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0 9  9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9  8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0   1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9020D9B8-D236-C9B2-30CD-687D210103BA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14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1 7</a:t>
                  </a:r>
                </a:p>
              </p:txBody>
            </p:sp>
            <p:cxnSp>
              <p:nvCxnSpPr>
                <p:cNvPr id="21" name="Connecteur droit 20">
                  <a:extLst>
                    <a:ext uri="{FF2B5EF4-FFF2-40B4-BE49-F238E27FC236}">
                      <a16:creationId xmlns:a16="http://schemas.microsoft.com/office/drawing/2014/main" id="{349D55DC-4951-26FB-1E3E-5734E8F07B0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03341EF2-26FE-3D90-1997-27D926AC8801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B0FA10B0-301D-7837-52B3-0F22628F8F99}"/>
                  </a:ext>
                </a:extLst>
              </p:cNvPr>
              <p:cNvCxnSpPr/>
              <p:nvPr/>
            </p:nvCxnSpPr>
            <p:spPr>
              <a:xfrm>
                <a:off x="4795104" y="3161436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8EC0EE4D-5803-8E9C-B163-DD21F59E7EDE}"/>
                  </a:ext>
                </a:extLst>
              </p:cNvPr>
              <p:cNvCxnSpPr/>
              <p:nvPr/>
            </p:nvCxnSpPr>
            <p:spPr>
              <a:xfrm>
                <a:off x="4278086" y="4299857"/>
                <a:ext cx="707571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BE857F8-3196-3788-3A5C-AF57813DAB6E}"/>
                </a:ext>
              </a:extLst>
            </p:cNvPr>
            <p:cNvSpPr txBox="1"/>
            <p:nvPr/>
          </p:nvSpPr>
          <p:spPr>
            <a:xfrm>
              <a:off x="1723378" y="4408089"/>
              <a:ext cx="315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b="1" dirty="0"/>
                <a:t>-  </a:t>
              </a: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0E58B234-ACE0-522B-C0EE-922CE5E07D98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EA84EED9-F690-3B37-4F5C-AD288548FCEC}"/>
                </a:ext>
              </a:extLst>
            </p:cNvPr>
            <p:cNvCxnSpPr>
              <a:endCxn id="20" idx="3"/>
            </p:cNvCxnSpPr>
            <p:nvPr/>
          </p:nvCxnSpPr>
          <p:spPr>
            <a:xfrm>
              <a:off x="2953902" y="4211203"/>
              <a:ext cx="737755" cy="11537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ZoneTexte 57">
            <a:extLst>
              <a:ext uri="{FF2B5EF4-FFF2-40B4-BE49-F238E27FC236}">
                <a16:creationId xmlns:a16="http://schemas.microsoft.com/office/drawing/2014/main" id="{1A5FBF63-79A2-5AA6-13F2-DD1193881730}"/>
              </a:ext>
            </a:extLst>
          </p:cNvPr>
          <p:cNvSpPr txBox="1"/>
          <p:nvPr/>
        </p:nvSpPr>
        <p:spPr>
          <a:xfrm>
            <a:off x="1105172" y="5627419"/>
            <a:ext cx="324642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MA" sz="2400" b="1" dirty="0"/>
              <a:t> 239 = </a:t>
            </a:r>
            <a:r>
              <a:rPr lang="ar-SA" sz="2400" b="1" dirty="0"/>
              <a:t>) </a:t>
            </a:r>
            <a:r>
              <a:rPr lang="fr-MA" sz="2400" b="1" dirty="0"/>
              <a:t> 14 x </a:t>
            </a:r>
            <a:r>
              <a:rPr lang="fr-MA" sz="2400" b="1" dirty="0">
                <a:solidFill>
                  <a:srgbClr val="FF0000"/>
                </a:solidFill>
              </a:rPr>
              <a:t>17</a:t>
            </a:r>
            <a:r>
              <a:rPr lang="ar-SA" sz="2400" b="1" dirty="0"/>
              <a:t>( </a:t>
            </a:r>
            <a:r>
              <a:rPr lang="fr-MA" sz="2400" b="1" dirty="0"/>
              <a:t> + </a:t>
            </a:r>
            <a:r>
              <a:rPr lang="fr-MA" sz="2400" b="1" dirty="0">
                <a:solidFill>
                  <a:srgbClr val="FF0000"/>
                </a:solidFill>
              </a:rPr>
              <a:t>01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B721D72-6B21-64AD-FE07-2C5DF2896425}"/>
              </a:ext>
            </a:extLst>
          </p:cNvPr>
          <p:cNvSpPr/>
          <p:nvPr/>
        </p:nvSpPr>
        <p:spPr>
          <a:xfrm>
            <a:off x="1055913" y="2764971"/>
            <a:ext cx="3516085" cy="34072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571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B24D4-C407-199B-CCA8-FB53934D1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7C7351C-62E9-1D6A-9E90-480E9749614E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CEBB9E0-20DF-6455-BFCF-0EA9B2ED73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ED9A4A-D3DB-D126-1EE1-78E8902D8017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188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295FC-38CC-2403-1A08-8F158489D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A8440F96-7AC0-23C5-E3B4-C55C634EA66C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أنجزوا العملية الثانية باتباع نفس الخطوات.لديكم دقيقتان.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4B1A13-E87B-96CF-650E-D8C79CEE8D8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62DD745-DDD8-05DE-20D3-14248278C5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904" r="1786"/>
          <a:stretch>
            <a:fillRect/>
          </a:stretch>
        </p:blipFill>
        <p:spPr>
          <a:xfrm>
            <a:off x="349731" y="1626691"/>
            <a:ext cx="7935685" cy="480185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5515421-2865-258A-C2EF-C46E915B36D7}"/>
              </a:ext>
            </a:extLst>
          </p:cNvPr>
          <p:cNvGrpSpPr/>
          <p:nvPr/>
        </p:nvGrpSpPr>
        <p:grpSpPr>
          <a:xfrm>
            <a:off x="1476726" y="3432342"/>
            <a:ext cx="1968279" cy="2315801"/>
            <a:chOff x="1723378" y="3579725"/>
            <a:chExt cx="1968279" cy="2161932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BCBD6E0D-9D06-D265-B178-A0E9985E3B24}"/>
                </a:ext>
              </a:extLst>
            </p:cNvPr>
            <p:cNvGrpSpPr/>
            <p:nvPr/>
          </p:nvGrpSpPr>
          <p:grpSpPr>
            <a:xfrm>
              <a:off x="1726018" y="3622575"/>
              <a:ext cx="1965639" cy="1938992"/>
              <a:chOff x="3948808" y="2769022"/>
              <a:chExt cx="1965639" cy="1938992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07B404AC-6089-4B08-7D05-5D50E9FF6539}"/>
                  </a:ext>
                </a:extLst>
              </p:cNvPr>
              <p:cNvGrpSpPr/>
              <p:nvPr/>
            </p:nvGrpSpPr>
            <p:grpSpPr>
              <a:xfrm>
                <a:off x="3948808" y="2769022"/>
                <a:ext cx="1965639" cy="1938992"/>
                <a:chOff x="6178930" y="2364828"/>
                <a:chExt cx="1965639" cy="1938992"/>
              </a:xfrm>
            </p:grpSpPr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24ABED0C-DD29-F89E-6145-32DADB5D5C0B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19389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2 3 9 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1 4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0 9  9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9  8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0   1</a:t>
                  </a: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F38F3FD3-9319-20A9-BB63-39ABCF383043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14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1 7</a:t>
                  </a:r>
                </a:p>
              </p:txBody>
            </p:sp>
            <p:cxnSp>
              <p:nvCxnSpPr>
                <p:cNvPr id="18" name="Connecteur droit 17">
                  <a:extLst>
                    <a:ext uri="{FF2B5EF4-FFF2-40B4-BE49-F238E27FC236}">
                      <a16:creationId xmlns:a16="http://schemas.microsoft.com/office/drawing/2014/main" id="{2A982EB0-242E-B154-DA12-EEAD18EA80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12897" y="3116269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AEF1980B-B66F-2EE7-DE87-A3CBE6C638DE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14" name="Connecteur droit avec flèche 13">
                <a:extLst>
                  <a:ext uri="{FF2B5EF4-FFF2-40B4-BE49-F238E27FC236}">
                    <a16:creationId xmlns:a16="http://schemas.microsoft.com/office/drawing/2014/main" id="{EADEE319-ECDD-9B56-C78E-45366734919A}"/>
                  </a:ext>
                </a:extLst>
              </p:cNvPr>
              <p:cNvCxnSpPr/>
              <p:nvPr/>
            </p:nvCxnSpPr>
            <p:spPr>
              <a:xfrm>
                <a:off x="4795104" y="3161436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FDE13194-25DF-D6A2-872F-96D1B2F22803}"/>
                  </a:ext>
                </a:extLst>
              </p:cNvPr>
              <p:cNvCxnSpPr/>
              <p:nvPr/>
            </p:nvCxnSpPr>
            <p:spPr>
              <a:xfrm>
                <a:off x="4293595" y="4200867"/>
                <a:ext cx="707571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9E1CD35-8DA2-BEC9-6F14-59CEA28F9732}"/>
                </a:ext>
              </a:extLst>
            </p:cNvPr>
            <p:cNvSpPr txBox="1"/>
            <p:nvPr/>
          </p:nvSpPr>
          <p:spPr>
            <a:xfrm>
              <a:off x="1723378" y="4408089"/>
              <a:ext cx="315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b="1" dirty="0"/>
                <a:t>-  </a:t>
              </a:r>
            </a:p>
          </p:txBody>
        </p: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C5159082-FBC5-EF45-47CB-7F2A569D90E3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F1646E61-2590-4884-DCB1-975E732F891A}"/>
                </a:ext>
              </a:extLst>
            </p:cNvPr>
            <p:cNvCxnSpPr>
              <a:endCxn id="17" idx="3"/>
            </p:cNvCxnSpPr>
            <p:nvPr/>
          </p:nvCxnSpPr>
          <p:spPr>
            <a:xfrm>
              <a:off x="2953902" y="4211203"/>
              <a:ext cx="737755" cy="11537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85DE41A0-7BFD-BD59-5CD6-9252BEC31E5E}"/>
              </a:ext>
            </a:extLst>
          </p:cNvPr>
          <p:cNvSpPr txBox="1"/>
          <p:nvPr/>
        </p:nvSpPr>
        <p:spPr>
          <a:xfrm>
            <a:off x="850746" y="5668160"/>
            <a:ext cx="324642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MA" sz="2400" b="1" dirty="0"/>
              <a:t> 239 = </a:t>
            </a:r>
            <a:r>
              <a:rPr lang="ar-SA" sz="2400" b="1" dirty="0"/>
              <a:t>) </a:t>
            </a:r>
            <a:r>
              <a:rPr lang="fr-MA" sz="2400" b="1" dirty="0"/>
              <a:t> 14 x </a:t>
            </a:r>
            <a:r>
              <a:rPr lang="fr-MA" sz="2400" b="1" dirty="0">
                <a:solidFill>
                  <a:srgbClr val="FF0000"/>
                </a:solidFill>
              </a:rPr>
              <a:t>17</a:t>
            </a:r>
            <a:r>
              <a:rPr lang="ar-SA" sz="2400" b="1" dirty="0"/>
              <a:t>( </a:t>
            </a:r>
            <a:r>
              <a:rPr lang="fr-MA" sz="2400" b="1" dirty="0"/>
              <a:t> + </a:t>
            </a:r>
            <a:r>
              <a:rPr lang="fr-MA" sz="2400" b="1" dirty="0">
                <a:solidFill>
                  <a:srgbClr val="FF0000"/>
                </a:solidFill>
              </a:rPr>
              <a:t>01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DBF37F2-03B1-1536-080E-B532D4F6A102}"/>
              </a:ext>
            </a:extLst>
          </p:cNvPr>
          <p:cNvSpPr/>
          <p:nvPr/>
        </p:nvSpPr>
        <p:spPr>
          <a:xfrm>
            <a:off x="4598185" y="2579550"/>
            <a:ext cx="3516085" cy="34072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266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نجزوا العملية على 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6871A-8433-A269-CC64-F5C5FE957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165BEBAF-9788-DF3F-551D-58BAA8564179}"/>
              </a:ext>
            </a:extLst>
          </p:cNvPr>
          <p:cNvSpPr txBox="1"/>
          <p:nvPr/>
        </p:nvSpPr>
        <p:spPr>
          <a:xfrm>
            <a:off x="347510" y="661239"/>
            <a:ext cx="7182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انتداب تلميذ لبنجز العملية آخر ليتحقق بواسطة المتساوية.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55BDE5-86B6-250E-00E6-7BE5D1D71D5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FBA916E-D323-6A15-F9B2-50EA3381A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3904" r="1786"/>
          <a:stretch>
            <a:fillRect/>
          </a:stretch>
        </p:blipFill>
        <p:spPr>
          <a:xfrm>
            <a:off x="356805" y="1626691"/>
            <a:ext cx="7935685" cy="4801858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3948968B-DFE5-1AFB-93E3-674D319D81AB}"/>
              </a:ext>
            </a:extLst>
          </p:cNvPr>
          <p:cNvGrpSpPr/>
          <p:nvPr/>
        </p:nvGrpSpPr>
        <p:grpSpPr>
          <a:xfrm>
            <a:off x="1476726" y="3432342"/>
            <a:ext cx="1968279" cy="2315801"/>
            <a:chOff x="1723378" y="3579725"/>
            <a:chExt cx="1968279" cy="2161932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4300F169-2DDE-C84A-938B-640FB9AFE499}"/>
                </a:ext>
              </a:extLst>
            </p:cNvPr>
            <p:cNvGrpSpPr/>
            <p:nvPr/>
          </p:nvGrpSpPr>
          <p:grpSpPr>
            <a:xfrm>
              <a:off x="1726018" y="3622575"/>
              <a:ext cx="1965639" cy="1938992"/>
              <a:chOff x="3948808" y="2769022"/>
              <a:chExt cx="1965639" cy="1938992"/>
            </a:xfrm>
          </p:grpSpPr>
          <p:grpSp>
            <p:nvGrpSpPr>
              <p:cNvPr id="56" name="Groupe 55">
                <a:extLst>
                  <a:ext uri="{FF2B5EF4-FFF2-40B4-BE49-F238E27FC236}">
                    <a16:creationId xmlns:a16="http://schemas.microsoft.com/office/drawing/2014/main" id="{65900539-EE5F-837E-4705-A968FCDDDBE4}"/>
                  </a:ext>
                </a:extLst>
              </p:cNvPr>
              <p:cNvGrpSpPr/>
              <p:nvPr/>
            </p:nvGrpSpPr>
            <p:grpSpPr>
              <a:xfrm>
                <a:off x="3948808" y="2769022"/>
                <a:ext cx="1965639" cy="1938992"/>
                <a:chOff x="6178930" y="2364828"/>
                <a:chExt cx="1965639" cy="1938992"/>
              </a:xfrm>
            </p:grpSpPr>
            <p:sp>
              <p:nvSpPr>
                <p:cNvPr id="59" name="ZoneTexte 58">
                  <a:extLst>
                    <a:ext uri="{FF2B5EF4-FFF2-40B4-BE49-F238E27FC236}">
                      <a16:creationId xmlns:a16="http://schemas.microsoft.com/office/drawing/2014/main" id="{39CB21AC-D76F-F071-7628-98ADFAC426A2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19389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2 3 9 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1 4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0 9  9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9  8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0   1</a:t>
                  </a:r>
                </a:p>
              </p:txBody>
            </p:sp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D00E64EB-685C-AC08-2BEF-809C55E27F17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14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1 7</a:t>
                  </a:r>
                </a:p>
              </p:txBody>
            </p:sp>
            <p:cxnSp>
              <p:nvCxnSpPr>
                <p:cNvPr id="61" name="Connecteur droit 60">
                  <a:extLst>
                    <a:ext uri="{FF2B5EF4-FFF2-40B4-BE49-F238E27FC236}">
                      <a16:creationId xmlns:a16="http://schemas.microsoft.com/office/drawing/2014/main" id="{E88982C6-E9A3-6E1D-B35F-95D55E7589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12897" y="3116269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ZoneTexte 61">
                  <a:extLst>
                    <a:ext uri="{FF2B5EF4-FFF2-40B4-BE49-F238E27FC236}">
                      <a16:creationId xmlns:a16="http://schemas.microsoft.com/office/drawing/2014/main" id="{1DF91DEA-6BDA-4597-CDC0-9F37234310B0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57" name="Connecteur droit avec flèche 56">
                <a:extLst>
                  <a:ext uri="{FF2B5EF4-FFF2-40B4-BE49-F238E27FC236}">
                    <a16:creationId xmlns:a16="http://schemas.microsoft.com/office/drawing/2014/main" id="{16890E4E-029E-C4FC-7153-87684558E4C4}"/>
                  </a:ext>
                </a:extLst>
              </p:cNvPr>
              <p:cNvCxnSpPr/>
              <p:nvPr/>
            </p:nvCxnSpPr>
            <p:spPr>
              <a:xfrm>
                <a:off x="4795104" y="3161436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necteur droit 57">
                <a:extLst>
                  <a:ext uri="{FF2B5EF4-FFF2-40B4-BE49-F238E27FC236}">
                    <a16:creationId xmlns:a16="http://schemas.microsoft.com/office/drawing/2014/main" id="{E92F95DF-68B7-6328-3936-975BDE6A7D32}"/>
                  </a:ext>
                </a:extLst>
              </p:cNvPr>
              <p:cNvCxnSpPr/>
              <p:nvPr/>
            </p:nvCxnSpPr>
            <p:spPr>
              <a:xfrm>
                <a:off x="4293595" y="4200867"/>
                <a:ext cx="707571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B15DA2A-863C-968F-AE77-A7D8776D0DE1}"/>
                </a:ext>
              </a:extLst>
            </p:cNvPr>
            <p:cNvSpPr txBox="1"/>
            <p:nvPr/>
          </p:nvSpPr>
          <p:spPr>
            <a:xfrm>
              <a:off x="1723378" y="4408089"/>
              <a:ext cx="315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b="1" dirty="0"/>
                <a:t>-  </a:t>
              </a:r>
            </a:p>
          </p:txBody>
        </p: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7BA66D58-E893-FC98-41D7-45981F424CF2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A28AEF3D-C977-0100-C65F-08E65EFDB4A4}"/>
                </a:ext>
              </a:extLst>
            </p:cNvPr>
            <p:cNvCxnSpPr>
              <a:endCxn id="60" idx="3"/>
            </p:cNvCxnSpPr>
            <p:nvPr/>
          </p:nvCxnSpPr>
          <p:spPr>
            <a:xfrm>
              <a:off x="2953902" y="4211203"/>
              <a:ext cx="737755" cy="11537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ZoneTexte 62">
            <a:extLst>
              <a:ext uri="{FF2B5EF4-FFF2-40B4-BE49-F238E27FC236}">
                <a16:creationId xmlns:a16="http://schemas.microsoft.com/office/drawing/2014/main" id="{CC06DA8F-1943-B18F-2C85-F05613AF71B0}"/>
              </a:ext>
            </a:extLst>
          </p:cNvPr>
          <p:cNvSpPr txBox="1"/>
          <p:nvPr/>
        </p:nvSpPr>
        <p:spPr>
          <a:xfrm>
            <a:off x="850746" y="5668160"/>
            <a:ext cx="324642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MA" sz="2400" b="1" dirty="0"/>
              <a:t> 239 = </a:t>
            </a:r>
            <a:r>
              <a:rPr lang="ar-SA" sz="2400" b="1" dirty="0"/>
              <a:t>) </a:t>
            </a:r>
            <a:r>
              <a:rPr lang="fr-MA" sz="2400" b="1" dirty="0"/>
              <a:t> 14 x </a:t>
            </a:r>
            <a:r>
              <a:rPr lang="fr-MA" sz="2400" b="1" dirty="0">
                <a:solidFill>
                  <a:srgbClr val="FF0000"/>
                </a:solidFill>
              </a:rPr>
              <a:t>17</a:t>
            </a:r>
            <a:r>
              <a:rPr lang="ar-SA" sz="2400" b="1" dirty="0"/>
              <a:t>( </a:t>
            </a:r>
            <a:r>
              <a:rPr lang="fr-MA" sz="2400" b="1" dirty="0"/>
              <a:t> + </a:t>
            </a:r>
            <a:r>
              <a:rPr lang="fr-MA" sz="2400" b="1" dirty="0">
                <a:solidFill>
                  <a:srgbClr val="FF0000"/>
                </a:solidFill>
              </a:rPr>
              <a:t>01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F0A39D3-C9FD-26BA-93A0-DA9C1724F589}"/>
              </a:ext>
            </a:extLst>
          </p:cNvPr>
          <p:cNvSpPr/>
          <p:nvPr/>
        </p:nvSpPr>
        <p:spPr>
          <a:xfrm>
            <a:off x="4478757" y="2579550"/>
            <a:ext cx="3871352" cy="35502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822D322A-685D-C798-A4FE-D6D51306AEF2}"/>
              </a:ext>
            </a:extLst>
          </p:cNvPr>
          <p:cNvGrpSpPr/>
          <p:nvPr/>
        </p:nvGrpSpPr>
        <p:grpSpPr>
          <a:xfrm>
            <a:off x="5196233" y="3412928"/>
            <a:ext cx="1968279" cy="2315801"/>
            <a:chOff x="1723378" y="3579725"/>
            <a:chExt cx="1968279" cy="2161932"/>
          </a:xfrm>
        </p:grpSpPr>
        <p:grpSp>
          <p:nvGrpSpPr>
            <p:cNvPr id="4" name="Groupe 2">
              <a:extLst>
                <a:ext uri="{FF2B5EF4-FFF2-40B4-BE49-F238E27FC236}">
                  <a16:creationId xmlns:a16="http://schemas.microsoft.com/office/drawing/2014/main" id="{45E5EEC8-9AD3-DCBE-F42C-4D9F1DB05AEB}"/>
                </a:ext>
              </a:extLst>
            </p:cNvPr>
            <p:cNvGrpSpPr/>
            <p:nvPr/>
          </p:nvGrpSpPr>
          <p:grpSpPr>
            <a:xfrm>
              <a:off x="1726018" y="3622575"/>
              <a:ext cx="1965639" cy="1810159"/>
              <a:chOff x="3948808" y="2769022"/>
              <a:chExt cx="1965639" cy="1810159"/>
            </a:xfrm>
          </p:grpSpPr>
          <p:grpSp>
            <p:nvGrpSpPr>
              <p:cNvPr id="9" name="Groupe 7">
                <a:extLst>
                  <a:ext uri="{FF2B5EF4-FFF2-40B4-BE49-F238E27FC236}">
                    <a16:creationId xmlns:a16="http://schemas.microsoft.com/office/drawing/2014/main" id="{F7E53E31-4BD2-6633-DB45-73C524DE0F6F}"/>
                  </a:ext>
                </a:extLst>
              </p:cNvPr>
              <p:cNvGrpSpPr/>
              <p:nvPr/>
            </p:nvGrpSpPr>
            <p:grpSpPr>
              <a:xfrm>
                <a:off x="3948808" y="2769022"/>
                <a:ext cx="1965639" cy="1810159"/>
                <a:chOff x="6178930" y="2364828"/>
                <a:chExt cx="1965639" cy="1810159"/>
              </a:xfrm>
            </p:grpSpPr>
            <p:sp>
              <p:nvSpPr>
                <p:cNvPr id="16" name="ZoneTexte 10">
                  <a:extLst>
                    <a:ext uri="{FF2B5EF4-FFF2-40B4-BE49-F238E27FC236}">
                      <a16:creationId xmlns:a16="http://schemas.microsoft.com/office/drawing/2014/main" id="{2BFC4FC8-A267-87AF-50AA-505E50165B2A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18101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2 5 2 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2 0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0 5  2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4  0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1   2</a:t>
                  </a:r>
                </a:p>
              </p:txBody>
            </p:sp>
            <p:sp>
              <p:nvSpPr>
                <p:cNvPr id="17" name="ZoneTexte 15">
                  <a:extLst>
                    <a:ext uri="{FF2B5EF4-FFF2-40B4-BE49-F238E27FC236}">
                      <a16:creationId xmlns:a16="http://schemas.microsoft.com/office/drawing/2014/main" id="{10D8504A-BC81-BC4C-2F52-63F15A613BD3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737755" cy="11205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20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1 2</a:t>
                  </a:r>
                </a:p>
              </p:txBody>
            </p:sp>
            <p:cxnSp>
              <p:nvCxnSpPr>
                <p:cNvPr id="18" name="Connecteur droit 16">
                  <a:extLst>
                    <a:ext uri="{FF2B5EF4-FFF2-40B4-BE49-F238E27FC236}">
                      <a16:creationId xmlns:a16="http://schemas.microsoft.com/office/drawing/2014/main" id="{075C3910-84DE-632C-3A99-7478A14A81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12897" y="3116269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ZoneTexte 17">
                  <a:extLst>
                    <a:ext uri="{FF2B5EF4-FFF2-40B4-BE49-F238E27FC236}">
                      <a16:creationId xmlns:a16="http://schemas.microsoft.com/office/drawing/2014/main" id="{EC8640F8-590B-1B75-C921-6980576F37C7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10" name="Connecteur droit avec flèche 8">
                <a:extLst>
                  <a:ext uri="{FF2B5EF4-FFF2-40B4-BE49-F238E27FC236}">
                    <a16:creationId xmlns:a16="http://schemas.microsoft.com/office/drawing/2014/main" id="{890CFE64-192E-6454-1C72-397EBD4102CC}"/>
                  </a:ext>
                </a:extLst>
              </p:cNvPr>
              <p:cNvCxnSpPr/>
              <p:nvPr/>
            </p:nvCxnSpPr>
            <p:spPr>
              <a:xfrm>
                <a:off x="4795104" y="3161436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9">
                <a:extLst>
                  <a:ext uri="{FF2B5EF4-FFF2-40B4-BE49-F238E27FC236}">
                    <a16:creationId xmlns:a16="http://schemas.microsoft.com/office/drawing/2014/main" id="{9A8D884C-9DBB-581D-5B4D-142FC5B02B3C}"/>
                  </a:ext>
                </a:extLst>
              </p:cNvPr>
              <p:cNvCxnSpPr/>
              <p:nvPr/>
            </p:nvCxnSpPr>
            <p:spPr>
              <a:xfrm>
                <a:off x="4293595" y="4200867"/>
                <a:ext cx="707571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ZoneTexte 3">
              <a:extLst>
                <a:ext uri="{FF2B5EF4-FFF2-40B4-BE49-F238E27FC236}">
                  <a16:creationId xmlns:a16="http://schemas.microsoft.com/office/drawing/2014/main" id="{6F790E19-9E46-0266-83C2-729007D774AD}"/>
                </a:ext>
              </a:extLst>
            </p:cNvPr>
            <p:cNvSpPr txBox="1"/>
            <p:nvPr/>
          </p:nvSpPr>
          <p:spPr>
            <a:xfrm>
              <a:off x="1723378" y="4408089"/>
              <a:ext cx="315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b="1" dirty="0"/>
                <a:t>-  </a:t>
              </a:r>
            </a:p>
          </p:txBody>
        </p:sp>
        <p:cxnSp>
          <p:nvCxnSpPr>
            <p:cNvPr id="6" name="Connecteur droit 4">
              <a:extLst>
                <a:ext uri="{FF2B5EF4-FFF2-40B4-BE49-F238E27FC236}">
                  <a16:creationId xmlns:a16="http://schemas.microsoft.com/office/drawing/2014/main" id="{B7138263-98D8-6CDE-FC67-6D18CAA0F9A7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5">
              <a:extLst>
                <a:ext uri="{FF2B5EF4-FFF2-40B4-BE49-F238E27FC236}">
                  <a16:creationId xmlns:a16="http://schemas.microsoft.com/office/drawing/2014/main" id="{21A9C2F3-AA7C-B72B-F57B-0E264B2D2AC8}"/>
                </a:ext>
              </a:extLst>
            </p:cNvPr>
            <p:cNvCxnSpPr>
              <a:endCxn id="17" idx="3"/>
            </p:cNvCxnSpPr>
            <p:nvPr/>
          </p:nvCxnSpPr>
          <p:spPr>
            <a:xfrm flipV="1">
              <a:off x="2953902" y="4182863"/>
              <a:ext cx="737755" cy="2834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ZoneTexte 18">
            <a:extLst>
              <a:ext uri="{FF2B5EF4-FFF2-40B4-BE49-F238E27FC236}">
                <a16:creationId xmlns:a16="http://schemas.microsoft.com/office/drawing/2014/main" id="{C93AC15D-7E5C-3C1F-C271-B621781127DA}"/>
              </a:ext>
            </a:extLst>
          </p:cNvPr>
          <p:cNvSpPr txBox="1"/>
          <p:nvPr/>
        </p:nvSpPr>
        <p:spPr>
          <a:xfrm>
            <a:off x="4825838" y="5543796"/>
            <a:ext cx="324642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MA" sz="2400" b="1" dirty="0"/>
              <a:t> 252 = </a:t>
            </a:r>
            <a:r>
              <a:rPr lang="ar-SA" sz="2400" b="1" dirty="0"/>
              <a:t>) </a:t>
            </a:r>
            <a:r>
              <a:rPr lang="fr-MA" sz="2400" b="1" dirty="0"/>
              <a:t> 20 x </a:t>
            </a:r>
            <a:r>
              <a:rPr lang="fr-MA" sz="2400" b="1" dirty="0">
                <a:solidFill>
                  <a:srgbClr val="FF0000"/>
                </a:solidFill>
              </a:rPr>
              <a:t>12</a:t>
            </a:r>
            <a:r>
              <a:rPr lang="ar-SA" sz="2400" b="1" dirty="0"/>
              <a:t>( </a:t>
            </a:r>
            <a:r>
              <a:rPr lang="fr-MA" sz="2400" b="1" dirty="0"/>
              <a:t> + </a:t>
            </a:r>
            <a:r>
              <a:rPr lang="fr-MA" sz="2400" b="1" dirty="0">
                <a:solidFill>
                  <a:srgbClr val="FF0000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28706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افتحوا كراساتكم على الصفحة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C058F57-19BE-E65D-59A9-B726AD99438D}"/>
              </a:ext>
            </a:extLst>
          </p:cNvPr>
          <p:cNvGrpSpPr/>
          <p:nvPr/>
        </p:nvGrpSpPr>
        <p:grpSpPr>
          <a:xfrm>
            <a:off x="440781" y="1709058"/>
            <a:ext cx="7618094" cy="4700298"/>
            <a:chOff x="-420336" y="2010444"/>
            <a:chExt cx="9387057" cy="4847556"/>
          </a:xfrm>
        </p:grpSpPr>
        <p:pic>
          <p:nvPicPr>
            <p:cNvPr id="5" name="Image 4" descr="Une image contenant texte, capture d’écran, diagramme, logiciel&#10;&#10;Le contenu généré par l’IA peut être incorrect.">
              <a:extLst>
                <a:ext uri="{FF2B5EF4-FFF2-40B4-BE49-F238E27FC236}">
                  <a16:creationId xmlns:a16="http://schemas.microsoft.com/office/drawing/2014/main" id="{50AB6428-D2C9-16FC-AFAE-F6BA44E2D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1789" y="2114674"/>
              <a:ext cx="5184932" cy="4743326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logiciel, Page web&#10;&#10;Le contenu généré par l’IA peut être incorrect.">
              <a:extLst>
                <a:ext uri="{FF2B5EF4-FFF2-40B4-BE49-F238E27FC236}">
                  <a16:creationId xmlns:a16="http://schemas.microsoft.com/office/drawing/2014/main" id="{9A65F4D4-1A50-91B3-1CE5-7D6DE7543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42"/>
            <a:stretch>
              <a:fillRect/>
            </a:stretch>
          </p:blipFill>
          <p:spPr>
            <a:xfrm>
              <a:off x="-420336" y="2010444"/>
              <a:ext cx="4719329" cy="47433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الانطلاقة.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755BB5-FDFC-16F2-0715-6C1C8591E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" t="8558" r="3717" b="5489"/>
          <a:stretch>
            <a:fillRect/>
          </a:stretch>
        </p:blipFill>
        <p:spPr>
          <a:xfrm>
            <a:off x="819878" y="1778075"/>
            <a:ext cx="7432501" cy="465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</a:t>
            </a: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ستشتغلون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95A3FEA-55A4-4AD6-D0CA-8617586E4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41" y="2154147"/>
            <a:ext cx="5446216" cy="3886742"/>
          </a:xfrm>
          <a:prstGeom prst="rect">
            <a:avLst/>
          </a:prstGeom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FA85B137-961D-591D-31FD-D1A0B30556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7982" y="3056040"/>
            <a:ext cx="2082955" cy="208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A2ABC-ED8E-D3FF-F24C-50483B76E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7989360-CC1C-4DA7-CF84-675DF29AE867}"/>
              </a:ext>
            </a:extLst>
          </p:cNvPr>
          <p:cNvSpPr txBox="1"/>
          <p:nvPr/>
        </p:nvSpPr>
        <p:spPr>
          <a:xfrm>
            <a:off x="381066" y="803664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31CC59-DA7F-6192-11D8-EDF83EF419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900E9110-AAC1-B3C9-5C0E-191A4BAFE970}"/>
              </a:ext>
            </a:extLst>
          </p:cNvPr>
          <p:cNvGrpSpPr/>
          <p:nvPr/>
        </p:nvGrpSpPr>
        <p:grpSpPr>
          <a:xfrm>
            <a:off x="533400" y="1778075"/>
            <a:ext cx="7718979" cy="4653276"/>
            <a:chOff x="533400" y="1778075"/>
            <a:chExt cx="7718979" cy="4653276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4474820-7B71-33C0-B53E-3C8D74F3E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8" t="8558" r="3717" b="5489"/>
            <a:stretch>
              <a:fillRect/>
            </a:stretch>
          </p:blipFill>
          <p:spPr>
            <a:xfrm>
              <a:off x="533400" y="1778075"/>
              <a:ext cx="7718979" cy="4653276"/>
            </a:xfrm>
            <a:prstGeom prst="rect">
              <a:avLst/>
            </a:prstGeom>
          </p:spPr>
        </p:pic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852B2DAF-B9FC-AFAA-0F9C-C8931D4C8054}"/>
                </a:ext>
              </a:extLst>
            </p:cNvPr>
            <p:cNvGrpSpPr/>
            <p:nvPr/>
          </p:nvGrpSpPr>
          <p:grpSpPr>
            <a:xfrm>
              <a:off x="3428020" y="3099352"/>
              <a:ext cx="1756083" cy="2425278"/>
              <a:chOff x="4025119" y="2461277"/>
              <a:chExt cx="1756083" cy="2264136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1BF46EB5-39F6-7AEF-ADA1-2A1A7900A141}"/>
                  </a:ext>
                </a:extLst>
              </p:cNvPr>
              <p:cNvGrpSpPr/>
              <p:nvPr/>
            </p:nvGrpSpPr>
            <p:grpSpPr>
              <a:xfrm>
                <a:off x="4025119" y="2461277"/>
                <a:ext cx="1756083" cy="2264136"/>
                <a:chOff x="6255241" y="2057083"/>
                <a:chExt cx="1756083" cy="2264136"/>
              </a:xfrm>
            </p:grpSpPr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B66A42DE-1C74-1AD9-A864-66D1FE8AD4C6}"/>
                    </a:ext>
                  </a:extLst>
                </p:cNvPr>
                <p:cNvSpPr txBox="1"/>
                <p:nvPr/>
              </p:nvSpPr>
              <p:spPr>
                <a:xfrm>
                  <a:off x="6435793" y="2855852"/>
                  <a:ext cx="1339898" cy="14653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0  2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 1  5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  0 9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65B8EEB-F06E-FD20-D5AD-BC469EAA1D83}"/>
                    </a:ext>
                  </a:extLst>
                </p:cNvPr>
                <p:cNvSpPr txBox="1"/>
                <p:nvPr/>
              </p:nvSpPr>
              <p:spPr>
                <a:xfrm>
                  <a:off x="7273569" y="2364828"/>
                  <a:ext cx="737755" cy="4309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4 1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08459B3F-2775-C0C2-1F78-E2918429B4A4}"/>
                    </a:ext>
                  </a:extLst>
                </p:cNvPr>
                <p:cNvSpPr txBox="1"/>
                <p:nvPr/>
              </p:nvSpPr>
              <p:spPr>
                <a:xfrm>
                  <a:off x="6255241" y="2057083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24" name="Connecteur droit avec flèche 23">
                <a:extLst>
                  <a:ext uri="{FF2B5EF4-FFF2-40B4-BE49-F238E27FC236}">
                    <a16:creationId xmlns:a16="http://schemas.microsoft.com/office/drawing/2014/main" id="{C701C1A5-A2A4-798F-EB77-E9BCF793857F}"/>
                  </a:ext>
                </a:extLst>
              </p:cNvPr>
              <p:cNvCxnSpPr/>
              <p:nvPr/>
            </p:nvCxnSpPr>
            <p:spPr>
              <a:xfrm>
                <a:off x="4921086" y="2692109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5BC732D1-DB64-7D5A-E5FC-20D8C0A84EF1}"/>
                </a:ext>
              </a:extLst>
            </p:cNvPr>
            <p:cNvGrpSpPr/>
            <p:nvPr/>
          </p:nvGrpSpPr>
          <p:grpSpPr>
            <a:xfrm>
              <a:off x="5927712" y="3313667"/>
              <a:ext cx="1755526" cy="2210964"/>
              <a:chOff x="6372411" y="2519077"/>
              <a:chExt cx="1755526" cy="2064061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5D34FB5F-3642-05B5-3E52-78CC9020EEC1}"/>
                  </a:ext>
                </a:extLst>
              </p:cNvPr>
              <p:cNvGrpSpPr/>
              <p:nvPr/>
            </p:nvGrpSpPr>
            <p:grpSpPr>
              <a:xfrm>
                <a:off x="6372411" y="2519077"/>
                <a:ext cx="1755526" cy="2064061"/>
                <a:chOff x="8602533" y="2114883"/>
                <a:chExt cx="1755526" cy="2064061"/>
              </a:xfrm>
            </p:grpSpPr>
            <p:sp>
              <p:nvSpPr>
                <p:cNvPr id="33" name="ZoneTexte 32">
                  <a:extLst>
                    <a:ext uri="{FF2B5EF4-FFF2-40B4-BE49-F238E27FC236}">
                      <a16:creationId xmlns:a16="http://schemas.microsoft.com/office/drawing/2014/main" id="{78C09591-AA07-22F1-4D17-C7178BCB4363}"/>
                    </a:ext>
                  </a:extLst>
                </p:cNvPr>
                <p:cNvSpPr txBox="1"/>
                <p:nvPr/>
              </p:nvSpPr>
              <p:spPr>
                <a:xfrm>
                  <a:off x="8832312" y="2713577"/>
                  <a:ext cx="1339898" cy="14653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0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 5  7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0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3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0DC50E27-F446-0827-013E-35CA3BAAD931}"/>
                    </a:ext>
                  </a:extLst>
                </p:cNvPr>
                <p:cNvSpPr txBox="1"/>
                <p:nvPr/>
              </p:nvSpPr>
              <p:spPr>
                <a:xfrm>
                  <a:off x="9620304" y="2262737"/>
                  <a:ext cx="737755" cy="4309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1 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3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C4BB750C-DC9C-F8CE-4F7C-7B85A5EE2AD9}"/>
                    </a:ext>
                  </a:extLst>
                </p:cNvPr>
                <p:cNvSpPr txBox="1"/>
                <p:nvPr/>
              </p:nvSpPr>
              <p:spPr>
                <a:xfrm>
                  <a:off x="8602533" y="2114883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32" name="Connecteur droit avec flèche 31">
                <a:extLst>
                  <a:ext uri="{FF2B5EF4-FFF2-40B4-BE49-F238E27FC236}">
                    <a16:creationId xmlns:a16="http://schemas.microsoft.com/office/drawing/2014/main" id="{15EA7C4A-8732-F903-3B44-65DBEBAEDA4D}"/>
                  </a:ext>
                </a:extLst>
              </p:cNvPr>
              <p:cNvCxnSpPr/>
              <p:nvPr/>
            </p:nvCxnSpPr>
            <p:spPr>
              <a:xfrm>
                <a:off x="7370371" y="2606204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FC2DFD16-4F7E-732B-1442-44B32F7F36C4}"/>
                </a:ext>
              </a:extLst>
            </p:cNvPr>
            <p:cNvSpPr txBox="1"/>
            <p:nvPr/>
          </p:nvSpPr>
          <p:spPr>
            <a:xfrm>
              <a:off x="6374229" y="4457145"/>
              <a:ext cx="11425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400" b="1" dirty="0">
                  <a:solidFill>
                    <a:srgbClr val="C00000"/>
                  </a:solidFill>
                </a:rPr>
                <a:t>5 </a:t>
              </a:r>
              <a:r>
                <a:rPr lang="fr-MA" sz="2400" b="1" dirty="0">
                  <a:solidFill>
                    <a:srgbClr val="C00000"/>
                  </a:solidFill>
                </a:rPr>
                <a:t>  4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467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F18B7-4C03-03FE-616F-DE43AADF8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2E3D0E-C15E-3734-4EC6-3E011FB569C3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افتحوا كراساتكم على الصفحة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033D84E6-48B8-F578-D63C-3C3EFEB1E7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40C57AD-A03B-1CC5-4EB6-380E87DC7142}"/>
              </a:ext>
            </a:extLst>
          </p:cNvPr>
          <p:cNvGrpSpPr/>
          <p:nvPr/>
        </p:nvGrpSpPr>
        <p:grpSpPr>
          <a:xfrm>
            <a:off x="524421" y="1404257"/>
            <a:ext cx="7258866" cy="4787385"/>
            <a:chOff x="-420336" y="2010444"/>
            <a:chExt cx="9387057" cy="4847556"/>
          </a:xfrm>
        </p:grpSpPr>
        <p:pic>
          <p:nvPicPr>
            <p:cNvPr id="5" name="Image 4" descr="Une image contenant texte, capture d’écran, diagramme, logiciel&#10;&#10;Le contenu généré par l’IA peut être incorrect.">
              <a:extLst>
                <a:ext uri="{FF2B5EF4-FFF2-40B4-BE49-F238E27FC236}">
                  <a16:creationId xmlns:a16="http://schemas.microsoft.com/office/drawing/2014/main" id="{0BD015A9-57E0-F6E6-4807-D58F68C92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1789" y="2114674"/>
              <a:ext cx="5184932" cy="4743326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logiciel, Page web&#10;&#10;Le contenu généré par l’IA peut être incorrect.">
              <a:extLst>
                <a:ext uri="{FF2B5EF4-FFF2-40B4-BE49-F238E27FC236}">
                  <a16:creationId xmlns:a16="http://schemas.microsoft.com/office/drawing/2014/main" id="{673CB224-5A04-9445-1D0F-4745D5735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42"/>
            <a:stretch>
              <a:fillRect/>
            </a:stretch>
          </p:blipFill>
          <p:spPr>
            <a:xfrm>
              <a:off x="-420336" y="2010444"/>
              <a:ext cx="4719329" cy="47433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842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296191-6D0E-99E9-6598-DD9FA0185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892" y="1828661"/>
            <a:ext cx="6866215" cy="429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10958-A962-DD3D-07BC-F7A33B236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162EB2-A26E-AEC6-9810-786E264AC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892" y="1768208"/>
            <a:ext cx="6866215" cy="4920482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6CB462-7ABB-7364-BC92-5C153729F451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38C6C23-F4E0-6371-207B-1FCCDA88A05B}"/>
              </a:ext>
            </a:extLst>
          </p:cNvPr>
          <p:cNvSpPr txBox="1"/>
          <p:nvPr/>
        </p:nvSpPr>
        <p:spPr>
          <a:xfrm>
            <a:off x="290145" y="846347"/>
            <a:ext cx="7231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6EB03C-82BD-3EC3-D6F0-A5AD91313D88}"/>
              </a:ext>
            </a:extLst>
          </p:cNvPr>
          <p:cNvGrpSpPr/>
          <p:nvPr/>
        </p:nvGrpSpPr>
        <p:grpSpPr>
          <a:xfrm>
            <a:off x="1766921" y="4033834"/>
            <a:ext cx="2380246" cy="1978193"/>
            <a:chOff x="1723378" y="3579725"/>
            <a:chExt cx="2380246" cy="2162341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FDD6842-268E-4FBB-2221-8E09B35A9213}"/>
                </a:ext>
              </a:extLst>
            </p:cNvPr>
            <p:cNvGrpSpPr/>
            <p:nvPr/>
          </p:nvGrpSpPr>
          <p:grpSpPr>
            <a:xfrm>
              <a:off x="1726018" y="3622575"/>
              <a:ext cx="2377606" cy="2119491"/>
              <a:chOff x="3948808" y="2769022"/>
              <a:chExt cx="2377606" cy="2119491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77199081-BDF9-26B0-6FE5-6E70F6112410}"/>
                  </a:ext>
                </a:extLst>
              </p:cNvPr>
              <p:cNvGrpSpPr/>
              <p:nvPr/>
            </p:nvGrpSpPr>
            <p:grpSpPr>
              <a:xfrm>
                <a:off x="3948808" y="2769022"/>
                <a:ext cx="2377606" cy="2119491"/>
                <a:chOff x="6178930" y="2364828"/>
                <a:chExt cx="2377606" cy="2119491"/>
              </a:xfrm>
            </p:grpSpPr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0DAEE9B3-1F7E-5273-E25E-EFD1492EA95E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21194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6 5 4 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5 7</a:t>
                  </a:r>
                </a:p>
                <a:p>
                  <a:r>
                    <a:rPr lang="ar-SA" sz="2400" b="1" dirty="0">
                      <a:solidFill>
                        <a:srgbClr val="C00000"/>
                      </a:solidFill>
                    </a:rPr>
                    <a:t>0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8  4</a:t>
                  </a:r>
                </a:p>
                <a:p>
                  <a:r>
                    <a:rPr lang="ar-SA" sz="2400" b="1" dirty="0">
                      <a:solidFill>
                        <a:srgbClr val="C00000"/>
                      </a:solidFill>
                    </a:rPr>
                    <a:t>  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7 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6</a:t>
                  </a:r>
                  <a:r>
                    <a:rPr lang="fr-FR" sz="24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FR" sz="2400" b="1" dirty="0">
                      <a:solidFill>
                        <a:srgbClr val="C00000"/>
                      </a:solidFill>
                    </a:rPr>
                    <a:t>  0   8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C4A7BEBE-E4B8-732B-F3E1-2B6CB8E631CF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1149722" cy="13120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19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3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 4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37" name="Connecteur droit 36">
                  <a:extLst>
                    <a:ext uri="{FF2B5EF4-FFF2-40B4-BE49-F238E27FC236}">
                      <a16:creationId xmlns:a16="http://schemas.microsoft.com/office/drawing/2014/main" id="{6A671BA2-FAB2-1E26-A22B-8A697EA7FC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BC805BD4-E92B-58EC-0051-2EF42F3FB931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33" name="Connecteur droit avec flèche 32">
                <a:extLst>
                  <a:ext uri="{FF2B5EF4-FFF2-40B4-BE49-F238E27FC236}">
                    <a16:creationId xmlns:a16="http://schemas.microsoft.com/office/drawing/2014/main" id="{F3F5D6B1-6AEB-7E37-15CC-B43FD775A359}"/>
                  </a:ext>
                </a:extLst>
              </p:cNvPr>
              <p:cNvCxnSpPr/>
              <p:nvPr/>
            </p:nvCxnSpPr>
            <p:spPr>
              <a:xfrm>
                <a:off x="4795104" y="3161436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B930E42D-E76E-AD5E-AB69-F573600F2F8E}"/>
                  </a:ext>
                </a:extLst>
              </p:cNvPr>
              <p:cNvCxnSpPr/>
              <p:nvPr/>
            </p:nvCxnSpPr>
            <p:spPr>
              <a:xfrm>
                <a:off x="4237829" y="4406285"/>
                <a:ext cx="707571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628CD4D-6C6F-7A3B-1274-D9BEED556A79}"/>
                </a:ext>
              </a:extLst>
            </p:cNvPr>
            <p:cNvSpPr txBox="1"/>
            <p:nvPr/>
          </p:nvSpPr>
          <p:spPr>
            <a:xfrm>
              <a:off x="1723378" y="4408089"/>
              <a:ext cx="315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b="1" dirty="0"/>
                <a:t>-  </a:t>
              </a: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32685BFD-38F8-28A8-AFE8-1D0636133AA4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9460D50A-56D8-0ABB-FBAA-E64AF765FB50}"/>
                </a:ext>
              </a:extLst>
            </p:cNvPr>
            <p:cNvCxnSpPr>
              <a:cxnSpLocks/>
            </p:cNvCxnSpPr>
            <p:nvPr/>
          </p:nvCxnSpPr>
          <p:spPr>
            <a:xfrm>
              <a:off x="2953902" y="4211203"/>
              <a:ext cx="737754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C6DC48A2-3F01-D249-95AC-77A85648558F}"/>
              </a:ext>
            </a:extLst>
          </p:cNvPr>
          <p:cNvGrpSpPr/>
          <p:nvPr/>
        </p:nvGrpSpPr>
        <p:grpSpPr>
          <a:xfrm>
            <a:off x="5263869" y="4013467"/>
            <a:ext cx="1968278" cy="1978192"/>
            <a:chOff x="1723378" y="3579725"/>
            <a:chExt cx="1968278" cy="2162340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05187D06-E855-961B-3029-D640E05AF2FE}"/>
                </a:ext>
              </a:extLst>
            </p:cNvPr>
            <p:cNvGrpSpPr/>
            <p:nvPr/>
          </p:nvGrpSpPr>
          <p:grpSpPr>
            <a:xfrm>
              <a:off x="1726018" y="3622167"/>
              <a:ext cx="1965638" cy="2119898"/>
              <a:chOff x="3948808" y="2768614"/>
              <a:chExt cx="1965638" cy="2119898"/>
            </a:xfrm>
          </p:grpSpPr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E21B1796-4A24-362C-B2CA-5442D5E5B7EB}"/>
                  </a:ext>
                </a:extLst>
              </p:cNvPr>
              <p:cNvGrpSpPr/>
              <p:nvPr/>
            </p:nvGrpSpPr>
            <p:grpSpPr>
              <a:xfrm>
                <a:off x="3948808" y="2768614"/>
                <a:ext cx="1965638" cy="2119898"/>
                <a:chOff x="6178930" y="2364420"/>
                <a:chExt cx="1965638" cy="2119898"/>
              </a:xfrm>
            </p:grpSpPr>
            <p:sp>
              <p:nvSpPr>
                <p:cNvPr id="48" name="ZoneTexte 47">
                  <a:extLst>
                    <a:ext uri="{FF2B5EF4-FFF2-40B4-BE49-F238E27FC236}">
                      <a16:creationId xmlns:a16="http://schemas.microsoft.com/office/drawing/2014/main" id="{FA8EF86C-E1CA-9019-EE2D-8DA0AFE06FB5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21194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9 3 8 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7 5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1 8 8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1 7 5</a:t>
                  </a: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0 1  3</a:t>
                  </a:r>
                </a:p>
              </p:txBody>
            </p:sp>
            <p:sp>
              <p:nvSpPr>
                <p:cNvPr id="49" name="ZoneTexte 48">
                  <a:extLst>
                    <a:ext uri="{FF2B5EF4-FFF2-40B4-BE49-F238E27FC236}">
                      <a16:creationId xmlns:a16="http://schemas.microsoft.com/office/drawing/2014/main" id="{42F758FB-9B4C-5C5E-84BB-4659CF010706}"/>
                    </a:ext>
                  </a:extLst>
                </p:cNvPr>
                <p:cNvSpPr txBox="1"/>
                <p:nvPr/>
              </p:nvSpPr>
              <p:spPr>
                <a:xfrm>
                  <a:off x="7406813" y="2364420"/>
                  <a:ext cx="737755" cy="13120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2 5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3 7 </a:t>
                  </a:r>
                </a:p>
              </p:txBody>
            </p:sp>
            <p:cxnSp>
              <p:nvCxnSpPr>
                <p:cNvPr id="50" name="Connecteur droit 49">
                  <a:extLst>
                    <a:ext uri="{FF2B5EF4-FFF2-40B4-BE49-F238E27FC236}">
                      <a16:creationId xmlns:a16="http://schemas.microsoft.com/office/drawing/2014/main" id="{9BF99ACC-864A-D620-84AB-294134ACAB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ZoneTexte 50">
                  <a:extLst>
                    <a:ext uri="{FF2B5EF4-FFF2-40B4-BE49-F238E27FC236}">
                      <a16:creationId xmlns:a16="http://schemas.microsoft.com/office/drawing/2014/main" id="{BF33279E-8E94-F69C-1BE0-7F86CC88646D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46" name="Connecteur droit avec flèche 45">
                <a:extLst>
                  <a:ext uri="{FF2B5EF4-FFF2-40B4-BE49-F238E27FC236}">
                    <a16:creationId xmlns:a16="http://schemas.microsoft.com/office/drawing/2014/main" id="{DD59521C-0288-F103-DB4A-E63DDE805F94}"/>
                  </a:ext>
                </a:extLst>
              </p:cNvPr>
              <p:cNvCxnSpPr/>
              <p:nvPr/>
            </p:nvCxnSpPr>
            <p:spPr>
              <a:xfrm>
                <a:off x="4795104" y="3161436"/>
                <a:ext cx="0" cy="415499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>
                <a:extLst>
                  <a:ext uri="{FF2B5EF4-FFF2-40B4-BE49-F238E27FC236}">
                    <a16:creationId xmlns:a16="http://schemas.microsoft.com/office/drawing/2014/main" id="{1C3EB9EE-6147-A17C-43C6-D788EDAD0405}"/>
                  </a:ext>
                </a:extLst>
              </p:cNvPr>
              <p:cNvCxnSpPr/>
              <p:nvPr/>
            </p:nvCxnSpPr>
            <p:spPr>
              <a:xfrm>
                <a:off x="4278086" y="4299857"/>
                <a:ext cx="707571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8F149FEE-6F3C-9412-D39C-8D42279BEE0A}"/>
                </a:ext>
              </a:extLst>
            </p:cNvPr>
            <p:cNvSpPr txBox="1"/>
            <p:nvPr/>
          </p:nvSpPr>
          <p:spPr>
            <a:xfrm>
              <a:off x="1723378" y="4408089"/>
              <a:ext cx="315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b="1" dirty="0"/>
                <a:t>-  </a:t>
              </a:r>
            </a:p>
          </p:txBody>
        </p: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F461A4C0-E048-660F-0F9C-B046908DC53B}"/>
                </a:ext>
              </a:extLst>
            </p:cNvPr>
            <p:cNvCxnSpPr/>
            <p:nvPr/>
          </p:nvCxnSpPr>
          <p:spPr>
            <a:xfrm>
              <a:off x="2955337" y="3579725"/>
              <a:ext cx="0" cy="2161932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C69882D4-AC48-5929-49F3-EFB0FB12C6B1}"/>
                </a:ext>
              </a:extLst>
            </p:cNvPr>
            <p:cNvCxnSpPr>
              <a:cxnSpLocks/>
            </p:cNvCxnSpPr>
            <p:nvPr/>
          </p:nvCxnSpPr>
          <p:spPr>
            <a:xfrm>
              <a:off x="2953902" y="4211203"/>
              <a:ext cx="737754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9817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42 – 43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9D635BA-DD71-C960-2368-4B7255FEED37}"/>
              </a:ext>
            </a:extLst>
          </p:cNvPr>
          <p:cNvGrpSpPr/>
          <p:nvPr/>
        </p:nvGrpSpPr>
        <p:grpSpPr>
          <a:xfrm>
            <a:off x="327278" y="1886149"/>
            <a:ext cx="8178799" cy="4076968"/>
            <a:chOff x="-420336" y="2010444"/>
            <a:chExt cx="9387057" cy="4847556"/>
          </a:xfrm>
        </p:grpSpPr>
        <p:pic>
          <p:nvPicPr>
            <p:cNvPr id="4" name="Image 3" descr="Une image contenant texte, capture d’écran, diagramme, logiciel&#10;&#10;Le contenu généré par l’IA peut être incorrect.">
              <a:extLst>
                <a:ext uri="{FF2B5EF4-FFF2-40B4-BE49-F238E27FC236}">
                  <a16:creationId xmlns:a16="http://schemas.microsoft.com/office/drawing/2014/main" id="{0B22E18E-F07F-8A6D-ADE0-F14BCD432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1789" y="2114674"/>
              <a:ext cx="5184932" cy="4743326"/>
            </a:xfrm>
            <a:prstGeom prst="rect">
              <a:avLst/>
            </a:prstGeom>
          </p:spPr>
        </p:pic>
        <p:pic>
          <p:nvPicPr>
            <p:cNvPr id="5" name="Image 4" descr="Une image contenant texte, capture d’écran, logiciel, Page web&#10;&#10;Le contenu généré par l’IA peut être incorrect.">
              <a:extLst>
                <a:ext uri="{FF2B5EF4-FFF2-40B4-BE49-F238E27FC236}">
                  <a16:creationId xmlns:a16="http://schemas.microsoft.com/office/drawing/2014/main" id="{FD95F975-D499-8453-1C6B-E24639A93E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42"/>
            <a:stretch>
              <a:fillRect/>
            </a:stretch>
          </p:blipFill>
          <p:spPr>
            <a:xfrm>
              <a:off x="-420336" y="2010444"/>
              <a:ext cx="4719329" cy="47433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20271</TotalTime>
  <Words>1470</Words>
  <Application>Microsoft Office PowerPoint</Application>
  <PresentationFormat>Affichage à l'écran (4:3)</PresentationFormat>
  <Paragraphs>527</Paragraphs>
  <Slides>69</Slides>
  <Notes>10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69</vt:i4>
      </vt:variant>
    </vt:vector>
  </HeadingPairs>
  <TitlesOfParts>
    <vt:vector size="83" baseType="lpstr">
      <vt:lpstr>Arial</vt:lpstr>
      <vt:lpstr>Aptos</vt:lpstr>
      <vt:lpstr>Calibri</vt:lpstr>
      <vt:lpstr>Effra CC Arbc</vt:lpstr>
      <vt:lpstr>Dosis</vt:lpstr>
      <vt:lpstr>DengXian</vt:lpstr>
      <vt:lpstr>Aptos Display</vt:lpstr>
      <vt:lpstr>Chalkboard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الرابع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163</cp:revision>
  <cp:lastPrinted>2025-08-13T10:11:39Z</cp:lastPrinted>
  <dcterms:created xsi:type="dcterms:W3CDTF">2025-08-01T12:31:49Z</dcterms:created>
  <dcterms:modified xsi:type="dcterms:W3CDTF">2026-03-01T20:40:11Z</dcterms:modified>
</cp:coreProperties>
</file>