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3"/>
  </p:notesMasterIdLst>
  <p:handoutMasterIdLst>
    <p:handoutMasterId r:id="rId64"/>
  </p:handoutMasterIdLst>
  <p:sldIdLst>
    <p:sldId id="2134807082" r:id="rId7"/>
    <p:sldId id="948" r:id="rId8"/>
    <p:sldId id="2134807099" r:id="rId9"/>
    <p:sldId id="780" r:id="rId10"/>
    <p:sldId id="781" r:id="rId11"/>
    <p:sldId id="741" r:id="rId12"/>
    <p:sldId id="2134807140" r:id="rId13"/>
    <p:sldId id="784" r:id="rId14"/>
    <p:sldId id="746" r:id="rId15"/>
    <p:sldId id="2134807096" r:id="rId16"/>
    <p:sldId id="2134806637" r:id="rId17"/>
    <p:sldId id="2134807097" r:id="rId18"/>
    <p:sldId id="914" r:id="rId19"/>
    <p:sldId id="769" r:id="rId20"/>
    <p:sldId id="768" r:id="rId21"/>
    <p:sldId id="870" r:id="rId22"/>
    <p:sldId id="2134807098" r:id="rId23"/>
    <p:sldId id="774" r:id="rId24"/>
    <p:sldId id="1054" r:id="rId25"/>
    <p:sldId id="1055" r:id="rId26"/>
    <p:sldId id="1056" r:id="rId27"/>
    <p:sldId id="2134807100" r:id="rId28"/>
    <p:sldId id="2134807101" r:id="rId29"/>
    <p:sldId id="2134807103" r:id="rId30"/>
    <p:sldId id="2134806710" r:id="rId31"/>
    <p:sldId id="751" r:id="rId32"/>
    <p:sldId id="2134807105" r:id="rId33"/>
    <p:sldId id="2134806681" r:id="rId34"/>
    <p:sldId id="2134806700" r:id="rId35"/>
    <p:sldId id="2134806722" r:id="rId36"/>
    <p:sldId id="2134807033" r:id="rId37"/>
    <p:sldId id="2134807034" r:id="rId38"/>
    <p:sldId id="2134807035" r:id="rId39"/>
    <p:sldId id="2134807055" r:id="rId40"/>
    <p:sldId id="2134807106" r:id="rId41"/>
    <p:sldId id="2134807094" r:id="rId42"/>
    <p:sldId id="2134807107" r:id="rId43"/>
    <p:sldId id="2134806689" r:id="rId44"/>
    <p:sldId id="2134806665" r:id="rId45"/>
    <p:sldId id="2134806663" r:id="rId46"/>
    <p:sldId id="2134807069" r:id="rId47"/>
    <p:sldId id="2134806696" r:id="rId48"/>
    <p:sldId id="848" r:id="rId49"/>
    <p:sldId id="921" r:id="rId50"/>
    <p:sldId id="922" r:id="rId51"/>
    <p:sldId id="924" r:id="rId52"/>
    <p:sldId id="925" r:id="rId53"/>
    <p:sldId id="849" r:id="rId54"/>
    <p:sldId id="2134806697" r:id="rId55"/>
    <p:sldId id="2134806706" r:id="rId56"/>
    <p:sldId id="2134807090" r:id="rId57"/>
    <p:sldId id="858" r:id="rId58"/>
    <p:sldId id="868" r:id="rId59"/>
    <p:sldId id="869" r:id="rId60"/>
    <p:sldId id="764" r:id="rId61"/>
    <p:sldId id="949" r:id="rId6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5"/>
      <p:bold r:id="rId66"/>
    </p:embeddedFont>
    <p:embeddedFont>
      <p:font typeface="Dosis" pitchFamily="2" charset="0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A500"/>
    <a:srgbClr val="084F6A"/>
    <a:srgbClr val="A6A6A6"/>
    <a:srgbClr val="FFDA6D"/>
    <a:srgbClr val="F2F2F2"/>
    <a:srgbClr val="FCC302"/>
    <a:srgbClr val="E88128"/>
    <a:srgbClr val="F6CD98"/>
    <a:srgbClr val="FFFFFF"/>
    <a:srgbClr val="609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handoutMaster" Target="handoutMasters/handoutMaster1.xml"/><Relationship Id="rId69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3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font" Target="fonts/font1.fntdata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01/03/2026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13416-A124-8B25-A20B-C43A9BB6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DBCC952-3104-9018-27EB-B27F6D57F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EBDB736-5D6C-B217-579E-CD7DF3DF0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356863-9575-253F-D938-D2648A86EF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6527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4FBED-0CC9-E58A-B5F9-873CBF749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9B479E-95EA-9FB3-3775-ECAF9E2FA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701EB9-FD68-8F6B-0921-B086C94F3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9CB4BB-E5A8-04A7-9CED-77898D584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7864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52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5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67637" y="6021421"/>
            <a:ext cx="1163386" cy="288630"/>
            <a:chOff x="5333182" y="5877672"/>
            <a:chExt cx="1163386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(5) 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حل المسائل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( القياس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(6) 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/>
              <a:t> </a:t>
            </a:r>
            <a:r>
              <a:rPr lang="ar-MA" sz="2000" dirty="0"/>
              <a:t>القسمة</a:t>
            </a:r>
            <a:r>
              <a:rPr lang="fr-MA" sz="2000" dirty="0"/>
              <a:t> (4)</a:t>
            </a: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67393" y="958874"/>
            <a:ext cx="8178799" cy="1051570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fr-MA" sz="40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لْقِسْمَةُ</a:t>
            </a:r>
            <a:r>
              <a:rPr lang="f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(4)</a:t>
            </a:r>
            <a:endParaRPr lang="ar-MA" sz="4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61E1259-558C-C550-DCCE-F6F6DE791F75}"/>
              </a:ext>
            </a:extLst>
          </p:cNvPr>
          <p:cNvGrpSpPr/>
          <p:nvPr/>
        </p:nvGrpSpPr>
        <p:grpSpPr>
          <a:xfrm>
            <a:off x="462578" y="2114674"/>
            <a:ext cx="8178799" cy="4264611"/>
            <a:chOff x="-1071403" y="2114674"/>
            <a:chExt cx="10172466" cy="4743326"/>
          </a:xfrm>
        </p:grpSpPr>
        <p:pic>
          <p:nvPicPr>
            <p:cNvPr id="3" name="Image 2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49F36917-E0E2-CFF7-3A41-81262D1E8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8196" y="2114674"/>
              <a:ext cx="4942867" cy="4743326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77E07BDF-554F-F037-22F3-4FC83735A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71403" y="2114674"/>
              <a:ext cx="5228195" cy="47433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2143646" y="3714192"/>
            <a:ext cx="487802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 خارِج قِسْمَةِ عَدَدٍ  مِنْ رَقْمَينِ عَلى عَدَدِ مِنْ  رَقْمَينِ 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الْتَقْنِيَةُ الْإِعْتِيادِيَّةُ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C8D11-1E1F-E507-B159-E1FD0AC2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C1B0F9-8349-0BDD-07AA-73FB4AE10E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5E5B05BA-E603-62F2-6A63-5DAA8FAD94D5}"/>
              </a:ext>
            </a:extLst>
          </p:cNvPr>
          <p:cNvSpPr txBox="1"/>
          <p:nvPr/>
        </p:nvSpPr>
        <p:spPr>
          <a:xfrm>
            <a:off x="3252925" y="2003755"/>
            <a:ext cx="255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مهمة.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9A0E6B-3181-AFF6-8C49-50BE900E0524}"/>
              </a:ext>
            </a:extLst>
          </p:cNvPr>
          <p:cNvGrpSpPr/>
          <p:nvPr/>
        </p:nvGrpSpPr>
        <p:grpSpPr>
          <a:xfrm>
            <a:off x="831274" y="2991464"/>
            <a:ext cx="6850768" cy="1759974"/>
            <a:chOff x="1282896" y="3709219"/>
            <a:chExt cx="6337103" cy="17599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B7BAAC-EF91-D103-7C3D-2B3C9B3E360A}"/>
                </a:ext>
              </a:extLst>
            </p:cNvPr>
            <p:cNvSpPr/>
            <p:nvPr/>
          </p:nvSpPr>
          <p:spPr>
            <a:xfrm>
              <a:off x="1602659" y="3709219"/>
              <a:ext cx="6017340" cy="17599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EB86FA-4CD9-896B-213F-ED4CF289B2F1}"/>
                </a:ext>
              </a:extLst>
            </p:cNvPr>
            <p:cNvSpPr txBox="1"/>
            <p:nvPr/>
          </p:nvSpPr>
          <p:spPr>
            <a:xfrm>
              <a:off x="1282896" y="4173707"/>
              <a:ext cx="62584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حالَةِ اخْتِلافِ تَمْرينٍ مُقْترَحٍ عَنْ ما  في الْكُرّاسَةِ، يَتِمُّ اعْتِمادُ</a:t>
              </a:r>
            </a:p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التّمْرينِ الْمُقْترَحِ في الْعَرْضِ وَيَتِمُّ الْإنْجازُ عَلى الدَّفاتِرِ.</a:t>
              </a:r>
              <a:endPara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06637" y="3257702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9607537-C655-2BCB-9208-5936ED3B79F1}"/>
              </a:ext>
            </a:extLst>
          </p:cNvPr>
          <p:cNvGrpSpPr/>
          <p:nvPr/>
        </p:nvGrpSpPr>
        <p:grpSpPr>
          <a:xfrm>
            <a:off x="1865258" y="3360746"/>
            <a:ext cx="4597052" cy="2015061"/>
            <a:chOff x="1852602" y="3105712"/>
            <a:chExt cx="4597052" cy="149270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FFEF689-E2D4-5D12-182C-41AFC71FEBE6}"/>
                </a:ext>
              </a:extLst>
            </p:cNvPr>
            <p:cNvSpPr txBox="1"/>
            <p:nvPr/>
          </p:nvSpPr>
          <p:spPr>
            <a:xfrm>
              <a:off x="1852602" y="3105712"/>
              <a:ext cx="4597052" cy="478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SA" dirty="0">
                  <a:latin typeface="Calibri" panose="020F0502020204030204" pitchFamily="34" charset="0"/>
                </a:rPr>
                <a:t>تصحيح الواجب</a:t>
              </a:r>
              <a:r>
                <a:rPr lang="ar-MA" dirty="0">
                  <a:latin typeface="Calibri" panose="020F0502020204030204" pitchFamily="34" charset="0"/>
                </a:rPr>
                <a:t> </a:t>
              </a:r>
              <a:r>
                <a:rPr lang="ar-SA" dirty="0">
                  <a:latin typeface="Calibri" panose="020F0502020204030204" pitchFamily="34" charset="0"/>
                </a:rPr>
                <a:t>المنزلي</a:t>
              </a:r>
              <a:endParaRPr lang="ar-SA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AB88350-78BE-D846-23C6-D42A3CCB3EF8}"/>
                </a:ext>
              </a:extLst>
            </p:cNvPr>
            <p:cNvSpPr txBox="1"/>
            <p:nvPr/>
          </p:nvSpPr>
          <p:spPr>
            <a:xfrm>
              <a:off x="1852602" y="4256428"/>
              <a:ext cx="4597052" cy="341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  <p:sp>
        <p:nvSpPr>
          <p:cNvPr id="10" name="ZoneTexte 8">
            <a:extLst>
              <a:ext uri="{FF2B5EF4-FFF2-40B4-BE49-F238E27FC236}">
                <a16:creationId xmlns:a16="http://schemas.microsoft.com/office/drawing/2014/main" id="{E6D76617-32FD-653C-7F69-11B610E690D8}"/>
              </a:ext>
            </a:extLst>
          </p:cNvPr>
          <p:cNvSpPr txBox="1"/>
          <p:nvPr/>
        </p:nvSpPr>
        <p:spPr>
          <a:xfrm>
            <a:off x="1852602" y="420036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2D7E8F95-8F72-204A-9524-3EF98DCBD08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371600" y="921531"/>
            <a:ext cx="6068258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39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 .</a:t>
            </a:r>
          </a:p>
        </p:txBody>
      </p:sp>
      <p:pic>
        <p:nvPicPr>
          <p:cNvPr id="4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15D5251-28CA-B2F1-BB0D-0A00D496D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34FA665-25A2-7B00-3A73-2885084F4A04}"/>
              </a:ext>
            </a:extLst>
          </p:cNvPr>
          <p:cNvGrpSpPr/>
          <p:nvPr/>
        </p:nvGrpSpPr>
        <p:grpSpPr>
          <a:xfrm>
            <a:off x="521898" y="1663783"/>
            <a:ext cx="7940802" cy="4494362"/>
            <a:chOff x="-831456" y="1842865"/>
            <a:chExt cx="9593105" cy="5834644"/>
          </a:xfrm>
        </p:grpSpPr>
        <p:pic>
          <p:nvPicPr>
            <p:cNvPr id="10" name="Image 9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CB2BF61B-BBF3-A78F-1974-A7E734450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0513" y="1842865"/>
              <a:ext cx="4901136" cy="5834643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2D6B3AA9-2385-C920-30D7-7F0CCADBD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31456" y="1842865"/>
              <a:ext cx="4884539" cy="5834644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30B5443-6A26-B5D5-7E29-029873ABFB06}"/>
              </a:ext>
            </a:extLst>
          </p:cNvPr>
          <p:cNvSpPr/>
          <p:nvPr/>
        </p:nvSpPr>
        <p:spPr>
          <a:xfrm>
            <a:off x="1083733" y="2144889"/>
            <a:ext cx="3048000" cy="8240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94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925169" y="845963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بسرعة، لديكم دقيقة واحدة.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3AA73D-0611-533A-BA17-D63A48432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3611"/>
            <a:ext cx="1008000" cy="1008000"/>
          </a:xfrm>
          <a:prstGeom prst="ellipse">
            <a:avLst/>
          </a:prstGeom>
        </p:spPr>
      </p:pic>
      <p:grpSp>
        <p:nvGrpSpPr>
          <p:cNvPr id="6" name="Groupe 2">
            <a:extLst>
              <a:ext uri="{FF2B5EF4-FFF2-40B4-BE49-F238E27FC236}">
                <a16:creationId xmlns:a16="http://schemas.microsoft.com/office/drawing/2014/main" id="{E444B7CE-6BC4-22D7-9F5F-E192748AE6AA}"/>
              </a:ext>
            </a:extLst>
          </p:cNvPr>
          <p:cNvGrpSpPr/>
          <p:nvPr/>
        </p:nvGrpSpPr>
        <p:grpSpPr>
          <a:xfrm>
            <a:off x="486539" y="951263"/>
            <a:ext cx="614494" cy="688367"/>
            <a:chOff x="924143" y="3511073"/>
            <a:chExt cx="614494" cy="688367"/>
          </a:xfrm>
        </p:grpSpPr>
        <p:pic>
          <p:nvPicPr>
            <p:cNvPr id="7" name="Image 3">
              <a:extLst>
                <a:ext uri="{FF2B5EF4-FFF2-40B4-BE49-F238E27FC236}">
                  <a16:creationId xmlns:a16="http://schemas.microsoft.com/office/drawing/2014/main" id="{034F6062-F719-7B8F-B260-C7F43761E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4">
              <a:extLst>
                <a:ext uri="{FF2B5EF4-FFF2-40B4-BE49-F238E27FC236}">
                  <a16:creationId xmlns:a16="http://schemas.microsoft.com/office/drawing/2014/main" id="{73483757-F251-BA4A-FD84-50633220A3C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0DF7EDC-D8D7-6E50-B712-9E3A58C76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5"/>
          <a:stretch>
            <a:fillRect/>
          </a:stretch>
        </p:blipFill>
        <p:spPr>
          <a:xfrm>
            <a:off x="775757" y="2452744"/>
            <a:ext cx="7592485" cy="3872752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55D4EAFE-75C4-22B1-AA67-409F25305CDF}"/>
              </a:ext>
            </a:extLst>
          </p:cNvPr>
          <p:cNvSpPr/>
          <p:nvPr/>
        </p:nvSpPr>
        <p:spPr>
          <a:xfrm>
            <a:off x="5577839" y="3765176"/>
            <a:ext cx="720763" cy="6239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25AE526-4FFB-2741-4BFF-CCC2E5027B61}"/>
              </a:ext>
            </a:extLst>
          </p:cNvPr>
          <p:cNvSpPr/>
          <p:nvPr/>
        </p:nvSpPr>
        <p:spPr>
          <a:xfrm>
            <a:off x="2395368" y="4875007"/>
            <a:ext cx="1154655" cy="6239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3846274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2F5A82E-B5B9-D936-41E4-6565CA60C1AB}"/>
              </a:ext>
            </a:extLst>
          </p:cNvPr>
          <p:cNvGrpSpPr/>
          <p:nvPr/>
        </p:nvGrpSpPr>
        <p:grpSpPr>
          <a:xfrm>
            <a:off x="1852602" y="3283141"/>
            <a:ext cx="4597052" cy="2015061"/>
            <a:chOff x="1852602" y="3105712"/>
            <a:chExt cx="4597052" cy="149270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FBA0C88-598B-0ACF-ED2B-8A9994EED425}"/>
                </a:ext>
              </a:extLst>
            </p:cNvPr>
            <p:cNvSpPr txBox="1"/>
            <p:nvPr/>
          </p:nvSpPr>
          <p:spPr>
            <a:xfrm>
              <a:off x="1852602" y="3105712"/>
              <a:ext cx="4597052" cy="341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SA" sz="2400" dirty="0">
                  <a:solidFill>
                    <a:schemeClr val="bg1">
                      <a:lumMod val="65000"/>
                    </a:schemeClr>
                  </a:solidFill>
                </a:rPr>
                <a:t>تصحيح الواجب</a:t>
              </a:r>
              <a:r>
                <a:rPr lang="ar-MA" sz="24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ar-SA" sz="2400" dirty="0">
                  <a:solidFill>
                    <a:schemeClr val="bg1">
                      <a:lumMod val="65000"/>
                    </a:schemeClr>
                  </a:solidFill>
                </a:rPr>
                <a:t>المنزلي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FD4827C-3723-1DE5-50A8-001982377D6B}"/>
                </a:ext>
              </a:extLst>
            </p:cNvPr>
            <p:cNvSpPr txBox="1"/>
            <p:nvPr/>
          </p:nvSpPr>
          <p:spPr>
            <a:xfrm>
              <a:off x="1852602" y="4256428"/>
              <a:ext cx="4597052" cy="341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852602" y="3950444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A6C993A-518F-6309-B500-1D335F4B874D}"/>
              </a:ext>
            </a:extLst>
          </p:cNvPr>
          <p:cNvGrpSpPr/>
          <p:nvPr/>
        </p:nvGrpSpPr>
        <p:grpSpPr>
          <a:xfrm>
            <a:off x="347510" y="1626691"/>
            <a:ext cx="8089949" cy="4887982"/>
            <a:chOff x="468034" y="1519114"/>
            <a:chExt cx="8089949" cy="488798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714605" y="1626692"/>
              <a:ext cx="7843378" cy="4780404"/>
              <a:chOff x="714605" y="1626691"/>
              <a:chExt cx="7843378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714605" y="2618509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4" name="Image 3" descr="Une image contenant texte, capture d’écran, calendrier&#10;&#10;Le contenu généré par l’IA peut être incorrect.">
              <a:extLst>
                <a:ext uri="{FF2B5EF4-FFF2-40B4-BE49-F238E27FC236}">
                  <a16:creationId xmlns:a16="http://schemas.microsoft.com/office/drawing/2014/main" id="{C0932A50-966E-862D-1EDE-A7CD1C831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34" y="1519114"/>
              <a:ext cx="4103966" cy="4780404"/>
            </a:xfrm>
            <a:prstGeom prst="rect">
              <a:avLst/>
            </a:prstGeom>
          </p:spPr>
        </p:pic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194137-494F-A018-E002-9E88048B0CBF}"/>
              </a:ext>
            </a:extLst>
          </p:cNvPr>
          <p:cNvSpPr/>
          <p:nvPr/>
        </p:nvSpPr>
        <p:spPr>
          <a:xfrm>
            <a:off x="594080" y="2630952"/>
            <a:ext cx="3563481" cy="529936"/>
          </a:xfrm>
          <a:prstGeom prst="roundRect">
            <a:avLst>
              <a:gd name="adj" fmla="val 1098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C00000"/>
                  </a:solidFill>
                </a:rPr>
                <a:t> </a:t>
              </a:r>
              <a:r>
                <a:rPr lang="fr-MA" sz="2800" b="1" dirty="0">
                  <a:solidFill>
                    <a:srgbClr val="002060"/>
                  </a:solidFill>
                </a:rPr>
                <a:t>10÷ 2 </a:t>
              </a:r>
              <a:r>
                <a:rPr lang="fr-FR" sz="2800" dirty="0"/>
                <a:t>= </a:t>
              </a:r>
              <a:r>
                <a:rPr lang="fr-FR" sz="2800" dirty="0">
                  <a:solidFill>
                    <a:srgbClr val="FFC000"/>
                  </a:solidFill>
                </a:rPr>
                <a:t>…..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B76303D8-86CB-4308-BC97-96E2F37DC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3" t="12472" r="1515" b="9508"/>
          <a:stretch>
            <a:fillRect/>
          </a:stretch>
        </p:blipFill>
        <p:spPr>
          <a:xfrm>
            <a:off x="710170" y="2883049"/>
            <a:ext cx="7282927" cy="181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E5C14A-B547-4D5B-AEDD-E521E9CECC4F}"/>
              </a:ext>
            </a:extLst>
          </p:cNvPr>
          <p:cNvGrpSpPr/>
          <p:nvPr/>
        </p:nvGrpSpPr>
        <p:grpSpPr>
          <a:xfrm>
            <a:off x="710170" y="2883049"/>
            <a:ext cx="8175647" cy="1818042"/>
            <a:chOff x="710170" y="2883049"/>
            <a:chExt cx="8175647" cy="1818042"/>
          </a:xfrm>
        </p:grpSpPr>
        <p:pic>
          <p:nvPicPr>
            <p:cNvPr id="2" name="Image 1" descr="Une image contenant texte, capture d’écran, ligne, Police&#10;&#10;Le contenu généré par l’IA peut être incorrect.">
              <a:extLst>
                <a:ext uri="{FF2B5EF4-FFF2-40B4-BE49-F238E27FC236}">
                  <a16:creationId xmlns:a16="http://schemas.microsoft.com/office/drawing/2014/main" id="{A87D2502-2BC0-0770-C600-A85905DCE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63" t="12472" r="1515" b="9508"/>
            <a:stretch>
              <a:fillRect/>
            </a:stretch>
          </p:blipFill>
          <p:spPr>
            <a:xfrm>
              <a:off x="710170" y="2883049"/>
              <a:ext cx="7282927" cy="1818042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2D61950-5591-BD1C-8C1E-5F63DEC4AB19}"/>
                </a:ext>
              </a:extLst>
            </p:cNvPr>
            <p:cNvSpPr txBox="1"/>
            <p:nvPr/>
          </p:nvSpPr>
          <p:spPr>
            <a:xfrm>
              <a:off x="1323191" y="3105834"/>
              <a:ext cx="75626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rgbClr val="FF0000"/>
                  </a:solidFill>
                </a:rPr>
                <a:t>     5              10              8             15             7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B616069-3B66-75B2-9770-AD4E847A12AB}"/>
                </a:ext>
              </a:extLst>
            </p:cNvPr>
            <p:cNvSpPr txBox="1"/>
            <p:nvPr/>
          </p:nvSpPr>
          <p:spPr>
            <a:xfrm>
              <a:off x="1323191" y="3988698"/>
              <a:ext cx="75626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rgbClr val="FF0000"/>
                  </a:solidFill>
                </a:rPr>
                <a:t>     9               12            12             6             11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74238" y="4708052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14F99E4-2CD4-9C5E-A632-9D2A74A42506}"/>
              </a:ext>
            </a:extLst>
          </p:cNvPr>
          <p:cNvGrpSpPr/>
          <p:nvPr/>
        </p:nvGrpSpPr>
        <p:grpSpPr>
          <a:xfrm>
            <a:off x="1852602" y="3283140"/>
            <a:ext cx="4597052" cy="2138171"/>
            <a:chOff x="1852602" y="3105712"/>
            <a:chExt cx="4597052" cy="1583903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D091259-F5CB-06FB-886A-81B71450E9F8}"/>
                </a:ext>
              </a:extLst>
            </p:cNvPr>
            <p:cNvSpPr txBox="1"/>
            <p:nvPr/>
          </p:nvSpPr>
          <p:spPr>
            <a:xfrm>
              <a:off x="1852602" y="3105712"/>
              <a:ext cx="4597052" cy="341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SA" sz="2400" dirty="0">
                  <a:solidFill>
                    <a:schemeClr val="bg1">
                      <a:lumMod val="65000"/>
                    </a:schemeClr>
                  </a:solidFill>
                </a:rPr>
                <a:t>تصحيح الواجب</a:t>
              </a:r>
              <a:r>
                <a:rPr lang="ar-MA" sz="24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ar-SA" sz="2400" dirty="0">
                  <a:solidFill>
                    <a:schemeClr val="bg1">
                      <a:lumMod val="65000"/>
                    </a:schemeClr>
                  </a:solidFill>
                </a:rPr>
                <a:t>المنزلي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893BF84-C921-4961-742A-79A08EF39606}"/>
                </a:ext>
              </a:extLst>
            </p:cNvPr>
            <p:cNvSpPr txBox="1"/>
            <p:nvPr/>
          </p:nvSpPr>
          <p:spPr>
            <a:xfrm>
              <a:off x="1852602" y="4256428"/>
              <a:ext cx="4597052" cy="4331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E88128"/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852602" y="405983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3008576" y="871226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العملية 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3ABC14-9F0A-9410-86BA-FFE20E716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223" y="2100825"/>
            <a:ext cx="4730044" cy="402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03EF9A-8249-5B03-AFC7-0663A691F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760" y="1919077"/>
            <a:ext cx="3306283" cy="301984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028305" y="813421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من يعيد  العملية ويتحقق.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ACE16CF6-0693-2FD7-3904-8BF90A38A2A8}"/>
              </a:ext>
            </a:extLst>
          </p:cNvPr>
          <p:cNvGrpSpPr/>
          <p:nvPr/>
        </p:nvGrpSpPr>
        <p:grpSpPr>
          <a:xfrm>
            <a:off x="3345261" y="2489381"/>
            <a:ext cx="3010909" cy="2677656"/>
            <a:chOff x="3532081" y="2690456"/>
            <a:chExt cx="2485253" cy="267765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9EE753A-8096-2014-AA30-73D38329D15C}"/>
                </a:ext>
              </a:extLst>
            </p:cNvPr>
            <p:cNvSpPr txBox="1"/>
            <p:nvPr/>
          </p:nvSpPr>
          <p:spPr>
            <a:xfrm>
              <a:off x="3532081" y="2690456"/>
              <a:ext cx="146304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dirty="0">
                  <a:solidFill>
                    <a:srgbClr val="00B050"/>
                  </a:solidFill>
                </a:rPr>
                <a:t> </a:t>
              </a:r>
              <a:r>
                <a:rPr lang="ar-MA" sz="2800" dirty="0">
                  <a:solidFill>
                    <a:srgbClr val="00B050"/>
                  </a:solidFill>
                </a:rPr>
                <a:t>  </a:t>
              </a:r>
              <a:r>
                <a:rPr lang="fr-MA" sz="2800" dirty="0">
                  <a:solidFill>
                    <a:srgbClr val="00B050"/>
                  </a:solidFill>
                </a:rPr>
                <a:t>2  1</a:t>
              </a:r>
              <a:endParaRPr lang="ar-MA" sz="2800" dirty="0">
                <a:solidFill>
                  <a:srgbClr val="00B050"/>
                </a:solidFill>
              </a:endParaRPr>
            </a:p>
            <a:p>
              <a:r>
                <a:rPr lang="ar-MA" sz="2800" dirty="0">
                  <a:solidFill>
                    <a:srgbClr val="FF0000"/>
                  </a:solidFill>
                </a:rPr>
                <a:t>   </a:t>
              </a:r>
              <a:r>
                <a:rPr lang="fr-MA" sz="2800" dirty="0">
                  <a:solidFill>
                    <a:srgbClr val="FF0000"/>
                  </a:solidFill>
                </a:rPr>
                <a:t>0 3 7</a:t>
              </a:r>
            </a:p>
            <a:p>
              <a:r>
                <a:rPr lang="fr-MA" sz="2800" dirty="0">
                  <a:solidFill>
                    <a:srgbClr val="FF0000"/>
                  </a:solidFill>
                </a:rPr>
                <a:t>       3  5</a:t>
              </a:r>
              <a:endParaRPr lang="ar-MA" sz="2800" dirty="0">
                <a:solidFill>
                  <a:srgbClr val="FF0000"/>
                </a:solidFill>
              </a:endParaRPr>
            </a:p>
            <a:p>
              <a:r>
                <a:rPr lang="ar-MA" sz="2800" dirty="0">
                  <a:solidFill>
                    <a:srgbClr val="FF0000"/>
                  </a:solidFill>
                </a:rPr>
                <a:t>     </a:t>
              </a:r>
              <a:r>
                <a:rPr lang="fr-MA" sz="2800" dirty="0">
                  <a:solidFill>
                    <a:srgbClr val="FF0000"/>
                  </a:solidFill>
                </a:rPr>
                <a:t>0  </a:t>
              </a:r>
              <a:r>
                <a:rPr lang="ar-MA" sz="2800" dirty="0">
                  <a:solidFill>
                    <a:srgbClr val="FF0000"/>
                  </a:solidFill>
                </a:rPr>
                <a:t>2</a:t>
              </a:r>
              <a:endParaRPr lang="fr-MA" sz="2800" dirty="0">
                <a:solidFill>
                  <a:srgbClr val="FF0000"/>
                </a:solidFill>
              </a:endParaRPr>
            </a:p>
            <a:p>
              <a:endParaRPr lang="fr-MA" sz="2800" dirty="0">
                <a:solidFill>
                  <a:srgbClr val="FF0000"/>
                </a:solidFill>
              </a:endParaRPr>
            </a:p>
            <a:p>
              <a:endParaRPr lang="fr-MA" sz="2800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1F8D941-F5D6-2406-E703-32DC4F97591C}"/>
                </a:ext>
              </a:extLst>
            </p:cNvPr>
            <p:cNvSpPr txBox="1"/>
            <p:nvPr/>
          </p:nvSpPr>
          <p:spPr>
            <a:xfrm>
              <a:off x="4683386" y="2815367"/>
              <a:ext cx="13339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000" b="1" dirty="0">
                  <a:solidFill>
                    <a:srgbClr val="00B050"/>
                  </a:solidFill>
                </a:rPr>
                <a:t>3</a:t>
              </a:r>
              <a:r>
                <a:rPr lang="fr-MA" sz="4000" b="1" dirty="0">
                  <a:solidFill>
                    <a:srgbClr val="FF0000"/>
                  </a:solidFill>
                </a:rPr>
                <a:t>  5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E4114DB9-B68F-1400-D283-19D09CFEE37A}"/>
                </a:ext>
              </a:extLst>
            </p:cNvPr>
            <p:cNvCxnSpPr/>
            <p:nvPr/>
          </p:nvCxnSpPr>
          <p:spPr>
            <a:xfrm>
              <a:off x="3585309" y="3190644"/>
              <a:ext cx="710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E81431D2-3D2E-43E6-FC25-B10DB5D2DE40}"/>
                </a:ext>
              </a:extLst>
            </p:cNvPr>
            <p:cNvCxnSpPr/>
            <p:nvPr/>
          </p:nvCxnSpPr>
          <p:spPr>
            <a:xfrm>
              <a:off x="4355731" y="2724820"/>
              <a:ext cx="0" cy="55221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7CCFA478-9C05-D6DE-C3BF-D6AC7CD368EE}"/>
                </a:ext>
              </a:extLst>
            </p:cNvPr>
            <p:cNvCxnSpPr/>
            <p:nvPr/>
          </p:nvCxnSpPr>
          <p:spPr>
            <a:xfrm>
              <a:off x="3908599" y="4065160"/>
              <a:ext cx="710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CB3A29F8-4CD2-B171-7032-03550EEF9E18}"/>
              </a:ext>
            </a:extLst>
          </p:cNvPr>
          <p:cNvSpPr txBox="1"/>
          <p:nvPr/>
        </p:nvSpPr>
        <p:spPr>
          <a:xfrm>
            <a:off x="3107691" y="2666403"/>
            <a:ext cx="302056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dirty="0"/>
              <a:t>-</a:t>
            </a:r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C2FDB89-8617-73D4-C289-2F135B0308B7}"/>
              </a:ext>
            </a:extLst>
          </p:cNvPr>
          <p:cNvSpPr txBox="1"/>
          <p:nvPr/>
        </p:nvSpPr>
        <p:spPr>
          <a:xfrm>
            <a:off x="3409747" y="3437339"/>
            <a:ext cx="302056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dirty="0"/>
              <a:t>-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A8126-2A0A-B46F-7E91-B66D686D5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66525AC-EDDC-4076-A2B4-3E30790E20E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B38FCB-1B6E-D593-DA08-780509F97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B647594-9D7D-E9C1-AE0A-122144FFD44C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الوح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العملية 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701600-74A2-DC7C-BA41-154098EE0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647" y="2050796"/>
            <a:ext cx="3195597" cy="386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2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B63E0-998B-A684-7D32-21396049C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3B7DB19-FD34-570F-D6C9-39335CA2CF59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D6FF295-3B2B-5BE5-BDAC-C9DEB711E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C357AE-B5AF-852E-835D-AAEA4D89A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0047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C465B-8187-D66D-F03A-2A9BF2819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86ACFA5-6585-3E23-E033-D86A7B52FB5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F24A7B-871C-D9D2-2A38-BFCAB7EAF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016C6EB-7B12-4B05-C8A1-FDB97E38FEF1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ألوح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العملية 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AC3679F-84D4-5031-90F2-C4E5BCC32AE7}"/>
              </a:ext>
            </a:extLst>
          </p:cNvPr>
          <p:cNvGrpSpPr/>
          <p:nvPr/>
        </p:nvGrpSpPr>
        <p:grpSpPr>
          <a:xfrm>
            <a:off x="2753647" y="2050796"/>
            <a:ext cx="3195597" cy="3869179"/>
            <a:chOff x="2753647" y="2050796"/>
            <a:chExt cx="3195597" cy="386917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67CF180-8655-A8BD-B986-4DFEE9F81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53647" y="2050796"/>
              <a:ext cx="3195597" cy="3869179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6EAF9B7-A6D2-B59B-A7D4-5EA62D9FF1DB}"/>
                </a:ext>
              </a:extLst>
            </p:cNvPr>
            <p:cNvSpPr txBox="1"/>
            <p:nvPr/>
          </p:nvSpPr>
          <p:spPr>
            <a:xfrm>
              <a:off x="4572000" y="3228623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dirty="0">
                  <a:solidFill>
                    <a:srgbClr val="C00000"/>
                  </a:solidFill>
                </a:rPr>
                <a:t>1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AC560B-1EED-7BD0-96C7-5AE46393C239}"/>
                </a:ext>
              </a:extLst>
            </p:cNvPr>
            <p:cNvSpPr txBox="1"/>
            <p:nvPr/>
          </p:nvSpPr>
          <p:spPr>
            <a:xfrm>
              <a:off x="3250532" y="3136612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dirty="0">
                  <a:solidFill>
                    <a:srgbClr val="C00000"/>
                  </a:solidFill>
                </a:rPr>
                <a:t>5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F39F04B-9F75-268E-8062-2190B73B409C}"/>
                </a:ext>
              </a:extLst>
            </p:cNvPr>
            <p:cNvSpPr txBox="1"/>
            <p:nvPr/>
          </p:nvSpPr>
          <p:spPr>
            <a:xfrm>
              <a:off x="3607048" y="3605101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dirty="0">
                  <a:solidFill>
                    <a:srgbClr val="C00000"/>
                  </a:solidFill>
                </a:rPr>
                <a:t>6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9341AC-0617-7923-6361-15357C2663DA}"/>
                </a:ext>
              </a:extLst>
            </p:cNvPr>
            <p:cNvSpPr txBox="1"/>
            <p:nvPr/>
          </p:nvSpPr>
          <p:spPr>
            <a:xfrm>
              <a:off x="3250532" y="3605100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dirty="0">
                  <a:solidFill>
                    <a:srgbClr val="C00000"/>
                  </a:solidFill>
                </a:rPr>
                <a:t>4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20E042D-0718-9A83-465B-41076A02320A}"/>
                </a:ext>
              </a:extLst>
            </p:cNvPr>
            <p:cNvSpPr txBox="1"/>
            <p:nvPr/>
          </p:nvSpPr>
          <p:spPr>
            <a:xfrm>
              <a:off x="2909250" y="3136612"/>
              <a:ext cx="5421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dirty="0">
                  <a:solidFill>
                    <a:srgbClr val="C00000"/>
                  </a:solidFill>
                </a:rPr>
                <a:t>-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E6330A3-D03B-A790-3703-7C84D0844916}"/>
                </a:ext>
              </a:extLst>
            </p:cNvPr>
            <p:cNvCxnSpPr>
              <a:cxnSpLocks/>
            </p:cNvCxnSpPr>
            <p:nvPr/>
          </p:nvCxnSpPr>
          <p:spPr>
            <a:xfrm>
              <a:off x="3180347" y="3605100"/>
              <a:ext cx="500302" cy="40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F02763-DBBC-900B-BD88-27F9FCF3D64C}"/>
                </a:ext>
              </a:extLst>
            </p:cNvPr>
            <p:cNvCxnSpPr>
              <a:cxnSpLocks/>
            </p:cNvCxnSpPr>
            <p:nvPr/>
          </p:nvCxnSpPr>
          <p:spPr>
            <a:xfrm>
              <a:off x="3451445" y="4520197"/>
              <a:ext cx="500302" cy="40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E140715-1372-8D20-8BDD-C02FECA49403}"/>
                </a:ext>
              </a:extLst>
            </p:cNvPr>
            <p:cNvSpPr txBox="1"/>
            <p:nvPr/>
          </p:nvSpPr>
          <p:spPr>
            <a:xfrm>
              <a:off x="4848330" y="3228623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dirty="0">
                  <a:solidFill>
                    <a:srgbClr val="C00000"/>
                  </a:solidFill>
                </a:rPr>
                <a:t>9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5CFAA69-82C3-8942-10F8-202845D637A3}"/>
                </a:ext>
              </a:extLst>
            </p:cNvPr>
            <p:cNvSpPr txBox="1"/>
            <p:nvPr/>
          </p:nvSpPr>
          <p:spPr>
            <a:xfrm>
              <a:off x="3245299" y="3985385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dirty="0">
                  <a:solidFill>
                    <a:srgbClr val="C00000"/>
                  </a:solidFill>
                </a:rPr>
                <a:t>4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E351F2-2E9A-411F-DD0D-F3D8CFB17422}"/>
                </a:ext>
              </a:extLst>
            </p:cNvPr>
            <p:cNvSpPr txBox="1"/>
            <p:nvPr/>
          </p:nvSpPr>
          <p:spPr>
            <a:xfrm>
              <a:off x="3598523" y="3985384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dirty="0">
                  <a:solidFill>
                    <a:srgbClr val="C00000"/>
                  </a:solidFill>
                </a:rPr>
                <a:t>5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8B01CCB-CCC2-7C75-5A71-D65D276145EC}"/>
                </a:ext>
              </a:extLst>
            </p:cNvPr>
            <p:cNvSpPr txBox="1"/>
            <p:nvPr/>
          </p:nvSpPr>
          <p:spPr>
            <a:xfrm>
              <a:off x="3027790" y="3985384"/>
              <a:ext cx="5421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dirty="0">
                  <a:solidFill>
                    <a:srgbClr val="C00000"/>
                  </a:solidFill>
                </a:rPr>
                <a:t>-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6C9528-BEFE-4EF6-6563-9E9F2BE349AE}"/>
                </a:ext>
              </a:extLst>
            </p:cNvPr>
            <p:cNvSpPr txBox="1"/>
            <p:nvPr/>
          </p:nvSpPr>
          <p:spPr>
            <a:xfrm>
              <a:off x="3581348" y="4608092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dirty="0"/>
                <a:t>1</a:t>
              </a:r>
              <a:endParaRPr lang="fr-MA" dirty="0"/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78FE31-D8EB-2D0C-5373-2ED9132DDD25}"/>
              </a:ext>
            </a:extLst>
          </p:cNvPr>
          <p:cNvCxnSpPr>
            <a:endCxn id="4" idx="0"/>
          </p:cNvCxnSpPr>
          <p:nvPr/>
        </p:nvCxnSpPr>
        <p:spPr>
          <a:xfrm>
            <a:off x="3813194" y="3136612"/>
            <a:ext cx="0" cy="4684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12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4255" cy="3006874"/>
            <a:chOff x="2193989" y="2167843"/>
            <a:chExt cx="4932000" cy="300687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3873" y="3210205"/>
              <a:ext cx="3594949" cy="19645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  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سَ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بُ خارِجِ قِسْمَةِ عَدَدٍ مِنْ رَقْمَينِ عَلى عَدَدٍ مِنْ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رَقْمَينِ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f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الْتَقْنِيَةُ الْاعْتِيَادِيَّةُ</a:t>
              </a:r>
              <a:r>
                <a:rPr lang="f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180622" y="875930"/>
            <a:ext cx="737022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لنتذكر كيف نحسب خارج قسمة  عدد   من  رقمين على عدد من رقمين.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68A91-7591-334E-F3E8-43720E9E0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04A7D02F-B07E-45CE-F67F-D645248E9ECB}"/>
              </a:ext>
            </a:extLst>
          </p:cNvPr>
          <p:cNvSpPr txBox="1"/>
          <p:nvPr/>
        </p:nvSpPr>
        <p:spPr>
          <a:xfrm>
            <a:off x="347510" y="768768"/>
            <a:ext cx="719282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في عمليات قسمة عدد من رقمين على عدد من رقمين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نقسم ثم نضرب لنحسب الباقي  ثم نتحقق.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BE686-000F-C6F0-211A-8D1E32629BA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CD2895-06C5-E051-38AA-43039948F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849" y="1937898"/>
            <a:ext cx="6382641" cy="377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9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80743" y="2600686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4040254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44877" y="477516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606225" y="5232639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سننجز عمليات  القسمة باتباع نفس الخطوات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0DA73B-5AB2-FEAD-774B-840C66F6D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94" y="2146534"/>
            <a:ext cx="7192379" cy="373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لحساب خارج قسمة 96 على 15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B04A043-1F61-B815-4814-C197C74B3EA1}"/>
              </a:ext>
            </a:extLst>
          </p:cNvPr>
          <p:cNvGrpSpPr/>
          <p:nvPr/>
        </p:nvGrpSpPr>
        <p:grpSpPr>
          <a:xfrm>
            <a:off x="2063506" y="1483903"/>
            <a:ext cx="4792645" cy="566347"/>
            <a:chOff x="3292443" y="1450712"/>
            <a:chExt cx="4702932" cy="566347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853BAD44-D4A9-0D98-8A0E-B58774EC5262}"/>
                </a:ext>
              </a:extLst>
            </p:cNvPr>
            <p:cNvGrpSpPr/>
            <p:nvPr/>
          </p:nvGrpSpPr>
          <p:grpSpPr>
            <a:xfrm>
              <a:off x="5725239" y="1465653"/>
              <a:ext cx="2270136" cy="551406"/>
              <a:chOff x="5469265" y="1914188"/>
              <a:chExt cx="3164682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ED60D24-D0D9-4700-BA79-A247ACC8E77F}"/>
                  </a:ext>
                </a:extLst>
              </p:cNvPr>
              <p:cNvSpPr/>
              <p:nvPr/>
            </p:nvSpPr>
            <p:spPr>
              <a:xfrm>
                <a:off x="5469265" y="1914188"/>
                <a:ext cx="246941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461EF394-9B08-06D5-69A4-4661C89AE1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7" y="1977740"/>
                <a:ext cx="693620" cy="434396"/>
              </a:xfrm>
              <a:prstGeom prst="ellipse">
                <a:avLst/>
              </a:prstGeom>
              <a:solidFill>
                <a:srgbClr val="FEA5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2635FB2-1286-2630-B497-262C26E2C039}"/>
                </a:ext>
              </a:extLst>
            </p:cNvPr>
            <p:cNvSpPr txBox="1"/>
            <p:nvPr/>
          </p:nvSpPr>
          <p:spPr>
            <a:xfrm>
              <a:off x="6223979" y="1529265"/>
              <a:ext cx="983890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DB2940E-BCDF-4F24-494E-892A47592EAC}"/>
                </a:ext>
              </a:extLst>
            </p:cNvPr>
            <p:cNvGrpSpPr/>
            <p:nvPr/>
          </p:nvGrpSpPr>
          <p:grpSpPr>
            <a:xfrm>
              <a:off x="3292443" y="1450712"/>
              <a:ext cx="2248535" cy="551406"/>
              <a:chOff x="9712097" y="1891350"/>
              <a:chExt cx="3228796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2D7DEC-7357-98EB-9331-7AE4981AFF2E}"/>
                  </a:ext>
                </a:extLst>
              </p:cNvPr>
              <p:cNvSpPr/>
              <p:nvPr/>
            </p:nvSpPr>
            <p:spPr>
              <a:xfrm>
                <a:off x="9712097" y="1891350"/>
                <a:ext cx="251262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7DEE0545-AB12-AA38-D40F-A5A6869183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2187097" y="1946587"/>
                <a:ext cx="7537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0" name="Image 18">
            <a:extLst>
              <a:ext uri="{FF2B5EF4-FFF2-40B4-BE49-F238E27FC236}">
                <a16:creationId xmlns:a16="http://schemas.microsoft.com/office/drawing/2014/main" id="{518A91A9-FFEC-9106-3AA9-3690DEFD76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352" y="4375267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772CF28-F98C-1AC7-B4EE-01D495D44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271" y="2507778"/>
            <a:ext cx="7192379" cy="3734977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1DC8F12-5E61-2582-E151-BC1F950434CD}"/>
              </a:ext>
            </a:extLst>
          </p:cNvPr>
          <p:cNvSpPr/>
          <p:nvPr/>
        </p:nvSpPr>
        <p:spPr>
          <a:xfrm>
            <a:off x="2754490" y="2843653"/>
            <a:ext cx="2596444" cy="31648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العملية على الألواح واقسموا العدد </a:t>
            </a:r>
            <a:r>
              <a:rPr lang="ar-S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96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على </a:t>
            </a:r>
            <a:r>
              <a:rPr lang="ar-S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15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ثم احسبوا الباقي.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C1843C-2616-E33F-588B-BA0AF3F0EF32}"/>
              </a:ext>
            </a:extLst>
          </p:cNvPr>
          <p:cNvSpPr txBox="1"/>
          <p:nvPr/>
        </p:nvSpPr>
        <p:spPr>
          <a:xfrm>
            <a:off x="6548200" y="1525912"/>
            <a:ext cx="983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أَقْسِمُ </a:t>
            </a:r>
            <a:endParaRPr lang="fr-MA" dirty="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F237F5-B1AC-FF05-34A1-BFED77B8B766}"/>
              </a:ext>
            </a:extLst>
          </p:cNvPr>
          <p:cNvGrpSpPr/>
          <p:nvPr/>
        </p:nvGrpSpPr>
        <p:grpSpPr>
          <a:xfrm>
            <a:off x="2063506" y="1483903"/>
            <a:ext cx="4792645" cy="566347"/>
            <a:chOff x="3292443" y="1450712"/>
            <a:chExt cx="4702932" cy="566347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13392C76-4E83-3A7A-94D5-A07CC5254702}"/>
                </a:ext>
              </a:extLst>
            </p:cNvPr>
            <p:cNvGrpSpPr/>
            <p:nvPr/>
          </p:nvGrpSpPr>
          <p:grpSpPr>
            <a:xfrm>
              <a:off x="5725239" y="1465653"/>
              <a:ext cx="2270136" cy="551406"/>
              <a:chOff x="5469265" y="1914188"/>
              <a:chExt cx="3164682" cy="551406"/>
            </a:xfrm>
          </p:grpSpPr>
          <p:sp>
            <p:nvSpPr>
              <p:cNvPr id="19" name="Rectangle : coins arrondis 16">
                <a:extLst>
                  <a:ext uri="{FF2B5EF4-FFF2-40B4-BE49-F238E27FC236}">
                    <a16:creationId xmlns:a16="http://schemas.microsoft.com/office/drawing/2014/main" id="{C43EEDF3-EDA9-54A6-6EFE-F3DFB56F42A6}"/>
                  </a:ext>
                </a:extLst>
              </p:cNvPr>
              <p:cNvSpPr/>
              <p:nvPr/>
            </p:nvSpPr>
            <p:spPr>
              <a:xfrm>
                <a:off x="5469265" y="1914188"/>
                <a:ext cx="246941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0D5C9D03-2969-CEEF-49CB-D52FCBE6A3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7" y="1977740"/>
                <a:ext cx="693620" cy="434396"/>
              </a:xfrm>
              <a:prstGeom prst="ellipse">
                <a:avLst/>
              </a:prstGeom>
              <a:solidFill>
                <a:srgbClr val="FEA5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ZoneTexte 7">
              <a:extLst>
                <a:ext uri="{FF2B5EF4-FFF2-40B4-BE49-F238E27FC236}">
                  <a16:creationId xmlns:a16="http://schemas.microsoft.com/office/drawing/2014/main" id="{9435200A-A7B0-810C-5529-288FCF333BED}"/>
                </a:ext>
              </a:extLst>
            </p:cNvPr>
            <p:cNvSpPr txBox="1"/>
            <p:nvPr/>
          </p:nvSpPr>
          <p:spPr>
            <a:xfrm>
              <a:off x="6223979" y="1529265"/>
              <a:ext cx="983890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10DBB5A-B1F0-7F5A-27F0-F3926DFDA5FA}"/>
                </a:ext>
              </a:extLst>
            </p:cNvPr>
            <p:cNvGrpSpPr/>
            <p:nvPr/>
          </p:nvGrpSpPr>
          <p:grpSpPr>
            <a:xfrm>
              <a:off x="3292443" y="1450712"/>
              <a:ext cx="2248535" cy="551406"/>
              <a:chOff x="9712097" y="1891350"/>
              <a:chExt cx="3228796" cy="551406"/>
            </a:xfrm>
          </p:grpSpPr>
          <p:sp>
            <p:nvSpPr>
              <p:cNvPr id="13" name="Rectangle : coins arrondis 13">
                <a:extLst>
                  <a:ext uri="{FF2B5EF4-FFF2-40B4-BE49-F238E27FC236}">
                    <a16:creationId xmlns:a16="http://schemas.microsoft.com/office/drawing/2014/main" id="{B3D43873-27DD-879A-18C9-C72AF0AB6F98}"/>
                  </a:ext>
                </a:extLst>
              </p:cNvPr>
              <p:cNvSpPr/>
              <p:nvPr/>
            </p:nvSpPr>
            <p:spPr>
              <a:xfrm>
                <a:off x="9712097" y="1891350"/>
                <a:ext cx="251262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A3AB7F32-6C8C-6947-EABB-299246FC0D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2187097" y="1946587"/>
                <a:ext cx="7537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3" name="Groupe 8">
            <a:extLst>
              <a:ext uri="{FF2B5EF4-FFF2-40B4-BE49-F238E27FC236}">
                <a16:creationId xmlns:a16="http://schemas.microsoft.com/office/drawing/2014/main" id="{88978C11-243B-C40C-5C9A-39A7AE3B379B}"/>
              </a:ext>
            </a:extLst>
          </p:cNvPr>
          <p:cNvGrpSpPr/>
          <p:nvPr/>
        </p:nvGrpSpPr>
        <p:grpSpPr>
          <a:xfrm>
            <a:off x="487244" y="2491870"/>
            <a:ext cx="7735380" cy="3609550"/>
            <a:chOff x="471049" y="2356403"/>
            <a:chExt cx="7735380" cy="3609550"/>
          </a:xfrm>
        </p:grpSpPr>
        <p:pic>
          <p:nvPicPr>
            <p:cNvPr id="31" name="Image 6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8C2DD086-5604-C8F1-D6FD-B53E77B37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47"/>
            <a:stretch>
              <a:fillRect/>
            </a:stretch>
          </p:blipFill>
          <p:spPr>
            <a:xfrm>
              <a:off x="471049" y="2356403"/>
              <a:ext cx="7735380" cy="3609550"/>
            </a:xfrm>
            <a:prstGeom prst="rect">
              <a:avLst/>
            </a:prstGeom>
          </p:spPr>
        </p:pic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37E75D45-C563-D280-5DF9-9A352A481E7B}"/>
                </a:ext>
              </a:extLst>
            </p:cNvPr>
            <p:cNvSpPr/>
            <p:nvPr/>
          </p:nvSpPr>
          <p:spPr>
            <a:xfrm>
              <a:off x="4098324" y="3735787"/>
              <a:ext cx="365332" cy="369332"/>
            </a:xfrm>
            <a:prstGeom prst="arc">
              <a:avLst>
                <a:gd name="adj1" fmla="val 10965727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34A419C-D571-F3A8-9DF6-CDCA3295BC7C}"/>
              </a:ext>
            </a:extLst>
          </p:cNvPr>
          <p:cNvSpPr/>
          <p:nvPr/>
        </p:nvSpPr>
        <p:spPr>
          <a:xfrm>
            <a:off x="3251200" y="2900488"/>
            <a:ext cx="2401956" cy="29701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4CAE2-3C37-5E67-A381-DA5D2120D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A5E4D4-1329-C873-6F25-3455E17541FD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5145EB-74C4-78AC-29A9-10E6A2577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703F1-6D44-BD4E-F8C3-E745E8536A7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9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B72C6-3A81-D94B-4694-61E14AD9D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B94CDB2-A48D-97BA-B37A-408A77851369}"/>
              </a:ext>
            </a:extLst>
          </p:cNvPr>
          <p:cNvGrpSpPr/>
          <p:nvPr/>
        </p:nvGrpSpPr>
        <p:grpSpPr>
          <a:xfrm>
            <a:off x="2063506" y="1483903"/>
            <a:ext cx="4792645" cy="566347"/>
            <a:chOff x="3292443" y="1450712"/>
            <a:chExt cx="4702932" cy="566347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93E0EFC5-167A-FF3B-EE02-9964952E871F}"/>
                </a:ext>
              </a:extLst>
            </p:cNvPr>
            <p:cNvGrpSpPr/>
            <p:nvPr/>
          </p:nvGrpSpPr>
          <p:grpSpPr>
            <a:xfrm>
              <a:off x="5725239" y="1465653"/>
              <a:ext cx="2270136" cy="551406"/>
              <a:chOff x="5469265" y="1914188"/>
              <a:chExt cx="3164682" cy="551406"/>
            </a:xfrm>
          </p:grpSpPr>
          <p:sp>
            <p:nvSpPr>
              <p:cNvPr id="16" name="Rectangle : coins arrondis 16">
                <a:extLst>
                  <a:ext uri="{FF2B5EF4-FFF2-40B4-BE49-F238E27FC236}">
                    <a16:creationId xmlns:a16="http://schemas.microsoft.com/office/drawing/2014/main" id="{89AF1F9F-9805-87B9-B49B-FD92A0788D19}"/>
                  </a:ext>
                </a:extLst>
              </p:cNvPr>
              <p:cNvSpPr/>
              <p:nvPr/>
            </p:nvSpPr>
            <p:spPr>
              <a:xfrm>
                <a:off x="5469265" y="1914188"/>
                <a:ext cx="246941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4424E321-56D4-0F92-154D-6858E90A27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7" y="1977740"/>
                <a:ext cx="693620" cy="434396"/>
              </a:xfrm>
              <a:prstGeom prst="ellipse">
                <a:avLst/>
              </a:prstGeom>
              <a:solidFill>
                <a:srgbClr val="FEA5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2" name="ZoneTexte 7">
              <a:extLst>
                <a:ext uri="{FF2B5EF4-FFF2-40B4-BE49-F238E27FC236}">
                  <a16:creationId xmlns:a16="http://schemas.microsoft.com/office/drawing/2014/main" id="{3623B9AA-1163-EB81-B7D5-13AE890F0519}"/>
                </a:ext>
              </a:extLst>
            </p:cNvPr>
            <p:cNvSpPr txBox="1"/>
            <p:nvPr/>
          </p:nvSpPr>
          <p:spPr>
            <a:xfrm>
              <a:off x="6223979" y="1529265"/>
              <a:ext cx="983890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462DDD7-7F3A-7F17-D1FE-5108F5D00232}"/>
                </a:ext>
              </a:extLst>
            </p:cNvPr>
            <p:cNvGrpSpPr/>
            <p:nvPr/>
          </p:nvGrpSpPr>
          <p:grpSpPr>
            <a:xfrm>
              <a:off x="3292443" y="1450712"/>
              <a:ext cx="2248535" cy="551406"/>
              <a:chOff x="9712097" y="1891350"/>
              <a:chExt cx="3228796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9C682B7D-16B3-33D4-4261-CB0C3A95FCD3}"/>
                  </a:ext>
                </a:extLst>
              </p:cNvPr>
              <p:cNvSpPr/>
              <p:nvPr/>
            </p:nvSpPr>
            <p:spPr>
              <a:xfrm>
                <a:off x="9712097" y="1891350"/>
                <a:ext cx="251262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B4FBEF75-8962-F49E-FADE-54AF22E675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2187097" y="1946587"/>
                <a:ext cx="7537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8" name="Groupe 8">
            <a:extLst>
              <a:ext uri="{FF2B5EF4-FFF2-40B4-BE49-F238E27FC236}">
                <a16:creationId xmlns:a16="http://schemas.microsoft.com/office/drawing/2014/main" id="{F1E76C02-AF67-DFAE-ED4D-976AF6EFEE13}"/>
              </a:ext>
            </a:extLst>
          </p:cNvPr>
          <p:cNvGrpSpPr/>
          <p:nvPr/>
        </p:nvGrpSpPr>
        <p:grpSpPr>
          <a:xfrm>
            <a:off x="471049" y="2356403"/>
            <a:ext cx="7735380" cy="3609550"/>
            <a:chOff x="471049" y="2356403"/>
            <a:chExt cx="7735380" cy="3609550"/>
          </a:xfrm>
        </p:grpSpPr>
        <p:pic>
          <p:nvPicPr>
            <p:cNvPr id="19" name="Image 6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7F334993-D88A-FF4E-7750-4D1D1065A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47"/>
            <a:stretch>
              <a:fillRect/>
            </a:stretch>
          </p:blipFill>
          <p:spPr>
            <a:xfrm>
              <a:off x="471049" y="2356403"/>
              <a:ext cx="7735380" cy="3609550"/>
            </a:xfrm>
            <a:prstGeom prst="rect">
              <a:avLst/>
            </a:prstGeom>
          </p:spPr>
        </p:pic>
        <p:grpSp>
          <p:nvGrpSpPr>
            <p:cNvPr id="20" name="Groupe 1">
              <a:extLst>
                <a:ext uri="{FF2B5EF4-FFF2-40B4-BE49-F238E27FC236}">
                  <a16:creationId xmlns:a16="http://schemas.microsoft.com/office/drawing/2014/main" id="{6E34A173-E24F-7E14-16CF-3081E645C114}"/>
                </a:ext>
              </a:extLst>
            </p:cNvPr>
            <p:cNvGrpSpPr/>
            <p:nvPr/>
          </p:nvGrpSpPr>
          <p:grpSpPr>
            <a:xfrm>
              <a:off x="3853897" y="3735787"/>
              <a:ext cx="1270236" cy="969060"/>
              <a:chOff x="1910256" y="3679513"/>
              <a:chExt cx="1270236" cy="969060"/>
            </a:xfrm>
          </p:grpSpPr>
          <p:sp>
            <p:nvSpPr>
              <p:cNvPr id="21" name="ZoneTexte 22">
                <a:extLst>
                  <a:ext uri="{FF2B5EF4-FFF2-40B4-BE49-F238E27FC236}">
                    <a16:creationId xmlns:a16="http://schemas.microsoft.com/office/drawing/2014/main" id="{C590830E-8B90-4BBF-5813-2B175C9D34C4}"/>
                  </a:ext>
                </a:extLst>
              </p:cNvPr>
              <p:cNvSpPr txBox="1"/>
              <p:nvPr/>
            </p:nvSpPr>
            <p:spPr>
              <a:xfrm>
                <a:off x="1910256" y="4186908"/>
                <a:ext cx="9559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C00000"/>
                    </a:solidFill>
                  </a:rPr>
                  <a:t>9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en-GB" sz="2400" b="1" dirty="0">
                    <a:solidFill>
                      <a:srgbClr val="C00000"/>
                    </a:solidFill>
                  </a:rPr>
                  <a:t>0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  <p:sp>
            <p:nvSpPr>
              <p:cNvPr id="24" name="Arc 23">
                <a:extLst>
                  <a:ext uri="{FF2B5EF4-FFF2-40B4-BE49-F238E27FC236}">
                    <a16:creationId xmlns:a16="http://schemas.microsoft.com/office/drawing/2014/main" id="{2F70BB8B-BB7A-E79F-44EE-9691C5D03EB8}"/>
                  </a:ext>
                </a:extLst>
              </p:cNvPr>
              <p:cNvSpPr/>
              <p:nvPr/>
            </p:nvSpPr>
            <p:spPr>
              <a:xfrm>
                <a:off x="2154683" y="3679513"/>
                <a:ext cx="365332" cy="369332"/>
              </a:xfrm>
              <a:prstGeom prst="arc">
                <a:avLst>
                  <a:gd name="adj1" fmla="val 10965727"/>
                  <a:gd name="adj2" fmla="val 0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6">
                <a:extLst>
                  <a:ext uri="{FF2B5EF4-FFF2-40B4-BE49-F238E27FC236}">
                    <a16:creationId xmlns:a16="http://schemas.microsoft.com/office/drawing/2014/main" id="{176A76C9-2BCF-D47E-BDB4-80BAAC413681}"/>
                  </a:ext>
                </a:extLst>
              </p:cNvPr>
              <p:cNvSpPr txBox="1"/>
              <p:nvPr/>
            </p:nvSpPr>
            <p:spPr>
              <a:xfrm>
                <a:off x="2551947" y="4199107"/>
                <a:ext cx="6285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ED1DA4-1E41-153F-FBC8-0FCD594ABB2A}"/>
              </a:ext>
            </a:extLst>
          </p:cNvPr>
          <p:cNvSpPr txBox="1"/>
          <p:nvPr/>
        </p:nvSpPr>
        <p:spPr>
          <a:xfrm>
            <a:off x="347511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96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فيها 15 </a:t>
            </a:r>
            <a:r>
              <a:rPr lang="zgh-Tfng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مرات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لأن 6 مرات 15 تعطي 90. أكتب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الخارج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09387-861A-0CA3-67CA-F3A57EC603C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Arc 24">
            <a:extLst>
              <a:ext uri="{FF2B5EF4-FFF2-40B4-BE49-F238E27FC236}">
                <a16:creationId xmlns:a16="http://schemas.microsoft.com/office/drawing/2014/main" id="{E42FCE22-975E-0024-25C6-729D9BAF177C}"/>
              </a:ext>
            </a:extLst>
          </p:cNvPr>
          <p:cNvSpPr/>
          <p:nvPr/>
        </p:nvSpPr>
        <p:spPr>
          <a:xfrm>
            <a:off x="4098324" y="3735787"/>
            <a:ext cx="365332" cy="369332"/>
          </a:xfrm>
          <a:prstGeom prst="arc">
            <a:avLst>
              <a:gd name="adj1" fmla="val 10965727"/>
              <a:gd name="adj2" fmla="val 0"/>
            </a:avLst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B3776E3-DBCD-A98D-87CC-57B7761C2491}"/>
              </a:ext>
            </a:extLst>
          </p:cNvPr>
          <p:cNvSpPr/>
          <p:nvPr/>
        </p:nvSpPr>
        <p:spPr>
          <a:xfrm>
            <a:off x="3140900" y="2779963"/>
            <a:ext cx="2381956" cy="27064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92E247E-4806-7732-63FA-2861CCE26F30}"/>
              </a:ext>
            </a:extLst>
          </p:cNvPr>
          <p:cNvGrpSpPr/>
          <p:nvPr/>
        </p:nvGrpSpPr>
        <p:grpSpPr>
          <a:xfrm>
            <a:off x="858608" y="5993261"/>
            <a:ext cx="7436471" cy="492096"/>
            <a:chOff x="647170" y="5986923"/>
            <a:chExt cx="7436471" cy="492096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5C50A89-58F0-4E71-786F-923219F9EB5F}"/>
                </a:ext>
              </a:extLst>
            </p:cNvPr>
            <p:cNvSpPr/>
            <p:nvPr/>
          </p:nvSpPr>
          <p:spPr>
            <a:xfrm>
              <a:off x="647170" y="5999014"/>
              <a:ext cx="1227692" cy="480003"/>
            </a:xfrm>
            <a:prstGeom prst="roundRect">
              <a:avLst/>
            </a:prstGeom>
            <a:solidFill>
              <a:srgbClr val="FEA5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/>
                <a:t>1x15 = 15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4A06A5BB-F159-E306-7DC9-67AB5A750509}"/>
                </a:ext>
              </a:extLst>
            </p:cNvPr>
            <p:cNvSpPr/>
            <p:nvPr/>
          </p:nvSpPr>
          <p:spPr>
            <a:xfrm>
              <a:off x="1962363" y="5999015"/>
              <a:ext cx="1174982" cy="480003"/>
            </a:xfrm>
            <a:prstGeom prst="roundRect">
              <a:avLst/>
            </a:prstGeom>
            <a:solidFill>
              <a:srgbClr val="FEA5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/>
                <a:t>2x15 = 30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9436830-E666-313C-1A1A-C776F5813105}"/>
                </a:ext>
              </a:extLst>
            </p:cNvPr>
            <p:cNvSpPr/>
            <p:nvPr/>
          </p:nvSpPr>
          <p:spPr>
            <a:xfrm>
              <a:off x="3224846" y="5999015"/>
              <a:ext cx="1174983" cy="480003"/>
            </a:xfrm>
            <a:prstGeom prst="roundRect">
              <a:avLst/>
            </a:prstGeom>
            <a:solidFill>
              <a:srgbClr val="FEA5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/>
                <a:t>3x15 = 45</a:t>
              </a: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A546DE31-66C8-D917-7B53-94CA60145E6B}"/>
                </a:ext>
              </a:extLst>
            </p:cNvPr>
            <p:cNvSpPr/>
            <p:nvPr/>
          </p:nvSpPr>
          <p:spPr>
            <a:xfrm>
              <a:off x="4463656" y="5999016"/>
              <a:ext cx="1158674" cy="480003"/>
            </a:xfrm>
            <a:prstGeom prst="roundRect">
              <a:avLst/>
            </a:prstGeom>
            <a:solidFill>
              <a:srgbClr val="FEA5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/>
                <a:t>4x15 = 60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CBA244D8-499E-9AC9-F206-088A24362A09}"/>
                </a:ext>
              </a:extLst>
            </p:cNvPr>
            <p:cNvSpPr/>
            <p:nvPr/>
          </p:nvSpPr>
          <p:spPr>
            <a:xfrm>
              <a:off x="5697477" y="5986923"/>
              <a:ext cx="1158674" cy="480003"/>
            </a:xfrm>
            <a:prstGeom prst="roundRect">
              <a:avLst/>
            </a:prstGeom>
            <a:solidFill>
              <a:srgbClr val="FEA5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/>
                <a:t>5x15 = 75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80125D57-4F32-4264-3280-E1B7CD92E7F4}"/>
                </a:ext>
              </a:extLst>
            </p:cNvPr>
            <p:cNvSpPr/>
            <p:nvPr/>
          </p:nvSpPr>
          <p:spPr>
            <a:xfrm>
              <a:off x="6924967" y="5986924"/>
              <a:ext cx="1158674" cy="480003"/>
            </a:xfrm>
            <a:prstGeom prst="roundRect">
              <a:avLst/>
            </a:prstGeom>
            <a:solidFill>
              <a:srgbClr val="FEA5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>
                  <a:solidFill>
                    <a:srgbClr val="FF0000"/>
                  </a:solidFill>
                </a:rPr>
                <a:t>6</a:t>
              </a:r>
              <a:r>
                <a:rPr lang="fr-MA" dirty="0"/>
                <a:t>x15 = </a:t>
              </a:r>
              <a:r>
                <a:rPr lang="fr-MA" dirty="0">
                  <a:solidFill>
                    <a:srgbClr val="FF0000"/>
                  </a:solidFill>
                </a:rPr>
                <a:t>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129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344F9-E452-24B6-5736-45F1640E9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FE5D5E8-5B31-6C76-F3AD-44796CC2F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21" y="2026178"/>
            <a:ext cx="8202968" cy="454410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D5E8CEC-E3B5-D982-F36A-EE2A5C2731CD}"/>
              </a:ext>
            </a:extLst>
          </p:cNvPr>
          <p:cNvGrpSpPr/>
          <p:nvPr/>
        </p:nvGrpSpPr>
        <p:grpSpPr>
          <a:xfrm>
            <a:off x="2063506" y="1483903"/>
            <a:ext cx="4792645" cy="566347"/>
            <a:chOff x="3292443" y="1450712"/>
            <a:chExt cx="4702932" cy="566347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12341852-7BA7-F071-3269-4281A147EFDF}"/>
                </a:ext>
              </a:extLst>
            </p:cNvPr>
            <p:cNvGrpSpPr/>
            <p:nvPr/>
          </p:nvGrpSpPr>
          <p:grpSpPr>
            <a:xfrm>
              <a:off x="5725239" y="1465653"/>
              <a:ext cx="2270136" cy="551406"/>
              <a:chOff x="5469265" y="1914188"/>
              <a:chExt cx="3164682" cy="551406"/>
            </a:xfrm>
          </p:grpSpPr>
          <p:sp>
            <p:nvSpPr>
              <p:cNvPr id="16" name="Rectangle : coins arrondis 16">
                <a:extLst>
                  <a:ext uri="{FF2B5EF4-FFF2-40B4-BE49-F238E27FC236}">
                    <a16:creationId xmlns:a16="http://schemas.microsoft.com/office/drawing/2014/main" id="{0175C657-DA40-C709-DD1F-A38F17923FE8}"/>
                  </a:ext>
                </a:extLst>
              </p:cNvPr>
              <p:cNvSpPr/>
              <p:nvPr/>
            </p:nvSpPr>
            <p:spPr>
              <a:xfrm>
                <a:off x="5469265" y="1914188"/>
                <a:ext cx="246941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470EE6F8-915D-1E94-760C-E1E105974E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7" y="1977740"/>
                <a:ext cx="693620" cy="434396"/>
              </a:xfrm>
              <a:prstGeom prst="ellipse">
                <a:avLst/>
              </a:prstGeom>
              <a:solidFill>
                <a:srgbClr val="FEA5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2" name="ZoneTexte 7">
              <a:extLst>
                <a:ext uri="{FF2B5EF4-FFF2-40B4-BE49-F238E27FC236}">
                  <a16:creationId xmlns:a16="http://schemas.microsoft.com/office/drawing/2014/main" id="{9C3626A9-429E-A8B7-9487-69D6AD99081F}"/>
                </a:ext>
              </a:extLst>
            </p:cNvPr>
            <p:cNvSpPr txBox="1"/>
            <p:nvPr/>
          </p:nvSpPr>
          <p:spPr>
            <a:xfrm>
              <a:off x="6223979" y="1529265"/>
              <a:ext cx="983890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6B576FB-A09B-47A5-2FD4-306B9649E828}"/>
                </a:ext>
              </a:extLst>
            </p:cNvPr>
            <p:cNvGrpSpPr/>
            <p:nvPr/>
          </p:nvGrpSpPr>
          <p:grpSpPr>
            <a:xfrm>
              <a:off x="3292443" y="1450712"/>
              <a:ext cx="2248535" cy="551406"/>
              <a:chOff x="9712097" y="1891350"/>
              <a:chExt cx="3228796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C492716-5B56-8445-B8F7-54B076532913}"/>
                  </a:ext>
                </a:extLst>
              </p:cNvPr>
              <p:cNvSpPr/>
              <p:nvPr/>
            </p:nvSpPr>
            <p:spPr>
              <a:xfrm>
                <a:off x="9712097" y="1891350"/>
                <a:ext cx="251262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E1D250E0-1ABC-9EAF-B8EE-91B791A0D9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2187097" y="1946587"/>
                <a:ext cx="7537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0" name="Groupe 1">
            <a:extLst>
              <a:ext uri="{FF2B5EF4-FFF2-40B4-BE49-F238E27FC236}">
                <a16:creationId xmlns:a16="http://schemas.microsoft.com/office/drawing/2014/main" id="{AB070783-CB73-D1E7-F893-1A22B02EDCE3}"/>
              </a:ext>
            </a:extLst>
          </p:cNvPr>
          <p:cNvGrpSpPr/>
          <p:nvPr/>
        </p:nvGrpSpPr>
        <p:grpSpPr>
          <a:xfrm>
            <a:off x="3936693" y="3656736"/>
            <a:ext cx="1143503" cy="1189144"/>
            <a:chOff x="1910067" y="3509764"/>
            <a:chExt cx="1143503" cy="1189144"/>
          </a:xfrm>
        </p:grpSpPr>
        <p:sp>
          <p:nvSpPr>
            <p:cNvPr id="21" name="ZoneTexte 22">
              <a:extLst>
                <a:ext uri="{FF2B5EF4-FFF2-40B4-BE49-F238E27FC236}">
                  <a16:creationId xmlns:a16="http://schemas.microsoft.com/office/drawing/2014/main" id="{7D8D7512-1F61-60BB-F228-80B075920DC4}"/>
                </a:ext>
              </a:extLst>
            </p:cNvPr>
            <p:cNvSpPr txBox="1"/>
            <p:nvPr/>
          </p:nvSpPr>
          <p:spPr>
            <a:xfrm>
              <a:off x="1910067" y="4298798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C00000"/>
                  </a:solidFill>
                </a:rPr>
                <a:t>9</a:t>
              </a:r>
              <a:r>
                <a:rPr lang="fr-MA" sz="2000" b="1" dirty="0">
                  <a:solidFill>
                    <a:srgbClr val="C00000"/>
                  </a:solidFill>
                </a:rPr>
                <a:t> </a:t>
              </a:r>
              <a:r>
                <a:rPr lang="en-GB" sz="2000" b="1" dirty="0">
                  <a:solidFill>
                    <a:srgbClr val="C00000"/>
                  </a:solidFill>
                </a:rPr>
                <a:t>0</a:t>
              </a:r>
              <a:r>
                <a:rPr lang="fr-MA" sz="2000" b="1" dirty="0">
                  <a:solidFill>
                    <a:srgbClr val="C00000"/>
                  </a:solidFill>
                </a:rPr>
                <a:t>  </a:t>
              </a: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EE5FEB5-3674-8520-D165-83C4F0EB2A67}"/>
                </a:ext>
              </a:extLst>
            </p:cNvPr>
            <p:cNvSpPr/>
            <p:nvPr/>
          </p:nvSpPr>
          <p:spPr>
            <a:xfrm>
              <a:off x="2170514" y="3509764"/>
              <a:ext cx="365332" cy="369332"/>
            </a:xfrm>
            <a:prstGeom prst="arc">
              <a:avLst>
                <a:gd name="adj1" fmla="val 10965727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6" name="ZoneTexte 26">
              <a:extLst>
                <a:ext uri="{FF2B5EF4-FFF2-40B4-BE49-F238E27FC236}">
                  <a16:creationId xmlns:a16="http://schemas.microsoft.com/office/drawing/2014/main" id="{9A2C7FA1-F245-DF9C-0B2C-58B6FF4C299A}"/>
                </a:ext>
              </a:extLst>
            </p:cNvPr>
            <p:cNvSpPr txBox="1"/>
            <p:nvPr/>
          </p:nvSpPr>
          <p:spPr>
            <a:xfrm>
              <a:off x="2425025" y="4279678"/>
              <a:ext cx="6285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AD7B055-B706-40D7-7C5C-E81AE3B5BBD6}"/>
              </a:ext>
            </a:extLst>
          </p:cNvPr>
          <p:cNvSpPr txBox="1"/>
          <p:nvPr/>
        </p:nvSpPr>
        <p:spPr>
          <a:xfrm>
            <a:off x="347510" y="700682"/>
            <a:ext cx="7178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يحسب الباقي؟ </a:t>
            </a:r>
            <a:r>
              <a:rPr lang="en-GB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96- 90 = 6/  6 x 15 = 90</a:t>
            </a: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الباقي :  6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6817A1-EC10-98AF-27DF-D6D342E6F9E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3DEC2ED-5AEA-438F-4A09-4CFB83F3B495}"/>
              </a:ext>
            </a:extLst>
          </p:cNvPr>
          <p:cNvSpPr/>
          <p:nvPr/>
        </p:nvSpPr>
        <p:spPr>
          <a:xfrm>
            <a:off x="3140900" y="2779962"/>
            <a:ext cx="2381956" cy="306210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26">
            <a:extLst>
              <a:ext uri="{FF2B5EF4-FFF2-40B4-BE49-F238E27FC236}">
                <a16:creationId xmlns:a16="http://schemas.microsoft.com/office/drawing/2014/main" id="{372D388A-0283-CC08-9B65-43E003B5A312}"/>
              </a:ext>
            </a:extLst>
          </p:cNvPr>
          <p:cNvSpPr txBox="1"/>
          <p:nvPr/>
        </p:nvSpPr>
        <p:spPr>
          <a:xfrm>
            <a:off x="4040661" y="4890372"/>
            <a:ext cx="628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C00000"/>
                </a:solidFill>
              </a:rPr>
              <a:t>0 6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8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657F4-DE82-1C84-5013-1796D00F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2ED652-69D6-0980-80AF-618AC8FE1D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CFC3F161-DF3B-E707-009C-4C8089A70AF5}"/>
              </a:ext>
            </a:extLst>
          </p:cNvPr>
          <p:cNvSpPr txBox="1"/>
          <p:nvPr/>
        </p:nvSpPr>
        <p:spPr>
          <a:xfrm>
            <a:off x="6481772" y="1835393"/>
            <a:ext cx="983890" cy="418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أَقْسِمُ </a:t>
            </a:r>
            <a:endParaRPr lang="fr-MA" dirty="0">
              <a:solidFill>
                <a:schemeClr val="bg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7F2FAA-B3F6-A3FA-ECA7-1B7B91885CEB}"/>
              </a:ext>
            </a:extLst>
          </p:cNvPr>
          <p:cNvSpPr txBox="1"/>
          <p:nvPr/>
        </p:nvSpPr>
        <p:spPr>
          <a:xfrm>
            <a:off x="1030782" y="851355"/>
            <a:ext cx="64816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الموالية؟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2F0DCCD-8490-F7CE-56A6-4957B7BAE96F}"/>
              </a:ext>
            </a:extLst>
          </p:cNvPr>
          <p:cNvGrpSpPr/>
          <p:nvPr/>
        </p:nvGrpSpPr>
        <p:grpSpPr>
          <a:xfrm>
            <a:off x="257807" y="2460578"/>
            <a:ext cx="7254656" cy="3968680"/>
            <a:chOff x="677577" y="2082590"/>
            <a:chExt cx="7135221" cy="453457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DBFC5CC-726A-859C-01B2-DC88AC1FC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7577" y="2082590"/>
              <a:ext cx="7135221" cy="4534575"/>
            </a:xfrm>
            <a:prstGeom prst="rect">
              <a:avLst/>
            </a:prstGeom>
          </p:spPr>
        </p:pic>
        <p:sp>
          <p:nvSpPr>
            <p:cNvPr id="11" name="ZoneTexte 26">
              <a:extLst>
                <a:ext uri="{FF2B5EF4-FFF2-40B4-BE49-F238E27FC236}">
                  <a16:creationId xmlns:a16="http://schemas.microsoft.com/office/drawing/2014/main" id="{1A8D3568-1442-2A79-4E83-76A0B52413E8}"/>
                </a:ext>
              </a:extLst>
            </p:cNvPr>
            <p:cNvSpPr txBox="1"/>
            <p:nvPr/>
          </p:nvSpPr>
          <p:spPr>
            <a:xfrm>
              <a:off x="3762286" y="4796541"/>
              <a:ext cx="628545" cy="457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C00000"/>
                  </a:solidFill>
                </a:rPr>
                <a:t>0  6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80819B1-A0ED-4D0F-31DC-C8CB0A800BA6}"/>
                </a:ext>
              </a:extLst>
            </p:cNvPr>
            <p:cNvGrpSpPr/>
            <p:nvPr/>
          </p:nvGrpSpPr>
          <p:grpSpPr>
            <a:xfrm>
              <a:off x="3084854" y="2607733"/>
              <a:ext cx="2457989" cy="3306843"/>
              <a:chOff x="3157095" y="2813250"/>
              <a:chExt cx="2381956" cy="3062107"/>
            </a:xfrm>
          </p:grpSpPr>
          <p:grpSp>
            <p:nvGrpSpPr>
              <p:cNvPr id="14" name="Groupe 1">
                <a:extLst>
                  <a:ext uri="{FF2B5EF4-FFF2-40B4-BE49-F238E27FC236}">
                    <a16:creationId xmlns:a16="http://schemas.microsoft.com/office/drawing/2014/main" id="{F2F21218-1E21-FA0F-2C61-35E225BE76A5}"/>
                  </a:ext>
                </a:extLst>
              </p:cNvPr>
              <p:cNvGrpSpPr/>
              <p:nvPr/>
            </p:nvGrpSpPr>
            <p:grpSpPr>
              <a:xfrm>
                <a:off x="3672433" y="3848666"/>
                <a:ext cx="955962" cy="1076798"/>
                <a:chOff x="1712599" y="3759104"/>
                <a:chExt cx="955963" cy="1076798"/>
              </a:xfrm>
            </p:grpSpPr>
            <p:sp>
              <p:nvSpPr>
                <p:cNvPr id="17" name="ZoneTexte 22">
                  <a:extLst>
                    <a:ext uri="{FF2B5EF4-FFF2-40B4-BE49-F238E27FC236}">
                      <a16:creationId xmlns:a16="http://schemas.microsoft.com/office/drawing/2014/main" id="{EB785C48-2B44-9FE7-C5FD-747013B96E4C}"/>
                    </a:ext>
                  </a:extLst>
                </p:cNvPr>
                <p:cNvSpPr txBox="1"/>
                <p:nvPr/>
              </p:nvSpPr>
              <p:spPr>
                <a:xfrm>
                  <a:off x="1712599" y="4347448"/>
                  <a:ext cx="955963" cy="488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b="1" dirty="0">
                      <a:solidFill>
                        <a:srgbClr val="C00000"/>
                      </a:solidFill>
                    </a:rPr>
                    <a:t>9 0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8" name="Arc 17">
                  <a:extLst>
                    <a:ext uri="{FF2B5EF4-FFF2-40B4-BE49-F238E27FC236}">
                      <a16:creationId xmlns:a16="http://schemas.microsoft.com/office/drawing/2014/main" id="{B515AF9C-39EE-FEC7-5AD2-381A6DA2D555}"/>
                    </a:ext>
                  </a:extLst>
                </p:cNvPr>
                <p:cNvSpPr/>
                <p:nvPr/>
              </p:nvSpPr>
              <p:spPr>
                <a:xfrm>
                  <a:off x="1956369" y="3759104"/>
                  <a:ext cx="365332" cy="369332"/>
                </a:xfrm>
                <a:prstGeom prst="arc">
                  <a:avLst>
                    <a:gd name="adj1" fmla="val 10965727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sp>
            <p:nvSpPr>
              <p:cNvPr id="15" name="ZoneTexte 26">
                <a:extLst>
                  <a:ext uri="{FF2B5EF4-FFF2-40B4-BE49-F238E27FC236}">
                    <a16:creationId xmlns:a16="http://schemas.microsoft.com/office/drawing/2014/main" id="{FA01A68D-963C-AD44-94CF-3DFD40A8ECC2}"/>
                  </a:ext>
                </a:extLst>
              </p:cNvPr>
              <p:cNvSpPr txBox="1"/>
              <p:nvPr/>
            </p:nvSpPr>
            <p:spPr>
              <a:xfrm>
                <a:off x="4197509" y="4528224"/>
                <a:ext cx="628545" cy="423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rgbClr val="C00000"/>
                    </a:solidFill>
                  </a:rPr>
                  <a:t>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65DE38B5-ADE9-966C-271C-366D57995BC1}"/>
                  </a:ext>
                </a:extLst>
              </p:cNvPr>
              <p:cNvSpPr/>
              <p:nvPr/>
            </p:nvSpPr>
            <p:spPr>
              <a:xfrm>
                <a:off x="3157095" y="2813250"/>
                <a:ext cx="2381956" cy="3062107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5D8547-14F9-AF8D-7CC9-9925EBB69EDD}"/>
              </a:ext>
            </a:extLst>
          </p:cNvPr>
          <p:cNvGrpSpPr/>
          <p:nvPr/>
        </p:nvGrpSpPr>
        <p:grpSpPr>
          <a:xfrm>
            <a:off x="1875299" y="1664427"/>
            <a:ext cx="4792645" cy="566347"/>
            <a:chOff x="3292443" y="1450712"/>
            <a:chExt cx="4702932" cy="566347"/>
          </a:xfrm>
        </p:grpSpPr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B735A3DB-12E7-BDAF-DF42-B9F913B5ECDD}"/>
                </a:ext>
              </a:extLst>
            </p:cNvPr>
            <p:cNvGrpSpPr/>
            <p:nvPr/>
          </p:nvGrpSpPr>
          <p:grpSpPr>
            <a:xfrm>
              <a:off x="5725239" y="1465653"/>
              <a:ext cx="2270136" cy="551406"/>
              <a:chOff x="5469265" y="1914188"/>
              <a:chExt cx="3164682" cy="551406"/>
            </a:xfrm>
          </p:grpSpPr>
          <p:sp>
            <p:nvSpPr>
              <p:cNvPr id="31" name="Rectangle : coins arrondis 16">
                <a:extLst>
                  <a:ext uri="{FF2B5EF4-FFF2-40B4-BE49-F238E27FC236}">
                    <a16:creationId xmlns:a16="http://schemas.microsoft.com/office/drawing/2014/main" id="{5F1AA2E8-DFFE-094A-5C8A-5D18C9203F09}"/>
                  </a:ext>
                </a:extLst>
              </p:cNvPr>
              <p:cNvSpPr/>
              <p:nvPr/>
            </p:nvSpPr>
            <p:spPr>
              <a:xfrm>
                <a:off x="5469265" y="1914188"/>
                <a:ext cx="246941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6A5A2D2E-F34C-2E13-ADF2-0BDFA70DE7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7" y="1977740"/>
                <a:ext cx="693620" cy="434396"/>
              </a:xfrm>
              <a:prstGeom prst="ellipse">
                <a:avLst/>
              </a:prstGeom>
              <a:solidFill>
                <a:srgbClr val="FEA5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2" name="ZoneTexte 7">
              <a:extLst>
                <a:ext uri="{FF2B5EF4-FFF2-40B4-BE49-F238E27FC236}">
                  <a16:creationId xmlns:a16="http://schemas.microsoft.com/office/drawing/2014/main" id="{F693DFEC-767B-5B75-6A77-54A87F09B9F3}"/>
                </a:ext>
              </a:extLst>
            </p:cNvPr>
            <p:cNvSpPr txBox="1"/>
            <p:nvPr/>
          </p:nvSpPr>
          <p:spPr>
            <a:xfrm>
              <a:off x="6223979" y="1529265"/>
              <a:ext cx="983890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246AE5E-FB98-1179-CCA9-881FA2C42CC4}"/>
                </a:ext>
              </a:extLst>
            </p:cNvPr>
            <p:cNvGrpSpPr/>
            <p:nvPr/>
          </p:nvGrpSpPr>
          <p:grpSpPr>
            <a:xfrm>
              <a:off x="3292443" y="1450712"/>
              <a:ext cx="2248535" cy="551406"/>
              <a:chOff x="9712097" y="1891350"/>
              <a:chExt cx="3228796" cy="551406"/>
            </a:xfrm>
          </p:grpSpPr>
          <p:sp>
            <p:nvSpPr>
              <p:cNvPr id="27" name="Rectangle : coins arrondis 13">
                <a:extLst>
                  <a:ext uri="{FF2B5EF4-FFF2-40B4-BE49-F238E27FC236}">
                    <a16:creationId xmlns:a16="http://schemas.microsoft.com/office/drawing/2014/main" id="{E79803B5-DBC8-4476-4FC6-9FB25407D9E6}"/>
                  </a:ext>
                </a:extLst>
              </p:cNvPr>
              <p:cNvSpPr/>
              <p:nvPr/>
            </p:nvSpPr>
            <p:spPr>
              <a:xfrm>
                <a:off x="9712097" y="1891350"/>
                <a:ext cx="2512628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22684637-AA02-BC69-CC77-99BD6CACB2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2187097" y="1946587"/>
                <a:ext cx="753796" cy="432618"/>
              </a:xfrm>
              <a:prstGeom prst="ellipse">
                <a:avLst/>
              </a:prstGeom>
              <a:solidFill>
                <a:srgbClr val="FEA5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33" name="Image 18">
            <a:extLst>
              <a:ext uri="{FF2B5EF4-FFF2-40B4-BE49-F238E27FC236}">
                <a16:creationId xmlns:a16="http://schemas.microsoft.com/office/drawing/2014/main" id="{34AB0ACB-E5D8-0807-3DCE-4B93D6673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352" y="4375267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40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3DD59-2AAD-069B-3EDC-65C2A6E5E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7F9B22-48DF-D598-7B99-2A0752D714A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414C3F6-CE67-5633-97C4-5F27D2D2A4AC}"/>
              </a:ext>
            </a:extLst>
          </p:cNvPr>
          <p:cNvSpPr txBox="1"/>
          <p:nvPr/>
        </p:nvSpPr>
        <p:spPr>
          <a:xfrm>
            <a:off x="6481772" y="1835393"/>
            <a:ext cx="983890" cy="418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أَقْسِمُ </a:t>
            </a:r>
            <a:endParaRPr lang="fr-MA" dirty="0">
              <a:solidFill>
                <a:schemeClr val="bg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A1F0809-318D-26CC-36D1-C321A541B926}"/>
              </a:ext>
            </a:extLst>
          </p:cNvPr>
          <p:cNvSpPr txBox="1"/>
          <p:nvPr/>
        </p:nvSpPr>
        <p:spPr>
          <a:xfrm>
            <a:off x="1030782" y="851355"/>
            <a:ext cx="648168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نعيد سردية عملية القسمة خطوة و خطوة  ونتحقق .</a:t>
            </a:r>
          </a:p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المتعلمين وتتبع الإنجاز خطوة خطوة.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53D854-A827-2D7E-F554-30DD093DA68E}"/>
              </a:ext>
            </a:extLst>
          </p:cNvPr>
          <p:cNvGrpSpPr/>
          <p:nvPr/>
        </p:nvGrpSpPr>
        <p:grpSpPr>
          <a:xfrm>
            <a:off x="2087517" y="1694187"/>
            <a:ext cx="4792645" cy="566347"/>
            <a:chOff x="3292443" y="1450712"/>
            <a:chExt cx="4702932" cy="566347"/>
          </a:xfrm>
        </p:grpSpPr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9403568A-8C1A-343A-163A-6D83B295465C}"/>
                </a:ext>
              </a:extLst>
            </p:cNvPr>
            <p:cNvGrpSpPr/>
            <p:nvPr/>
          </p:nvGrpSpPr>
          <p:grpSpPr>
            <a:xfrm>
              <a:off x="5725239" y="1465653"/>
              <a:ext cx="2270136" cy="551406"/>
              <a:chOff x="5469265" y="1914188"/>
              <a:chExt cx="3164682" cy="551406"/>
            </a:xfrm>
          </p:grpSpPr>
          <p:sp>
            <p:nvSpPr>
              <p:cNvPr id="31" name="Rectangle : coins arrondis 16">
                <a:extLst>
                  <a:ext uri="{FF2B5EF4-FFF2-40B4-BE49-F238E27FC236}">
                    <a16:creationId xmlns:a16="http://schemas.microsoft.com/office/drawing/2014/main" id="{587DE95E-156F-A412-B541-C4F8ED750AE0}"/>
                  </a:ext>
                </a:extLst>
              </p:cNvPr>
              <p:cNvSpPr/>
              <p:nvPr/>
            </p:nvSpPr>
            <p:spPr>
              <a:xfrm>
                <a:off x="5469265" y="1914188"/>
                <a:ext cx="246941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02BA0D16-ACE4-B3B7-76B5-064B79499D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7" y="1977740"/>
                <a:ext cx="693620" cy="434396"/>
              </a:xfrm>
              <a:prstGeom prst="ellipse">
                <a:avLst/>
              </a:prstGeom>
              <a:solidFill>
                <a:srgbClr val="FEA5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2" name="ZoneTexte 7">
              <a:extLst>
                <a:ext uri="{FF2B5EF4-FFF2-40B4-BE49-F238E27FC236}">
                  <a16:creationId xmlns:a16="http://schemas.microsoft.com/office/drawing/2014/main" id="{F17FE961-247D-4D11-BDA7-8D521D17398B}"/>
                </a:ext>
              </a:extLst>
            </p:cNvPr>
            <p:cNvSpPr txBox="1"/>
            <p:nvPr/>
          </p:nvSpPr>
          <p:spPr>
            <a:xfrm>
              <a:off x="6223979" y="1529265"/>
              <a:ext cx="983890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351FDE1-AF5F-2DF8-FB3D-9D695F044CB9}"/>
                </a:ext>
              </a:extLst>
            </p:cNvPr>
            <p:cNvGrpSpPr/>
            <p:nvPr/>
          </p:nvGrpSpPr>
          <p:grpSpPr>
            <a:xfrm>
              <a:off x="3292443" y="1450712"/>
              <a:ext cx="2248535" cy="551406"/>
              <a:chOff x="9712097" y="1891350"/>
              <a:chExt cx="3228796" cy="551406"/>
            </a:xfrm>
          </p:grpSpPr>
          <p:sp>
            <p:nvSpPr>
              <p:cNvPr id="27" name="Rectangle : coins arrondis 13">
                <a:extLst>
                  <a:ext uri="{FF2B5EF4-FFF2-40B4-BE49-F238E27FC236}">
                    <a16:creationId xmlns:a16="http://schemas.microsoft.com/office/drawing/2014/main" id="{FBD5D76C-CE38-5359-B7DB-AA51230EDE0A}"/>
                  </a:ext>
                </a:extLst>
              </p:cNvPr>
              <p:cNvSpPr/>
              <p:nvPr/>
            </p:nvSpPr>
            <p:spPr>
              <a:xfrm>
                <a:off x="9712097" y="1891350"/>
                <a:ext cx="2512628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60FF470F-CE06-2819-AD60-1385073623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2187097" y="1946587"/>
                <a:ext cx="753796" cy="432618"/>
              </a:xfrm>
              <a:prstGeom prst="ellipse">
                <a:avLst/>
              </a:prstGeom>
              <a:solidFill>
                <a:srgbClr val="FEA5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5EC863C-CE93-A561-435C-ABE43E2EC26D}"/>
              </a:ext>
            </a:extLst>
          </p:cNvPr>
          <p:cNvGrpSpPr/>
          <p:nvPr/>
        </p:nvGrpSpPr>
        <p:grpSpPr>
          <a:xfrm>
            <a:off x="944672" y="2484246"/>
            <a:ext cx="7254656" cy="3968680"/>
            <a:chOff x="677577" y="2082590"/>
            <a:chExt cx="7135221" cy="453457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9B21F5E-3C2E-BC23-7587-91C93E90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7577" y="2082590"/>
              <a:ext cx="7135221" cy="4534575"/>
            </a:xfrm>
            <a:prstGeom prst="rect">
              <a:avLst/>
            </a:prstGeom>
          </p:spPr>
        </p:pic>
        <p:sp>
          <p:nvSpPr>
            <p:cNvPr id="5" name="ZoneTexte 26">
              <a:extLst>
                <a:ext uri="{FF2B5EF4-FFF2-40B4-BE49-F238E27FC236}">
                  <a16:creationId xmlns:a16="http://schemas.microsoft.com/office/drawing/2014/main" id="{00F26B08-9BAE-1F96-F00F-DA4E17DCDD0F}"/>
                </a:ext>
              </a:extLst>
            </p:cNvPr>
            <p:cNvSpPr txBox="1"/>
            <p:nvPr/>
          </p:nvSpPr>
          <p:spPr>
            <a:xfrm>
              <a:off x="3762286" y="4796541"/>
              <a:ext cx="628545" cy="457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C00000"/>
                  </a:solidFill>
                </a:rPr>
                <a:t>0  6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DE93F0E-F7D9-1539-758D-6AF79D8C39CD}"/>
                </a:ext>
              </a:extLst>
            </p:cNvPr>
            <p:cNvGrpSpPr/>
            <p:nvPr/>
          </p:nvGrpSpPr>
          <p:grpSpPr>
            <a:xfrm>
              <a:off x="3084854" y="2607733"/>
              <a:ext cx="2457989" cy="3306843"/>
              <a:chOff x="3157095" y="2813250"/>
              <a:chExt cx="2381956" cy="3062107"/>
            </a:xfrm>
          </p:grpSpPr>
          <p:grpSp>
            <p:nvGrpSpPr>
              <p:cNvPr id="7" name="Groupe 1">
                <a:extLst>
                  <a:ext uri="{FF2B5EF4-FFF2-40B4-BE49-F238E27FC236}">
                    <a16:creationId xmlns:a16="http://schemas.microsoft.com/office/drawing/2014/main" id="{7D45652E-D81D-426B-B288-EFE95D89C7DB}"/>
                  </a:ext>
                </a:extLst>
              </p:cNvPr>
              <p:cNvGrpSpPr/>
              <p:nvPr/>
            </p:nvGrpSpPr>
            <p:grpSpPr>
              <a:xfrm>
                <a:off x="3672433" y="3848666"/>
                <a:ext cx="955962" cy="1076798"/>
                <a:chOff x="1712599" y="3759104"/>
                <a:chExt cx="955963" cy="1076798"/>
              </a:xfrm>
            </p:grpSpPr>
            <p:sp>
              <p:nvSpPr>
                <p:cNvPr id="25" name="ZoneTexte 22">
                  <a:extLst>
                    <a:ext uri="{FF2B5EF4-FFF2-40B4-BE49-F238E27FC236}">
                      <a16:creationId xmlns:a16="http://schemas.microsoft.com/office/drawing/2014/main" id="{76C207F6-D115-39DC-3845-02CEB4432EF7}"/>
                    </a:ext>
                  </a:extLst>
                </p:cNvPr>
                <p:cNvSpPr txBox="1"/>
                <p:nvPr/>
              </p:nvSpPr>
              <p:spPr>
                <a:xfrm>
                  <a:off x="1712599" y="4347448"/>
                  <a:ext cx="955963" cy="488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b="1" dirty="0">
                      <a:solidFill>
                        <a:srgbClr val="C00000"/>
                      </a:solidFill>
                    </a:rPr>
                    <a:t>9 0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9" name="Arc 28">
                  <a:extLst>
                    <a:ext uri="{FF2B5EF4-FFF2-40B4-BE49-F238E27FC236}">
                      <a16:creationId xmlns:a16="http://schemas.microsoft.com/office/drawing/2014/main" id="{9343E332-0F59-8223-7569-9BF8CACD3436}"/>
                    </a:ext>
                  </a:extLst>
                </p:cNvPr>
                <p:cNvSpPr/>
                <p:nvPr/>
              </p:nvSpPr>
              <p:spPr>
                <a:xfrm>
                  <a:off x="1956369" y="3759104"/>
                  <a:ext cx="365332" cy="369332"/>
                </a:xfrm>
                <a:prstGeom prst="arc">
                  <a:avLst>
                    <a:gd name="adj1" fmla="val 10965727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sp>
            <p:nvSpPr>
              <p:cNvPr id="20" name="ZoneTexte 26">
                <a:extLst>
                  <a:ext uri="{FF2B5EF4-FFF2-40B4-BE49-F238E27FC236}">
                    <a16:creationId xmlns:a16="http://schemas.microsoft.com/office/drawing/2014/main" id="{1E97B8B9-51F3-89D1-AD84-473DA727AECC}"/>
                  </a:ext>
                </a:extLst>
              </p:cNvPr>
              <p:cNvSpPr txBox="1"/>
              <p:nvPr/>
            </p:nvSpPr>
            <p:spPr>
              <a:xfrm>
                <a:off x="4197509" y="4528224"/>
                <a:ext cx="628545" cy="423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rgbClr val="C00000"/>
                    </a:solidFill>
                  </a:rPr>
                  <a:t>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B4C5E112-50FC-CE42-4CC5-B8CDEF4F1C7A}"/>
                  </a:ext>
                </a:extLst>
              </p:cNvPr>
              <p:cNvSpPr/>
              <p:nvPr/>
            </p:nvSpPr>
            <p:spPr>
              <a:xfrm>
                <a:off x="3157095" y="2813250"/>
                <a:ext cx="2381956" cy="3062107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204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احسبوا خارج 89 على 23 على الألواح.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9CEE55D-DE89-A64D-61B2-8C4A724C6296}"/>
              </a:ext>
            </a:extLst>
          </p:cNvPr>
          <p:cNvGrpSpPr/>
          <p:nvPr/>
        </p:nvGrpSpPr>
        <p:grpSpPr>
          <a:xfrm>
            <a:off x="824338" y="1939393"/>
            <a:ext cx="7254656" cy="3968680"/>
            <a:chOff x="677577" y="2082590"/>
            <a:chExt cx="7135221" cy="453457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41E2C5B-ABE6-4BA0-2C1A-EC8C82A35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7577" y="2082590"/>
              <a:ext cx="7135221" cy="4534575"/>
            </a:xfrm>
            <a:prstGeom prst="rect">
              <a:avLst/>
            </a:prstGeom>
          </p:spPr>
        </p:pic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9B7D8FED-0AD6-25ED-A897-CB354E53052A}"/>
                </a:ext>
              </a:extLst>
            </p:cNvPr>
            <p:cNvSpPr txBox="1"/>
            <p:nvPr/>
          </p:nvSpPr>
          <p:spPr>
            <a:xfrm>
              <a:off x="3762286" y="4796541"/>
              <a:ext cx="628545" cy="457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C00000"/>
                  </a:solidFill>
                </a:rPr>
                <a:t>0  6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E15AF1F-4A3C-CCFC-CFE1-366CA7B8DFE9}"/>
                </a:ext>
              </a:extLst>
            </p:cNvPr>
            <p:cNvGrpSpPr/>
            <p:nvPr/>
          </p:nvGrpSpPr>
          <p:grpSpPr>
            <a:xfrm>
              <a:off x="3616641" y="2696456"/>
              <a:ext cx="3986302" cy="3306843"/>
              <a:chOff x="3672433" y="2895407"/>
              <a:chExt cx="3862994" cy="3062107"/>
            </a:xfrm>
          </p:grpSpPr>
          <p:grpSp>
            <p:nvGrpSpPr>
              <p:cNvPr id="16" name="Groupe 1">
                <a:extLst>
                  <a:ext uri="{FF2B5EF4-FFF2-40B4-BE49-F238E27FC236}">
                    <a16:creationId xmlns:a16="http://schemas.microsoft.com/office/drawing/2014/main" id="{08BF3775-6995-0043-27C7-E032EBB5BF26}"/>
                  </a:ext>
                </a:extLst>
              </p:cNvPr>
              <p:cNvGrpSpPr/>
              <p:nvPr/>
            </p:nvGrpSpPr>
            <p:grpSpPr>
              <a:xfrm>
                <a:off x="3672433" y="3848666"/>
                <a:ext cx="955962" cy="1076798"/>
                <a:chOff x="1712599" y="3759104"/>
                <a:chExt cx="955963" cy="1076798"/>
              </a:xfrm>
            </p:grpSpPr>
            <p:sp>
              <p:nvSpPr>
                <p:cNvPr id="20" name="ZoneTexte 22">
                  <a:extLst>
                    <a:ext uri="{FF2B5EF4-FFF2-40B4-BE49-F238E27FC236}">
                      <a16:creationId xmlns:a16="http://schemas.microsoft.com/office/drawing/2014/main" id="{11854C53-EBB2-1263-9348-7ACC79B791AF}"/>
                    </a:ext>
                  </a:extLst>
                </p:cNvPr>
                <p:cNvSpPr txBox="1"/>
                <p:nvPr/>
              </p:nvSpPr>
              <p:spPr>
                <a:xfrm>
                  <a:off x="1712599" y="4347448"/>
                  <a:ext cx="955963" cy="488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b="1" dirty="0">
                      <a:solidFill>
                        <a:srgbClr val="C00000"/>
                      </a:solidFill>
                    </a:rPr>
                    <a:t>9 0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1" name="Arc 20">
                  <a:extLst>
                    <a:ext uri="{FF2B5EF4-FFF2-40B4-BE49-F238E27FC236}">
                      <a16:creationId xmlns:a16="http://schemas.microsoft.com/office/drawing/2014/main" id="{EA285E77-C434-8E84-101D-32093D3512F1}"/>
                    </a:ext>
                  </a:extLst>
                </p:cNvPr>
                <p:cNvSpPr/>
                <p:nvPr/>
              </p:nvSpPr>
              <p:spPr>
                <a:xfrm>
                  <a:off x="1956369" y="3759104"/>
                  <a:ext cx="365332" cy="369332"/>
                </a:xfrm>
                <a:prstGeom prst="arc">
                  <a:avLst>
                    <a:gd name="adj1" fmla="val 10965727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sp>
            <p:nvSpPr>
              <p:cNvPr id="18" name="ZoneTexte 26">
                <a:extLst>
                  <a:ext uri="{FF2B5EF4-FFF2-40B4-BE49-F238E27FC236}">
                    <a16:creationId xmlns:a16="http://schemas.microsoft.com/office/drawing/2014/main" id="{4828A8B7-1BFC-762C-9D0D-550EB3A8C1BA}"/>
                  </a:ext>
                </a:extLst>
              </p:cNvPr>
              <p:cNvSpPr txBox="1"/>
              <p:nvPr/>
            </p:nvSpPr>
            <p:spPr>
              <a:xfrm>
                <a:off x="4197509" y="4528224"/>
                <a:ext cx="628545" cy="423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rgbClr val="C00000"/>
                    </a:solidFill>
                  </a:rPr>
                  <a:t>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94A3A925-91F6-49DC-7450-E06A863878C9}"/>
                  </a:ext>
                </a:extLst>
              </p:cNvPr>
              <p:cNvSpPr/>
              <p:nvPr/>
            </p:nvSpPr>
            <p:spPr>
              <a:xfrm>
                <a:off x="5153471" y="2895407"/>
                <a:ext cx="2381956" cy="3062107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304801" y="858759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يتحقق من العملية؟ أنتبه دوما إلى الباقي. يجب أن يكون أصغر من المقسوم عليه.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C3AD450-2FC4-6B88-0538-E2388A1528FD}"/>
              </a:ext>
            </a:extLst>
          </p:cNvPr>
          <p:cNvGrpSpPr/>
          <p:nvPr/>
        </p:nvGrpSpPr>
        <p:grpSpPr>
          <a:xfrm>
            <a:off x="797496" y="2136367"/>
            <a:ext cx="7254656" cy="3968680"/>
            <a:chOff x="677577" y="2082590"/>
            <a:chExt cx="7135221" cy="453457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61920E7-EC58-D7D1-4DCC-2C824D662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7577" y="2082590"/>
              <a:ext cx="7135221" cy="4534575"/>
            </a:xfrm>
            <a:prstGeom prst="rect">
              <a:avLst/>
            </a:prstGeom>
          </p:spPr>
        </p:pic>
        <p:sp>
          <p:nvSpPr>
            <p:cNvPr id="15" name="ZoneTexte 26">
              <a:extLst>
                <a:ext uri="{FF2B5EF4-FFF2-40B4-BE49-F238E27FC236}">
                  <a16:creationId xmlns:a16="http://schemas.microsoft.com/office/drawing/2014/main" id="{ECE8814C-F35B-5724-CA35-9CA8DCE5BCAA}"/>
                </a:ext>
              </a:extLst>
            </p:cNvPr>
            <p:cNvSpPr txBox="1"/>
            <p:nvPr/>
          </p:nvSpPr>
          <p:spPr>
            <a:xfrm>
              <a:off x="3762286" y="4796541"/>
              <a:ext cx="628545" cy="457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C00000"/>
                  </a:solidFill>
                </a:rPr>
                <a:t>0  6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0EA8402-9C71-848C-C9C8-C2FEA930A15C}"/>
                </a:ext>
              </a:extLst>
            </p:cNvPr>
            <p:cNvGrpSpPr/>
            <p:nvPr/>
          </p:nvGrpSpPr>
          <p:grpSpPr>
            <a:xfrm>
              <a:off x="3616641" y="2696456"/>
              <a:ext cx="3986302" cy="3306843"/>
              <a:chOff x="3672433" y="2895407"/>
              <a:chExt cx="3862994" cy="3062107"/>
            </a:xfrm>
          </p:grpSpPr>
          <p:grpSp>
            <p:nvGrpSpPr>
              <p:cNvPr id="18" name="Groupe 1">
                <a:extLst>
                  <a:ext uri="{FF2B5EF4-FFF2-40B4-BE49-F238E27FC236}">
                    <a16:creationId xmlns:a16="http://schemas.microsoft.com/office/drawing/2014/main" id="{2301631D-1A68-9C77-C863-9F939E8D39F0}"/>
                  </a:ext>
                </a:extLst>
              </p:cNvPr>
              <p:cNvGrpSpPr/>
              <p:nvPr/>
            </p:nvGrpSpPr>
            <p:grpSpPr>
              <a:xfrm>
                <a:off x="3672433" y="3848666"/>
                <a:ext cx="955962" cy="1011672"/>
                <a:chOff x="1712599" y="3759104"/>
                <a:chExt cx="955963" cy="1011672"/>
              </a:xfrm>
            </p:grpSpPr>
            <p:sp>
              <p:nvSpPr>
                <p:cNvPr id="21" name="ZoneTexte 22">
                  <a:extLst>
                    <a:ext uri="{FF2B5EF4-FFF2-40B4-BE49-F238E27FC236}">
                      <a16:creationId xmlns:a16="http://schemas.microsoft.com/office/drawing/2014/main" id="{6E322DDF-B1E3-B4CD-C125-FA91CFE57381}"/>
                    </a:ext>
                  </a:extLst>
                </p:cNvPr>
                <p:cNvSpPr txBox="1"/>
                <p:nvPr/>
              </p:nvSpPr>
              <p:spPr>
                <a:xfrm>
                  <a:off x="1712599" y="4347448"/>
                  <a:ext cx="955963" cy="423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000" b="1" dirty="0">
                      <a:solidFill>
                        <a:srgbClr val="C00000"/>
                      </a:solidFill>
                    </a:rPr>
                    <a:t>9 0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2" name="Arc 21">
                  <a:extLst>
                    <a:ext uri="{FF2B5EF4-FFF2-40B4-BE49-F238E27FC236}">
                      <a16:creationId xmlns:a16="http://schemas.microsoft.com/office/drawing/2014/main" id="{92B6AE79-D9D3-8A6E-F00F-C90D3953A495}"/>
                    </a:ext>
                  </a:extLst>
                </p:cNvPr>
                <p:cNvSpPr/>
                <p:nvPr/>
              </p:nvSpPr>
              <p:spPr>
                <a:xfrm>
                  <a:off x="1956369" y="3759104"/>
                  <a:ext cx="365332" cy="369332"/>
                </a:xfrm>
                <a:prstGeom prst="arc">
                  <a:avLst>
                    <a:gd name="adj1" fmla="val 10965727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dirty="0"/>
                </a:p>
              </p:txBody>
            </p:sp>
          </p:grpSp>
          <p:sp>
            <p:nvSpPr>
              <p:cNvPr id="19" name="ZoneTexte 26">
                <a:extLst>
                  <a:ext uri="{FF2B5EF4-FFF2-40B4-BE49-F238E27FC236}">
                    <a16:creationId xmlns:a16="http://schemas.microsoft.com/office/drawing/2014/main" id="{32FFA427-9974-988B-DD45-4F1E2309F981}"/>
                  </a:ext>
                </a:extLst>
              </p:cNvPr>
              <p:cNvSpPr txBox="1"/>
              <p:nvPr/>
            </p:nvSpPr>
            <p:spPr>
              <a:xfrm>
                <a:off x="4197509" y="4528224"/>
                <a:ext cx="628545" cy="423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rgbClr val="C00000"/>
                    </a:solidFill>
                  </a:rPr>
                  <a:t>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89139B8B-8B38-6C7A-E81C-9B212237616D}"/>
                  </a:ext>
                </a:extLst>
              </p:cNvPr>
              <p:cNvSpPr/>
              <p:nvPr/>
            </p:nvSpPr>
            <p:spPr>
              <a:xfrm>
                <a:off x="5153471" y="2895407"/>
                <a:ext cx="2381956" cy="3062107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grpSp>
        <p:nvGrpSpPr>
          <p:cNvPr id="23" name="Groupe 37">
            <a:extLst>
              <a:ext uri="{FF2B5EF4-FFF2-40B4-BE49-F238E27FC236}">
                <a16:creationId xmlns:a16="http://schemas.microsoft.com/office/drawing/2014/main" id="{DB76C4BF-350D-96E3-1637-82CDBBA577FF}"/>
              </a:ext>
            </a:extLst>
          </p:cNvPr>
          <p:cNvGrpSpPr/>
          <p:nvPr/>
        </p:nvGrpSpPr>
        <p:grpSpPr>
          <a:xfrm>
            <a:off x="6130935" y="3520771"/>
            <a:ext cx="1167012" cy="1439415"/>
            <a:chOff x="1879965" y="3593978"/>
            <a:chExt cx="1106526" cy="1439415"/>
          </a:xfrm>
        </p:grpSpPr>
        <p:sp>
          <p:nvSpPr>
            <p:cNvPr id="24" name="ZoneTexte 38">
              <a:extLst>
                <a:ext uri="{FF2B5EF4-FFF2-40B4-BE49-F238E27FC236}">
                  <a16:creationId xmlns:a16="http://schemas.microsoft.com/office/drawing/2014/main" id="{6CC5144D-FDBE-CB48-2D9C-65410CB068F2}"/>
                </a:ext>
              </a:extLst>
            </p:cNvPr>
            <p:cNvSpPr txBox="1"/>
            <p:nvPr/>
          </p:nvSpPr>
          <p:spPr>
            <a:xfrm>
              <a:off x="1879966" y="4198269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6 </a:t>
              </a:r>
              <a:r>
                <a:rPr lang="f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9</a:t>
              </a:r>
              <a:r>
                <a:rPr lang="fr-MA" sz="2000" b="1" dirty="0">
                  <a:solidFill>
                    <a:srgbClr val="C00000"/>
                  </a:solidFill>
                </a:rPr>
                <a:t>  </a:t>
              </a:r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EDD23E7A-3894-07E4-3731-86844FC485E1}"/>
                </a:ext>
              </a:extLst>
            </p:cNvPr>
            <p:cNvSpPr/>
            <p:nvPr/>
          </p:nvSpPr>
          <p:spPr>
            <a:xfrm>
              <a:off x="2131828" y="3593978"/>
              <a:ext cx="365332" cy="369332"/>
            </a:xfrm>
            <a:prstGeom prst="arc">
              <a:avLst>
                <a:gd name="adj1" fmla="val 10965727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6" name="ZoneTexte 40">
              <a:extLst>
                <a:ext uri="{FF2B5EF4-FFF2-40B4-BE49-F238E27FC236}">
                  <a16:creationId xmlns:a16="http://schemas.microsoft.com/office/drawing/2014/main" id="{7F517017-10ED-D23C-3600-31518C05DF0E}"/>
                </a:ext>
              </a:extLst>
            </p:cNvPr>
            <p:cNvSpPr txBox="1"/>
            <p:nvPr/>
          </p:nvSpPr>
          <p:spPr>
            <a:xfrm>
              <a:off x="2357946" y="4154166"/>
              <a:ext cx="6285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ZoneTexte 41">
              <a:extLst>
                <a:ext uri="{FF2B5EF4-FFF2-40B4-BE49-F238E27FC236}">
                  <a16:creationId xmlns:a16="http://schemas.microsoft.com/office/drawing/2014/main" id="{F20361B8-E034-72C5-85A8-25EC092CB1AD}"/>
                </a:ext>
              </a:extLst>
            </p:cNvPr>
            <p:cNvSpPr txBox="1"/>
            <p:nvPr/>
          </p:nvSpPr>
          <p:spPr>
            <a:xfrm>
              <a:off x="1879965" y="4633283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2  0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تمرين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B011AD2-CFAC-6B6E-A2B2-6D0A5E015855}"/>
              </a:ext>
            </a:extLst>
          </p:cNvPr>
          <p:cNvGrpSpPr/>
          <p:nvPr/>
        </p:nvGrpSpPr>
        <p:grpSpPr>
          <a:xfrm>
            <a:off x="462578" y="2114674"/>
            <a:ext cx="8178799" cy="4264611"/>
            <a:chOff x="-1071403" y="2114674"/>
            <a:chExt cx="10172466" cy="4743326"/>
          </a:xfrm>
        </p:grpSpPr>
        <p:pic>
          <p:nvPicPr>
            <p:cNvPr id="14" name="Image 13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2A0FB716-E2DD-9236-D14A-5959BCB9A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8196" y="2114674"/>
              <a:ext cx="4942867" cy="4743326"/>
            </a:xfrm>
            <a:prstGeom prst="rect">
              <a:avLst/>
            </a:prstGeom>
          </p:spPr>
        </p:pic>
        <p:pic>
          <p:nvPicPr>
            <p:cNvPr id="15" name="Image 14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F84657D0-F416-63C5-BF66-AFCCD246F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71403" y="2114674"/>
              <a:ext cx="5228195" cy="4743326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632CA0E-CC77-9A43-63BC-9E6FDFDBDF58}"/>
              </a:ext>
            </a:extLst>
          </p:cNvPr>
          <p:cNvSpPr/>
          <p:nvPr/>
        </p:nvSpPr>
        <p:spPr>
          <a:xfrm>
            <a:off x="4921956" y="3962400"/>
            <a:ext cx="3567288" cy="9369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4" name="Image 3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CC399A56-F4D1-63F2-6DC0-9D8A6C85A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1" t="44480" r="12282" b="35263"/>
          <a:stretch>
            <a:fillRect/>
          </a:stretch>
        </p:blipFill>
        <p:spPr>
          <a:xfrm>
            <a:off x="1108710" y="1985248"/>
            <a:ext cx="6926580" cy="369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787028" y="2954214"/>
            <a:ext cx="2009462" cy="1718320"/>
          </a:xfrm>
          <a:prstGeom prst="rect">
            <a:avLst/>
          </a:prstGeom>
        </p:spPr>
      </p:pic>
      <p:pic>
        <p:nvPicPr>
          <p:cNvPr id="2" name="Image 1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443A55FC-9993-DE40-EE21-EBAD951B59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1" t="44480" r="12282" b="35263"/>
          <a:stretch>
            <a:fillRect/>
          </a:stretch>
        </p:blipFill>
        <p:spPr>
          <a:xfrm>
            <a:off x="347510" y="1963496"/>
            <a:ext cx="6076150" cy="369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0871" y="2806713"/>
            <a:ext cx="2348091" cy="23480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1559DE-52A2-117C-35DD-12974F4E6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37" y="2253987"/>
            <a:ext cx="5442746" cy="321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622B632F-02AD-05C1-5AEC-F6583CA16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1" t="44480" r="12282" b="35263"/>
          <a:stretch>
            <a:fillRect/>
          </a:stretch>
        </p:blipFill>
        <p:spPr>
          <a:xfrm>
            <a:off x="560070" y="1520190"/>
            <a:ext cx="7772399" cy="4406392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3784017-A31B-93B6-8163-BFEFBFD16879}"/>
              </a:ext>
            </a:extLst>
          </p:cNvPr>
          <p:cNvGrpSpPr/>
          <p:nvPr/>
        </p:nvGrpSpPr>
        <p:grpSpPr>
          <a:xfrm>
            <a:off x="6419671" y="3988132"/>
            <a:ext cx="1438471" cy="1414039"/>
            <a:chOff x="3257897" y="2672403"/>
            <a:chExt cx="1463040" cy="1414039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5656519-9F85-DED3-1BDD-CFE03C0D9707}"/>
                </a:ext>
              </a:extLst>
            </p:cNvPr>
            <p:cNvSpPr txBox="1"/>
            <p:nvPr/>
          </p:nvSpPr>
          <p:spPr>
            <a:xfrm>
              <a:off x="3257897" y="2701447"/>
              <a:ext cx="14630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dirty="0">
                  <a:solidFill>
                    <a:srgbClr val="00B050"/>
                  </a:solidFill>
                </a:rPr>
                <a:t> </a:t>
              </a:r>
              <a:r>
                <a:rPr lang="ar-SA" sz="2800" dirty="0">
                  <a:solidFill>
                    <a:srgbClr val="00B050"/>
                  </a:solidFill>
                </a:rPr>
                <a:t>9</a:t>
              </a:r>
              <a:r>
                <a:rPr lang="fr-MA" sz="2800" dirty="0">
                  <a:solidFill>
                    <a:srgbClr val="00B050"/>
                  </a:solidFill>
                </a:rPr>
                <a:t> </a:t>
              </a:r>
              <a:r>
                <a:rPr lang="ar-SA" sz="2800" dirty="0">
                  <a:solidFill>
                    <a:srgbClr val="00B050"/>
                  </a:solidFill>
                </a:rPr>
                <a:t>2</a:t>
              </a:r>
              <a:endParaRPr lang="fr-MA" sz="2800" dirty="0">
                <a:solidFill>
                  <a:srgbClr val="00B050"/>
                </a:solidFill>
              </a:endParaRPr>
            </a:p>
            <a:p>
              <a:r>
                <a:rPr lang="fr-MA" sz="2800" dirty="0">
                  <a:solidFill>
                    <a:srgbClr val="FF0000"/>
                  </a:solidFill>
                </a:rPr>
                <a:t> 0 </a:t>
              </a:r>
              <a:r>
                <a:rPr lang="ar-SA" sz="2800" dirty="0">
                  <a:solidFill>
                    <a:srgbClr val="FF0000"/>
                  </a:solidFill>
                </a:rPr>
                <a:t>0</a:t>
              </a:r>
              <a:r>
                <a:rPr lang="fr-MA" sz="2800" dirty="0">
                  <a:solidFill>
                    <a:srgbClr val="FF0000"/>
                  </a:solidFill>
                </a:rPr>
                <a:t> </a:t>
              </a:r>
            </a:p>
            <a:p>
              <a:r>
                <a:rPr lang="fr-MA" sz="2800" dirty="0">
                  <a:solidFill>
                    <a:srgbClr val="FF0000"/>
                  </a:solidFill>
                </a:rPr>
                <a:t>    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95B3EE2-2C28-279C-C0A6-6A829A9322E6}"/>
                </a:ext>
              </a:extLst>
            </p:cNvPr>
            <p:cNvSpPr txBox="1"/>
            <p:nvPr/>
          </p:nvSpPr>
          <p:spPr>
            <a:xfrm>
              <a:off x="3897044" y="2672403"/>
              <a:ext cx="4022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dirty="0">
                  <a:solidFill>
                    <a:srgbClr val="00B050"/>
                  </a:solidFill>
                </a:rPr>
                <a:t>4</a:t>
              </a:r>
              <a:endParaRPr lang="fr-MA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C5F64E-C6B3-8764-9AF4-625B6F16EB91}"/>
              </a:ext>
            </a:extLst>
          </p:cNvPr>
          <p:cNvGrpSpPr/>
          <p:nvPr/>
        </p:nvGrpSpPr>
        <p:grpSpPr>
          <a:xfrm>
            <a:off x="3885439" y="3988132"/>
            <a:ext cx="1438470" cy="1384995"/>
            <a:chOff x="3290231" y="2701447"/>
            <a:chExt cx="1463040" cy="1384995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4C5FCEB-598A-3457-3C18-F2843E34C92C}"/>
                </a:ext>
              </a:extLst>
            </p:cNvPr>
            <p:cNvSpPr txBox="1"/>
            <p:nvPr/>
          </p:nvSpPr>
          <p:spPr>
            <a:xfrm>
              <a:off x="3290231" y="2701447"/>
              <a:ext cx="14630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dirty="0">
                  <a:solidFill>
                    <a:srgbClr val="00B050"/>
                  </a:solidFill>
                </a:rPr>
                <a:t> </a:t>
              </a:r>
              <a:r>
                <a:rPr lang="ar-SA" sz="2800" dirty="0">
                  <a:solidFill>
                    <a:srgbClr val="00B050"/>
                  </a:solidFill>
                </a:rPr>
                <a:t>8</a:t>
              </a:r>
              <a:r>
                <a:rPr lang="fr-MA" sz="2800" dirty="0">
                  <a:solidFill>
                    <a:srgbClr val="00B050"/>
                  </a:solidFill>
                </a:rPr>
                <a:t> </a:t>
              </a:r>
              <a:r>
                <a:rPr lang="ar-SA" sz="2800" dirty="0">
                  <a:solidFill>
                    <a:srgbClr val="00B050"/>
                  </a:solidFill>
                </a:rPr>
                <a:t>4</a:t>
              </a:r>
              <a:endParaRPr lang="fr-MA" sz="2800" dirty="0">
                <a:solidFill>
                  <a:srgbClr val="00B050"/>
                </a:solidFill>
              </a:endParaRPr>
            </a:p>
            <a:p>
              <a:r>
                <a:rPr lang="fr-MA" sz="2800" dirty="0">
                  <a:solidFill>
                    <a:srgbClr val="FF0000"/>
                  </a:solidFill>
                </a:rPr>
                <a:t> </a:t>
              </a:r>
              <a:r>
                <a:rPr lang="ar-SA" sz="2800" dirty="0">
                  <a:solidFill>
                    <a:srgbClr val="FF0000"/>
                  </a:solidFill>
                </a:rPr>
                <a:t>1</a:t>
              </a:r>
              <a:r>
                <a:rPr lang="fr-MA" sz="2800" dirty="0">
                  <a:solidFill>
                    <a:srgbClr val="FF0000"/>
                  </a:solidFill>
                </a:rPr>
                <a:t> </a:t>
              </a:r>
              <a:r>
                <a:rPr lang="ar-SA" sz="2800" dirty="0">
                  <a:solidFill>
                    <a:srgbClr val="FF0000"/>
                  </a:solidFill>
                </a:rPr>
                <a:t>1</a:t>
              </a:r>
              <a:r>
                <a:rPr lang="fr-MA" sz="2800" dirty="0">
                  <a:solidFill>
                    <a:srgbClr val="FF0000"/>
                  </a:solidFill>
                </a:rPr>
                <a:t> </a:t>
              </a:r>
            </a:p>
            <a:p>
              <a:r>
                <a:rPr lang="fr-MA" sz="2800" dirty="0">
                  <a:solidFill>
                    <a:srgbClr val="FF0000"/>
                  </a:solidFill>
                </a:rPr>
                <a:t>    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B509100-9441-B420-0478-142F61B232D4}"/>
                </a:ext>
              </a:extLst>
            </p:cNvPr>
            <p:cNvSpPr txBox="1"/>
            <p:nvPr/>
          </p:nvSpPr>
          <p:spPr>
            <a:xfrm>
              <a:off x="3988519" y="2701447"/>
              <a:ext cx="2661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dirty="0">
                  <a:solidFill>
                    <a:srgbClr val="00B050"/>
                  </a:solidFill>
                </a:rPr>
                <a:t>7</a:t>
              </a:r>
              <a:endParaRPr lang="fr-MA" sz="28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347510" y="922636"/>
            <a:ext cx="723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41،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رقم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209E602-1454-C44A-3C3E-F00C59005CCB}"/>
              </a:ext>
            </a:extLst>
          </p:cNvPr>
          <p:cNvGrpSpPr/>
          <p:nvPr/>
        </p:nvGrpSpPr>
        <p:grpSpPr>
          <a:xfrm>
            <a:off x="462578" y="2114674"/>
            <a:ext cx="8178798" cy="4264611"/>
            <a:chOff x="-1071403" y="2114674"/>
            <a:chExt cx="10172465" cy="4743326"/>
          </a:xfrm>
        </p:grpSpPr>
        <p:pic>
          <p:nvPicPr>
            <p:cNvPr id="12" name="Image 11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DFD824FB-0F1E-DBDC-C99D-06A295D8D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8195" y="2114674"/>
              <a:ext cx="4942867" cy="4743326"/>
            </a:xfrm>
            <a:prstGeom prst="rect">
              <a:avLst/>
            </a:prstGeom>
          </p:spPr>
        </p:pic>
        <p:pic>
          <p:nvPicPr>
            <p:cNvPr id="13" name="Image 12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30E441A1-C757-E430-1043-37C69C836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71403" y="2114674"/>
              <a:ext cx="5228195" cy="4743326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B80E491-F619-1394-AB43-2BEE7B9F6A31}"/>
              </a:ext>
            </a:extLst>
          </p:cNvPr>
          <p:cNvSpPr/>
          <p:nvPr/>
        </p:nvSpPr>
        <p:spPr>
          <a:xfrm>
            <a:off x="857956" y="2528711"/>
            <a:ext cx="3443111" cy="112888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العمليات . لديكم  4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3" name="Image 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6C4B9DB0-6E13-A77C-D2AB-E4FDFD6FC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2" t="13317" r="14475" b="63552"/>
          <a:stretch>
            <a:fillRect/>
          </a:stretch>
        </p:blipFill>
        <p:spPr>
          <a:xfrm>
            <a:off x="594360" y="2011680"/>
            <a:ext cx="7631345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CCBA5113-0509-0557-97FE-E87E371BD7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2" t="13317" r="14475" b="63552"/>
          <a:stretch>
            <a:fillRect/>
          </a:stretch>
        </p:blipFill>
        <p:spPr>
          <a:xfrm>
            <a:off x="560542" y="1945636"/>
            <a:ext cx="7631345" cy="438912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EA8B952-CE63-E9A5-43BB-4C96AE993621}"/>
              </a:ext>
            </a:extLst>
          </p:cNvPr>
          <p:cNvGrpSpPr/>
          <p:nvPr/>
        </p:nvGrpSpPr>
        <p:grpSpPr>
          <a:xfrm>
            <a:off x="1764876" y="3329516"/>
            <a:ext cx="1549796" cy="1463196"/>
            <a:chOff x="1555881" y="4304731"/>
            <a:chExt cx="1267165" cy="1132759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B6FA582-5397-008B-F085-7620BB09EBE2}"/>
                </a:ext>
              </a:extLst>
            </p:cNvPr>
            <p:cNvSpPr txBox="1"/>
            <p:nvPr/>
          </p:nvSpPr>
          <p:spPr>
            <a:xfrm>
              <a:off x="1603870" y="4753630"/>
              <a:ext cx="955963" cy="357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 8 4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4C0B9788-A1F1-009E-D4EE-C0F8F40D0228}"/>
                </a:ext>
              </a:extLst>
            </p:cNvPr>
            <p:cNvSpPr/>
            <p:nvPr/>
          </p:nvSpPr>
          <p:spPr>
            <a:xfrm>
              <a:off x="1888560" y="4304731"/>
              <a:ext cx="365332" cy="369332"/>
            </a:xfrm>
            <a:prstGeom prst="arc">
              <a:avLst>
                <a:gd name="adj1" fmla="val 10965727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sz="2000" b="1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8E7C4F49-260A-1691-54E3-E6F0002A4368}"/>
                </a:ext>
              </a:extLst>
            </p:cNvPr>
            <p:cNvSpPr txBox="1"/>
            <p:nvPr/>
          </p:nvSpPr>
          <p:spPr>
            <a:xfrm>
              <a:off x="2297622" y="4821336"/>
              <a:ext cx="525424" cy="357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B050"/>
                  </a:solidFill>
                </a:rPr>
                <a:t>4</a:t>
              </a:r>
              <a:endParaRPr lang="fr-MA" sz="2000" b="1" dirty="0">
                <a:solidFill>
                  <a:srgbClr val="00B050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BF826561-5ACE-BC61-A873-2B465B6C7576}"/>
                </a:ext>
              </a:extLst>
            </p:cNvPr>
            <p:cNvSpPr txBox="1"/>
            <p:nvPr/>
          </p:nvSpPr>
          <p:spPr>
            <a:xfrm>
              <a:off x="1555881" y="5080084"/>
              <a:ext cx="955963" cy="357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   0  2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84B569FC-1AB5-CCDE-2718-88761CFCC681}"/>
              </a:ext>
            </a:extLst>
          </p:cNvPr>
          <p:cNvGrpSpPr/>
          <p:nvPr/>
        </p:nvGrpSpPr>
        <p:grpSpPr>
          <a:xfrm>
            <a:off x="5135275" y="3340246"/>
            <a:ext cx="1770156" cy="1504532"/>
            <a:chOff x="1616336" y="4206064"/>
            <a:chExt cx="1447339" cy="1164760"/>
          </a:xfrm>
        </p:grpSpPr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83ECCBC2-34AA-F28E-334C-F85C08EFE12F}"/>
                </a:ext>
              </a:extLst>
            </p:cNvPr>
            <p:cNvSpPr txBox="1"/>
            <p:nvPr/>
          </p:nvSpPr>
          <p:spPr>
            <a:xfrm>
              <a:off x="1616336" y="4615704"/>
              <a:ext cx="955963" cy="357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  6 5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8" name="Arc 57">
              <a:extLst>
                <a:ext uri="{FF2B5EF4-FFF2-40B4-BE49-F238E27FC236}">
                  <a16:creationId xmlns:a16="http://schemas.microsoft.com/office/drawing/2014/main" id="{53DE37C6-980D-81E3-4927-4D103EAB0A17}"/>
                </a:ext>
              </a:extLst>
            </p:cNvPr>
            <p:cNvSpPr/>
            <p:nvPr/>
          </p:nvSpPr>
          <p:spPr>
            <a:xfrm>
              <a:off x="1949663" y="4206064"/>
              <a:ext cx="365332" cy="369332"/>
            </a:xfrm>
            <a:prstGeom prst="arc">
              <a:avLst>
                <a:gd name="adj1" fmla="val 10965727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sz="2000" b="1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3B6E5809-FD31-2992-C95E-BDBE198A4759}"/>
                </a:ext>
              </a:extLst>
            </p:cNvPr>
            <p:cNvSpPr txBox="1"/>
            <p:nvPr/>
          </p:nvSpPr>
          <p:spPr>
            <a:xfrm>
              <a:off x="2107712" y="4656012"/>
              <a:ext cx="955963" cy="357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00B050"/>
                  </a:solidFill>
                </a:rPr>
                <a:t>5</a:t>
              </a:r>
              <a:endParaRPr lang="fr-MA" sz="2000" b="1" dirty="0">
                <a:solidFill>
                  <a:srgbClr val="00B050"/>
                </a:solidFill>
              </a:endParaRP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0399983B-1583-D27C-A5C2-1620172C0173}"/>
                </a:ext>
              </a:extLst>
            </p:cNvPr>
            <p:cNvSpPr txBox="1"/>
            <p:nvPr/>
          </p:nvSpPr>
          <p:spPr>
            <a:xfrm>
              <a:off x="1675480" y="5013418"/>
              <a:ext cx="955963" cy="357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0 0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2ED825B-0B29-9CD2-8FEB-EF09BBC3DA13}"/>
              </a:ext>
            </a:extLst>
          </p:cNvPr>
          <p:cNvGrpSpPr/>
          <p:nvPr/>
        </p:nvGrpSpPr>
        <p:grpSpPr>
          <a:xfrm>
            <a:off x="327278" y="1806064"/>
            <a:ext cx="8178798" cy="4264611"/>
            <a:chOff x="-1071403" y="2114674"/>
            <a:chExt cx="10172465" cy="4743326"/>
          </a:xfrm>
        </p:grpSpPr>
        <p:pic>
          <p:nvPicPr>
            <p:cNvPr id="16" name="Image 15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DF3BB63E-3632-04D3-F384-D94900B62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8195" y="2114674"/>
              <a:ext cx="4942867" cy="4743326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F68BC8E1-AA01-8B46-DCF4-FA45D4177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71403" y="2114674"/>
              <a:ext cx="5228195" cy="47433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6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0C58EA29-84C4-69CC-1E1A-E486E891C9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804DE9-4C7B-49DF-8F05-335DCCD917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16062</TotalTime>
  <Words>890</Words>
  <Application>Microsoft Office PowerPoint</Application>
  <PresentationFormat>Affichage à l'écran (4:3)</PresentationFormat>
  <Paragraphs>257</Paragraphs>
  <Slides>56</Slides>
  <Notes>10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56</vt:i4>
      </vt:variant>
    </vt:vector>
  </HeadingPairs>
  <TitlesOfParts>
    <vt:vector size="70" baseType="lpstr">
      <vt:lpstr>Arial</vt:lpstr>
      <vt:lpstr>Aptos</vt:lpstr>
      <vt:lpstr>Calibri</vt:lpstr>
      <vt:lpstr>Effra CC Arbc</vt:lpstr>
      <vt:lpstr>Dosis</vt:lpstr>
      <vt:lpstr>DengXian</vt:lpstr>
      <vt:lpstr>Aptos Display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149</cp:revision>
  <cp:lastPrinted>2025-08-13T10:11:39Z</cp:lastPrinted>
  <dcterms:created xsi:type="dcterms:W3CDTF">2025-08-01T12:31:49Z</dcterms:created>
  <dcterms:modified xsi:type="dcterms:W3CDTF">2026-03-01T20:36:50Z</dcterms:modified>
</cp:coreProperties>
</file>